
<file path=[Content_Types].xml><?xml version="1.0" encoding="utf-8"?>
<Types xmlns="http://schemas.openxmlformats.org/package/2006/content-types">
  <Default Extension="fntdata" ContentType="application/x-fontdata"/>
  <Default Extension="gif" ContentType="image/gif"/>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comments/comment1.xml" ContentType="application/vnd.openxmlformats-officedocument.presentationml.comments+xml"/>
  <Override PartName="/ppt/comments/comment2.xml" ContentType="application/vnd.openxmlformats-officedocument.presentationml.comments+xml"/>
  <Override PartName="/ppt/comments/comment3.xml" ContentType="application/vnd.openxmlformats-officedocument.presentationml.comments+xml"/>
  <Override PartName="/ppt/comments/comment4.xml" ContentType="application/vnd.openxmlformats-officedocument.presentationml.comments+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Lst>
  <p:sldSz cx="12192000" cy="6858000"/>
  <p:notesSz cx="12192000" cy="6858000"/>
  <p:embeddedFontLst>
    <p:embeddedFont>
      <p:font typeface="Calibri" panose="020F0502020204030204" pitchFamily="34" charset="0"/>
      <p:regular r:id="rId104"/>
      <p:bold r:id="rId105"/>
      <p:italic r:id="rId106"/>
      <p:boldItalic r:id="rId107"/>
    </p:embeddedFont>
  </p:embeddedFontLst>
  <p:defaultTextStyle>
    <a:defPPr>
      <a:defRPr lang="ru-RU"/>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asual" initials="c" lastIdx="4"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3" d="100"/>
          <a:sy n="63" d="100"/>
        </p:scale>
        <p:origin x="84" y="28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font" Target="fonts/font4.fntdata"/><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font" Target="fonts/font2.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commentAuthors" Target="commentAuthor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font" Target="fonts/font3.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presProps" Target="presProp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font" Target="fonts/font1.fntdata"/><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Лист1!$B$1</c:f>
              <c:strCache>
                <c:ptCount val="1"/>
                <c:pt idx="0">
                  <c:v>Продажи</c:v>
                </c:pt>
              </c:strCache>
            </c:strRef>
          </c:tx>
          <c:spPr>
            <a:prstGeom prst="rect">
              <a:avLst/>
            </a:prstGeom>
            <a:ln>
              <a:noFill/>
              <a:round/>
            </a:ln>
          </c:spPr>
          <c:dPt>
            <c:idx val="0"/>
            <c:bubble3D val="0"/>
            <c:spPr bwMode="auto">
              <a:prstGeom prst="rect">
                <a:avLst/>
              </a:prstGeom>
              <a:solidFill>
                <a:schemeClr val="accent2"/>
              </a:solidFill>
              <a:ln w="19050">
                <a:noFill/>
                <a:round/>
              </a:ln>
              <a:effectLst/>
            </c:spPr>
            <c:extLst>
              <c:ext xmlns:c16="http://schemas.microsoft.com/office/drawing/2014/chart" uri="{C3380CC4-5D6E-409C-BE32-E72D297353CC}">
                <c16:uniqueId val="{00000001-EF68-48F0-8169-D7B9BFCE059D}"/>
              </c:ext>
            </c:extLst>
          </c:dPt>
          <c:dPt>
            <c:idx val="1"/>
            <c:bubble3D val="0"/>
            <c:spPr bwMode="auto">
              <a:prstGeom prst="rect">
                <a:avLst/>
              </a:prstGeom>
              <a:solidFill>
                <a:schemeClr val="bg2">
                  <a:lumMod val="20000"/>
                  <a:lumOff val="80000"/>
                </a:schemeClr>
              </a:solidFill>
              <a:ln w="19050">
                <a:noFill/>
              </a:ln>
              <a:effectLst/>
            </c:spPr>
            <c:extLst>
              <c:ext xmlns:c16="http://schemas.microsoft.com/office/drawing/2014/chart" uri="{C3380CC4-5D6E-409C-BE32-E72D297353CC}">
                <c16:uniqueId val="{00000003-EF68-48F0-8169-D7B9BFCE059D}"/>
              </c:ext>
            </c:extLst>
          </c:dPt>
          <c:cat>
            <c:strRef>
              <c:f>Лист1!$A$2:$A$3</c:f>
              <c:strCache>
                <c:ptCount val="2"/>
                <c:pt idx="0">
                  <c:v>Кв. 1</c:v>
                </c:pt>
                <c:pt idx="1">
                  <c:v>Кв. 2</c:v>
                </c:pt>
              </c:strCache>
            </c:strRef>
          </c:cat>
          <c:val>
            <c:numRef>
              <c:f>Лист1!$B$2:$B$3</c:f>
              <c:numCache>
                <c:formatCode>0%</c:formatCode>
                <c:ptCount val="2"/>
                <c:pt idx="0">
                  <c:v>0.8</c:v>
                </c:pt>
                <c:pt idx="1">
                  <c:v>0.19999999999999996</c:v>
                </c:pt>
              </c:numCache>
            </c:numRef>
          </c:val>
          <c:extLst>
            <c:ext xmlns:c16="http://schemas.microsoft.com/office/drawing/2014/chart" uri="{C3380CC4-5D6E-409C-BE32-E72D297353CC}">
              <c16:uniqueId val="{00000004-EF68-48F0-8169-D7B9BFCE059D}"/>
            </c:ext>
          </c:extLst>
        </c:ser>
        <c:dLbls>
          <c:showLegendKey val="0"/>
          <c:showVal val="0"/>
          <c:showCatName val="0"/>
          <c:showSerName val="0"/>
          <c:showPercent val="0"/>
          <c:showBubbleSize val="0"/>
          <c:showLeaderLines val="1"/>
        </c:dLbls>
        <c:firstSliceAng val="0"/>
        <c:holeSize val="88"/>
      </c:doughnutChart>
      <c:spPr>
        <a:prstGeom prst="rect">
          <a:avLst/>
        </a:prstGeom>
        <a:noFill/>
        <a:ln>
          <a:noFill/>
        </a:ln>
        <a:effectLst/>
      </c:spPr>
    </c:plotArea>
    <c:plotVisOnly val="1"/>
    <c:dispBlanksAs val="gap"/>
    <c:showDLblsOverMax val="0"/>
  </c:chart>
  <c:spPr bwMode="auto">
    <a:xfrm>
      <a:off x="147994" y="5108713"/>
      <a:ext cx="1849632" cy="1233088"/>
    </a:xfrm>
    <a:prstGeom prst="rect">
      <a:avLst/>
    </a:prstGeom>
    <a:noFill/>
    <a:ln w="9525" cap="flat" cmpd="sng" algn="ctr">
      <a:noFill/>
      <a:miter/>
    </a:ln>
    <a:effectLst/>
  </c:spPr>
  <c:txPr>
    <a:bodyPr/>
    <a:lstStyle/>
    <a:p>
      <a:pPr>
        <a:defRPr/>
      </a:pPr>
      <a:endParaRPr lang="ru-RU"/>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Лист1!$B$1</c:f>
              <c:strCache>
                <c:ptCount val="1"/>
                <c:pt idx="0">
                  <c:v>Продажи</c:v>
                </c:pt>
              </c:strCache>
            </c:strRef>
          </c:tx>
          <c:spPr>
            <a:prstGeom prst="rect">
              <a:avLst/>
            </a:prstGeom>
            <a:ln>
              <a:noFill/>
              <a:bevel/>
            </a:ln>
          </c:spPr>
          <c:dPt>
            <c:idx val="0"/>
            <c:bubble3D val="0"/>
            <c:spPr bwMode="auto">
              <a:prstGeom prst="rect">
                <a:avLst/>
              </a:prstGeom>
              <a:solidFill>
                <a:schemeClr val="accent1"/>
              </a:solidFill>
              <a:ln w="19050">
                <a:noFill/>
              </a:ln>
              <a:effectLst/>
            </c:spPr>
            <c:extLst>
              <c:ext xmlns:c16="http://schemas.microsoft.com/office/drawing/2014/chart" uri="{C3380CC4-5D6E-409C-BE32-E72D297353CC}">
                <c16:uniqueId val="{00000001-D2F0-4800-ABAF-3FBEAF448FAB}"/>
              </c:ext>
            </c:extLst>
          </c:dPt>
          <c:dPt>
            <c:idx val="1"/>
            <c:bubble3D val="0"/>
            <c:spPr bwMode="auto">
              <a:prstGeom prst="rect">
                <a:avLst/>
              </a:prstGeom>
              <a:solidFill>
                <a:schemeClr val="bg2">
                  <a:lumMod val="20000"/>
                  <a:lumOff val="80000"/>
                </a:schemeClr>
              </a:solidFill>
              <a:ln w="19050">
                <a:noFill/>
              </a:ln>
              <a:effectLst/>
            </c:spPr>
            <c:extLst>
              <c:ext xmlns:c16="http://schemas.microsoft.com/office/drawing/2014/chart" uri="{C3380CC4-5D6E-409C-BE32-E72D297353CC}">
                <c16:uniqueId val="{00000003-D2F0-4800-ABAF-3FBEAF448FAB}"/>
              </c:ext>
            </c:extLst>
          </c:dPt>
          <c:cat>
            <c:strRef>
              <c:f>Лист1!$A$2:$A$3</c:f>
              <c:strCache>
                <c:ptCount val="2"/>
                <c:pt idx="0">
                  <c:v>Кв. 1</c:v>
                </c:pt>
                <c:pt idx="1">
                  <c:v>Кв. 2</c:v>
                </c:pt>
              </c:strCache>
            </c:strRef>
          </c:cat>
          <c:val>
            <c:numRef>
              <c:f>Лист1!$B$2:$B$3</c:f>
              <c:numCache>
                <c:formatCode>0%</c:formatCode>
                <c:ptCount val="2"/>
                <c:pt idx="0">
                  <c:v>0.8</c:v>
                </c:pt>
                <c:pt idx="1">
                  <c:v>0.19999999999999996</c:v>
                </c:pt>
              </c:numCache>
            </c:numRef>
          </c:val>
          <c:extLst>
            <c:ext xmlns:c16="http://schemas.microsoft.com/office/drawing/2014/chart" uri="{C3380CC4-5D6E-409C-BE32-E72D297353CC}">
              <c16:uniqueId val="{00000004-D2F0-4800-ABAF-3FBEAF448FAB}"/>
            </c:ext>
          </c:extLst>
        </c:ser>
        <c:dLbls>
          <c:showLegendKey val="0"/>
          <c:showVal val="0"/>
          <c:showCatName val="0"/>
          <c:showSerName val="0"/>
          <c:showPercent val="0"/>
          <c:showBubbleSize val="0"/>
          <c:showLeaderLines val="1"/>
        </c:dLbls>
        <c:firstSliceAng val="0"/>
        <c:holeSize val="88"/>
      </c:doughnutChart>
      <c:spPr>
        <a:prstGeom prst="rect">
          <a:avLst/>
        </a:prstGeom>
        <a:noFill/>
        <a:ln>
          <a:noFill/>
          <a:miter/>
        </a:ln>
        <a:effectLst/>
      </c:spPr>
    </c:plotArea>
    <c:plotVisOnly val="1"/>
    <c:dispBlanksAs val="gap"/>
    <c:showDLblsOverMax val="0"/>
  </c:chart>
  <c:spPr bwMode="auto">
    <a:xfrm>
      <a:off x="1393698" y="5108713"/>
      <a:ext cx="1849632" cy="1233088"/>
    </a:xfrm>
    <a:prstGeom prst="rect">
      <a:avLst/>
    </a:prstGeom>
    <a:noFill/>
    <a:ln w="9525" cap="flat" cmpd="sng" algn="ctr">
      <a:noFill/>
      <a:miter/>
    </a:ln>
    <a:effectLst/>
  </c:spPr>
  <c:txPr>
    <a:bodyPr/>
    <a:lstStyle/>
    <a:p>
      <a:pPr>
        <a:defRPr/>
      </a:pPr>
      <a:endParaRPr lang="ru-RU"/>
    </a:p>
  </c:txPr>
  <c:externalData r:id="rId3">
    <c:autoUpdate val="0"/>
  </c:externalData>
</c:chartSpace>
</file>

<file path=ppt/charts/colors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50"/>
  </cs:axisTitle>
  <cs:categoryAxis>
    <cs:lnRef idx="0"/>
    <cs:fillRef idx="0"/>
    <cs:effectRef idx="0"/>
    <cs:fontRef idx="minor">
      <a:schemeClr val="tx1">
        <a:lumMod val="65000"/>
        <a:lumOff val="35000"/>
      </a:schemeClr>
    </cs:fontRef>
    <cs:spPr bwMode="auto">
      <a:prstGeom prst="rect">
        <a:avLst/>
      </a:prstGeom>
      <a:ln w="9525" cap="flat" cmpd="sng" algn="ctr">
        <a:solidFill>
          <a:schemeClr val="tx1">
            <a:lumMod val="15000"/>
            <a:lumOff val="85000"/>
          </a:schemeClr>
        </a:solidFill>
        <a:round/>
      </a:ln>
    </cs:spPr>
    <cs:defRPr sz="1200"/>
  </cs:categoryAxis>
  <cs:chartArea>
    <cs:lnRef idx="0"/>
    <cs:fillRef idx="0"/>
    <cs:effectRef idx="0"/>
    <cs:fontRef idx="minor">
      <a:schemeClr val="tx1"/>
    </cs:fontRef>
    <cs:spPr bwMode="auto">
      <a:prstGeom prst="rect">
        <a:avLst/>
      </a:prstGeom>
      <a:solidFill>
        <a:schemeClr val="bg1"/>
      </a:solidFill>
      <a:ln w="9525" cap="flat" cmpd="sng" algn="ctr">
        <a:solidFill>
          <a:schemeClr val="tx1">
            <a:lumMod val="15000"/>
            <a:lumOff val="85000"/>
          </a:schemeClr>
        </a:solidFill>
        <a:round/>
      </a:ln>
    </cs:spPr>
    <cs:defRPr sz="1200"/>
  </cs:chartArea>
  <cs:dataLabel>
    <cs:lnRef idx="0"/>
    <cs:fillRef idx="0"/>
    <cs:effectRef idx="0"/>
    <cs:fontRef idx="minor">
      <a:schemeClr val="tx1">
        <a:lumMod val="75000"/>
        <a:lumOff val="25000"/>
      </a:schemeClr>
    </cs:fontRef>
    <cs:defRPr sz="1200"/>
  </cs:dataLabel>
  <cs:dataLabelCallout>
    <cs:lnRef idx="0"/>
    <cs:fillRef idx="0"/>
    <cs:effectRef idx="0"/>
    <cs:fontRef idx="minor">
      <a:schemeClr val="dk1">
        <a:lumMod val="65000"/>
        <a:lumOff val="35000"/>
      </a:schemeClr>
    </cs:fontRef>
    <cs:spPr bwMode="auto">
      <a:prstGeom prst="rect">
        <a:avLst/>
      </a:prstGeom>
      <a:solidFill>
        <a:schemeClr val="lt1"/>
      </a:solidFill>
      <a:ln>
        <a:solidFill>
          <a:schemeClr val="dk1">
            <a:lumMod val="25000"/>
            <a:lumOff val="75000"/>
          </a:schemeClr>
        </a:solidFill>
      </a:ln>
    </cs:spPr>
    <cs:defRPr sz="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bwMode="auto">
      <a:prstGeom prst="rect">
        <a:avLst/>
      </a:prstGeom>
      <a:ln w="19050">
        <a:solidFill>
          <a:schemeClr val="lt1"/>
        </a:solidFill>
      </a:ln>
    </cs:spPr>
  </cs:dataPoint>
  <cs:dataPoint3D>
    <cs:lnRef idx="0"/>
    <cs:fillRef idx="1">
      <cs:styleClr val="auto"/>
    </cs:fillRef>
    <cs:effectRef idx="0"/>
    <cs:fontRef idx="minor">
      <a:schemeClr val="tx1"/>
    </cs:fontRef>
    <cs:spPr bwMode="auto">
      <a:prstGeom prst="rect">
        <a:avLst/>
      </a:prstGeom>
      <a:ln w="25400">
        <a:solidFill>
          <a:schemeClr val="lt1"/>
        </a:solidFill>
      </a:ln>
    </cs:spPr>
  </cs:dataPoint3D>
  <cs:dataPointLine>
    <cs:lnRef idx="0">
      <cs:styleClr val="auto"/>
    </cs:lnRef>
    <cs:fillRef idx="0"/>
    <cs:effectRef idx="0"/>
    <cs:fontRef idx="minor">
      <a:schemeClr val="tx1"/>
    </cs:fontRef>
    <cs:spPr bwMode="auto">
      <a:prstGeom prst="rect">
        <a:avLst/>
      </a:prstGeom>
      <a:ln w="28575" cap="rnd">
        <a:solidFill>
          <a:schemeClr val="phClr"/>
        </a:solidFill>
        <a:round/>
      </a:ln>
    </cs:spPr>
  </cs:dataPointLine>
  <cs:dataPointMarker>
    <cs:lnRef idx="0">
      <cs:styleClr val="auto"/>
    </cs:lnRef>
    <cs:fillRef idx="1">
      <cs:styleClr val="auto"/>
    </cs:fillRef>
    <cs:effectRef idx="0"/>
    <cs:fontRef idx="minor">
      <a:schemeClr val="tx1"/>
    </cs:fontRef>
    <cs:spPr bwMode="auto">
      <a:prstGeom prst="rect">
        <a:avLst/>
      </a:prstGeom>
      <a:ln w="9525">
        <a:solidFill>
          <a:schemeClr val="phClr"/>
        </a:solidFill>
      </a:ln>
    </cs:spPr>
  </cs:dataPointMarker>
  <cs:dataPointMarkerLayout/>
  <cs:dataPointWireframe>
    <cs:lnRef idx="0">
      <cs:styleClr val="auto"/>
    </cs:lnRef>
    <cs:fillRef idx="0"/>
    <cs:effectRef idx="0"/>
    <cs:fontRef idx="minor">
      <a:schemeClr val="tx1"/>
    </cs:fontRef>
    <cs:spPr bwMode="auto">
      <a:prstGeom prst="rect">
        <a:avLst/>
      </a:prstGeom>
      <a:ln w="9525" cap="rnd">
        <a:solidFill>
          <a:schemeClr val="phClr"/>
        </a:solidFill>
        <a:round/>
      </a:ln>
    </cs:spPr>
  </cs:dataPointWireframe>
  <cs:dataTable>
    <cs:lnRef idx="0"/>
    <cs:fillRef idx="0"/>
    <cs:effectRef idx="0"/>
    <cs:fontRef idx="minor">
      <a:schemeClr val="tx1">
        <a:lumMod val="65000"/>
        <a:lumOff val="35000"/>
      </a:schemeClr>
    </cs:fontRef>
    <cs:spPr bwMode="auto">
      <a:prstGeom prst="rect">
        <a:avLst/>
      </a:prstGeom>
      <a:noFill/>
      <a:ln w="9525" cap="flat" cmpd="sng" algn="ctr">
        <a:solidFill>
          <a:schemeClr val="tx1">
            <a:lumMod val="15000"/>
            <a:lumOff val="85000"/>
          </a:schemeClr>
        </a:solidFill>
        <a:round/>
      </a:ln>
    </cs:spPr>
    <cs:defRPr sz="1200"/>
  </cs:dataTable>
  <cs:downBar>
    <cs:lnRef idx="0"/>
    <cs:fillRef idx="0"/>
    <cs:effectRef idx="0"/>
    <cs:fontRef idx="minor">
      <a:schemeClr val="tx1"/>
    </cs:fontRef>
    <cs:spPr bwMode="auto">
      <a:prstGeom prst="rect">
        <a:avLst/>
      </a:prstGeom>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bwMode="auto">
      <a:prstGeom prst="rect">
        <a:avLst/>
      </a:prstGeom>
      <a:ln w="9525" cap="flat" cmpd="sng" algn="ctr">
        <a:solidFill>
          <a:schemeClr val="tx1">
            <a:lumMod val="35000"/>
            <a:lumOff val="65000"/>
          </a:schemeClr>
        </a:solidFill>
        <a:round/>
      </a:ln>
    </cs:spPr>
  </cs:dropLine>
  <cs:errorBar>
    <cs:lnRef idx="0"/>
    <cs:fillRef idx="0"/>
    <cs:effectRef idx="0"/>
    <cs:fontRef idx="minor">
      <a:schemeClr val="tx1"/>
    </cs:fontRef>
    <cs:spPr bwMode="auto">
      <a:prstGeom prst="rect">
        <a:avLst/>
      </a:prstGeom>
      <a:ln w="9525" cap="flat" cmpd="sng" algn="ctr">
        <a:solidFill>
          <a:schemeClr val="tx1">
            <a:lumMod val="65000"/>
            <a:lumOff val="35000"/>
          </a:schemeClr>
        </a:solidFill>
        <a:round/>
      </a:ln>
    </cs:spPr>
  </cs:errorBar>
  <cs:floor>
    <cs:lnRef idx="0"/>
    <cs:fillRef idx="0"/>
    <cs:effectRef idx="0"/>
    <cs:fontRef idx="minor">
      <a:schemeClr val="tx1"/>
    </cs:fontRef>
    <cs:spPr bwMode="auto">
      <a:prstGeom prst="rect">
        <a:avLst/>
      </a:prstGeom>
      <a:noFill/>
      <a:ln>
        <a:noFill/>
      </a:ln>
    </cs:spPr>
  </cs:floor>
  <cs:gridlineMajor>
    <cs:lnRef idx="0"/>
    <cs:fillRef idx="0"/>
    <cs:effectRef idx="0"/>
    <cs:fontRef idx="minor">
      <a:schemeClr val="tx1"/>
    </cs:fontRef>
    <cs:spPr bwMode="auto">
      <a:prstGeom prst="rect">
        <a:avLst/>
      </a:prstGeom>
      <a:ln w="9525" cap="flat" cmpd="sng" algn="ctr">
        <a:solidFill>
          <a:schemeClr val="tx1">
            <a:lumMod val="15000"/>
            <a:lumOff val="85000"/>
          </a:schemeClr>
        </a:solidFill>
        <a:round/>
      </a:ln>
    </cs:spPr>
  </cs:gridlineMajor>
  <cs:gridlineMinor>
    <cs:lnRef idx="0"/>
    <cs:fillRef idx="0"/>
    <cs:effectRef idx="0"/>
    <cs:fontRef idx="minor">
      <a:schemeClr val="tx1"/>
    </cs:fontRef>
    <cs:spPr bwMode="auto">
      <a:prstGeom prst="rect">
        <a:avLst/>
      </a:prstGeom>
      <a:ln w="9525" cap="flat" cmpd="sng" algn="ctr">
        <a:solidFill>
          <a:schemeClr val="tx1">
            <a:lumMod val="5000"/>
            <a:lumOff val="95000"/>
          </a:schemeClr>
        </a:solidFill>
        <a:round/>
      </a:ln>
    </cs:spPr>
  </cs:gridlineMinor>
  <cs:hiLoLine>
    <cs:lnRef idx="0"/>
    <cs:fillRef idx="0"/>
    <cs:effectRef idx="0"/>
    <cs:fontRef idx="minor">
      <a:schemeClr val="tx1"/>
    </cs:fontRef>
    <cs:spPr bwMode="auto">
      <a:prstGeom prst="rect">
        <a:avLst/>
      </a:prstGeom>
      <a:ln w="9525" cap="flat" cmpd="sng" algn="ctr">
        <a:solidFill>
          <a:schemeClr val="tx1">
            <a:lumMod val="50000"/>
            <a:lumOff val="50000"/>
          </a:schemeClr>
        </a:solidFill>
        <a:round/>
      </a:ln>
    </cs:spPr>
  </cs:hiLoLine>
  <cs:leaderLine>
    <cs:lnRef idx="0"/>
    <cs:fillRef idx="0"/>
    <cs:effectRef idx="0"/>
    <cs:fontRef idx="minor">
      <a:schemeClr val="tx1"/>
    </cs:fontRef>
    <cs:spPr bwMode="auto">
      <a:prstGeom prst="rect">
        <a:avLst/>
      </a:prstGeom>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tx1">
        <a:lumMod val="65000"/>
        <a:lumOff val="35000"/>
      </a:schemeClr>
    </cs:fontRef>
    <cs:defRPr sz="1200"/>
  </cs:seriesAxis>
  <cs:seriesLine>
    <cs:lnRef idx="0"/>
    <cs:fillRef idx="0"/>
    <cs:effectRef idx="0"/>
    <cs:fontRef idx="minor">
      <a:schemeClr val="tx1"/>
    </cs:fontRef>
    <cs:spPr bwMode="auto">
      <a:prstGeom prst="rect">
        <a:avLst/>
      </a:prstGeom>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50" b="0" spc="0"/>
  </cs:title>
  <cs:trendline>
    <cs:lnRef idx="0">
      <cs:styleClr val="auto"/>
    </cs:lnRef>
    <cs:fillRef idx="0"/>
    <cs:effectRef idx="0"/>
    <cs:fontRef idx="minor">
      <a:schemeClr val="tx1"/>
    </cs:fontRef>
    <cs:spPr bwMode="auto">
      <a:prstGeom prst="rect">
        <a:avLst/>
      </a:prstGeom>
      <a:ln w="19050" cap="rnd">
        <a:solidFill>
          <a:schemeClr val="phClr"/>
        </a:solidFill>
        <a:prstDash val="sysDot"/>
      </a:ln>
    </cs:spPr>
  </cs:trendline>
  <cs:trendlineLabel>
    <cs:lnRef idx="0"/>
    <cs:fillRef idx="0"/>
    <cs:effectRef idx="0"/>
    <cs:fontRef idx="minor">
      <a:schemeClr val="tx1">
        <a:lumMod val="65000"/>
        <a:lumOff val="35000"/>
      </a:schemeClr>
    </cs:fontRef>
    <cs:defRPr sz="1200"/>
  </cs:trendlineLabel>
  <cs:upBar>
    <cs:lnRef idx="0"/>
    <cs:fillRef idx="0"/>
    <cs:effectRef idx="0"/>
    <cs:fontRef idx="minor">
      <a:schemeClr val="tx1"/>
    </cs:fontRef>
    <cs:spPr bwMode="auto">
      <a:prstGeom prst="rect">
        <a:avLst/>
      </a:prstGeom>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200"/>
  </cs:valueAxis>
  <cs:wall>
    <cs:lnRef idx="0"/>
    <cs:fillRef idx="0"/>
    <cs:effectRef idx="0"/>
    <cs:fontRef idx="minor">
      <a:schemeClr val="tx1"/>
    </cs:fontRef>
    <cs:spPr bwMode="auto">
      <a:prstGeom prst="rect">
        <a:avLst/>
      </a:prstGeom>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50"/>
  </cs:axisTitle>
  <cs:categoryAxis>
    <cs:lnRef idx="0"/>
    <cs:fillRef idx="0"/>
    <cs:effectRef idx="0"/>
    <cs:fontRef idx="minor">
      <a:schemeClr val="tx1">
        <a:lumMod val="65000"/>
        <a:lumOff val="35000"/>
      </a:schemeClr>
    </cs:fontRef>
    <cs:spPr bwMode="auto">
      <a:prstGeom prst="rect">
        <a:avLst/>
      </a:prstGeom>
      <a:ln w="9525" cap="flat" cmpd="sng" algn="ctr">
        <a:solidFill>
          <a:schemeClr val="tx1">
            <a:lumMod val="15000"/>
            <a:lumOff val="85000"/>
          </a:schemeClr>
        </a:solidFill>
        <a:round/>
      </a:ln>
    </cs:spPr>
    <cs:defRPr sz="1200"/>
  </cs:categoryAxis>
  <cs:chartArea>
    <cs:lnRef idx="0"/>
    <cs:fillRef idx="0"/>
    <cs:effectRef idx="0"/>
    <cs:fontRef idx="minor">
      <a:schemeClr val="tx1"/>
    </cs:fontRef>
    <cs:spPr bwMode="auto">
      <a:prstGeom prst="rect">
        <a:avLst/>
      </a:prstGeom>
      <a:solidFill>
        <a:schemeClr val="bg1"/>
      </a:solidFill>
      <a:ln w="9525" cap="flat" cmpd="sng" algn="ctr">
        <a:solidFill>
          <a:schemeClr val="tx1">
            <a:lumMod val="15000"/>
            <a:lumOff val="85000"/>
          </a:schemeClr>
        </a:solidFill>
        <a:round/>
      </a:ln>
    </cs:spPr>
    <cs:defRPr sz="1200"/>
  </cs:chartArea>
  <cs:dataLabel>
    <cs:lnRef idx="0"/>
    <cs:fillRef idx="0"/>
    <cs:effectRef idx="0"/>
    <cs:fontRef idx="minor">
      <a:schemeClr val="tx1">
        <a:lumMod val="75000"/>
        <a:lumOff val="25000"/>
      </a:schemeClr>
    </cs:fontRef>
    <cs:defRPr sz="1200"/>
  </cs:dataLabel>
  <cs:dataLabelCallout>
    <cs:lnRef idx="0"/>
    <cs:fillRef idx="0"/>
    <cs:effectRef idx="0"/>
    <cs:fontRef idx="minor">
      <a:schemeClr val="dk1">
        <a:lumMod val="65000"/>
        <a:lumOff val="35000"/>
      </a:schemeClr>
    </cs:fontRef>
    <cs:spPr bwMode="auto">
      <a:prstGeom prst="rect">
        <a:avLst/>
      </a:prstGeom>
      <a:solidFill>
        <a:schemeClr val="lt1"/>
      </a:solidFill>
      <a:ln>
        <a:solidFill>
          <a:schemeClr val="dk1">
            <a:lumMod val="25000"/>
            <a:lumOff val="75000"/>
          </a:schemeClr>
        </a:solidFill>
      </a:ln>
    </cs:spPr>
    <cs:defRPr sz="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bwMode="auto">
      <a:prstGeom prst="rect">
        <a:avLst/>
      </a:prstGeom>
      <a:ln w="19050">
        <a:solidFill>
          <a:schemeClr val="lt1"/>
        </a:solidFill>
      </a:ln>
    </cs:spPr>
  </cs:dataPoint>
  <cs:dataPoint3D>
    <cs:lnRef idx="0"/>
    <cs:fillRef idx="1">
      <cs:styleClr val="auto"/>
    </cs:fillRef>
    <cs:effectRef idx="0"/>
    <cs:fontRef idx="minor">
      <a:schemeClr val="tx1"/>
    </cs:fontRef>
    <cs:spPr bwMode="auto">
      <a:prstGeom prst="rect">
        <a:avLst/>
      </a:prstGeom>
      <a:ln w="25400">
        <a:solidFill>
          <a:schemeClr val="lt1"/>
        </a:solidFill>
      </a:ln>
    </cs:spPr>
  </cs:dataPoint3D>
  <cs:dataPointLine>
    <cs:lnRef idx="0">
      <cs:styleClr val="auto"/>
    </cs:lnRef>
    <cs:fillRef idx="0"/>
    <cs:effectRef idx="0"/>
    <cs:fontRef idx="minor">
      <a:schemeClr val="tx1"/>
    </cs:fontRef>
    <cs:spPr bwMode="auto">
      <a:prstGeom prst="rect">
        <a:avLst/>
      </a:prstGeom>
      <a:ln w="28575" cap="rnd">
        <a:solidFill>
          <a:schemeClr val="phClr"/>
        </a:solidFill>
        <a:round/>
      </a:ln>
    </cs:spPr>
  </cs:dataPointLine>
  <cs:dataPointMarker>
    <cs:lnRef idx="0">
      <cs:styleClr val="auto"/>
    </cs:lnRef>
    <cs:fillRef idx="1">
      <cs:styleClr val="auto"/>
    </cs:fillRef>
    <cs:effectRef idx="0"/>
    <cs:fontRef idx="minor">
      <a:schemeClr val="tx1"/>
    </cs:fontRef>
    <cs:spPr bwMode="auto">
      <a:prstGeom prst="rect">
        <a:avLst/>
      </a:prstGeom>
      <a:ln w="9525">
        <a:solidFill>
          <a:schemeClr val="phClr"/>
        </a:solidFill>
      </a:ln>
    </cs:spPr>
  </cs:dataPointMarker>
  <cs:dataPointMarkerLayout/>
  <cs:dataPointWireframe>
    <cs:lnRef idx="0">
      <cs:styleClr val="auto"/>
    </cs:lnRef>
    <cs:fillRef idx="0"/>
    <cs:effectRef idx="0"/>
    <cs:fontRef idx="minor">
      <a:schemeClr val="tx1"/>
    </cs:fontRef>
    <cs:spPr bwMode="auto">
      <a:prstGeom prst="rect">
        <a:avLst/>
      </a:prstGeom>
      <a:ln w="9525" cap="rnd">
        <a:solidFill>
          <a:schemeClr val="phClr"/>
        </a:solidFill>
        <a:round/>
      </a:ln>
    </cs:spPr>
  </cs:dataPointWireframe>
  <cs:dataTable>
    <cs:lnRef idx="0"/>
    <cs:fillRef idx="0"/>
    <cs:effectRef idx="0"/>
    <cs:fontRef idx="minor">
      <a:schemeClr val="tx1">
        <a:lumMod val="65000"/>
        <a:lumOff val="35000"/>
      </a:schemeClr>
    </cs:fontRef>
    <cs:spPr bwMode="auto">
      <a:prstGeom prst="rect">
        <a:avLst/>
      </a:prstGeom>
      <a:noFill/>
      <a:ln w="9525" cap="flat" cmpd="sng" algn="ctr">
        <a:solidFill>
          <a:schemeClr val="tx1">
            <a:lumMod val="15000"/>
            <a:lumOff val="85000"/>
          </a:schemeClr>
        </a:solidFill>
        <a:round/>
      </a:ln>
    </cs:spPr>
    <cs:defRPr sz="1200"/>
  </cs:dataTable>
  <cs:downBar>
    <cs:lnRef idx="0"/>
    <cs:fillRef idx="0"/>
    <cs:effectRef idx="0"/>
    <cs:fontRef idx="minor">
      <a:schemeClr val="tx1"/>
    </cs:fontRef>
    <cs:spPr bwMode="auto">
      <a:prstGeom prst="rect">
        <a:avLst/>
      </a:prstGeom>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bwMode="auto">
      <a:prstGeom prst="rect">
        <a:avLst/>
      </a:prstGeom>
      <a:ln w="9525" cap="flat" cmpd="sng" algn="ctr">
        <a:solidFill>
          <a:schemeClr val="tx1">
            <a:lumMod val="35000"/>
            <a:lumOff val="65000"/>
          </a:schemeClr>
        </a:solidFill>
        <a:round/>
      </a:ln>
    </cs:spPr>
  </cs:dropLine>
  <cs:errorBar>
    <cs:lnRef idx="0"/>
    <cs:fillRef idx="0"/>
    <cs:effectRef idx="0"/>
    <cs:fontRef idx="minor">
      <a:schemeClr val="tx1"/>
    </cs:fontRef>
    <cs:spPr bwMode="auto">
      <a:prstGeom prst="rect">
        <a:avLst/>
      </a:prstGeom>
      <a:ln w="9525" cap="flat" cmpd="sng" algn="ctr">
        <a:solidFill>
          <a:schemeClr val="tx1">
            <a:lumMod val="65000"/>
            <a:lumOff val="35000"/>
          </a:schemeClr>
        </a:solidFill>
        <a:round/>
      </a:ln>
    </cs:spPr>
  </cs:errorBar>
  <cs:floor>
    <cs:lnRef idx="0"/>
    <cs:fillRef idx="0"/>
    <cs:effectRef idx="0"/>
    <cs:fontRef idx="minor">
      <a:schemeClr val="tx1"/>
    </cs:fontRef>
    <cs:spPr bwMode="auto">
      <a:prstGeom prst="rect">
        <a:avLst/>
      </a:prstGeom>
      <a:noFill/>
      <a:ln>
        <a:noFill/>
      </a:ln>
    </cs:spPr>
  </cs:floor>
  <cs:gridlineMajor>
    <cs:lnRef idx="0"/>
    <cs:fillRef idx="0"/>
    <cs:effectRef idx="0"/>
    <cs:fontRef idx="minor">
      <a:schemeClr val="tx1"/>
    </cs:fontRef>
    <cs:spPr bwMode="auto">
      <a:prstGeom prst="rect">
        <a:avLst/>
      </a:prstGeom>
      <a:ln w="9525" cap="flat" cmpd="sng" algn="ctr">
        <a:solidFill>
          <a:schemeClr val="tx1">
            <a:lumMod val="15000"/>
            <a:lumOff val="85000"/>
          </a:schemeClr>
        </a:solidFill>
        <a:round/>
      </a:ln>
    </cs:spPr>
  </cs:gridlineMajor>
  <cs:gridlineMinor>
    <cs:lnRef idx="0"/>
    <cs:fillRef idx="0"/>
    <cs:effectRef idx="0"/>
    <cs:fontRef idx="minor">
      <a:schemeClr val="tx1"/>
    </cs:fontRef>
    <cs:spPr bwMode="auto">
      <a:prstGeom prst="rect">
        <a:avLst/>
      </a:prstGeom>
      <a:ln w="9525" cap="flat" cmpd="sng" algn="ctr">
        <a:solidFill>
          <a:schemeClr val="tx1">
            <a:lumMod val="5000"/>
            <a:lumOff val="95000"/>
          </a:schemeClr>
        </a:solidFill>
        <a:round/>
      </a:ln>
    </cs:spPr>
  </cs:gridlineMinor>
  <cs:hiLoLine>
    <cs:lnRef idx="0"/>
    <cs:fillRef idx="0"/>
    <cs:effectRef idx="0"/>
    <cs:fontRef idx="minor">
      <a:schemeClr val="tx1"/>
    </cs:fontRef>
    <cs:spPr bwMode="auto">
      <a:prstGeom prst="rect">
        <a:avLst/>
      </a:prstGeom>
      <a:ln w="9525" cap="flat" cmpd="sng" algn="ctr">
        <a:solidFill>
          <a:schemeClr val="tx1">
            <a:lumMod val="50000"/>
            <a:lumOff val="50000"/>
          </a:schemeClr>
        </a:solidFill>
        <a:round/>
      </a:ln>
    </cs:spPr>
  </cs:hiLoLine>
  <cs:leaderLine>
    <cs:lnRef idx="0"/>
    <cs:fillRef idx="0"/>
    <cs:effectRef idx="0"/>
    <cs:fontRef idx="minor">
      <a:schemeClr val="tx1"/>
    </cs:fontRef>
    <cs:spPr bwMode="auto">
      <a:prstGeom prst="rect">
        <a:avLst/>
      </a:prstGeom>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tx1">
        <a:lumMod val="65000"/>
        <a:lumOff val="35000"/>
      </a:schemeClr>
    </cs:fontRef>
    <cs:defRPr sz="1200"/>
  </cs:seriesAxis>
  <cs:seriesLine>
    <cs:lnRef idx="0"/>
    <cs:fillRef idx="0"/>
    <cs:effectRef idx="0"/>
    <cs:fontRef idx="minor">
      <a:schemeClr val="tx1"/>
    </cs:fontRef>
    <cs:spPr bwMode="auto">
      <a:prstGeom prst="rect">
        <a:avLst/>
      </a:prstGeom>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50" b="0" spc="0"/>
  </cs:title>
  <cs:trendline>
    <cs:lnRef idx="0">
      <cs:styleClr val="auto"/>
    </cs:lnRef>
    <cs:fillRef idx="0"/>
    <cs:effectRef idx="0"/>
    <cs:fontRef idx="minor">
      <a:schemeClr val="tx1"/>
    </cs:fontRef>
    <cs:spPr bwMode="auto">
      <a:prstGeom prst="rect">
        <a:avLst/>
      </a:prstGeom>
      <a:ln w="19050" cap="rnd">
        <a:solidFill>
          <a:schemeClr val="phClr"/>
        </a:solidFill>
        <a:prstDash val="sysDot"/>
      </a:ln>
    </cs:spPr>
  </cs:trendline>
  <cs:trendlineLabel>
    <cs:lnRef idx="0"/>
    <cs:fillRef idx="0"/>
    <cs:effectRef idx="0"/>
    <cs:fontRef idx="minor">
      <a:schemeClr val="tx1">
        <a:lumMod val="65000"/>
        <a:lumOff val="35000"/>
      </a:schemeClr>
    </cs:fontRef>
    <cs:defRPr sz="1200"/>
  </cs:trendlineLabel>
  <cs:upBar>
    <cs:lnRef idx="0"/>
    <cs:fillRef idx="0"/>
    <cs:effectRef idx="0"/>
    <cs:fontRef idx="minor">
      <a:schemeClr val="tx1"/>
    </cs:fontRef>
    <cs:spPr bwMode="auto">
      <a:prstGeom prst="rect">
        <a:avLst/>
      </a:prstGeom>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200"/>
  </cs:valueAxis>
  <cs:wall>
    <cs:lnRef idx="0"/>
    <cs:fillRef idx="0"/>
    <cs:effectRef idx="0"/>
    <cs:fontRef idx="minor">
      <a:schemeClr val="tx1"/>
    </cs:fontRef>
    <cs:spPr bwMode="auto">
      <a:prstGeom prst="rect">
        <a:avLst/>
      </a:prstGeom>
      <a:noFill/>
      <a:ln>
        <a:noFill/>
      </a:ln>
    </cs:spPr>
  </cs:wall>
</cs:chartStyle>
</file>

<file path=ppt/comments/comment1.xml><?xml version="1.0" encoding="utf-8"?>
<p:cmLst xmlns:a="http://schemas.openxmlformats.org/drawingml/2006/main" xmlns:r="http://schemas.openxmlformats.org/officeDocument/2006/relationships" xmlns:p="http://schemas.openxmlformats.org/presentationml/2006/main">
  <p:cm authorId="1" dt="2024-05-16T19:06:23" idx="1">
    <p:pos x="6754" y="1402"/>
    <p:text>тень бы убрать</p:text>
    <p:extLst>
      <p:ext uri="{C676402C-5697-4E1C-873F-D02D1690AC5C}">
        <p15:threadingInfo xmlns:p15="http://schemas.microsoft.com/office/powerpoint/2012/main" timeZoneBias="-180"/>
      </p:ext>
      <p:ext uri="{19B8F6BF-5375-455C-9EA6-DF929625EA0E}">
        <p15:presenceInfo xmlns:p15="http://schemas.microsoft.com/office/powerpoint/2012/main" xmlns:w="http://schemas.openxmlformats.org/wordprocessingml/2006/main" xmlns:m="http://schemas.openxmlformats.org/officeDocument/2006/math" xmlns="" userId="teamlab_data:0;6;casual;1;6;casual;2;1;0;3;20;2024-05-16T16:06:23Z;4;38;{FA006583-CF36-52E7-8865-95E3BB46C3A8};" providerId="AD"/>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24-05-09T17:42:46" idx="2">
    <p:pos x="3493" y="2689"/>
    <p:text>может переделать всё в qr</p:text>
    <p:extLst>
      <p:ext uri="{C676402C-5697-4E1C-873F-D02D1690AC5C}">
        <p15:threadingInfo xmlns:p15="http://schemas.microsoft.com/office/powerpoint/2012/main" timeZoneBias="-180"/>
      </p:ext>
      <p:ext uri="{19B8F6BF-5375-455C-9EA6-DF929625EA0E}">
        <p15:presenceInfo xmlns:p15="http://schemas.microsoft.com/office/powerpoint/2012/main" xmlns:w="http://schemas.openxmlformats.org/wordprocessingml/2006/main" xmlns:m="http://schemas.openxmlformats.org/officeDocument/2006/math" xmlns="" userId="teamlab_data:0;6;casual;1;6;casual;2;1;0;3;20;2024-05-09T14:42:46Z;4;38;{F232E61F-9A41-A974-17C9-9577657053E1};" providerId="AD"/>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1" dt="2024-05-12T17:02:52" idx="3">
    <p:pos x="7674" y="0"/>
    <p:text>Может сделать, чтоб гифка работала (в видос)</p:text>
    <p:extLst>
      <p:ext uri="{C676402C-5697-4E1C-873F-D02D1690AC5C}">
        <p15:threadingInfo xmlns:p15="http://schemas.microsoft.com/office/powerpoint/2012/main" timeZoneBias="-180"/>
      </p:ext>
      <p:ext uri="{19B8F6BF-5375-455C-9EA6-DF929625EA0E}">
        <p15:presenceInfo xmlns:p15="http://schemas.microsoft.com/office/powerpoint/2012/main" xmlns:w="http://schemas.openxmlformats.org/wordprocessingml/2006/main" xmlns:m="http://schemas.openxmlformats.org/officeDocument/2006/math" xmlns="" userId="teamlab_data:0;6;casual;1;6;casual;2;1;0;3;20;2024-05-12T14:02:52Z;4;38;{6022794C-E8C6-81AE-1F7F-55150AF59CCF};" providerId="AD"/>
      </p:ext>
    </p:extLst>
  </p:cm>
</p:cmLst>
</file>

<file path=ppt/comments/comment4.xml><?xml version="1.0" encoding="utf-8"?>
<p:cmLst xmlns:a="http://schemas.openxmlformats.org/drawingml/2006/main" xmlns:r="http://schemas.openxmlformats.org/officeDocument/2006/relationships" xmlns:p="http://schemas.openxmlformats.org/presentationml/2006/main">
  <p:cm authorId="1" dt="2024-05-12T16:43:35" idx="4">
    <p:pos x="4797" y="1061"/>
    <p:text>нифига не посканется?</p:text>
    <p:extLst>
      <p:ext uri="{C676402C-5697-4E1C-873F-D02D1690AC5C}">
        <p15:threadingInfo xmlns:p15="http://schemas.microsoft.com/office/powerpoint/2012/main" timeZoneBias="-180"/>
      </p:ext>
      <p:ext uri="{19B8F6BF-5375-455C-9EA6-DF929625EA0E}">
        <p15:presenceInfo xmlns:p15="http://schemas.microsoft.com/office/powerpoint/2012/main" xmlns:w="http://schemas.openxmlformats.org/wordprocessingml/2006/main" xmlns:m="http://schemas.openxmlformats.org/officeDocument/2006/math" xmlns="" userId="teamlab_data:0;6;casual;1;6;casual;2;1;0;3;20;2024-05-12T13:43:35Z;4;38;{1F13FA7F-3C12-ACB6-8F89-A8C744AD8846};" providerId="AD"/>
      </p:ext>
    </p:extLst>
  </p:cm>
</p:cmLst>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PhAnim="0" preserve="1" userDrawn="1">
  <p:cSld name="1_Титульный слайд 3">
    <p:bg>
      <p:bgPr>
        <a:solidFill>
          <a:srgbClr val="212121"/>
        </a:solidFill>
        <a:effectLst/>
      </p:bgPr>
    </p:bg>
    <p:spTree>
      <p:nvGrpSpPr>
        <p:cNvPr id="1" name=""/>
        <p:cNvGrpSpPr/>
        <p:nvPr/>
      </p:nvGrpSpPr>
      <p:grpSpPr bwMode="auto">
        <a:xfrm>
          <a:off x="0" y="0"/>
          <a:ext cx="0" cy="0"/>
          <a:chOff x="0" y="0"/>
          <a:chExt cx="0" cy="0"/>
        </a:xfrm>
      </p:grpSpPr>
      <p:pic>
        <p:nvPicPr>
          <p:cNvPr id="8" name="Рисунок 7"/>
          <p:cNvPicPr>
            <a:picLocks noChangeAspect="1"/>
          </p:cNvPicPr>
          <p:nvPr userDrawn="1"/>
        </p:nvPicPr>
        <p:blipFill>
          <a:blip r:embed="rId2"/>
          <a:stretch/>
        </p:blipFill>
        <p:spPr bwMode="auto">
          <a:xfrm>
            <a:off x="0" y="0"/>
            <a:ext cx="12192000" cy="6857999"/>
          </a:xfrm>
          <a:prstGeom prst="rect">
            <a:avLst/>
          </a:prstGeom>
        </p:spPr>
      </p:pic>
      <p:grpSp>
        <p:nvGrpSpPr>
          <p:cNvPr id="78" name="Группа 77"/>
          <p:cNvGrpSpPr/>
          <p:nvPr userDrawn="1"/>
        </p:nvGrpSpPr>
        <p:grpSpPr bwMode="auto">
          <a:xfrm>
            <a:off x="8002719" y="407044"/>
            <a:ext cx="3638420" cy="753418"/>
            <a:chOff x="8002719" y="407044"/>
            <a:chExt cx="3638420" cy="753418"/>
          </a:xfrm>
        </p:grpSpPr>
        <p:grpSp>
          <p:nvGrpSpPr>
            <p:cNvPr id="79" name="Группа 78"/>
            <p:cNvGrpSpPr/>
            <p:nvPr userDrawn="1"/>
          </p:nvGrpSpPr>
          <p:grpSpPr bwMode="auto">
            <a:xfrm>
              <a:off x="8027325" y="407044"/>
              <a:ext cx="3613814" cy="472530"/>
              <a:chOff x="3133725" y="225796"/>
              <a:chExt cx="2163908" cy="282945"/>
            </a:xfrm>
          </p:grpSpPr>
          <p:sp>
            <p:nvSpPr>
              <p:cNvPr id="81" name="Полилиния: фигура 80"/>
              <p:cNvSpPr/>
              <p:nvPr/>
            </p:nvSpPr>
            <p:spPr bwMode="auto">
              <a:xfrm>
                <a:off x="3133725" y="295646"/>
                <a:ext cx="234729" cy="213095"/>
              </a:xfrm>
              <a:custGeom>
                <a:avLst/>
                <a:gdLst>
                  <a:gd name="connsiteX0" fmla="*/ 225304 w 234729"/>
                  <a:gd name="connsiteY0" fmla="*/ 37883 h 213095"/>
                  <a:gd name="connsiteX1" fmla="*/ 198745 w 234729"/>
                  <a:gd name="connsiteY1" fmla="*/ 9866 h 213095"/>
                  <a:gd name="connsiteX2" fmla="*/ 159492 w 234729"/>
                  <a:gd name="connsiteY2" fmla="*/ 0 h 213095"/>
                  <a:gd name="connsiteX3" fmla="*/ 0 w 234729"/>
                  <a:gd name="connsiteY3" fmla="*/ 0 h 213095"/>
                  <a:gd name="connsiteX4" fmla="*/ 0 w 234729"/>
                  <a:gd name="connsiteY4" fmla="*/ 213096 h 213095"/>
                  <a:gd name="connsiteX5" fmla="*/ 52205 w 234729"/>
                  <a:gd name="connsiteY5" fmla="*/ 213096 h 213095"/>
                  <a:gd name="connsiteX6" fmla="*/ 52205 w 234729"/>
                  <a:gd name="connsiteY6" fmla="*/ 157191 h 213095"/>
                  <a:gd name="connsiteX7" fmla="*/ 159492 w 234729"/>
                  <a:gd name="connsiteY7" fmla="*/ 157191 h 213095"/>
                  <a:gd name="connsiteX8" fmla="*/ 198745 w 234729"/>
                  <a:gd name="connsiteY8" fmla="*/ 147326 h 213095"/>
                  <a:gd name="connsiteX9" fmla="*/ 225304 w 234729"/>
                  <a:gd name="connsiteY9" fmla="*/ 119175 h 213095"/>
                  <a:gd name="connsiteX10" fmla="*/ 234726 w 234729"/>
                  <a:gd name="connsiteY10" fmla="*/ 76556 h 213095"/>
                  <a:gd name="connsiteX11" fmla="*/ 225304 w 234729"/>
                  <a:gd name="connsiteY11" fmla="*/ 37883 h 213095"/>
                  <a:gd name="connsiteX12" fmla="*/ 182651 w 234729"/>
                  <a:gd name="connsiteY12" fmla="*/ 81556 h 213095"/>
                  <a:gd name="connsiteX13" fmla="*/ 157006 w 234729"/>
                  <a:gd name="connsiteY13" fmla="*/ 107337 h 213095"/>
                  <a:gd name="connsiteX14" fmla="*/ 52205 w 234729"/>
                  <a:gd name="connsiteY14" fmla="*/ 107337 h 213095"/>
                  <a:gd name="connsiteX15" fmla="*/ 52205 w 234729"/>
                  <a:gd name="connsiteY15" fmla="*/ 50249 h 213095"/>
                  <a:gd name="connsiteX16" fmla="*/ 157006 w 234729"/>
                  <a:gd name="connsiteY16" fmla="*/ 50249 h 213095"/>
                  <a:gd name="connsiteX17" fmla="*/ 182651 w 234729"/>
                  <a:gd name="connsiteY17" fmla="*/ 76030 h 213095"/>
                  <a:gd name="connsiteX18" fmla="*/ 182651 w 234729"/>
                  <a:gd name="connsiteY18" fmla="*/ 81556 h 213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34729" h="213095" extrusionOk="0">
                    <a:moveTo>
                      <a:pt x="225304" y="37883"/>
                    </a:moveTo>
                    <a:cubicBezTo>
                      <a:pt x="219025" y="25781"/>
                      <a:pt x="210127" y="16442"/>
                      <a:pt x="198745" y="9866"/>
                    </a:cubicBezTo>
                    <a:cubicBezTo>
                      <a:pt x="187362" y="3288"/>
                      <a:pt x="174277" y="0"/>
                      <a:pt x="159492" y="0"/>
                    </a:cubicBezTo>
                    <a:lnTo>
                      <a:pt x="0" y="0"/>
                    </a:lnTo>
                    <a:lnTo>
                      <a:pt x="0" y="213096"/>
                    </a:lnTo>
                    <a:lnTo>
                      <a:pt x="52205" y="213096"/>
                    </a:lnTo>
                    <a:lnTo>
                      <a:pt x="52205" y="157191"/>
                    </a:lnTo>
                    <a:lnTo>
                      <a:pt x="159492" y="157191"/>
                    </a:lnTo>
                    <a:cubicBezTo>
                      <a:pt x="174277" y="157191"/>
                      <a:pt x="187362" y="153903"/>
                      <a:pt x="198745" y="147326"/>
                    </a:cubicBezTo>
                    <a:cubicBezTo>
                      <a:pt x="210127" y="140749"/>
                      <a:pt x="219025" y="131409"/>
                      <a:pt x="225304" y="119175"/>
                    </a:cubicBezTo>
                    <a:cubicBezTo>
                      <a:pt x="231585" y="106943"/>
                      <a:pt x="234726" y="92736"/>
                      <a:pt x="234726" y="76556"/>
                    </a:cubicBezTo>
                    <a:cubicBezTo>
                      <a:pt x="234855" y="60641"/>
                      <a:pt x="231585" y="50118"/>
                      <a:pt x="225304" y="37883"/>
                    </a:cubicBezTo>
                    <a:close/>
                    <a:moveTo>
                      <a:pt x="182651" y="81556"/>
                    </a:moveTo>
                    <a:cubicBezTo>
                      <a:pt x="182651" y="95761"/>
                      <a:pt x="171138" y="107337"/>
                      <a:pt x="157006" y="107337"/>
                    </a:cubicBezTo>
                    <a:lnTo>
                      <a:pt x="52205" y="107337"/>
                    </a:lnTo>
                    <a:lnTo>
                      <a:pt x="52205" y="50249"/>
                    </a:lnTo>
                    <a:lnTo>
                      <a:pt x="157006" y="50249"/>
                    </a:lnTo>
                    <a:cubicBezTo>
                      <a:pt x="171138" y="50249"/>
                      <a:pt x="182651" y="61824"/>
                      <a:pt x="182651" y="76030"/>
                    </a:cubicBezTo>
                    <a:lnTo>
                      <a:pt x="182651" y="81556"/>
                    </a:lnTo>
                    <a:close/>
                  </a:path>
                </a:pathLst>
              </a:custGeom>
              <a:solidFill>
                <a:srgbClr val="FFFFFF"/>
              </a:solidFill>
              <a:ln w="9525" cap="flat">
                <a:noFill/>
                <a:prstDash val="solid"/>
                <a:miter/>
              </a:ln>
            </p:spPr>
            <p:txBody>
              <a:bodyPr rtlCol="0" anchor="ctr"/>
              <a:lstStyle/>
              <a:p>
                <a:pPr>
                  <a:defRPr/>
                </a:pPr>
                <a:endParaRPr lang="en-GB"/>
              </a:p>
            </p:txBody>
          </p:sp>
          <p:sp>
            <p:nvSpPr>
              <p:cNvPr id="82" name="Полилиния: фигура 81"/>
              <p:cNvSpPr/>
              <p:nvPr/>
            </p:nvSpPr>
            <p:spPr bwMode="auto">
              <a:xfrm>
                <a:off x="3394590" y="225796"/>
                <a:ext cx="234725" cy="227433"/>
              </a:xfrm>
              <a:custGeom>
                <a:avLst/>
                <a:gdLst>
                  <a:gd name="connsiteX0" fmla="*/ 182651 w 234725"/>
                  <a:gd name="connsiteY0" fmla="*/ 149562 h 227433"/>
                  <a:gd name="connsiteX1" fmla="*/ 175324 w 234725"/>
                  <a:gd name="connsiteY1" fmla="*/ 128120 h 227433"/>
                  <a:gd name="connsiteX2" fmla="*/ 156614 w 234725"/>
                  <a:gd name="connsiteY2" fmla="*/ 120097 h 227433"/>
                  <a:gd name="connsiteX3" fmla="*/ 52205 w 234725"/>
                  <a:gd name="connsiteY3" fmla="*/ 120097 h 227433"/>
                  <a:gd name="connsiteX4" fmla="*/ 52205 w 234725"/>
                  <a:gd name="connsiteY4" fmla="*/ 227433 h 227433"/>
                  <a:gd name="connsiteX5" fmla="*/ 0 w 234725"/>
                  <a:gd name="connsiteY5" fmla="*/ 227433 h 227433"/>
                  <a:gd name="connsiteX6" fmla="*/ 0 w 234725"/>
                  <a:gd name="connsiteY6" fmla="*/ 0 h 227433"/>
                  <a:gd name="connsiteX7" fmla="*/ 52205 w 234725"/>
                  <a:gd name="connsiteY7" fmla="*/ 0 h 227433"/>
                  <a:gd name="connsiteX8" fmla="*/ 52205 w 234725"/>
                  <a:gd name="connsiteY8" fmla="*/ 70505 h 227433"/>
                  <a:gd name="connsiteX9" fmla="*/ 159491 w 234725"/>
                  <a:gd name="connsiteY9" fmla="*/ 70505 h 227433"/>
                  <a:gd name="connsiteX10" fmla="*/ 198745 w 234725"/>
                  <a:gd name="connsiteY10" fmla="*/ 80371 h 227433"/>
                  <a:gd name="connsiteX11" fmla="*/ 225304 w 234725"/>
                  <a:gd name="connsiteY11" fmla="*/ 108520 h 227433"/>
                  <a:gd name="connsiteX12" fmla="*/ 234726 w 234725"/>
                  <a:gd name="connsiteY12" fmla="*/ 151140 h 227433"/>
                  <a:gd name="connsiteX13" fmla="*/ 234726 w 234725"/>
                  <a:gd name="connsiteY13" fmla="*/ 227302 h 227433"/>
                  <a:gd name="connsiteX14" fmla="*/ 182257 w 234725"/>
                  <a:gd name="connsiteY14" fmla="*/ 227302 h 227433"/>
                  <a:gd name="connsiteX15" fmla="*/ 182651 w 234725"/>
                  <a:gd name="connsiteY15" fmla="*/ 149562 h 2274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34725" h="227433" extrusionOk="0">
                    <a:moveTo>
                      <a:pt x="182651" y="149562"/>
                    </a:moveTo>
                    <a:cubicBezTo>
                      <a:pt x="182651" y="140617"/>
                      <a:pt x="180164" y="133382"/>
                      <a:pt x="175324" y="128120"/>
                    </a:cubicBezTo>
                    <a:cubicBezTo>
                      <a:pt x="170482" y="122728"/>
                      <a:pt x="164202" y="120097"/>
                      <a:pt x="156614" y="120097"/>
                    </a:cubicBezTo>
                    <a:lnTo>
                      <a:pt x="52205" y="120097"/>
                    </a:lnTo>
                    <a:lnTo>
                      <a:pt x="52205" y="227433"/>
                    </a:lnTo>
                    <a:lnTo>
                      <a:pt x="0" y="227433"/>
                    </a:lnTo>
                    <a:lnTo>
                      <a:pt x="0" y="0"/>
                    </a:lnTo>
                    <a:lnTo>
                      <a:pt x="52205" y="0"/>
                    </a:lnTo>
                    <a:lnTo>
                      <a:pt x="52205" y="70505"/>
                    </a:lnTo>
                    <a:lnTo>
                      <a:pt x="159491" y="70505"/>
                    </a:lnTo>
                    <a:cubicBezTo>
                      <a:pt x="174276" y="70505"/>
                      <a:pt x="187361" y="73793"/>
                      <a:pt x="198745" y="80371"/>
                    </a:cubicBezTo>
                    <a:cubicBezTo>
                      <a:pt x="210127" y="86948"/>
                      <a:pt x="219025" y="96288"/>
                      <a:pt x="225304" y="108520"/>
                    </a:cubicBezTo>
                    <a:cubicBezTo>
                      <a:pt x="231584" y="120753"/>
                      <a:pt x="234726" y="134961"/>
                      <a:pt x="234726" y="151140"/>
                    </a:cubicBezTo>
                    <a:lnTo>
                      <a:pt x="234726" y="227302"/>
                    </a:lnTo>
                    <a:lnTo>
                      <a:pt x="182257" y="227302"/>
                    </a:lnTo>
                    <a:lnTo>
                      <a:pt x="182651" y="149562"/>
                    </a:lnTo>
                    <a:close/>
                  </a:path>
                </a:pathLst>
              </a:custGeom>
              <a:solidFill>
                <a:srgbClr val="FFFFFF"/>
              </a:solidFill>
              <a:ln w="9525" cap="flat">
                <a:noFill/>
                <a:prstDash val="solid"/>
                <a:miter/>
              </a:ln>
            </p:spPr>
            <p:txBody>
              <a:bodyPr rtlCol="0" anchor="ctr"/>
              <a:lstStyle/>
              <a:p>
                <a:pPr>
                  <a:defRPr/>
                </a:pPr>
                <a:endParaRPr lang="en-GB"/>
              </a:p>
            </p:txBody>
          </p:sp>
          <p:sp>
            <p:nvSpPr>
              <p:cNvPr id="83" name="Полилиния: фигура 82"/>
              <p:cNvSpPr/>
              <p:nvPr/>
            </p:nvSpPr>
            <p:spPr bwMode="auto">
              <a:xfrm>
                <a:off x="3655507" y="225796"/>
                <a:ext cx="234723" cy="227171"/>
              </a:xfrm>
              <a:custGeom>
                <a:avLst/>
                <a:gdLst>
                  <a:gd name="connsiteX0" fmla="*/ 9419 w 234723"/>
                  <a:gd name="connsiteY0" fmla="*/ 189287 h 227171"/>
                  <a:gd name="connsiteX1" fmla="*/ 35981 w 234723"/>
                  <a:gd name="connsiteY1" fmla="*/ 217305 h 227171"/>
                  <a:gd name="connsiteX2" fmla="*/ 75231 w 234723"/>
                  <a:gd name="connsiteY2" fmla="*/ 227171 h 227171"/>
                  <a:gd name="connsiteX3" fmla="*/ 234724 w 234723"/>
                  <a:gd name="connsiteY3" fmla="*/ 227171 h 227171"/>
                  <a:gd name="connsiteX4" fmla="*/ 234724 w 234723"/>
                  <a:gd name="connsiteY4" fmla="*/ 0 h 227171"/>
                  <a:gd name="connsiteX5" fmla="*/ 182520 w 234723"/>
                  <a:gd name="connsiteY5" fmla="*/ 0 h 227171"/>
                  <a:gd name="connsiteX6" fmla="*/ 182520 w 234723"/>
                  <a:gd name="connsiteY6" fmla="*/ 69980 h 227171"/>
                  <a:gd name="connsiteX7" fmla="*/ 75231 w 234723"/>
                  <a:gd name="connsiteY7" fmla="*/ 69980 h 227171"/>
                  <a:gd name="connsiteX8" fmla="*/ 35981 w 234723"/>
                  <a:gd name="connsiteY8" fmla="*/ 79846 h 227171"/>
                  <a:gd name="connsiteX9" fmla="*/ 9419 w 234723"/>
                  <a:gd name="connsiteY9" fmla="*/ 107995 h 227171"/>
                  <a:gd name="connsiteX10" fmla="*/ 0 w 234723"/>
                  <a:gd name="connsiteY10" fmla="*/ 150615 h 227171"/>
                  <a:gd name="connsiteX11" fmla="*/ 9419 w 234723"/>
                  <a:gd name="connsiteY11" fmla="*/ 189287 h 227171"/>
                  <a:gd name="connsiteX12" fmla="*/ 52204 w 234723"/>
                  <a:gd name="connsiteY12" fmla="*/ 145747 h 227171"/>
                  <a:gd name="connsiteX13" fmla="*/ 77849 w 234723"/>
                  <a:gd name="connsiteY13" fmla="*/ 119966 h 227171"/>
                  <a:gd name="connsiteX14" fmla="*/ 182650 w 234723"/>
                  <a:gd name="connsiteY14" fmla="*/ 119966 h 227171"/>
                  <a:gd name="connsiteX15" fmla="*/ 182650 w 234723"/>
                  <a:gd name="connsiteY15" fmla="*/ 177055 h 227171"/>
                  <a:gd name="connsiteX16" fmla="*/ 77849 w 234723"/>
                  <a:gd name="connsiteY16" fmla="*/ 177055 h 227171"/>
                  <a:gd name="connsiteX17" fmla="*/ 52204 w 234723"/>
                  <a:gd name="connsiteY17" fmla="*/ 151273 h 227171"/>
                  <a:gd name="connsiteX18" fmla="*/ 52204 w 234723"/>
                  <a:gd name="connsiteY18" fmla="*/ 145747 h 227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34723" h="227171" extrusionOk="0">
                    <a:moveTo>
                      <a:pt x="9419" y="189287"/>
                    </a:moveTo>
                    <a:cubicBezTo>
                      <a:pt x="15700" y="201388"/>
                      <a:pt x="24597" y="210727"/>
                      <a:pt x="35981" y="217305"/>
                    </a:cubicBezTo>
                    <a:cubicBezTo>
                      <a:pt x="47363" y="223881"/>
                      <a:pt x="60447" y="227171"/>
                      <a:pt x="75231" y="227171"/>
                    </a:cubicBezTo>
                    <a:lnTo>
                      <a:pt x="234724" y="227171"/>
                    </a:lnTo>
                    <a:lnTo>
                      <a:pt x="234724" y="0"/>
                    </a:lnTo>
                    <a:lnTo>
                      <a:pt x="182520" y="0"/>
                    </a:lnTo>
                    <a:lnTo>
                      <a:pt x="182520" y="69980"/>
                    </a:lnTo>
                    <a:lnTo>
                      <a:pt x="75231" y="69980"/>
                    </a:lnTo>
                    <a:cubicBezTo>
                      <a:pt x="60447" y="69980"/>
                      <a:pt x="47363" y="73268"/>
                      <a:pt x="35981" y="79846"/>
                    </a:cubicBezTo>
                    <a:cubicBezTo>
                      <a:pt x="24597" y="86423"/>
                      <a:pt x="15700" y="95762"/>
                      <a:pt x="9419" y="107995"/>
                    </a:cubicBezTo>
                    <a:cubicBezTo>
                      <a:pt x="3139" y="120228"/>
                      <a:pt x="0" y="134435"/>
                      <a:pt x="0" y="150615"/>
                    </a:cubicBezTo>
                    <a:cubicBezTo>
                      <a:pt x="0" y="166532"/>
                      <a:pt x="3139" y="177185"/>
                      <a:pt x="9419" y="189287"/>
                    </a:cubicBezTo>
                    <a:close/>
                    <a:moveTo>
                      <a:pt x="52204" y="145747"/>
                    </a:moveTo>
                    <a:cubicBezTo>
                      <a:pt x="52204" y="131540"/>
                      <a:pt x="63717" y="119966"/>
                      <a:pt x="77849" y="119966"/>
                    </a:cubicBezTo>
                    <a:lnTo>
                      <a:pt x="182650" y="119966"/>
                    </a:lnTo>
                    <a:lnTo>
                      <a:pt x="182650" y="177055"/>
                    </a:lnTo>
                    <a:lnTo>
                      <a:pt x="77849" y="177055"/>
                    </a:lnTo>
                    <a:cubicBezTo>
                      <a:pt x="63717" y="177055"/>
                      <a:pt x="52204" y="165481"/>
                      <a:pt x="52204" y="151273"/>
                    </a:cubicBezTo>
                    <a:lnTo>
                      <a:pt x="52204" y="145747"/>
                    </a:lnTo>
                    <a:close/>
                  </a:path>
                </a:pathLst>
              </a:custGeom>
              <a:solidFill>
                <a:srgbClr val="FFFFFF"/>
              </a:solidFill>
              <a:ln w="9525" cap="flat">
                <a:noFill/>
                <a:prstDash val="solid"/>
                <a:miter/>
              </a:ln>
            </p:spPr>
            <p:txBody>
              <a:bodyPr rtlCol="0" anchor="ctr"/>
              <a:lstStyle/>
              <a:p>
                <a:pPr>
                  <a:defRPr/>
                </a:pPr>
                <a:endParaRPr lang="en-GB"/>
              </a:p>
            </p:txBody>
          </p:sp>
          <p:sp>
            <p:nvSpPr>
              <p:cNvPr id="84" name="Полилиния: фигура 83"/>
              <p:cNvSpPr/>
              <p:nvPr/>
            </p:nvSpPr>
            <p:spPr bwMode="auto">
              <a:xfrm>
                <a:off x="3707699" y="477171"/>
                <a:ext cx="182650" cy="6576"/>
              </a:xfrm>
              <a:custGeom>
                <a:avLst/>
                <a:gdLst>
                  <a:gd name="connsiteX0" fmla="*/ 182650 w 182650"/>
                  <a:gd name="connsiteY0" fmla="*/ 0 h 6576"/>
                  <a:gd name="connsiteX1" fmla="*/ 0 w 182650"/>
                  <a:gd name="connsiteY1" fmla="*/ 0 h 6576"/>
                  <a:gd name="connsiteX2" fmla="*/ 0 w 182650"/>
                  <a:gd name="connsiteY2" fmla="*/ 6576 h 6576"/>
                  <a:gd name="connsiteX3" fmla="*/ 182650 w 182650"/>
                  <a:gd name="connsiteY3" fmla="*/ 6576 h 6576"/>
                  <a:gd name="connsiteX4" fmla="*/ 182650 w 182650"/>
                  <a:gd name="connsiteY4" fmla="*/ 0 h 65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650" h="6576" extrusionOk="0">
                    <a:moveTo>
                      <a:pt x="182650" y="0"/>
                    </a:moveTo>
                    <a:lnTo>
                      <a:pt x="0" y="0"/>
                    </a:lnTo>
                    <a:lnTo>
                      <a:pt x="0" y="6576"/>
                    </a:lnTo>
                    <a:lnTo>
                      <a:pt x="182650" y="6576"/>
                    </a:lnTo>
                    <a:lnTo>
                      <a:pt x="182650" y="0"/>
                    </a:lnTo>
                    <a:close/>
                  </a:path>
                </a:pathLst>
              </a:custGeom>
              <a:solidFill>
                <a:srgbClr val="FFFFFF"/>
              </a:solidFill>
              <a:ln w="9525" cap="flat">
                <a:noFill/>
                <a:prstDash val="solid"/>
                <a:miter/>
              </a:ln>
            </p:spPr>
            <p:txBody>
              <a:bodyPr rtlCol="0" anchor="ctr"/>
              <a:lstStyle/>
              <a:p>
                <a:pPr>
                  <a:defRPr/>
                </a:pPr>
                <a:endParaRPr lang="en-GB"/>
              </a:p>
            </p:txBody>
          </p:sp>
          <p:sp>
            <p:nvSpPr>
              <p:cNvPr id="85" name="Полилиния: фигура 84"/>
              <p:cNvSpPr/>
              <p:nvPr/>
            </p:nvSpPr>
            <p:spPr bwMode="auto">
              <a:xfrm>
                <a:off x="3133725" y="265125"/>
                <a:ext cx="182651" cy="6577"/>
              </a:xfrm>
              <a:custGeom>
                <a:avLst/>
                <a:gdLst>
                  <a:gd name="connsiteX0" fmla="*/ 182651 w 182651"/>
                  <a:gd name="connsiteY0" fmla="*/ 0 h 6577"/>
                  <a:gd name="connsiteX1" fmla="*/ 0 w 182651"/>
                  <a:gd name="connsiteY1" fmla="*/ 0 h 6577"/>
                  <a:gd name="connsiteX2" fmla="*/ 0 w 182651"/>
                  <a:gd name="connsiteY2" fmla="*/ 6578 h 6577"/>
                  <a:gd name="connsiteX3" fmla="*/ 182651 w 182651"/>
                  <a:gd name="connsiteY3" fmla="*/ 6578 h 6577"/>
                  <a:gd name="connsiteX4" fmla="*/ 182651 w 182651"/>
                  <a:gd name="connsiteY4" fmla="*/ 0 h 65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651" h="6577" extrusionOk="0">
                    <a:moveTo>
                      <a:pt x="182651" y="0"/>
                    </a:moveTo>
                    <a:lnTo>
                      <a:pt x="0" y="0"/>
                    </a:lnTo>
                    <a:lnTo>
                      <a:pt x="0" y="6578"/>
                    </a:lnTo>
                    <a:lnTo>
                      <a:pt x="182651" y="6578"/>
                    </a:lnTo>
                    <a:lnTo>
                      <a:pt x="182651" y="0"/>
                    </a:lnTo>
                    <a:close/>
                  </a:path>
                </a:pathLst>
              </a:custGeom>
              <a:solidFill>
                <a:srgbClr val="FFFFFF"/>
              </a:solidFill>
              <a:ln w="9525" cap="flat">
                <a:noFill/>
                <a:prstDash val="solid"/>
                <a:miter/>
              </a:ln>
            </p:spPr>
            <p:txBody>
              <a:bodyPr rtlCol="0" anchor="ctr"/>
              <a:lstStyle/>
              <a:p>
                <a:pPr>
                  <a:defRPr/>
                </a:pPr>
                <a:endParaRPr lang="en-GB"/>
              </a:p>
            </p:txBody>
          </p:sp>
          <p:sp>
            <p:nvSpPr>
              <p:cNvPr id="86" name="Полилиния: фигура 85"/>
              <p:cNvSpPr/>
              <p:nvPr/>
            </p:nvSpPr>
            <p:spPr bwMode="auto">
              <a:xfrm>
                <a:off x="4022677" y="226389"/>
                <a:ext cx="236912" cy="225553"/>
              </a:xfrm>
              <a:custGeom>
                <a:avLst/>
                <a:gdLst>
                  <a:gd name="connsiteX0" fmla="*/ 230645 w 236912"/>
                  <a:gd name="connsiteY0" fmla="*/ 225555 h 225554"/>
                  <a:gd name="connsiteX1" fmla="*/ 0 w 236912"/>
                  <a:gd name="connsiteY1" fmla="*/ 225555 h 225554"/>
                  <a:gd name="connsiteX2" fmla="*/ 0 w 236912"/>
                  <a:gd name="connsiteY2" fmla="*/ 168219 h 225554"/>
                  <a:gd name="connsiteX3" fmla="*/ 72616 w 236912"/>
                  <a:gd name="connsiteY3" fmla="*/ 95603 h 225554"/>
                  <a:gd name="connsiteX4" fmla="*/ 162998 w 236912"/>
                  <a:gd name="connsiteY4" fmla="*/ 95603 h 225554"/>
                  <a:gd name="connsiteX5" fmla="*/ 184544 w 236912"/>
                  <a:gd name="connsiteY5" fmla="*/ 74053 h 225554"/>
                  <a:gd name="connsiteX6" fmla="*/ 162998 w 236912"/>
                  <a:gd name="connsiteY6" fmla="*/ 52503 h 225554"/>
                  <a:gd name="connsiteX7" fmla="*/ 1828 w 236912"/>
                  <a:gd name="connsiteY7" fmla="*/ 52503 h 225554"/>
                  <a:gd name="connsiteX8" fmla="*/ 1828 w 236912"/>
                  <a:gd name="connsiteY8" fmla="*/ 0 h 225554"/>
                  <a:gd name="connsiteX9" fmla="*/ 162865 w 236912"/>
                  <a:gd name="connsiteY9" fmla="*/ 0 h 225554"/>
                  <a:gd name="connsiteX10" fmla="*/ 236912 w 236912"/>
                  <a:gd name="connsiteY10" fmla="*/ 74053 h 225554"/>
                  <a:gd name="connsiteX11" fmla="*/ 162865 w 236912"/>
                  <a:gd name="connsiteY11" fmla="*/ 148106 h 225554"/>
                  <a:gd name="connsiteX12" fmla="*/ 72482 w 236912"/>
                  <a:gd name="connsiteY12" fmla="*/ 148106 h 225554"/>
                  <a:gd name="connsiteX13" fmla="*/ 52372 w 236912"/>
                  <a:gd name="connsiteY13" fmla="*/ 168219 h 225554"/>
                  <a:gd name="connsiteX14" fmla="*/ 52372 w 236912"/>
                  <a:gd name="connsiteY14" fmla="*/ 173051 h 225554"/>
                  <a:gd name="connsiteX15" fmla="*/ 230521 w 236912"/>
                  <a:gd name="connsiteY15" fmla="*/ 173051 h 225554"/>
                  <a:gd name="connsiteX16" fmla="*/ 230521 w 236912"/>
                  <a:gd name="connsiteY16" fmla="*/ 225555 h 225554"/>
                  <a:gd name="connsiteX17" fmla="*/ 230645 w 236912"/>
                  <a:gd name="connsiteY17" fmla="*/ 225555 h 225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36912" h="225554" extrusionOk="0">
                    <a:moveTo>
                      <a:pt x="230645" y="225555"/>
                    </a:moveTo>
                    <a:lnTo>
                      <a:pt x="0" y="225555"/>
                    </a:lnTo>
                    <a:lnTo>
                      <a:pt x="0" y="168219"/>
                    </a:lnTo>
                    <a:cubicBezTo>
                      <a:pt x="0" y="128254"/>
                      <a:pt x="32520" y="95603"/>
                      <a:pt x="72616" y="95603"/>
                    </a:cubicBezTo>
                    <a:lnTo>
                      <a:pt x="162998" y="95603"/>
                    </a:lnTo>
                    <a:cubicBezTo>
                      <a:pt x="174876" y="95603"/>
                      <a:pt x="184544" y="85938"/>
                      <a:pt x="184544" y="74053"/>
                    </a:cubicBezTo>
                    <a:cubicBezTo>
                      <a:pt x="184544" y="62168"/>
                      <a:pt x="174876" y="52503"/>
                      <a:pt x="162998" y="52503"/>
                    </a:cubicBezTo>
                    <a:lnTo>
                      <a:pt x="1828" y="52503"/>
                    </a:lnTo>
                    <a:lnTo>
                      <a:pt x="1828" y="0"/>
                    </a:lnTo>
                    <a:lnTo>
                      <a:pt x="162865" y="0"/>
                    </a:lnTo>
                    <a:cubicBezTo>
                      <a:pt x="203613" y="0"/>
                      <a:pt x="236912" y="33174"/>
                      <a:pt x="236912" y="74053"/>
                    </a:cubicBezTo>
                    <a:cubicBezTo>
                      <a:pt x="236912" y="114802"/>
                      <a:pt x="203746" y="148106"/>
                      <a:pt x="162865" y="148106"/>
                    </a:cubicBezTo>
                    <a:lnTo>
                      <a:pt x="72482" y="148106"/>
                    </a:lnTo>
                    <a:cubicBezTo>
                      <a:pt x="61384" y="148106"/>
                      <a:pt x="52372" y="157118"/>
                      <a:pt x="52372" y="168219"/>
                    </a:cubicBezTo>
                    <a:lnTo>
                      <a:pt x="52372" y="173051"/>
                    </a:lnTo>
                    <a:lnTo>
                      <a:pt x="230521" y="173051"/>
                    </a:lnTo>
                    <a:lnTo>
                      <a:pt x="230521" y="225555"/>
                    </a:lnTo>
                    <a:lnTo>
                      <a:pt x="230645" y="225555"/>
                    </a:lnTo>
                    <a:close/>
                  </a:path>
                </a:pathLst>
              </a:custGeom>
              <a:solidFill>
                <a:srgbClr val="FFFFFF"/>
              </a:solidFill>
              <a:ln w="9525" cap="flat">
                <a:noFill/>
                <a:prstDash val="solid"/>
                <a:miter/>
              </a:ln>
            </p:spPr>
            <p:txBody>
              <a:bodyPr rtlCol="0" anchor="ctr"/>
              <a:lstStyle/>
              <a:p>
                <a:pPr>
                  <a:defRPr/>
                </a:pPr>
                <a:endParaRPr lang="en-GB"/>
              </a:p>
            </p:txBody>
          </p:sp>
          <p:sp>
            <p:nvSpPr>
              <p:cNvPr id="87" name="Полилиния: фигура 86"/>
              <p:cNvSpPr/>
              <p:nvPr/>
            </p:nvSpPr>
            <p:spPr bwMode="auto">
              <a:xfrm>
                <a:off x="4975125" y="361335"/>
                <a:ext cx="48881" cy="94367"/>
              </a:xfrm>
              <a:custGeom>
                <a:avLst/>
                <a:gdLst>
                  <a:gd name="connsiteX0" fmla="*/ 32347 w 48882"/>
                  <a:gd name="connsiteY0" fmla="*/ 94367 h 94367"/>
                  <a:gd name="connsiteX1" fmla="*/ 16669 w 48882"/>
                  <a:gd name="connsiteY1" fmla="*/ 89282 h 94367"/>
                  <a:gd name="connsiteX2" fmla="*/ 11306 w 48882"/>
                  <a:gd name="connsiteY2" fmla="*/ 74731 h 94367"/>
                  <a:gd name="connsiteX3" fmla="*/ 11306 w 48882"/>
                  <a:gd name="connsiteY3" fmla="*/ 42521 h 94367"/>
                  <a:gd name="connsiteX4" fmla="*/ 0 w 48882"/>
                  <a:gd name="connsiteY4" fmla="*/ 42521 h 94367"/>
                  <a:gd name="connsiteX5" fmla="*/ 0 w 48882"/>
                  <a:gd name="connsiteY5" fmla="*/ 22321 h 94367"/>
                  <a:gd name="connsiteX6" fmla="*/ 11306 w 48882"/>
                  <a:gd name="connsiteY6" fmla="*/ 22321 h 94367"/>
                  <a:gd name="connsiteX7" fmla="*/ 11306 w 48882"/>
                  <a:gd name="connsiteY7" fmla="*/ 0 h 94367"/>
                  <a:gd name="connsiteX8" fmla="*/ 32633 w 48882"/>
                  <a:gd name="connsiteY8" fmla="*/ 0 h 94367"/>
                  <a:gd name="connsiteX9" fmla="*/ 32633 w 48882"/>
                  <a:gd name="connsiteY9" fmla="*/ 22321 h 94367"/>
                  <a:gd name="connsiteX10" fmla="*/ 48882 w 48882"/>
                  <a:gd name="connsiteY10" fmla="*/ 22321 h 94367"/>
                  <a:gd name="connsiteX11" fmla="*/ 48882 w 48882"/>
                  <a:gd name="connsiteY11" fmla="*/ 42521 h 94367"/>
                  <a:gd name="connsiteX12" fmla="*/ 32633 w 48882"/>
                  <a:gd name="connsiteY12" fmla="*/ 42521 h 94367"/>
                  <a:gd name="connsiteX13" fmla="*/ 32633 w 48882"/>
                  <a:gd name="connsiteY13" fmla="*/ 70211 h 94367"/>
                  <a:gd name="connsiteX14" fmla="*/ 33766 w 48882"/>
                  <a:gd name="connsiteY14" fmla="*/ 74024 h 94367"/>
                  <a:gd name="connsiteX15" fmla="*/ 37576 w 48882"/>
                  <a:gd name="connsiteY15" fmla="*/ 75155 h 94367"/>
                  <a:gd name="connsiteX16" fmla="*/ 48882 w 48882"/>
                  <a:gd name="connsiteY16" fmla="*/ 75155 h 94367"/>
                  <a:gd name="connsiteX17" fmla="*/ 48882 w 48882"/>
                  <a:gd name="connsiteY17" fmla="*/ 94367 h 94367"/>
                  <a:gd name="connsiteX18" fmla="*/ 32347 w 48882"/>
                  <a:gd name="connsiteY18" fmla="*/ 94367 h 94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8882" h="94367" extrusionOk="0">
                    <a:moveTo>
                      <a:pt x="32347" y="94367"/>
                    </a:moveTo>
                    <a:cubicBezTo>
                      <a:pt x="25479" y="94367"/>
                      <a:pt x="20250" y="92673"/>
                      <a:pt x="16669" y="89282"/>
                    </a:cubicBezTo>
                    <a:cubicBezTo>
                      <a:pt x="13087" y="85892"/>
                      <a:pt x="11306" y="81041"/>
                      <a:pt x="11306" y="74731"/>
                    </a:cubicBezTo>
                    <a:lnTo>
                      <a:pt x="11306" y="42521"/>
                    </a:lnTo>
                    <a:lnTo>
                      <a:pt x="0" y="42521"/>
                    </a:lnTo>
                    <a:lnTo>
                      <a:pt x="0" y="22321"/>
                    </a:lnTo>
                    <a:lnTo>
                      <a:pt x="11306" y="22321"/>
                    </a:lnTo>
                    <a:lnTo>
                      <a:pt x="11306" y="0"/>
                    </a:lnTo>
                    <a:lnTo>
                      <a:pt x="32633" y="0"/>
                    </a:lnTo>
                    <a:lnTo>
                      <a:pt x="32633" y="22321"/>
                    </a:lnTo>
                    <a:lnTo>
                      <a:pt x="48882" y="22321"/>
                    </a:lnTo>
                    <a:lnTo>
                      <a:pt x="48882" y="42521"/>
                    </a:lnTo>
                    <a:lnTo>
                      <a:pt x="32633" y="42521"/>
                    </a:lnTo>
                    <a:lnTo>
                      <a:pt x="32633" y="70211"/>
                    </a:lnTo>
                    <a:cubicBezTo>
                      <a:pt x="32633" y="71999"/>
                      <a:pt x="33014" y="73271"/>
                      <a:pt x="33766" y="74024"/>
                    </a:cubicBezTo>
                    <a:cubicBezTo>
                      <a:pt x="34519" y="74778"/>
                      <a:pt x="35785" y="75155"/>
                      <a:pt x="37576" y="75155"/>
                    </a:cubicBezTo>
                    <a:lnTo>
                      <a:pt x="48882" y="75155"/>
                    </a:lnTo>
                    <a:lnTo>
                      <a:pt x="48882" y="94367"/>
                    </a:lnTo>
                    <a:lnTo>
                      <a:pt x="32347" y="94367"/>
                    </a:lnTo>
                    <a:close/>
                  </a:path>
                </a:pathLst>
              </a:custGeom>
              <a:solidFill>
                <a:srgbClr val="FFFFFF"/>
              </a:solidFill>
              <a:ln w="9525" cap="flat">
                <a:noFill/>
                <a:prstDash val="solid"/>
                <a:miter/>
              </a:ln>
            </p:spPr>
            <p:txBody>
              <a:bodyPr rtlCol="0" anchor="ctr"/>
              <a:lstStyle/>
              <a:p>
                <a:pPr>
                  <a:defRPr/>
                </a:pPr>
                <a:endParaRPr lang="en-GB"/>
              </a:p>
            </p:txBody>
          </p:sp>
          <p:sp>
            <p:nvSpPr>
              <p:cNvPr id="88" name="Полилиния: фигура 87"/>
              <p:cNvSpPr/>
              <p:nvPr/>
            </p:nvSpPr>
            <p:spPr bwMode="auto">
              <a:xfrm>
                <a:off x="4903631" y="382238"/>
                <a:ext cx="65122" cy="74872"/>
              </a:xfrm>
              <a:custGeom>
                <a:avLst/>
                <a:gdLst>
                  <a:gd name="connsiteX0" fmla="*/ 32775 w 65122"/>
                  <a:gd name="connsiteY0" fmla="*/ 74872 h 74872"/>
                  <a:gd name="connsiteX1" fmla="*/ 13706 w 65122"/>
                  <a:gd name="connsiteY1" fmla="*/ 70917 h 74872"/>
                  <a:gd name="connsiteX2" fmla="*/ 3115 w 65122"/>
                  <a:gd name="connsiteY2" fmla="*/ 61311 h 74872"/>
                  <a:gd name="connsiteX3" fmla="*/ 0 w 65122"/>
                  <a:gd name="connsiteY3" fmla="*/ 50998 h 74872"/>
                  <a:gd name="connsiteX4" fmla="*/ 20764 w 65122"/>
                  <a:gd name="connsiteY4" fmla="*/ 50998 h 74872"/>
                  <a:gd name="connsiteX5" fmla="*/ 23736 w 65122"/>
                  <a:gd name="connsiteY5" fmla="*/ 56366 h 74872"/>
                  <a:gd name="connsiteX6" fmla="*/ 32775 w 65122"/>
                  <a:gd name="connsiteY6" fmla="*/ 58626 h 74872"/>
                  <a:gd name="connsiteX7" fmla="*/ 41253 w 65122"/>
                  <a:gd name="connsiteY7" fmla="*/ 56932 h 74872"/>
                  <a:gd name="connsiteX8" fmla="*/ 44082 w 65122"/>
                  <a:gd name="connsiteY8" fmla="*/ 52552 h 74872"/>
                  <a:gd name="connsiteX9" fmla="*/ 42243 w 65122"/>
                  <a:gd name="connsiteY9" fmla="*/ 48314 h 74872"/>
                  <a:gd name="connsiteX10" fmla="*/ 35747 w 65122"/>
                  <a:gd name="connsiteY10" fmla="*/ 46053 h 74872"/>
                  <a:gd name="connsiteX11" fmla="*/ 25003 w 65122"/>
                  <a:gd name="connsiteY11" fmla="*/ 44359 h 74872"/>
                  <a:gd name="connsiteX12" fmla="*/ 286 w 65122"/>
                  <a:gd name="connsiteY12" fmla="*/ 22886 h 74872"/>
                  <a:gd name="connsiteX13" fmla="*/ 3962 w 65122"/>
                  <a:gd name="connsiteY13" fmla="*/ 11443 h 74872"/>
                  <a:gd name="connsiteX14" fmla="*/ 14840 w 65122"/>
                  <a:gd name="connsiteY14" fmla="*/ 3108 h 74872"/>
                  <a:gd name="connsiteX15" fmla="*/ 32071 w 65122"/>
                  <a:gd name="connsiteY15" fmla="*/ 0 h 74872"/>
                  <a:gd name="connsiteX16" fmla="*/ 49444 w 65122"/>
                  <a:gd name="connsiteY16" fmla="*/ 3674 h 74872"/>
                  <a:gd name="connsiteX17" fmla="*/ 60322 w 65122"/>
                  <a:gd name="connsiteY17" fmla="*/ 12715 h 74872"/>
                  <a:gd name="connsiteX18" fmla="*/ 63998 w 65122"/>
                  <a:gd name="connsiteY18" fmla="*/ 23310 h 74872"/>
                  <a:gd name="connsiteX19" fmla="*/ 43367 w 65122"/>
                  <a:gd name="connsiteY19" fmla="*/ 23310 h 74872"/>
                  <a:gd name="connsiteX20" fmla="*/ 40262 w 65122"/>
                  <a:gd name="connsiteY20" fmla="*/ 18365 h 74872"/>
                  <a:gd name="connsiteX21" fmla="*/ 32071 w 65122"/>
                  <a:gd name="connsiteY21" fmla="*/ 16246 h 74872"/>
                  <a:gd name="connsiteX22" fmla="*/ 24155 w 65122"/>
                  <a:gd name="connsiteY22" fmla="*/ 18224 h 74872"/>
                  <a:gd name="connsiteX23" fmla="*/ 21479 w 65122"/>
                  <a:gd name="connsiteY23" fmla="*/ 22603 h 74872"/>
                  <a:gd name="connsiteX24" fmla="*/ 29670 w 65122"/>
                  <a:gd name="connsiteY24" fmla="*/ 27971 h 74872"/>
                  <a:gd name="connsiteX25" fmla="*/ 40967 w 65122"/>
                  <a:gd name="connsiteY25" fmla="*/ 29667 h 74872"/>
                  <a:gd name="connsiteX26" fmla="*/ 65122 w 65122"/>
                  <a:gd name="connsiteY26" fmla="*/ 52269 h 74872"/>
                  <a:gd name="connsiteX27" fmla="*/ 61455 w 65122"/>
                  <a:gd name="connsiteY27" fmla="*/ 63713 h 74872"/>
                  <a:gd name="connsiteX28" fmla="*/ 50578 w 65122"/>
                  <a:gd name="connsiteY28" fmla="*/ 71906 h 74872"/>
                  <a:gd name="connsiteX29" fmla="*/ 32775 w 65122"/>
                  <a:gd name="connsiteY29" fmla="*/ 74872 h 74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5122" h="74872" extrusionOk="0">
                    <a:moveTo>
                      <a:pt x="32775" y="74872"/>
                    </a:moveTo>
                    <a:cubicBezTo>
                      <a:pt x="24955" y="74872"/>
                      <a:pt x="18602" y="73554"/>
                      <a:pt x="13706" y="70917"/>
                    </a:cubicBezTo>
                    <a:cubicBezTo>
                      <a:pt x="8811" y="68186"/>
                      <a:pt x="5277" y="64983"/>
                      <a:pt x="3115" y="61311"/>
                    </a:cubicBezTo>
                    <a:cubicBezTo>
                      <a:pt x="1038" y="57638"/>
                      <a:pt x="0" y="54200"/>
                      <a:pt x="0" y="50998"/>
                    </a:cubicBezTo>
                    <a:lnTo>
                      <a:pt x="20764" y="50998"/>
                    </a:lnTo>
                    <a:cubicBezTo>
                      <a:pt x="20764" y="52976"/>
                      <a:pt x="21755" y="54765"/>
                      <a:pt x="23736" y="56366"/>
                    </a:cubicBezTo>
                    <a:cubicBezTo>
                      <a:pt x="25803" y="57873"/>
                      <a:pt x="28823" y="58626"/>
                      <a:pt x="32775" y="58626"/>
                    </a:cubicBezTo>
                    <a:cubicBezTo>
                      <a:pt x="36643" y="58626"/>
                      <a:pt x="39462" y="58062"/>
                      <a:pt x="41253" y="56932"/>
                    </a:cubicBezTo>
                    <a:cubicBezTo>
                      <a:pt x="43139" y="55707"/>
                      <a:pt x="44082" y="54248"/>
                      <a:pt x="44082" y="52552"/>
                    </a:cubicBezTo>
                    <a:cubicBezTo>
                      <a:pt x="44082" y="50763"/>
                      <a:pt x="43463" y="49350"/>
                      <a:pt x="42243" y="48314"/>
                    </a:cubicBezTo>
                    <a:cubicBezTo>
                      <a:pt x="41015" y="47278"/>
                      <a:pt x="38852" y="46525"/>
                      <a:pt x="35747" y="46053"/>
                    </a:cubicBezTo>
                    <a:lnTo>
                      <a:pt x="25003" y="44359"/>
                    </a:lnTo>
                    <a:cubicBezTo>
                      <a:pt x="8525" y="41816"/>
                      <a:pt x="286" y="34659"/>
                      <a:pt x="286" y="22886"/>
                    </a:cubicBezTo>
                    <a:cubicBezTo>
                      <a:pt x="286" y="18742"/>
                      <a:pt x="1505" y="14928"/>
                      <a:pt x="3962" y="11443"/>
                    </a:cubicBezTo>
                    <a:cubicBezTo>
                      <a:pt x="6410" y="7958"/>
                      <a:pt x="10030" y="5181"/>
                      <a:pt x="14840" y="3108"/>
                    </a:cubicBezTo>
                    <a:cubicBezTo>
                      <a:pt x="19641" y="1036"/>
                      <a:pt x="25384" y="0"/>
                      <a:pt x="32071" y="0"/>
                    </a:cubicBezTo>
                    <a:cubicBezTo>
                      <a:pt x="38852" y="0"/>
                      <a:pt x="44644" y="1225"/>
                      <a:pt x="49444" y="3674"/>
                    </a:cubicBezTo>
                    <a:cubicBezTo>
                      <a:pt x="54245" y="6027"/>
                      <a:pt x="57874" y="9041"/>
                      <a:pt x="60322" y="12715"/>
                    </a:cubicBezTo>
                    <a:cubicBezTo>
                      <a:pt x="62770" y="16293"/>
                      <a:pt x="63998" y="19825"/>
                      <a:pt x="63998" y="23310"/>
                    </a:cubicBezTo>
                    <a:lnTo>
                      <a:pt x="43367" y="23310"/>
                    </a:lnTo>
                    <a:cubicBezTo>
                      <a:pt x="43367" y="21426"/>
                      <a:pt x="42339" y="19778"/>
                      <a:pt x="40262" y="18365"/>
                    </a:cubicBezTo>
                    <a:cubicBezTo>
                      <a:pt x="38291" y="16953"/>
                      <a:pt x="35557" y="16246"/>
                      <a:pt x="32071" y="16246"/>
                    </a:cubicBezTo>
                    <a:cubicBezTo>
                      <a:pt x="28680" y="16246"/>
                      <a:pt x="26041" y="16906"/>
                      <a:pt x="24155" y="18224"/>
                    </a:cubicBezTo>
                    <a:cubicBezTo>
                      <a:pt x="22374" y="19448"/>
                      <a:pt x="21479" y="20908"/>
                      <a:pt x="21479" y="22603"/>
                    </a:cubicBezTo>
                    <a:cubicBezTo>
                      <a:pt x="21479" y="25335"/>
                      <a:pt x="24203" y="27124"/>
                      <a:pt x="29670" y="27971"/>
                    </a:cubicBezTo>
                    <a:lnTo>
                      <a:pt x="40967" y="29667"/>
                    </a:lnTo>
                    <a:cubicBezTo>
                      <a:pt x="57074" y="32021"/>
                      <a:pt x="65122" y="39555"/>
                      <a:pt x="65122" y="52269"/>
                    </a:cubicBezTo>
                    <a:cubicBezTo>
                      <a:pt x="65122" y="56414"/>
                      <a:pt x="63903" y="60228"/>
                      <a:pt x="61455" y="63713"/>
                    </a:cubicBezTo>
                    <a:cubicBezTo>
                      <a:pt x="59103" y="67103"/>
                      <a:pt x="55474" y="69834"/>
                      <a:pt x="50578" y="71906"/>
                    </a:cubicBezTo>
                    <a:cubicBezTo>
                      <a:pt x="45777" y="73884"/>
                      <a:pt x="39843" y="74872"/>
                      <a:pt x="32775" y="74872"/>
                    </a:cubicBezTo>
                    <a:close/>
                  </a:path>
                </a:pathLst>
              </a:custGeom>
              <a:solidFill>
                <a:srgbClr val="FFFFFF"/>
              </a:solidFill>
              <a:ln w="9525" cap="flat">
                <a:noFill/>
                <a:prstDash val="solid"/>
                <a:miter/>
              </a:ln>
            </p:spPr>
            <p:txBody>
              <a:bodyPr rtlCol="0" anchor="ctr"/>
              <a:lstStyle/>
              <a:p>
                <a:pPr>
                  <a:defRPr/>
                </a:pPr>
                <a:endParaRPr lang="en-GB"/>
              </a:p>
            </p:txBody>
          </p:sp>
          <p:sp>
            <p:nvSpPr>
              <p:cNvPr id="89" name="Полилиния: фигура 88"/>
              <p:cNvSpPr/>
              <p:nvPr/>
            </p:nvSpPr>
            <p:spPr bwMode="auto">
              <a:xfrm>
                <a:off x="4820783" y="382238"/>
                <a:ext cx="74447" cy="74872"/>
              </a:xfrm>
              <a:custGeom>
                <a:avLst/>
                <a:gdLst>
                  <a:gd name="connsiteX0" fmla="*/ 37862 w 74447"/>
                  <a:gd name="connsiteY0" fmla="*/ 74872 h 74872"/>
                  <a:gd name="connsiteX1" fmla="*/ 18507 w 74447"/>
                  <a:gd name="connsiteY1" fmla="*/ 70070 h 74872"/>
                  <a:gd name="connsiteX2" fmla="*/ 4943 w 74447"/>
                  <a:gd name="connsiteY2" fmla="*/ 56649 h 74872"/>
                  <a:gd name="connsiteX3" fmla="*/ 0 w 74447"/>
                  <a:gd name="connsiteY3" fmla="*/ 37436 h 74872"/>
                  <a:gd name="connsiteX4" fmla="*/ 4943 w 74447"/>
                  <a:gd name="connsiteY4" fmla="*/ 18365 h 74872"/>
                  <a:gd name="connsiteX5" fmla="*/ 18507 w 74447"/>
                  <a:gd name="connsiteY5" fmla="*/ 4944 h 74872"/>
                  <a:gd name="connsiteX6" fmla="*/ 37862 w 74447"/>
                  <a:gd name="connsiteY6" fmla="*/ 0 h 74872"/>
                  <a:gd name="connsiteX7" fmla="*/ 56369 w 74447"/>
                  <a:gd name="connsiteY7" fmla="*/ 4803 h 74872"/>
                  <a:gd name="connsiteX8" fmla="*/ 69647 w 74447"/>
                  <a:gd name="connsiteY8" fmla="*/ 18082 h 74872"/>
                  <a:gd name="connsiteX9" fmla="*/ 74447 w 74447"/>
                  <a:gd name="connsiteY9" fmla="*/ 36588 h 74872"/>
                  <a:gd name="connsiteX10" fmla="*/ 73742 w 74447"/>
                  <a:gd name="connsiteY10" fmla="*/ 43652 h 74872"/>
                  <a:gd name="connsiteX11" fmla="*/ 21193 w 74447"/>
                  <a:gd name="connsiteY11" fmla="*/ 43652 h 74872"/>
                  <a:gd name="connsiteX12" fmla="*/ 26699 w 74447"/>
                  <a:gd name="connsiteY12" fmla="*/ 53682 h 74872"/>
                  <a:gd name="connsiteX13" fmla="*/ 37862 w 74447"/>
                  <a:gd name="connsiteY13" fmla="*/ 57638 h 74872"/>
                  <a:gd name="connsiteX14" fmla="*/ 46053 w 74447"/>
                  <a:gd name="connsiteY14" fmla="*/ 55801 h 74872"/>
                  <a:gd name="connsiteX15" fmla="*/ 51140 w 74447"/>
                  <a:gd name="connsiteY15" fmla="*/ 51987 h 74872"/>
                  <a:gd name="connsiteX16" fmla="*/ 72619 w 74447"/>
                  <a:gd name="connsiteY16" fmla="*/ 51987 h 74872"/>
                  <a:gd name="connsiteX17" fmla="*/ 66961 w 74447"/>
                  <a:gd name="connsiteY17" fmla="*/ 62017 h 74872"/>
                  <a:gd name="connsiteX18" fmla="*/ 55235 w 74447"/>
                  <a:gd name="connsiteY18" fmla="*/ 71058 h 74872"/>
                  <a:gd name="connsiteX19" fmla="*/ 37862 w 74447"/>
                  <a:gd name="connsiteY19" fmla="*/ 74872 h 74872"/>
                  <a:gd name="connsiteX20" fmla="*/ 53407 w 74447"/>
                  <a:gd name="connsiteY20" fmla="*/ 30797 h 74872"/>
                  <a:gd name="connsiteX21" fmla="*/ 48320 w 74447"/>
                  <a:gd name="connsiteY21" fmla="*/ 20908 h 74872"/>
                  <a:gd name="connsiteX22" fmla="*/ 37862 w 74447"/>
                  <a:gd name="connsiteY22" fmla="*/ 16953 h 74872"/>
                  <a:gd name="connsiteX23" fmla="*/ 26841 w 74447"/>
                  <a:gd name="connsiteY23" fmla="*/ 20908 h 74872"/>
                  <a:gd name="connsiteX24" fmla="*/ 21193 w 74447"/>
                  <a:gd name="connsiteY24" fmla="*/ 30797 h 74872"/>
                  <a:gd name="connsiteX25" fmla="*/ 53407 w 74447"/>
                  <a:gd name="connsiteY25" fmla="*/ 30797 h 74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74447" h="74872" extrusionOk="0">
                    <a:moveTo>
                      <a:pt x="37862" y="74872"/>
                    </a:moveTo>
                    <a:cubicBezTo>
                      <a:pt x="30709" y="74872"/>
                      <a:pt x="24251" y="73271"/>
                      <a:pt x="18507" y="70070"/>
                    </a:cubicBezTo>
                    <a:cubicBezTo>
                      <a:pt x="12763" y="66773"/>
                      <a:pt x="8239" y="62299"/>
                      <a:pt x="4943" y="56649"/>
                    </a:cubicBezTo>
                    <a:cubicBezTo>
                      <a:pt x="1648" y="50904"/>
                      <a:pt x="0" y="44500"/>
                      <a:pt x="0" y="37436"/>
                    </a:cubicBezTo>
                    <a:cubicBezTo>
                      <a:pt x="0" y="30373"/>
                      <a:pt x="1648" y="24016"/>
                      <a:pt x="4943" y="18365"/>
                    </a:cubicBezTo>
                    <a:cubicBezTo>
                      <a:pt x="8239" y="12621"/>
                      <a:pt x="12763" y="8147"/>
                      <a:pt x="18507" y="4944"/>
                    </a:cubicBezTo>
                    <a:cubicBezTo>
                      <a:pt x="24251" y="1649"/>
                      <a:pt x="30709" y="0"/>
                      <a:pt x="37862" y="0"/>
                    </a:cubicBezTo>
                    <a:cubicBezTo>
                      <a:pt x="44644" y="0"/>
                      <a:pt x="50816" y="1601"/>
                      <a:pt x="56369" y="4803"/>
                    </a:cubicBezTo>
                    <a:cubicBezTo>
                      <a:pt x="62017" y="8006"/>
                      <a:pt x="66446" y="12432"/>
                      <a:pt x="69647" y="18082"/>
                    </a:cubicBezTo>
                    <a:cubicBezTo>
                      <a:pt x="72847" y="23639"/>
                      <a:pt x="74447" y="29808"/>
                      <a:pt x="74447" y="36588"/>
                    </a:cubicBezTo>
                    <a:cubicBezTo>
                      <a:pt x="74447" y="39132"/>
                      <a:pt x="74219" y="41486"/>
                      <a:pt x="73742" y="43652"/>
                    </a:cubicBezTo>
                    <a:lnTo>
                      <a:pt x="21193" y="43652"/>
                    </a:lnTo>
                    <a:cubicBezTo>
                      <a:pt x="21755" y="47608"/>
                      <a:pt x="23593" y="50951"/>
                      <a:pt x="26699" y="53682"/>
                    </a:cubicBezTo>
                    <a:cubicBezTo>
                      <a:pt x="29813" y="56319"/>
                      <a:pt x="33528" y="57638"/>
                      <a:pt x="37862" y="57638"/>
                    </a:cubicBezTo>
                    <a:cubicBezTo>
                      <a:pt x="41062" y="57638"/>
                      <a:pt x="43796" y="57025"/>
                      <a:pt x="46053" y="55801"/>
                    </a:cubicBezTo>
                    <a:cubicBezTo>
                      <a:pt x="48320" y="54577"/>
                      <a:pt x="50016" y="53306"/>
                      <a:pt x="51140" y="51987"/>
                    </a:cubicBezTo>
                    <a:lnTo>
                      <a:pt x="72619" y="51987"/>
                    </a:lnTo>
                    <a:cubicBezTo>
                      <a:pt x="71676" y="55189"/>
                      <a:pt x="69790" y="58532"/>
                      <a:pt x="66961" y="62017"/>
                    </a:cubicBezTo>
                    <a:cubicBezTo>
                      <a:pt x="64141" y="65502"/>
                      <a:pt x="60227" y="68515"/>
                      <a:pt x="55235" y="71058"/>
                    </a:cubicBezTo>
                    <a:cubicBezTo>
                      <a:pt x="50340" y="73602"/>
                      <a:pt x="44548" y="74872"/>
                      <a:pt x="37862" y="74872"/>
                    </a:cubicBezTo>
                    <a:close/>
                    <a:moveTo>
                      <a:pt x="53407" y="30797"/>
                    </a:moveTo>
                    <a:cubicBezTo>
                      <a:pt x="52835" y="26841"/>
                      <a:pt x="51140" y="23545"/>
                      <a:pt x="48320" y="20908"/>
                    </a:cubicBezTo>
                    <a:cubicBezTo>
                      <a:pt x="45491" y="18271"/>
                      <a:pt x="42005" y="16953"/>
                      <a:pt x="37862" y="16953"/>
                    </a:cubicBezTo>
                    <a:cubicBezTo>
                      <a:pt x="33433" y="16953"/>
                      <a:pt x="29766" y="18271"/>
                      <a:pt x="26841" y="20908"/>
                    </a:cubicBezTo>
                    <a:cubicBezTo>
                      <a:pt x="23927" y="23545"/>
                      <a:pt x="22041" y="26841"/>
                      <a:pt x="21193" y="30797"/>
                    </a:cubicBezTo>
                    <a:lnTo>
                      <a:pt x="53407" y="30797"/>
                    </a:lnTo>
                    <a:close/>
                  </a:path>
                </a:pathLst>
              </a:custGeom>
              <a:solidFill>
                <a:srgbClr val="FFFFFF"/>
              </a:solidFill>
              <a:ln w="9525" cap="flat">
                <a:noFill/>
                <a:prstDash val="solid"/>
                <a:miter/>
              </a:ln>
            </p:spPr>
            <p:txBody>
              <a:bodyPr rtlCol="0" anchor="ctr"/>
              <a:lstStyle/>
              <a:p>
                <a:pPr>
                  <a:defRPr/>
                </a:pPr>
                <a:endParaRPr lang="en-GB"/>
              </a:p>
            </p:txBody>
          </p:sp>
          <p:sp>
            <p:nvSpPr>
              <p:cNvPr id="90" name="Полилиния: фигура 89"/>
              <p:cNvSpPr/>
              <p:nvPr/>
            </p:nvSpPr>
            <p:spPr bwMode="auto">
              <a:xfrm>
                <a:off x="4747355" y="356817"/>
                <a:ext cx="67103" cy="98887"/>
              </a:xfrm>
              <a:custGeom>
                <a:avLst/>
                <a:gdLst>
                  <a:gd name="connsiteX0" fmla="*/ 22603 w 67103"/>
                  <a:gd name="connsiteY0" fmla="*/ 98888 h 98887"/>
                  <a:gd name="connsiteX1" fmla="*/ 0 w 67103"/>
                  <a:gd name="connsiteY1" fmla="*/ 98888 h 98887"/>
                  <a:gd name="connsiteX2" fmla="*/ 0 w 67103"/>
                  <a:gd name="connsiteY2" fmla="*/ 0 h 98887"/>
                  <a:gd name="connsiteX3" fmla="*/ 67104 w 67103"/>
                  <a:gd name="connsiteY3" fmla="*/ 0 h 98887"/>
                  <a:gd name="connsiteX4" fmla="*/ 67104 w 67103"/>
                  <a:gd name="connsiteY4" fmla="*/ 20484 h 98887"/>
                  <a:gd name="connsiteX5" fmla="*/ 22603 w 67103"/>
                  <a:gd name="connsiteY5" fmla="*/ 20484 h 98887"/>
                  <a:gd name="connsiteX6" fmla="*/ 22603 w 67103"/>
                  <a:gd name="connsiteY6" fmla="*/ 40261 h 98887"/>
                  <a:gd name="connsiteX7" fmla="*/ 63579 w 67103"/>
                  <a:gd name="connsiteY7" fmla="*/ 40261 h 98887"/>
                  <a:gd name="connsiteX8" fmla="*/ 63579 w 67103"/>
                  <a:gd name="connsiteY8" fmla="*/ 60039 h 98887"/>
                  <a:gd name="connsiteX9" fmla="*/ 22603 w 67103"/>
                  <a:gd name="connsiteY9" fmla="*/ 60039 h 98887"/>
                  <a:gd name="connsiteX10" fmla="*/ 22603 w 67103"/>
                  <a:gd name="connsiteY10" fmla="*/ 98888 h 98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103" h="98887" extrusionOk="0">
                    <a:moveTo>
                      <a:pt x="22603" y="98888"/>
                    </a:moveTo>
                    <a:lnTo>
                      <a:pt x="0" y="98888"/>
                    </a:lnTo>
                    <a:lnTo>
                      <a:pt x="0" y="0"/>
                    </a:lnTo>
                    <a:lnTo>
                      <a:pt x="67104" y="0"/>
                    </a:lnTo>
                    <a:lnTo>
                      <a:pt x="67104" y="20484"/>
                    </a:lnTo>
                    <a:lnTo>
                      <a:pt x="22603" y="20484"/>
                    </a:lnTo>
                    <a:lnTo>
                      <a:pt x="22603" y="40261"/>
                    </a:lnTo>
                    <a:lnTo>
                      <a:pt x="63579" y="40261"/>
                    </a:lnTo>
                    <a:lnTo>
                      <a:pt x="63579" y="60039"/>
                    </a:lnTo>
                    <a:lnTo>
                      <a:pt x="22603" y="60039"/>
                    </a:lnTo>
                    <a:lnTo>
                      <a:pt x="22603" y="98888"/>
                    </a:lnTo>
                    <a:close/>
                  </a:path>
                </a:pathLst>
              </a:custGeom>
              <a:solidFill>
                <a:srgbClr val="FFFFFF"/>
              </a:solidFill>
              <a:ln w="9525" cap="flat">
                <a:noFill/>
                <a:prstDash val="solid"/>
                <a:miter/>
              </a:ln>
            </p:spPr>
            <p:txBody>
              <a:bodyPr rtlCol="0" anchor="ctr"/>
              <a:lstStyle/>
              <a:p>
                <a:pPr>
                  <a:defRPr/>
                </a:pPr>
                <a:endParaRPr lang="en-GB"/>
              </a:p>
            </p:txBody>
          </p:sp>
          <p:sp>
            <p:nvSpPr>
              <p:cNvPr id="91" name="Полилиния: фигура 90"/>
              <p:cNvSpPr/>
              <p:nvPr/>
            </p:nvSpPr>
            <p:spPr bwMode="auto">
              <a:xfrm>
                <a:off x="4630092" y="382238"/>
                <a:ext cx="65122" cy="74872"/>
              </a:xfrm>
              <a:custGeom>
                <a:avLst/>
                <a:gdLst>
                  <a:gd name="connsiteX0" fmla="*/ 32766 w 65122"/>
                  <a:gd name="connsiteY0" fmla="*/ 74872 h 74872"/>
                  <a:gd name="connsiteX1" fmla="*/ 13697 w 65122"/>
                  <a:gd name="connsiteY1" fmla="*/ 70917 h 74872"/>
                  <a:gd name="connsiteX2" fmla="*/ 3105 w 65122"/>
                  <a:gd name="connsiteY2" fmla="*/ 61311 h 74872"/>
                  <a:gd name="connsiteX3" fmla="*/ 0 w 65122"/>
                  <a:gd name="connsiteY3" fmla="*/ 50998 h 74872"/>
                  <a:gd name="connsiteX4" fmla="*/ 20765 w 65122"/>
                  <a:gd name="connsiteY4" fmla="*/ 50998 h 74872"/>
                  <a:gd name="connsiteX5" fmla="*/ 23727 w 65122"/>
                  <a:gd name="connsiteY5" fmla="*/ 56366 h 74872"/>
                  <a:gd name="connsiteX6" fmla="*/ 32766 w 65122"/>
                  <a:gd name="connsiteY6" fmla="*/ 58626 h 74872"/>
                  <a:gd name="connsiteX7" fmla="*/ 41243 w 65122"/>
                  <a:gd name="connsiteY7" fmla="*/ 56932 h 74872"/>
                  <a:gd name="connsiteX8" fmla="*/ 44072 w 65122"/>
                  <a:gd name="connsiteY8" fmla="*/ 52552 h 74872"/>
                  <a:gd name="connsiteX9" fmla="*/ 42234 w 65122"/>
                  <a:gd name="connsiteY9" fmla="*/ 48314 h 74872"/>
                  <a:gd name="connsiteX10" fmla="*/ 35738 w 65122"/>
                  <a:gd name="connsiteY10" fmla="*/ 46053 h 74872"/>
                  <a:gd name="connsiteX11" fmla="*/ 25003 w 65122"/>
                  <a:gd name="connsiteY11" fmla="*/ 44359 h 74872"/>
                  <a:gd name="connsiteX12" fmla="*/ 276 w 65122"/>
                  <a:gd name="connsiteY12" fmla="*/ 22886 h 74872"/>
                  <a:gd name="connsiteX13" fmla="*/ 3953 w 65122"/>
                  <a:gd name="connsiteY13" fmla="*/ 11443 h 74872"/>
                  <a:gd name="connsiteX14" fmla="*/ 14830 w 65122"/>
                  <a:gd name="connsiteY14" fmla="*/ 3108 h 74872"/>
                  <a:gd name="connsiteX15" fmla="*/ 32061 w 65122"/>
                  <a:gd name="connsiteY15" fmla="*/ 0 h 74872"/>
                  <a:gd name="connsiteX16" fmla="*/ 49444 w 65122"/>
                  <a:gd name="connsiteY16" fmla="*/ 3674 h 74872"/>
                  <a:gd name="connsiteX17" fmla="*/ 60322 w 65122"/>
                  <a:gd name="connsiteY17" fmla="*/ 12715 h 74872"/>
                  <a:gd name="connsiteX18" fmla="*/ 63989 w 65122"/>
                  <a:gd name="connsiteY18" fmla="*/ 23310 h 74872"/>
                  <a:gd name="connsiteX19" fmla="*/ 43367 w 65122"/>
                  <a:gd name="connsiteY19" fmla="*/ 23310 h 74872"/>
                  <a:gd name="connsiteX20" fmla="*/ 40262 w 65122"/>
                  <a:gd name="connsiteY20" fmla="*/ 18365 h 74872"/>
                  <a:gd name="connsiteX21" fmla="*/ 32061 w 65122"/>
                  <a:gd name="connsiteY21" fmla="*/ 16246 h 74872"/>
                  <a:gd name="connsiteX22" fmla="*/ 24155 w 65122"/>
                  <a:gd name="connsiteY22" fmla="*/ 18224 h 74872"/>
                  <a:gd name="connsiteX23" fmla="*/ 21469 w 65122"/>
                  <a:gd name="connsiteY23" fmla="*/ 22603 h 74872"/>
                  <a:gd name="connsiteX24" fmla="*/ 29661 w 65122"/>
                  <a:gd name="connsiteY24" fmla="*/ 27971 h 74872"/>
                  <a:gd name="connsiteX25" fmla="*/ 40967 w 65122"/>
                  <a:gd name="connsiteY25" fmla="*/ 29667 h 74872"/>
                  <a:gd name="connsiteX26" fmla="*/ 65122 w 65122"/>
                  <a:gd name="connsiteY26" fmla="*/ 52269 h 74872"/>
                  <a:gd name="connsiteX27" fmla="*/ 61446 w 65122"/>
                  <a:gd name="connsiteY27" fmla="*/ 63713 h 74872"/>
                  <a:gd name="connsiteX28" fmla="*/ 50568 w 65122"/>
                  <a:gd name="connsiteY28" fmla="*/ 71906 h 74872"/>
                  <a:gd name="connsiteX29" fmla="*/ 32766 w 65122"/>
                  <a:gd name="connsiteY29" fmla="*/ 74872 h 74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5122" h="74872" extrusionOk="0">
                    <a:moveTo>
                      <a:pt x="32766" y="74872"/>
                    </a:moveTo>
                    <a:cubicBezTo>
                      <a:pt x="24955" y="74872"/>
                      <a:pt x="18593" y="73554"/>
                      <a:pt x="13697" y="70917"/>
                    </a:cubicBezTo>
                    <a:cubicBezTo>
                      <a:pt x="8801" y="68186"/>
                      <a:pt x="5267" y="64983"/>
                      <a:pt x="3105" y="61311"/>
                    </a:cubicBezTo>
                    <a:cubicBezTo>
                      <a:pt x="1029" y="57638"/>
                      <a:pt x="0" y="54200"/>
                      <a:pt x="0" y="50998"/>
                    </a:cubicBezTo>
                    <a:lnTo>
                      <a:pt x="20765" y="50998"/>
                    </a:lnTo>
                    <a:cubicBezTo>
                      <a:pt x="20765" y="52976"/>
                      <a:pt x="21755" y="54765"/>
                      <a:pt x="23727" y="56366"/>
                    </a:cubicBezTo>
                    <a:cubicBezTo>
                      <a:pt x="25803" y="57873"/>
                      <a:pt x="28813" y="58626"/>
                      <a:pt x="32766" y="58626"/>
                    </a:cubicBezTo>
                    <a:cubicBezTo>
                      <a:pt x="36633" y="58626"/>
                      <a:pt x="39462" y="58062"/>
                      <a:pt x="41243" y="56932"/>
                    </a:cubicBezTo>
                    <a:cubicBezTo>
                      <a:pt x="43129" y="55707"/>
                      <a:pt x="44072" y="54248"/>
                      <a:pt x="44072" y="52552"/>
                    </a:cubicBezTo>
                    <a:cubicBezTo>
                      <a:pt x="44072" y="50763"/>
                      <a:pt x="43463" y="49350"/>
                      <a:pt x="42234" y="48314"/>
                    </a:cubicBezTo>
                    <a:cubicBezTo>
                      <a:pt x="41015" y="47278"/>
                      <a:pt x="38843" y="46525"/>
                      <a:pt x="35738" y="46053"/>
                    </a:cubicBezTo>
                    <a:lnTo>
                      <a:pt x="25003" y="44359"/>
                    </a:lnTo>
                    <a:cubicBezTo>
                      <a:pt x="8515" y="41816"/>
                      <a:pt x="276" y="34659"/>
                      <a:pt x="276" y="22886"/>
                    </a:cubicBezTo>
                    <a:cubicBezTo>
                      <a:pt x="276" y="18742"/>
                      <a:pt x="1505" y="14928"/>
                      <a:pt x="3953" y="11443"/>
                    </a:cubicBezTo>
                    <a:cubicBezTo>
                      <a:pt x="6401" y="7958"/>
                      <a:pt x="10030" y="5181"/>
                      <a:pt x="14830" y="3108"/>
                    </a:cubicBezTo>
                    <a:cubicBezTo>
                      <a:pt x="19631" y="1036"/>
                      <a:pt x="25375" y="0"/>
                      <a:pt x="32061" y="0"/>
                    </a:cubicBezTo>
                    <a:cubicBezTo>
                      <a:pt x="38843" y="0"/>
                      <a:pt x="44634" y="1225"/>
                      <a:pt x="49444" y="3674"/>
                    </a:cubicBezTo>
                    <a:cubicBezTo>
                      <a:pt x="54245" y="6027"/>
                      <a:pt x="57874" y="9041"/>
                      <a:pt x="60322" y="12715"/>
                    </a:cubicBezTo>
                    <a:cubicBezTo>
                      <a:pt x="62770" y="16293"/>
                      <a:pt x="63989" y="19825"/>
                      <a:pt x="63989" y="23310"/>
                    </a:cubicBezTo>
                    <a:lnTo>
                      <a:pt x="43367" y="23310"/>
                    </a:lnTo>
                    <a:cubicBezTo>
                      <a:pt x="43367" y="21426"/>
                      <a:pt x="42329" y="19778"/>
                      <a:pt x="40262" y="18365"/>
                    </a:cubicBezTo>
                    <a:cubicBezTo>
                      <a:pt x="38281" y="16953"/>
                      <a:pt x="35547" y="16246"/>
                      <a:pt x="32061" y="16246"/>
                    </a:cubicBezTo>
                    <a:cubicBezTo>
                      <a:pt x="28670" y="16246"/>
                      <a:pt x="26041" y="16906"/>
                      <a:pt x="24155" y="18224"/>
                    </a:cubicBezTo>
                    <a:cubicBezTo>
                      <a:pt x="22365" y="19448"/>
                      <a:pt x="21469" y="20908"/>
                      <a:pt x="21469" y="22603"/>
                    </a:cubicBezTo>
                    <a:cubicBezTo>
                      <a:pt x="21469" y="25335"/>
                      <a:pt x="24203" y="27124"/>
                      <a:pt x="29661" y="27971"/>
                    </a:cubicBezTo>
                    <a:lnTo>
                      <a:pt x="40967" y="29667"/>
                    </a:lnTo>
                    <a:cubicBezTo>
                      <a:pt x="57064" y="32021"/>
                      <a:pt x="65122" y="39555"/>
                      <a:pt x="65122" y="52269"/>
                    </a:cubicBezTo>
                    <a:cubicBezTo>
                      <a:pt x="65122" y="56414"/>
                      <a:pt x="63894" y="60228"/>
                      <a:pt x="61446" y="63713"/>
                    </a:cubicBezTo>
                    <a:cubicBezTo>
                      <a:pt x="59093" y="67103"/>
                      <a:pt x="55464" y="69834"/>
                      <a:pt x="50568" y="71906"/>
                    </a:cubicBezTo>
                    <a:cubicBezTo>
                      <a:pt x="45768" y="73884"/>
                      <a:pt x="39834" y="74872"/>
                      <a:pt x="32766" y="74872"/>
                    </a:cubicBezTo>
                    <a:close/>
                  </a:path>
                </a:pathLst>
              </a:custGeom>
              <a:solidFill>
                <a:srgbClr val="FFFFFF"/>
              </a:solidFill>
              <a:ln w="9525" cap="flat">
                <a:noFill/>
                <a:prstDash val="solid"/>
                <a:miter/>
              </a:ln>
            </p:spPr>
            <p:txBody>
              <a:bodyPr rtlCol="0" anchor="ctr"/>
              <a:lstStyle/>
              <a:p>
                <a:pPr>
                  <a:defRPr/>
                </a:pPr>
                <a:endParaRPr lang="en-GB"/>
              </a:p>
            </p:txBody>
          </p:sp>
          <p:sp>
            <p:nvSpPr>
              <p:cNvPr id="92" name="Полилиния: фигура 91"/>
              <p:cNvSpPr/>
              <p:nvPr/>
            </p:nvSpPr>
            <p:spPr bwMode="auto">
              <a:xfrm>
                <a:off x="4547901" y="383658"/>
                <a:ext cx="79390" cy="100300"/>
              </a:xfrm>
              <a:custGeom>
                <a:avLst/>
                <a:gdLst>
                  <a:gd name="connsiteX0" fmla="*/ 56788 w 79390"/>
                  <a:gd name="connsiteY0" fmla="*/ 0 h 100300"/>
                  <a:gd name="connsiteX1" fmla="*/ 79391 w 79390"/>
                  <a:gd name="connsiteY1" fmla="*/ 0 h 100300"/>
                  <a:gd name="connsiteX2" fmla="*/ 48739 w 79390"/>
                  <a:gd name="connsiteY2" fmla="*/ 85608 h 100300"/>
                  <a:gd name="connsiteX3" fmla="*/ 41253 w 79390"/>
                  <a:gd name="connsiteY3" fmla="*/ 96768 h 100300"/>
                  <a:gd name="connsiteX4" fmla="*/ 27270 w 79390"/>
                  <a:gd name="connsiteY4" fmla="*/ 100300 h 100300"/>
                  <a:gd name="connsiteX5" fmla="*/ 9039 w 79390"/>
                  <a:gd name="connsiteY5" fmla="*/ 100300 h 100300"/>
                  <a:gd name="connsiteX6" fmla="*/ 9039 w 79390"/>
                  <a:gd name="connsiteY6" fmla="*/ 80663 h 100300"/>
                  <a:gd name="connsiteX7" fmla="*/ 23593 w 79390"/>
                  <a:gd name="connsiteY7" fmla="*/ 80663 h 100300"/>
                  <a:gd name="connsiteX8" fmla="*/ 28251 w 79390"/>
                  <a:gd name="connsiteY8" fmla="*/ 77697 h 100300"/>
                  <a:gd name="connsiteX9" fmla="*/ 29242 w 79390"/>
                  <a:gd name="connsiteY9" fmla="*/ 75437 h 100300"/>
                  <a:gd name="connsiteX10" fmla="*/ 0 w 79390"/>
                  <a:gd name="connsiteY10" fmla="*/ 0 h 100300"/>
                  <a:gd name="connsiteX11" fmla="*/ 22603 w 79390"/>
                  <a:gd name="connsiteY11" fmla="*/ 0 h 100300"/>
                  <a:gd name="connsiteX12" fmla="*/ 39129 w 79390"/>
                  <a:gd name="connsiteY12" fmla="*/ 44217 h 100300"/>
                  <a:gd name="connsiteX13" fmla="*/ 41958 w 79390"/>
                  <a:gd name="connsiteY13" fmla="*/ 44217 h 100300"/>
                  <a:gd name="connsiteX14" fmla="*/ 56788 w 79390"/>
                  <a:gd name="connsiteY14" fmla="*/ 0 h 100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9390" h="100300" extrusionOk="0">
                    <a:moveTo>
                      <a:pt x="56788" y="0"/>
                    </a:moveTo>
                    <a:lnTo>
                      <a:pt x="79391" y="0"/>
                    </a:lnTo>
                    <a:lnTo>
                      <a:pt x="48739" y="85608"/>
                    </a:lnTo>
                    <a:cubicBezTo>
                      <a:pt x="46854" y="90788"/>
                      <a:pt x="44358" y="94508"/>
                      <a:pt x="41253" y="96768"/>
                    </a:cubicBezTo>
                    <a:cubicBezTo>
                      <a:pt x="38243" y="99123"/>
                      <a:pt x="33576" y="100300"/>
                      <a:pt x="27270" y="100300"/>
                    </a:cubicBezTo>
                    <a:lnTo>
                      <a:pt x="9039" y="100300"/>
                    </a:lnTo>
                    <a:lnTo>
                      <a:pt x="9039" y="80663"/>
                    </a:lnTo>
                    <a:lnTo>
                      <a:pt x="23593" y="80663"/>
                    </a:lnTo>
                    <a:cubicBezTo>
                      <a:pt x="25946" y="80663"/>
                      <a:pt x="27499" y="79675"/>
                      <a:pt x="28251" y="77697"/>
                    </a:cubicBezTo>
                    <a:lnTo>
                      <a:pt x="29242" y="75437"/>
                    </a:lnTo>
                    <a:lnTo>
                      <a:pt x="0" y="0"/>
                    </a:lnTo>
                    <a:lnTo>
                      <a:pt x="22603" y="0"/>
                    </a:lnTo>
                    <a:lnTo>
                      <a:pt x="39129" y="44217"/>
                    </a:lnTo>
                    <a:lnTo>
                      <a:pt x="41958" y="44217"/>
                    </a:lnTo>
                    <a:lnTo>
                      <a:pt x="56788" y="0"/>
                    </a:lnTo>
                    <a:close/>
                  </a:path>
                </a:pathLst>
              </a:custGeom>
              <a:solidFill>
                <a:srgbClr val="FFFFFF"/>
              </a:solidFill>
              <a:ln w="9525" cap="flat">
                <a:noFill/>
                <a:prstDash val="solid"/>
                <a:miter/>
              </a:ln>
            </p:spPr>
            <p:txBody>
              <a:bodyPr rtlCol="0" anchor="ctr"/>
              <a:lstStyle/>
              <a:p>
                <a:pPr>
                  <a:defRPr/>
                </a:pPr>
                <a:endParaRPr lang="en-GB"/>
              </a:p>
            </p:txBody>
          </p:sp>
          <p:sp>
            <p:nvSpPr>
              <p:cNvPr id="93" name="Полилиния: фигура 92"/>
              <p:cNvSpPr/>
              <p:nvPr/>
            </p:nvSpPr>
            <p:spPr bwMode="auto">
              <a:xfrm>
                <a:off x="4475292" y="382238"/>
                <a:ext cx="66817" cy="74872"/>
              </a:xfrm>
              <a:custGeom>
                <a:avLst/>
                <a:gdLst>
                  <a:gd name="connsiteX0" fmla="*/ 26413 w 66817"/>
                  <a:gd name="connsiteY0" fmla="*/ 74872 h 74872"/>
                  <a:gd name="connsiteX1" fmla="*/ 12287 w 66817"/>
                  <a:gd name="connsiteY1" fmla="*/ 71906 h 74872"/>
                  <a:gd name="connsiteX2" fmla="*/ 3105 w 66817"/>
                  <a:gd name="connsiteY2" fmla="*/ 63995 h 74872"/>
                  <a:gd name="connsiteX3" fmla="*/ 0 w 66817"/>
                  <a:gd name="connsiteY3" fmla="*/ 52693 h 74872"/>
                  <a:gd name="connsiteX4" fmla="*/ 7629 w 66817"/>
                  <a:gd name="connsiteY4" fmla="*/ 35459 h 74872"/>
                  <a:gd name="connsiteX5" fmla="*/ 29661 w 66817"/>
                  <a:gd name="connsiteY5" fmla="*/ 28961 h 74872"/>
                  <a:gd name="connsiteX6" fmla="*/ 45491 w 66817"/>
                  <a:gd name="connsiteY6" fmla="*/ 28961 h 74872"/>
                  <a:gd name="connsiteX7" fmla="*/ 45491 w 66817"/>
                  <a:gd name="connsiteY7" fmla="*/ 27689 h 74872"/>
                  <a:gd name="connsiteX8" fmla="*/ 42377 w 66817"/>
                  <a:gd name="connsiteY8" fmla="*/ 20061 h 74872"/>
                  <a:gd name="connsiteX9" fmla="*/ 34614 w 66817"/>
                  <a:gd name="connsiteY9" fmla="*/ 16953 h 74872"/>
                  <a:gd name="connsiteX10" fmla="*/ 27689 w 66817"/>
                  <a:gd name="connsiteY10" fmla="*/ 18930 h 74872"/>
                  <a:gd name="connsiteX11" fmla="*/ 24012 w 66817"/>
                  <a:gd name="connsiteY11" fmla="*/ 23310 h 74872"/>
                  <a:gd name="connsiteX12" fmla="*/ 3105 w 66817"/>
                  <a:gd name="connsiteY12" fmla="*/ 23310 h 74872"/>
                  <a:gd name="connsiteX13" fmla="*/ 7629 w 66817"/>
                  <a:gd name="connsiteY13" fmla="*/ 12008 h 74872"/>
                  <a:gd name="connsiteX14" fmla="*/ 18364 w 66817"/>
                  <a:gd name="connsiteY14" fmla="*/ 3391 h 74872"/>
                  <a:gd name="connsiteX15" fmla="*/ 34614 w 66817"/>
                  <a:gd name="connsiteY15" fmla="*/ 0 h 74872"/>
                  <a:gd name="connsiteX16" fmla="*/ 51559 w 66817"/>
                  <a:gd name="connsiteY16" fmla="*/ 3674 h 74872"/>
                  <a:gd name="connsiteX17" fmla="*/ 62865 w 66817"/>
                  <a:gd name="connsiteY17" fmla="*/ 13704 h 74872"/>
                  <a:gd name="connsiteX18" fmla="*/ 66818 w 66817"/>
                  <a:gd name="connsiteY18" fmla="*/ 27689 h 74872"/>
                  <a:gd name="connsiteX19" fmla="*/ 66818 w 66817"/>
                  <a:gd name="connsiteY19" fmla="*/ 73460 h 74872"/>
                  <a:gd name="connsiteX20" fmla="*/ 48311 w 66817"/>
                  <a:gd name="connsiteY20" fmla="*/ 73460 h 74872"/>
                  <a:gd name="connsiteX21" fmla="*/ 46901 w 66817"/>
                  <a:gd name="connsiteY21" fmla="*/ 67244 h 74872"/>
                  <a:gd name="connsiteX22" fmla="*/ 46196 w 66817"/>
                  <a:gd name="connsiteY22" fmla="*/ 67244 h 74872"/>
                  <a:gd name="connsiteX23" fmla="*/ 38424 w 66817"/>
                  <a:gd name="connsiteY23" fmla="*/ 72612 h 74872"/>
                  <a:gd name="connsiteX24" fmla="*/ 26413 w 66817"/>
                  <a:gd name="connsiteY24" fmla="*/ 74872 h 74872"/>
                  <a:gd name="connsiteX25" fmla="*/ 31080 w 66817"/>
                  <a:gd name="connsiteY25" fmla="*/ 58344 h 74872"/>
                  <a:gd name="connsiteX26" fmla="*/ 41672 w 66817"/>
                  <a:gd name="connsiteY26" fmla="*/ 54672 h 74872"/>
                  <a:gd name="connsiteX27" fmla="*/ 45491 w 66817"/>
                  <a:gd name="connsiteY27" fmla="*/ 44783 h 74872"/>
                  <a:gd name="connsiteX28" fmla="*/ 45491 w 66817"/>
                  <a:gd name="connsiteY28" fmla="*/ 43087 h 74872"/>
                  <a:gd name="connsiteX29" fmla="*/ 32490 w 66817"/>
                  <a:gd name="connsiteY29" fmla="*/ 43087 h 74872"/>
                  <a:gd name="connsiteX30" fmla="*/ 24155 w 66817"/>
                  <a:gd name="connsiteY30" fmla="*/ 45207 h 74872"/>
                  <a:gd name="connsiteX31" fmla="*/ 21469 w 66817"/>
                  <a:gd name="connsiteY31" fmla="*/ 50716 h 74872"/>
                  <a:gd name="connsiteX32" fmla="*/ 23870 w 66817"/>
                  <a:gd name="connsiteY32" fmla="*/ 56366 h 74872"/>
                  <a:gd name="connsiteX33" fmla="*/ 31080 w 66817"/>
                  <a:gd name="connsiteY33" fmla="*/ 58344 h 74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66817" h="74872" extrusionOk="0">
                    <a:moveTo>
                      <a:pt x="26413" y="74872"/>
                    </a:moveTo>
                    <a:cubicBezTo>
                      <a:pt x="21050" y="74872"/>
                      <a:pt x="16335" y="73884"/>
                      <a:pt x="12287" y="71906"/>
                    </a:cubicBezTo>
                    <a:cubicBezTo>
                      <a:pt x="8334" y="69928"/>
                      <a:pt x="5277" y="67291"/>
                      <a:pt x="3105" y="63995"/>
                    </a:cubicBezTo>
                    <a:cubicBezTo>
                      <a:pt x="1038" y="60605"/>
                      <a:pt x="0" y="56838"/>
                      <a:pt x="0" y="52693"/>
                    </a:cubicBezTo>
                    <a:cubicBezTo>
                      <a:pt x="0" y="45536"/>
                      <a:pt x="2543" y="39791"/>
                      <a:pt x="7629" y="35459"/>
                    </a:cubicBezTo>
                    <a:cubicBezTo>
                      <a:pt x="12716" y="31127"/>
                      <a:pt x="20060" y="28961"/>
                      <a:pt x="29661" y="28961"/>
                    </a:cubicBezTo>
                    <a:lnTo>
                      <a:pt x="45491" y="28961"/>
                    </a:lnTo>
                    <a:lnTo>
                      <a:pt x="45491" y="27689"/>
                    </a:lnTo>
                    <a:cubicBezTo>
                      <a:pt x="45491" y="24581"/>
                      <a:pt x="44453" y="22038"/>
                      <a:pt x="42377" y="20061"/>
                    </a:cubicBezTo>
                    <a:cubicBezTo>
                      <a:pt x="40405" y="17989"/>
                      <a:pt x="37814" y="16953"/>
                      <a:pt x="34614" y="16953"/>
                    </a:cubicBezTo>
                    <a:cubicBezTo>
                      <a:pt x="31690" y="16953"/>
                      <a:pt x="29385" y="17612"/>
                      <a:pt x="27689" y="18930"/>
                    </a:cubicBezTo>
                    <a:cubicBezTo>
                      <a:pt x="25994" y="20155"/>
                      <a:pt x="24765" y="21614"/>
                      <a:pt x="24012" y="23310"/>
                    </a:cubicBezTo>
                    <a:lnTo>
                      <a:pt x="3105" y="23310"/>
                    </a:lnTo>
                    <a:cubicBezTo>
                      <a:pt x="3581" y="19354"/>
                      <a:pt x="5086" y="15587"/>
                      <a:pt x="7629" y="12008"/>
                    </a:cubicBezTo>
                    <a:cubicBezTo>
                      <a:pt x="10268" y="8430"/>
                      <a:pt x="13840" y="5557"/>
                      <a:pt x="18364" y="3391"/>
                    </a:cubicBezTo>
                    <a:cubicBezTo>
                      <a:pt x="22974" y="1131"/>
                      <a:pt x="28394" y="0"/>
                      <a:pt x="34614" y="0"/>
                    </a:cubicBezTo>
                    <a:cubicBezTo>
                      <a:pt x="41110" y="0"/>
                      <a:pt x="46758" y="1225"/>
                      <a:pt x="51559" y="3674"/>
                    </a:cubicBezTo>
                    <a:cubicBezTo>
                      <a:pt x="56455" y="6122"/>
                      <a:pt x="60227" y="9465"/>
                      <a:pt x="62865" y="13704"/>
                    </a:cubicBezTo>
                    <a:cubicBezTo>
                      <a:pt x="65503" y="17847"/>
                      <a:pt x="66818" y="22509"/>
                      <a:pt x="66818" y="27689"/>
                    </a:cubicBezTo>
                    <a:lnTo>
                      <a:pt x="66818" y="73460"/>
                    </a:lnTo>
                    <a:lnTo>
                      <a:pt x="48311" y="73460"/>
                    </a:lnTo>
                    <a:lnTo>
                      <a:pt x="46901" y="67244"/>
                    </a:lnTo>
                    <a:lnTo>
                      <a:pt x="46196" y="67244"/>
                    </a:lnTo>
                    <a:cubicBezTo>
                      <a:pt x="44596" y="69222"/>
                      <a:pt x="42005" y="71011"/>
                      <a:pt x="38424" y="72612"/>
                    </a:cubicBezTo>
                    <a:cubicBezTo>
                      <a:pt x="34938" y="74119"/>
                      <a:pt x="30937" y="74872"/>
                      <a:pt x="26413" y="74872"/>
                    </a:cubicBezTo>
                    <a:close/>
                    <a:moveTo>
                      <a:pt x="31080" y="58344"/>
                    </a:moveTo>
                    <a:cubicBezTo>
                      <a:pt x="35595" y="58344"/>
                      <a:pt x="39129" y="57120"/>
                      <a:pt x="41672" y="54672"/>
                    </a:cubicBezTo>
                    <a:cubicBezTo>
                      <a:pt x="44215" y="52223"/>
                      <a:pt x="45491" y="48926"/>
                      <a:pt x="45491" y="44783"/>
                    </a:cubicBezTo>
                    <a:lnTo>
                      <a:pt x="45491" y="43087"/>
                    </a:lnTo>
                    <a:lnTo>
                      <a:pt x="32490" y="43087"/>
                    </a:lnTo>
                    <a:cubicBezTo>
                      <a:pt x="28813" y="43087"/>
                      <a:pt x="26041" y="43793"/>
                      <a:pt x="24155" y="45207"/>
                    </a:cubicBezTo>
                    <a:cubicBezTo>
                      <a:pt x="22365" y="46525"/>
                      <a:pt x="21469" y="48361"/>
                      <a:pt x="21469" y="50716"/>
                    </a:cubicBezTo>
                    <a:cubicBezTo>
                      <a:pt x="21469" y="53070"/>
                      <a:pt x="22269" y="54954"/>
                      <a:pt x="23870" y="56366"/>
                    </a:cubicBezTo>
                    <a:cubicBezTo>
                      <a:pt x="25565" y="57685"/>
                      <a:pt x="27965" y="58344"/>
                      <a:pt x="31080" y="58344"/>
                    </a:cubicBezTo>
                    <a:close/>
                  </a:path>
                </a:pathLst>
              </a:custGeom>
              <a:solidFill>
                <a:srgbClr val="FFFFFF"/>
              </a:solidFill>
              <a:ln w="9525" cap="flat">
                <a:noFill/>
                <a:prstDash val="solid"/>
                <a:miter/>
              </a:ln>
            </p:spPr>
            <p:txBody>
              <a:bodyPr rtlCol="0" anchor="ctr"/>
              <a:lstStyle/>
              <a:p>
                <a:pPr>
                  <a:defRPr/>
                </a:pPr>
                <a:endParaRPr lang="en-GB"/>
              </a:p>
            </p:txBody>
          </p:sp>
          <p:sp>
            <p:nvSpPr>
              <p:cNvPr id="94" name="Полилиния: фигура 93"/>
              <p:cNvSpPr/>
              <p:nvPr/>
            </p:nvSpPr>
            <p:spPr bwMode="auto">
              <a:xfrm>
                <a:off x="4379966" y="356817"/>
                <a:ext cx="84762" cy="98887"/>
              </a:xfrm>
              <a:custGeom>
                <a:avLst/>
                <a:gdLst>
                  <a:gd name="connsiteX0" fmla="*/ 0 w 84762"/>
                  <a:gd name="connsiteY0" fmla="*/ 98888 h 98887"/>
                  <a:gd name="connsiteX1" fmla="*/ 0 w 84762"/>
                  <a:gd name="connsiteY1" fmla="*/ 0 h 98887"/>
                  <a:gd name="connsiteX2" fmla="*/ 36728 w 84762"/>
                  <a:gd name="connsiteY2" fmla="*/ 0 h 98887"/>
                  <a:gd name="connsiteX3" fmla="*/ 61027 w 84762"/>
                  <a:gd name="connsiteY3" fmla="*/ 6498 h 98887"/>
                  <a:gd name="connsiteX4" fmla="*/ 78410 w 84762"/>
                  <a:gd name="connsiteY4" fmla="*/ 24297 h 98887"/>
                  <a:gd name="connsiteX5" fmla="*/ 84763 w 84762"/>
                  <a:gd name="connsiteY5" fmla="*/ 49443 h 98887"/>
                  <a:gd name="connsiteX6" fmla="*/ 78410 w 84762"/>
                  <a:gd name="connsiteY6" fmla="*/ 74589 h 98887"/>
                  <a:gd name="connsiteX7" fmla="*/ 61027 w 84762"/>
                  <a:gd name="connsiteY7" fmla="*/ 92389 h 98887"/>
                  <a:gd name="connsiteX8" fmla="*/ 36728 w 84762"/>
                  <a:gd name="connsiteY8" fmla="*/ 98888 h 98887"/>
                  <a:gd name="connsiteX9" fmla="*/ 0 w 84762"/>
                  <a:gd name="connsiteY9" fmla="*/ 98888 h 98887"/>
                  <a:gd name="connsiteX10" fmla="*/ 36728 w 84762"/>
                  <a:gd name="connsiteY10" fmla="*/ 76991 h 98887"/>
                  <a:gd name="connsiteX11" fmla="*/ 49587 w 84762"/>
                  <a:gd name="connsiteY11" fmla="*/ 73459 h 98887"/>
                  <a:gd name="connsiteX12" fmla="*/ 58769 w 84762"/>
                  <a:gd name="connsiteY12" fmla="*/ 63712 h 98887"/>
                  <a:gd name="connsiteX13" fmla="*/ 62160 w 84762"/>
                  <a:gd name="connsiteY13" fmla="*/ 49443 h 98887"/>
                  <a:gd name="connsiteX14" fmla="*/ 58769 w 84762"/>
                  <a:gd name="connsiteY14" fmla="*/ 35317 h 98887"/>
                  <a:gd name="connsiteX15" fmla="*/ 49587 w 84762"/>
                  <a:gd name="connsiteY15" fmla="*/ 25428 h 98887"/>
                  <a:gd name="connsiteX16" fmla="*/ 36728 w 84762"/>
                  <a:gd name="connsiteY16" fmla="*/ 21896 h 98887"/>
                  <a:gd name="connsiteX17" fmla="*/ 22603 w 84762"/>
                  <a:gd name="connsiteY17" fmla="*/ 21896 h 98887"/>
                  <a:gd name="connsiteX18" fmla="*/ 22603 w 84762"/>
                  <a:gd name="connsiteY18" fmla="*/ 76991 h 98887"/>
                  <a:gd name="connsiteX19" fmla="*/ 36728 w 84762"/>
                  <a:gd name="connsiteY19" fmla="*/ 76991 h 98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4762" h="98887" extrusionOk="0">
                    <a:moveTo>
                      <a:pt x="0" y="98888"/>
                    </a:moveTo>
                    <a:lnTo>
                      <a:pt x="0" y="0"/>
                    </a:lnTo>
                    <a:lnTo>
                      <a:pt x="36728" y="0"/>
                    </a:lnTo>
                    <a:cubicBezTo>
                      <a:pt x="45587" y="0"/>
                      <a:pt x="53683" y="2166"/>
                      <a:pt x="61027" y="6498"/>
                    </a:cubicBezTo>
                    <a:cubicBezTo>
                      <a:pt x="68380" y="10830"/>
                      <a:pt x="74171" y="16763"/>
                      <a:pt x="78410" y="24297"/>
                    </a:cubicBezTo>
                    <a:cubicBezTo>
                      <a:pt x="82639" y="31833"/>
                      <a:pt x="84763" y="40214"/>
                      <a:pt x="84763" y="49443"/>
                    </a:cubicBezTo>
                    <a:cubicBezTo>
                      <a:pt x="84763" y="58673"/>
                      <a:pt x="82639" y="67055"/>
                      <a:pt x="78410" y="74589"/>
                    </a:cubicBezTo>
                    <a:cubicBezTo>
                      <a:pt x="74171" y="82124"/>
                      <a:pt x="68380" y="88057"/>
                      <a:pt x="61027" y="92389"/>
                    </a:cubicBezTo>
                    <a:cubicBezTo>
                      <a:pt x="53683" y="96722"/>
                      <a:pt x="45587" y="98888"/>
                      <a:pt x="36728" y="98888"/>
                    </a:cubicBezTo>
                    <a:lnTo>
                      <a:pt x="0" y="98888"/>
                    </a:lnTo>
                    <a:close/>
                    <a:moveTo>
                      <a:pt x="36728" y="76991"/>
                    </a:moveTo>
                    <a:cubicBezTo>
                      <a:pt x="41443" y="76991"/>
                      <a:pt x="45729" y="75813"/>
                      <a:pt x="49587" y="73459"/>
                    </a:cubicBezTo>
                    <a:cubicBezTo>
                      <a:pt x="53445" y="71105"/>
                      <a:pt x="56512" y="67855"/>
                      <a:pt x="58769" y="63712"/>
                    </a:cubicBezTo>
                    <a:cubicBezTo>
                      <a:pt x="61027" y="59473"/>
                      <a:pt x="62160" y="54717"/>
                      <a:pt x="62160" y="49443"/>
                    </a:cubicBezTo>
                    <a:cubicBezTo>
                      <a:pt x="62160" y="44169"/>
                      <a:pt x="61027" y="39460"/>
                      <a:pt x="58769" y="35317"/>
                    </a:cubicBezTo>
                    <a:cubicBezTo>
                      <a:pt x="56512" y="31079"/>
                      <a:pt x="53445" y="27783"/>
                      <a:pt x="49587" y="25428"/>
                    </a:cubicBezTo>
                    <a:cubicBezTo>
                      <a:pt x="45729" y="23073"/>
                      <a:pt x="41443" y="21896"/>
                      <a:pt x="36728" y="21896"/>
                    </a:cubicBezTo>
                    <a:lnTo>
                      <a:pt x="22603" y="21896"/>
                    </a:lnTo>
                    <a:lnTo>
                      <a:pt x="22603" y="76991"/>
                    </a:lnTo>
                    <a:lnTo>
                      <a:pt x="36728" y="76991"/>
                    </a:lnTo>
                    <a:close/>
                  </a:path>
                </a:pathLst>
              </a:custGeom>
              <a:solidFill>
                <a:srgbClr val="FFFFFF"/>
              </a:solidFill>
              <a:ln w="9525" cap="flat">
                <a:noFill/>
                <a:prstDash val="solid"/>
                <a:miter/>
              </a:ln>
            </p:spPr>
            <p:txBody>
              <a:bodyPr rtlCol="0" anchor="ctr"/>
              <a:lstStyle/>
              <a:p>
                <a:pPr>
                  <a:defRPr/>
                </a:pPr>
                <a:endParaRPr lang="en-GB"/>
              </a:p>
            </p:txBody>
          </p:sp>
          <p:sp>
            <p:nvSpPr>
              <p:cNvPr id="95" name="Полилиния: фигура 94"/>
              <p:cNvSpPr/>
              <p:nvPr/>
            </p:nvSpPr>
            <p:spPr bwMode="auto">
              <a:xfrm>
                <a:off x="5226567" y="228789"/>
                <a:ext cx="71066" cy="98887"/>
              </a:xfrm>
              <a:custGeom>
                <a:avLst/>
                <a:gdLst>
                  <a:gd name="connsiteX0" fmla="*/ 21336 w 71066"/>
                  <a:gd name="connsiteY0" fmla="*/ 98887 h 98887"/>
                  <a:gd name="connsiteX1" fmla="*/ 0 w 71066"/>
                  <a:gd name="connsiteY1" fmla="*/ 98887 h 98887"/>
                  <a:gd name="connsiteX2" fmla="*/ 0 w 71066"/>
                  <a:gd name="connsiteY2" fmla="*/ 0 h 98887"/>
                  <a:gd name="connsiteX3" fmla="*/ 21336 w 71066"/>
                  <a:gd name="connsiteY3" fmla="*/ 0 h 98887"/>
                  <a:gd name="connsiteX4" fmla="*/ 21336 w 71066"/>
                  <a:gd name="connsiteY4" fmla="*/ 58768 h 98887"/>
                  <a:gd name="connsiteX5" fmla="*/ 45491 w 71066"/>
                  <a:gd name="connsiteY5" fmla="*/ 26841 h 98887"/>
                  <a:gd name="connsiteX6" fmla="*/ 69647 w 71066"/>
                  <a:gd name="connsiteY6" fmla="*/ 26841 h 98887"/>
                  <a:gd name="connsiteX7" fmla="*/ 42386 w 71066"/>
                  <a:gd name="connsiteY7" fmla="*/ 62158 h 98887"/>
                  <a:gd name="connsiteX8" fmla="*/ 71066 w 71066"/>
                  <a:gd name="connsiteY8" fmla="*/ 98887 h 98887"/>
                  <a:gd name="connsiteX9" fmla="*/ 46901 w 71066"/>
                  <a:gd name="connsiteY9" fmla="*/ 98887 h 98887"/>
                  <a:gd name="connsiteX10" fmla="*/ 21336 w 71066"/>
                  <a:gd name="connsiteY10" fmla="*/ 65548 h 98887"/>
                  <a:gd name="connsiteX11" fmla="*/ 21336 w 71066"/>
                  <a:gd name="connsiteY11" fmla="*/ 98887 h 98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1066" h="98887" extrusionOk="0">
                    <a:moveTo>
                      <a:pt x="21336" y="98887"/>
                    </a:moveTo>
                    <a:lnTo>
                      <a:pt x="0" y="98887"/>
                    </a:lnTo>
                    <a:lnTo>
                      <a:pt x="0" y="0"/>
                    </a:lnTo>
                    <a:lnTo>
                      <a:pt x="21336" y="0"/>
                    </a:lnTo>
                    <a:lnTo>
                      <a:pt x="21336" y="58768"/>
                    </a:lnTo>
                    <a:lnTo>
                      <a:pt x="45491" y="26841"/>
                    </a:lnTo>
                    <a:lnTo>
                      <a:pt x="69647" y="26841"/>
                    </a:lnTo>
                    <a:lnTo>
                      <a:pt x="42386" y="62158"/>
                    </a:lnTo>
                    <a:lnTo>
                      <a:pt x="71066" y="98887"/>
                    </a:lnTo>
                    <a:lnTo>
                      <a:pt x="46901" y="98887"/>
                    </a:lnTo>
                    <a:lnTo>
                      <a:pt x="21336" y="65548"/>
                    </a:lnTo>
                    <a:lnTo>
                      <a:pt x="21336" y="98887"/>
                    </a:lnTo>
                    <a:close/>
                  </a:path>
                </a:pathLst>
              </a:custGeom>
              <a:solidFill>
                <a:srgbClr val="FFFFFF"/>
              </a:solidFill>
              <a:ln w="9525" cap="flat">
                <a:noFill/>
                <a:prstDash val="solid"/>
                <a:miter/>
              </a:ln>
            </p:spPr>
            <p:txBody>
              <a:bodyPr rtlCol="0" anchor="ctr"/>
              <a:lstStyle/>
              <a:p>
                <a:pPr>
                  <a:defRPr/>
                </a:pPr>
                <a:endParaRPr lang="en-GB"/>
              </a:p>
            </p:txBody>
          </p:sp>
          <p:sp>
            <p:nvSpPr>
              <p:cNvPr id="96" name="Полилиния: фигура 95"/>
              <p:cNvSpPr/>
              <p:nvPr/>
            </p:nvSpPr>
            <p:spPr bwMode="auto">
              <a:xfrm>
                <a:off x="5139604" y="254218"/>
                <a:ext cx="73599" cy="74872"/>
              </a:xfrm>
              <a:custGeom>
                <a:avLst/>
                <a:gdLst>
                  <a:gd name="connsiteX0" fmla="*/ 37852 w 73599"/>
                  <a:gd name="connsiteY0" fmla="*/ 74872 h 74872"/>
                  <a:gd name="connsiteX1" fmla="*/ 18498 w 73599"/>
                  <a:gd name="connsiteY1" fmla="*/ 70069 h 74872"/>
                  <a:gd name="connsiteX2" fmla="*/ 4943 w 73599"/>
                  <a:gd name="connsiteY2" fmla="*/ 56649 h 74872"/>
                  <a:gd name="connsiteX3" fmla="*/ 0 w 73599"/>
                  <a:gd name="connsiteY3" fmla="*/ 37436 h 74872"/>
                  <a:gd name="connsiteX4" fmla="*/ 4943 w 73599"/>
                  <a:gd name="connsiteY4" fmla="*/ 18365 h 74872"/>
                  <a:gd name="connsiteX5" fmla="*/ 18498 w 73599"/>
                  <a:gd name="connsiteY5" fmla="*/ 4944 h 74872"/>
                  <a:gd name="connsiteX6" fmla="*/ 37852 w 73599"/>
                  <a:gd name="connsiteY6" fmla="*/ 0 h 74872"/>
                  <a:gd name="connsiteX7" fmla="*/ 55940 w 73599"/>
                  <a:gd name="connsiteY7" fmla="*/ 4379 h 74872"/>
                  <a:gd name="connsiteX8" fmla="*/ 67942 w 73599"/>
                  <a:gd name="connsiteY8" fmla="*/ 15539 h 74872"/>
                  <a:gd name="connsiteX9" fmla="*/ 73600 w 73599"/>
                  <a:gd name="connsiteY9" fmla="*/ 29525 h 74872"/>
                  <a:gd name="connsiteX10" fmla="*/ 51978 w 73599"/>
                  <a:gd name="connsiteY10" fmla="*/ 29525 h 74872"/>
                  <a:gd name="connsiteX11" fmla="*/ 47320 w 73599"/>
                  <a:gd name="connsiteY11" fmla="*/ 22744 h 74872"/>
                  <a:gd name="connsiteX12" fmla="*/ 37852 w 73599"/>
                  <a:gd name="connsiteY12" fmla="*/ 19778 h 74872"/>
                  <a:gd name="connsiteX13" fmla="*/ 26127 w 73599"/>
                  <a:gd name="connsiteY13" fmla="*/ 24722 h 74872"/>
                  <a:gd name="connsiteX14" fmla="*/ 21469 w 73599"/>
                  <a:gd name="connsiteY14" fmla="*/ 37436 h 74872"/>
                  <a:gd name="connsiteX15" fmla="*/ 26127 w 73599"/>
                  <a:gd name="connsiteY15" fmla="*/ 50292 h 74872"/>
                  <a:gd name="connsiteX16" fmla="*/ 37852 w 73599"/>
                  <a:gd name="connsiteY16" fmla="*/ 55236 h 74872"/>
                  <a:gd name="connsiteX17" fmla="*/ 47320 w 73599"/>
                  <a:gd name="connsiteY17" fmla="*/ 52269 h 74872"/>
                  <a:gd name="connsiteX18" fmla="*/ 51978 w 73599"/>
                  <a:gd name="connsiteY18" fmla="*/ 45065 h 74872"/>
                  <a:gd name="connsiteX19" fmla="*/ 73600 w 73599"/>
                  <a:gd name="connsiteY19" fmla="*/ 45065 h 74872"/>
                  <a:gd name="connsiteX20" fmla="*/ 67942 w 73599"/>
                  <a:gd name="connsiteY20" fmla="*/ 59333 h 74872"/>
                  <a:gd name="connsiteX21" fmla="*/ 55940 w 73599"/>
                  <a:gd name="connsiteY21" fmla="*/ 70493 h 74872"/>
                  <a:gd name="connsiteX22" fmla="*/ 37852 w 73599"/>
                  <a:gd name="connsiteY22" fmla="*/ 74872 h 74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3599" h="74872" extrusionOk="0">
                    <a:moveTo>
                      <a:pt x="37852" y="74872"/>
                    </a:moveTo>
                    <a:cubicBezTo>
                      <a:pt x="30699" y="74872"/>
                      <a:pt x="24251" y="73271"/>
                      <a:pt x="18498" y="70069"/>
                    </a:cubicBezTo>
                    <a:cubicBezTo>
                      <a:pt x="12754" y="66773"/>
                      <a:pt x="8239" y="62299"/>
                      <a:pt x="4943" y="56649"/>
                    </a:cubicBezTo>
                    <a:cubicBezTo>
                      <a:pt x="1648" y="50904"/>
                      <a:pt x="0" y="44499"/>
                      <a:pt x="0" y="37436"/>
                    </a:cubicBezTo>
                    <a:cubicBezTo>
                      <a:pt x="0" y="30373"/>
                      <a:pt x="1648" y="24016"/>
                      <a:pt x="4943" y="18365"/>
                    </a:cubicBezTo>
                    <a:cubicBezTo>
                      <a:pt x="8239" y="12620"/>
                      <a:pt x="12754" y="8146"/>
                      <a:pt x="18498" y="4944"/>
                    </a:cubicBezTo>
                    <a:cubicBezTo>
                      <a:pt x="24251" y="1648"/>
                      <a:pt x="30699" y="0"/>
                      <a:pt x="37852" y="0"/>
                    </a:cubicBezTo>
                    <a:cubicBezTo>
                      <a:pt x="44825" y="0"/>
                      <a:pt x="50854" y="1460"/>
                      <a:pt x="55940" y="4379"/>
                    </a:cubicBezTo>
                    <a:cubicBezTo>
                      <a:pt x="61027" y="7299"/>
                      <a:pt x="65027" y="11019"/>
                      <a:pt x="67942" y="15539"/>
                    </a:cubicBezTo>
                    <a:cubicBezTo>
                      <a:pt x="70866" y="19966"/>
                      <a:pt x="72752" y="24628"/>
                      <a:pt x="73600" y="29525"/>
                    </a:cubicBezTo>
                    <a:lnTo>
                      <a:pt x="51978" y="29525"/>
                    </a:lnTo>
                    <a:cubicBezTo>
                      <a:pt x="51130" y="26888"/>
                      <a:pt x="49578" y="24628"/>
                      <a:pt x="47320" y="22744"/>
                    </a:cubicBezTo>
                    <a:cubicBezTo>
                      <a:pt x="45063" y="20766"/>
                      <a:pt x="41900" y="19778"/>
                      <a:pt x="37852" y="19778"/>
                    </a:cubicBezTo>
                    <a:cubicBezTo>
                      <a:pt x="33242" y="19778"/>
                      <a:pt x="29327" y="21426"/>
                      <a:pt x="26127" y="24722"/>
                    </a:cubicBezTo>
                    <a:cubicBezTo>
                      <a:pt x="23022" y="28018"/>
                      <a:pt x="21469" y="32256"/>
                      <a:pt x="21469" y="37436"/>
                    </a:cubicBezTo>
                    <a:cubicBezTo>
                      <a:pt x="21469" y="42616"/>
                      <a:pt x="23022" y="46901"/>
                      <a:pt x="26127" y="50292"/>
                    </a:cubicBezTo>
                    <a:cubicBezTo>
                      <a:pt x="29327" y="53588"/>
                      <a:pt x="33242" y="55236"/>
                      <a:pt x="37852" y="55236"/>
                    </a:cubicBezTo>
                    <a:cubicBezTo>
                      <a:pt x="41900" y="55236"/>
                      <a:pt x="45063" y="54247"/>
                      <a:pt x="47320" y="52269"/>
                    </a:cubicBezTo>
                    <a:cubicBezTo>
                      <a:pt x="49578" y="50292"/>
                      <a:pt x="51130" y="47890"/>
                      <a:pt x="51978" y="45065"/>
                    </a:cubicBezTo>
                    <a:lnTo>
                      <a:pt x="73600" y="45065"/>
                    </a:lnTo>
                    <a:cubicBezTo>
                      <a:pt x="72752" y="50056"/>
                      <a:pt x="70866" y="54812"/>
                      <a:pt x="67942" y="59333"/>
                    </a:cubicBezTo>
                    <a:cubicBezTo>
                      <a:pt x="65027" y="63853"/>
                      <a:pt x="61027" y="67573"/>
                      <a:pt x="55940" y="70493"/>
                    </a:cubicBezTo>
                    <a:cubicBezTo>
                      <a:pt x="50949" y="73412"/>
                      <a:pt x="44920" y="74872"/>
                      <a:pt x="37852" y="74872"/>
                    </a:cubicBezTo>
                    <a:close/>
                  </a:path>
                </a:pathLst>
              </a:custGeom>
              <a:solidFill>
                <a:srgbClr val="FFFFFF"/>
              </a:solidFill>
              <a:ln w="9525" cap="flat">
                <a:noFill/>
                <a:prstDash val="solid"/>
                <a:miter/>
              </a:ln>
            </p:spPr>
            <p:txBody>
              <a:bodyPr rtlCol="0" anchor="ctr"/>
              <a:lstStyle/>
              <a:p>
                <a:pPr>
                  <a:defRPr/>
                </a:pPr>
                <a:endParaRPr lang="en-GB"/>
              </a:p>
            </p:txBody>
          </p:sp>
          <p:sp>
            <p:nvSpPr>
              <p:cNvPr id="97" name="Полилиния: фигура 96"/>
              <p:cNvSpPr/>
              <p:nvPr/>
            </p:nvSpPr>
            <p:spPr bwMode="auto">
              <a:xfrm>
                <a:off x="5060013" y="254218"/>
                <a:ext cx="66817" cy="74872"/>
              </a:xfrm>
              <a:custGeom>
                <a:avLst/>
                <a:gdLst>
                  <a:gd name="connsiteX0" fmla="*/ 26413 w 66817"/>
                  <a:gd name="connsiteY0" fmla="*/ 74872 h 74872"/>
                  <a:gd name="connsiteX1" fmla="*/ 12287 w 66817"/>
                  <a:gd name="connsiteY1" fmla="*/ 71905 h 74872"/>
                  <a:gd name="connsiteX2" fmla="*/ 3105 w 66817"/>
                  <a:gd name="connsiteY2" fmla="*/ 63994 h 74872"/>
                  <a:gd name="connsiteX3" fmla="*/ 0 w 66817"/>
                  <a:gd name="connsiteY3" fmla="*/ 52693 h 74872"/>
                  <a:gd name="connsiteX4" fmla="*/ 7629 w 66817"/>
                  <a:gd name="connsiteY4" fmla="*/ 35458 h 74872"/>
                  <a:gd name="connsiteX5" fmla="*/ 29661 w 66817"/>
                  <a:gd name="connsiteY5" fmla="*/ 28960 h 74872"/>
                  <a:gd name="connsiteX6" fmla="*/ 45482 w 66817"/>
                  <a:gd name="connsiteY6" fmla="*/ 28960 h 74872"/>
                  <a:gd name="connsiteX7" fmla="*/ 45482 w 66817"/>
                  <a:gd name="connsiteY7" fmla="*/ 27689 h 74872"/>
                  <a:gd name="connsiteX8" fmla="*/ 42377 w 66817"/>
                  <a:gd name="connsiteY8" fmla="*/ 20060 h 74872"/>
                  <a:gd name="connsiteX9" fmla="*/ 34604 w 66817"/>
                  <a:gd name="connsiteY9" fmla="*/ 16952 h 74872"/>
                  <a:gd name="connsiteX10" fmla="*/ 27689 w 66817"/>
                  <a:gd name="connsiteY10" fmla="*/ 18930 h 74872"/>
                  <a:gd name="connsiteX11" fmla="*/ 24012 w 66817"/>
                  <a:gd name="connsiteY11" fmla="*/ 23309 h 74872"/>
                  <a:gd name="connsiteX12" fmla="*/ 3105 w 66817"/>
                  <a:gd name="connsiteY12" fmla="*/ 23309 h 74872"/>
                  <a:gd name="connsiteX13" fmla="*/ 7629 w 66817"/>
                  <a:gd name="connsiteY13" fmla="*/ 12008 h 74872"/>
                  <a:gd name="connsiteX14" fmla="*/ 18364 w 66817"/>
                  <a:gd name="connsiteY14" fmla="*/ 3390 h 74872"/>
                  <a:gd name="connsiteX15" fmla="*/ 34604 w 66817"/>
                  <a:gd name="connsiteY15" fmla="*/ 0 h 74872"/>
                  <a:gd name="connsiteX16" fmla="*/ 51559 w 66817"/>
                  <a:gd name="connsiteY16" fmla="*/ 3673 h 74872"/>
                  <a:gd name="connsiteX17" fmla="*/ 62865 w 66817"/>
                  <a:gd name="connsiteY17" fmla="*/ 13703 h 74872"/>
                  <a:gd name="connsiteX18" fmla="*/ 66818 w 66817"/>
                  <a:gd name="connsiteY18" fmla="*/ 27689 h 74872"/>
                  <a:gd name="connsiteX19" fmla="*/ 66818 w 66817"/>
                  <a:gd name="connsiteY19" fmla="*/ 73460 h 74872"/>
                  <a:gd name="connsiteX20" fmla="*/ 48311 w 66817"/>
                  <a:gd name="connsiteY20" fmla="*/ 73460 h 74872"/>
                  <a:gd name="connsiteX21" fmla="*/ 46901 w 66817"/>
                  <a:gd name="connsiteY21" fmla="*/ 67244 h 74872"/>
                  <a:gd name="connsiteX22" fmla="*/ 46196 w 66817"/>
                  <a:gd name="connsiteY22" fmla="*/ 67244 h 74872"/>
                  <a:gd name="connsiteX23" fmla="*/ 38424 w 66817"/>
                  <a:gd name="connsiteY23" fmla="*/ 72612 h 74872"/>
                  <a:gd name="connsiteX24" fmla="*/ 26413 w 66817"/>
                  <a:gd name="connsiteY24" fmla="*/ 74872 h 74872"/>
                  <a:gd name="connsiteX25" fmla="*/ 31080 w 66817"/>
                  <a:gd name="connsiteY25" fmla="*/ 58344 h 74872"/>
                  <a:gd name="connsiteX26" fmla="*/ 41672 w 66817"/>
                  <a:gd name="connsiteY26" fmla="*/ 54671 h 74872"/>
                  <a:gd name="connsiteX27" fmla="*/ 45482 w 66817"/>
                  <a:gd name="connsiteY27" fmla="*/ 44782 h 74872"/>
                  <a:gd name="connsiteX28" fmla="*/ 45482 w 66817"/>
                  <a:gd name="connsiteY28" fmla="*/ 43087 h 74872"/>
                  <a:gd name="connsiteX29" fmla="*/ 32490 w 66817"/>
                  <a:gd name="connsiteY29" fmla="*/ 43087 h 74872"/>
                  <a:gd name="connsiteX30" fmla="*/ 24155 w 66817"/>
                  <a:gd name="connsiteY30" fmla="*/ 45206 h 74872"/>
                  <a:gd name="connsiteX31" fmla="*/ 21469 w 66817"/>
                  <a:gd name="connsiteY31" fmla="*/ 50715 h 74872"/>
                  <a:gd name="connsiteX32" fmla="*/ 23870 w 66817"/>
                  <a:gd name="connsiteY32" fmla="*/ 56366 h 74872"/>
                  <a:gd name="connsiteX33" fmla="*/ 31080 w 66817"/>
                  <a:gd name="connsiteY33" fmla="*/ 58344 h 74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66817" h="74872" extrusionOk="0">
                    <a:moveTo>
                      <a:pt x="26413" y="74872"/>
                    </a:moveTo>
                    <a:cubicBezTo>
                      <a:pt x="21050" y="74872"/>
                      <a:pt x="16335" y="73884"/>
                      <a:pt x="12287" y="71905"/>
                    </a:cubicBezTo>
                    <a:cubicBezTo>
                      <a:pt x="8334" y="69928"/>
                      <a:pt x="5267" y="67291"/>
                      <a:pt x="3105" y="63994"/>
                    </a:cubicBezTo>
                    <a:cubicBezTo>
                      <a:pt x="1038" y="60604"/>
                      <a:pt x="0" y="56837"/>
                      <a:pt x="0" y="52693"/>
                    </a:cubicBezTo>
                    <a:cubicBezTo>
                      <a:pt x="0" y="45535"/>
                      <a:pt x="2543" y="39791"/>
                      <a:pt x="7629" y="35458"/>
                    </a:cubicBezTo>
                    <a:cubicBezTo>
                      <a:pt x="12716" y="31126"/>
                      <a:pt x="20060" y="28960"/>
                      <a:pt x="29661" y="28960"/>
                    </a:cubicBezTo>
                    <a:lnTo>
                      <a:pt x="45482" y="28960"/>
                    </a:lnTo>
                    <a:lnTo>
                      <a:pt x="45482" y="27689"/>
                    </a:lnTo>
                    <a:cubicBezTo>
                      <a:pt x="45482" y="24581"/>
                      <a:pt x="44453" y="22038"/>
                      <a:pt x="42377" y="20060"/>
                    </a:cubicBezTo>
                    <a:cubicBezTo>
                      <a:pt x="40405" y="17988"/>
                      <a:pt x="37814" y="16952"/>
                      <a:pt x="34604" y="16952"/>
                    </a:cubicBezTo>
                    <a:cubicBezTo>
                      <a:pt x="31690" y="16952"/>
                      <a:pt x="29385" y="17611"/>
                      <a:pt x="27689" y="18930"/>
                    </a:cubicBezTo>
                    <a:cubicBezTo>
                      <a:pt x="25994" y="20154"/>
                      <a:pt x="24765" y="21614"/>
                      <a:pt x="24012" y="23309"/>
                    </a:cubicBezTo>
                    <a:lnTo>
                      <a:pt x="3105" y="23309"/>
                    </a:lnTo>
                    <a:cubicBezTo>
                      <a:pt x="3572" y="19354"/>
                      <a:pt x="5086" y="15587"/>
                      <a:pt x="7629" y="12008"/>
                    </a:cubicBezTo>
                    <a:cubicBezTo>
                      <a:pt x="10268" y="8429"/>
                      <a:pt x="13840" y="5557"/>
                      <a:pt x="18364" y="3390"/>
                    </a:cubicBezTo>
                    <a:cubicBezTo>
                      <a:pt x="22974" y="1130"/>
                      <a:pt x="28394" y="0"/>
                      <a:pt x="34604" y="0"/>
                    </a:cubicBezTo>
                    <a:cubicBezTo>
                      <a:pt x="41110" y="0"/>
                      <a:pt x="46758" y="1224"/>
                      <a:pt x="51559" y="3673"/>
                    </a:cubicBezTo>
                    <a:cubicBezTo>
                      <a:pt x="56455" y="6122"/>
                      <a:pt x="60227" y="9465"/>
                      <a:pt x="62865" y="13703"/>
                    </a:cubicBezTo>
                    <a:cubicBezTo>
                      <a:pt x="65503" y="17847"/>
                      <a:pt x="66818" y="22509"/>
                      <a:pt x="66818" y="27689"/>
                    </a:cubicBezTo>
                    <a:lnTo>
                      <a:pt x="66818" y="73460"/>
                    </a:lnTo>
                    <a:lnTo>
                      <a:pt x="48311" y="73460"/>
                    </a:lnTo>
                    <a:lnTo>
                      <a:pt x="46901" y="67244"/>
                    </a:lnTo>
                    <a:lnTo>
                      <a:pt x="46196" y="67244"/>
                    </a:lnTo>
                    <a:cubicBezTo>
                      <a:pt x="44596" y="69221"/>
                      <a:pt x="42005" y="71011"/>
                      <a:pt x="38424" y="72612"/>
                    </a:cubicBezTo>
                    <a:cubicBezTo>
                      <a:pt x="34938" y="74119"/>
                      <a:pt x="30937" y="74872"/>
                      <a:pt x="26413" y="74872"/>
                    </a:cubicBezTo>
                    <a:close/>
                    <a:moveTo>
                      <a:pt x="31080" y="58344"/>
                    </a:moveTo>
                    <a:cubicBezTo>
                      <a:pt x="35595" y="58344"/>
                      <a:pt x="39129" y="57119"/>
                      <a:pt x="41672" y="54671"/>
                    </a:cubicBezTo>
                    <a:cubicBezTo>
                      <a:pt x="44215" y="52222"/>
                      <a:pt x="45482" y="48926"/>
                      <a:pt x="45482" y="44782"/>
                    </a:cubicBezTo>
                    <a:lnTo>
                      <a:pt x="45482" y="43087"/>
                    </a:lnTo>
                    <a:lnTo>
                      <a:pt x="32490" y="43087"/>
                    </a:lnTo>
                    <a:cubicBezTo>
                      <a:pt x="28813" y="43087"/>
                      <a:pt x="26041" y="43793"/>
                      <a:pt x="24155" y="45206"/>
                    </a:cubicBezTo>
                    <a:cubicBezTo>
                      <a:pt x="22365" y="46524"/>
                      <a:pt x="21469" y="48361"/>
                      <a:pt x="21469" y="50715"/>
                    </a:cubicBezTo>
                    <a:cubicBezTo>
                      <a:pt x="21469" y="53070"/>
                      <a:pt x="22269" y="54953"/>
                      <a:pt x="23870" y="56366"/>
                    </a:cubicBezTo>
                    <a:cubicBezTo>
                      <a:pt x="25565" y="57685"/>
                      <a:pt x="27965" y="58344"/>
                      <a:pt x="31080" y="58344"/>
                    </a:cubicBezTo>
                    <a:close/>
                  </a:path>
                </a:pathLst>
              </a:custGeom>
              <a:solidFill>
                <a:srgbClr val="FFFFFF"/>
              </a:solidFill>
              <a:ln w="9525" cap="flat">
                <a:noFill/>
                <a:prstDash val="solid"/>
                <a:miter/>
              </a:ln>
            </p:spPr>
            <p:txBody>
              <a:bodyPr rtlCol="0" anchor="ctr"/>
              <a:lstStyle/>
              <a:p>
                <a:pPr>
                  <a:defRPr/>
                </a:pPr>
                <a:endParaRPr lang="en-GB"/>
              </a:p>
            </p:txBody>
          </p:sp>
          <p:sp>
            <p:nvSpPr>
              <p:cNvPr id="98" name="Полилиния: фигура 97"/>
              <p:cNvSpPr/>
              <p:nvPr/>
            </p:nvSpPr>
            <p:spPr bwMode="auto">
              <a:xfrm>
                <a:off x="4961734" y="228789"/>
                <a:ext cx="83343" cy="98887"/>
              </a:xfrm>
              <a:custGeom>
                <a:avLst/>
                <a:gdLst>
                  <a:gd name="connsiteX0" fmla="*/ 22603 w 83343"/>
                  <a:gd name="connsiteY0" fmla="*/ 98887 h 98887"/>
                  <a:gd name="connsiteX1" fmla="*/ 0 w 83343"/>
                  <a:gd name="connsiteY1" fmla="*/ 98887 h 98887"/>
                  <a:gd name="connsiteX2" fmla="*/ 0 w 83343"/>
                  <a:gd name="connsiteY2" fmla="*/ 0 h 98887"/>
                  <a:gd name="connsiteX3" fmla="*/ 22603 w 83343"/>
                  <a:gd name="connsiteY3" fmla="*/ 0 h 98887"/>
                  <a:gd name="connsiteX4" fmla="*/ 22603 w 83343"/>
                  <a:gd name="connsiteY4" fmla="*/ 37436 h 98887"/>
                  <a:gd name="connsiteX5" fmla="*/ 60741 w 83343"/>
                  <a:gd name="connsiteY5" fmla="*/ 37436 h 98887"/>
                  <a:gd name="connsiteX6" fmla="*/ 60741 w 83343"/>
                  <a:gd name="connsiteY6" fmla="*/ 0 h 98887"/>
                  <a:gd name="connsiteX7" fmla="*/ 83344 w 83343"/>
                  <a:gd name="connsiteY7" fmla="*/ 0 h 98887"/>
                  <a:gd name="connsiteX8" fmla="*/ 83344 w 83343"/>
                  <a:gd name="connsiteY8" fmla="*/ 98887 h 98887"/>
                  <a:gd name="connsiteX9" fmla="*/ 60741 w 83343"/>
                  <a:gd name="connsiteY9" fmla="*/ 98887 h 98887"/>
                  <a:gd name="connsiteX10" fmla="*/ 60741 w 83343"/>
                  <a:gd name="connsiteY10" fmla="*/ 60745 h 98887"/>
                  <a:gd name="connsiteX11" fmla="*/ 22603 w 83343"/>
                  <a:gd name="connsiteY11" fmla="*/ 60745 h 98887"/>
                  <a:gd name="connsiteX12" fmla="*/ 22603 w 83343"/>
                  <a:gd name="connsiteY12" fmla="*/ 98887 h 98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3343" h="98887" extrusionOk="0">
                    <a:moveTo>
                      <a:pt x="22603" y="98887"/>
                    </a:moveTo>
                    <a:lnTo>
                      <a:pt x="0" y="98887"/>
                    </a:lnTo>
                    <a:lnTo>
                      <a:pt x="0" y="0"/>
                    </a:lnTo>
                    <a:lnTo>
                      <a:pt x="22603" y="0"/>
                    </a:lnTo>
                    <a:lnTo>
                      <a:pt x="22603" y="37436"/>
                    </a:lnTo>
                    <a:lnTo>
                      <a:pt x="60741" y="37436"/>
                    </a:lnTo>
                    <a:lnTo>
                      <a:pt x="60741" y="0"/>
                    </a:lnTo>
                    <a:lnTo>
                      <a:pt x="83344" y="0"/>
                    </a:lnTo>
                    <a:lnTo>
                      <a:pt x="83344" y="98887"/>
                    </a:lnTo>
                    <a:lnTo>
                      <a:pt x="60741" y="98887"/>
                    </a:lnTo>
                    <a:lnTo>
                      <a:pt x="60741" y="60745"/>
                    </a:lnTo>
                    <a:lnTo>
                      <a:pt x="22603" y="60745"/>
                    </a:lnTo>
                    <a:lnTo>
                      <a:pt x="22603" y="98887"/>
                    </a:lnTo>
                    <a:close/>
                  </a:path>
                </a:pathLst>
              </a:custGeom>
              <a:solidFill>
                <a:srgbClr val="FFFFFF"/>
              </a:solidFill>
              <a:ln w="9525" cap="flat">
                <a:noFill/>
                <a:prstDash val="solid"/>
                <a:miter/>
              </a:ln>
            </p:spPr>
            <p:txBody>
              <a:bodyPr rtlCol="0" anchor="ctr"/>
              <a:lstStyle/>
              <a:p>
                <a:pPr>
                  <a:defRPr/>
                </a:pPr>
                <a:endParaRPr lang="en-GB"/>
              </a:p>
            </p:txBody>
          </p:sp>
          <p:sp>
            <p:nvSpPr>
              <p:cNvPr id="99" name="Полилиния: фигура 98"/>
              <p:cNvSpPr/>
              <p:nvPr/>
            </p:nvSpPr>
            <p:spPr bwMode="auto">
              <a:xfrm>
                <a:off x="4834385" y="254218"/>
                <a:ext cx="74447" cy="74872"/>
              </a:xfrm>
              <a:custGeom>
                <a:avLst/>
                <a:gdLst>
                  <a:gd name="connsiteX0" fmla="*/ 37862 w 74447"/>
                  <a:gd name="connsiteY0" fmla="*/ 74872 h 74872"/>
                  <a:gd name="connsiteX1" fmla="*/ 18507 w 74447"/>
                  <a:gd name="connsiteY1" fmla="*/ 70069 h 74872"/>
                  <a:gd name="connsiteX2" fmla="*/ 4943 w 74447"/>
                  <a:gd name="connsiteY2" fmla="*/ 56649 h 74872"/>
                  <a:gd name="connsiteX3" fmla="*/ 0 w 74447"/>
                  <a:gd name="connsiteY3" fmla="*/ 37436 h 74872"/>
                  <a:gd name="connsiteX4" fmla="*/ 4943 w 74447"/>
                  <a:gd name="connsiteY4" fmla="*/ 18365 h 74872"/>
                  <a:gd name="connsiteX5" fmla="*/ 18507 w 74447"/>
                  <a:gd name="connsiteY5" fmla="*/ 4944 h 74872"/>
                  <a:gd name="connsiteX6" fmla="*/ 37862 w 74447"/>
                  <a:gd name="connsiteY6" fmla="*/ 0 h 74872"/>
                  <a:gd name="connsiteX7" fmla="*/ 56359 w 74447"/>
                  <a:gd name="connsiteY7" fmla="*/ 4803 h 74872"/>
                  <a:gd name="connsiteX8" fmla="*/ 69647 w 74447"/>
                  <a:gd name="connsiteY8" fmla="*/ 18082 h 74872"/>
                  <a:gd name="connsiteX9" fmla="*/ 74447 w 74447"/>
                  <a:gd name="connsiteY9" fmla="*/ 36588 h 74872"/>
                  <a:gd name="connsiteX10" fmla="*/ 73743 w 74447"/>
                  <a:gd name="connsiteY10" fmla="*/ 43652 h 74872"/>
                  <a:gd name="connsiteX11" fmla="*/ 21184 w 74447"/>
                  <a:gd name="connsiteY11" fmla="*/ 43652 h 74872"/>
                  <a:gd name="connsiteX12" fmla="*/ 26699 w 74447"/>
                  <a:gd name="connsiteY12" fmla="*/ 53682 h 74872"/>
                  <a:gd name="connsiteX13" fmla="*/ 37862 w 74447"/>
                  <a:gd name="connsiteY13" fmla="*/ 57637 h 74872"/>
                  <a:gd name="connsiteX14" fmla="*/ 46053 w 74447"/>
                  <a:gd name="connsiteY14" fmla="*/ 55801 h 74872"/>
                  <a:gd name="connsiteX15" fmla="*/ 51140 w 74447"/>
                  <a:gd name="connsiteY15" fmla="*/ 51987 h 74872"/>
                  <a:gd name="connsiteX16" fmla="*/ 72609 w 74447"/>
                  <a:gd name="connsiteY16" fmla="*/ 51987 h 74872"/>
                  <a:gd name="connsiteX17" fmla="*/ 66961 w 74447"/>
                  <a:gd name="connsiteY17" fmla="*/ 62017 h 74872"/>
                  <a:gd name="connsiteX18" fmla="*/ 55235 w 74447"/>
                  <a:gd name="connsiteY18" fmla="*/ 71058 h 74872"/>
                  <a:gd name="connsiteX19" fmla="*/ 37862 w 74447"/>
                  <a:gd name="connsiteY19" fmla="*/ 74872 h 74872"/>
                  <a:gd name="connsiteX20" fmla="*/ 53397 w 74447"/>
                  <a:gd name="connsiteY20" fmla="*/ 30796 h 74872"/>
                  <a:gd name="connsiteX21" fmla="*/ 48311 w 74447"/>
                  <a:gd name="connsiteY21" fmla="*/ 20908 h 74872"/>
                  <a:gd name="connsiteX22" fmla="*/ 37862 w 74447"/>
                  <a:gd name="connsiteY22" fmla="*/ 16952 h 74872"/>
                  <a:gd name="connsiteX23" fmla="*/ 26842 w 74447"/>
                  <a:gd name="connsiteY23" fmla="*/ 20908 h 74872"/>
                  <a:gd name="connsiteX24" fmla="*/ 21184 w 74447"/>
                  <a:gd name="connsiteY24" fmla="*/ 30796 h 74872"/>
                  <a:gd name="connsiteX25" fmla="*/ 53397 w 74447"/>
                  <a:gd name="connsiteY25" fmla="*/ 30796 h 74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74447" h="74872" extrusionOk="0">
                    <a:moveTo>
                      <a:pt x="37862" y="74872"/>
                    </a:moveTo>
                    <a:cubicBezTo>
                      <a:pt x="30699" y="74872"/>
                      <a:pt x="24251" y="73271"/>
                      <a:pt x="18507" y="70069"/>
                    </a:cubicBezTo>
                    <a:cubicBezTo>
                      <a:pt x="12754" y="66773"/>
                      <a:pt x="8239" y="62299"/>
                      <a:pt x="4943" y="56649"/>
                    </a:cubicBezTo>
                    <a:cubicBezTo>
                      <a:pt x="1648" y="50904"/>
                      <a:pt x="0" y="44499"/>
                      <a:pt x="0" y="37436"/>
                    </a:cubicBezTo>
                    <a:cubicBezTo>
                      <a:pt x="0" y="30373"/>
                      <a:pt x="1648" y="24016"/>
                      <a:pt x="4943" y="18365"/>
                    </a:cubicBezTo>
                    <a:cubicBezTo>
                      <a:pt x="8239" y="12620"/>
                      <a:pt x="12754" y="8146"/>
                      <a:pt x="18507" y="4944"/>
                    </a:cubicBezTo>
                    <a:cubicBezTo>
                      <a:pt x="24251" y="1648"/>
                      <a:pt x="30699" y="0"/>
                      <a:pt x="37862" y="0"/>
                    </a:cubicBezTo>
                    <a:cubicBezTo>
                      <a:pt x="44634" y="0"/>
                      <a:pt x="50806" y="1601"/>
                      <a:pt x="56359" y="4803"/>
                    </a:cubicBezTo>
                    <a:cubicBezTo>
                      <a:pt x="62017" y="8005"/>
                      <a:pt x="66437" y="12432"/>
                      <a:pt x="69647" y="18082"/>
                    </a:cubicBezTo>
                    <a:cubicBezTo>
                      <a:pt x="72847" y="23639"/>
                      <a:pt x="74447" y="29808"/>
                      <a:pt x="74447" y="36588"/>
                    </a:cubicBezTo>
                    <a:cubicBezTo>
                      <a:pt x="74447" y="39131"/>
                      <a:pt x="74209" y="41486"/>
                      <a:pt x="73743" y="43652"/>
                    </a:cubicBezTo>
                    <a:lnTo>
                      <a:pt x="21184" y="43652"/>
                    </a:lnTo>
                    <a:cubicBezTo>
                      <a:pt x="21755" y="47607"/>
                      <a:pt x="23593" y="50951"/>
                      <a:pt x="26699" y="53682"/>
                    </a:cubicBezTo>
                    <a:cubicBezTo>
                      <a:pt x="29804" y="56319"/>
                      <a:pt x="33528" y="57637"/>
                      <a:pt x="37862" y="57637"/>
                    </a:cubicBezTo>
                    <a:cubicBezTo>
                      <a:pt x="41062" y="57637"/>
                      <a:pt x="43786" y="57025"/>
                      <a:pt x="46053" y="55801"/>
                    </a:cubicBezTo>
                    <a:cubicBezTo>
                      <a:pt x="48311" y="54577"/>
                      <a:pt x="50006" y="53305"/>
                      <a:pt x="51140" y="51987"/>
                    </a:cubicBezTo>
                    <a:lnTo>
                      <a:pt x="72609" y="51987"/>
                    </a:lnTo>
                    <a:cubicBezTo>
                      <a:pt x="71666" y="55189"/>
                      <a:pt x="69780" y="58532"/>
                      <a:pt x="66961" y="62017"/>
                    </a:cubicBezTo>
                    <a:cubicBezTo>
                      <a:pt x="64132" y="65501"/>
                      <a:pt x="60227" y="68515"/>
                      <a:pt x="55235" y="71058"/>
                    </a:cubicBezTo>
                    <a:cubicBezTo>
                      <a:pt x="50340" y="73601"/>
                      <a:pt x="44548" y="74872"/>
                      <a:pt x="37862" y="74872"/>
                    </a:cubicBezTo>
                    <a:close/>
                    <a:moveTo>
                      <a:pt x="53397" y="30796"/>
                    </a:moveTo>
                    <a:cubicBezTo>
                      <a:pt x="52835" y="26841"/>
                      <a:pt x="51140" y="23545"/>
                      <a:pt x="48311" y="20908"/>
                    </a:cubicBezTo>
                    <a:cubicBezTo>
                      <a:pt x="45482" y="18271"/>
                      <a:pt x="42005" y="16952"/>
                      <a:pt x="37862" y="16952"/>
                    </a:cubicBezTo>
                    <a:cubicBezTo>
                      <a:pt x="33433" y="16952"/>
                      <a:pt x="29756" y="18271"/>
                      <a:pt x="26842" y="20908"/>
                    </a:cubicBezTo>
                    <a:cubicBezTo>
                      <a:pt x="23917" y="23545"/>
                      <a:pt x="22031" y="26841"/>
                      <a:pt x="21184" y="30796"/>
                    </a:cubicBezTo>
                    <a:lnTo>
                      <a:pt x="53397" y="30796"/>
                    </a:lnTo>
                    <a:close/>
                  </a:path>
                </a:pathLst>
              </a:custGeom>
              <a:solidFill>
                <a:srgbClr val="FFFFFF"/>
              </a:solidFill>
              <a:ln w="9525" cap="flat">
                <a:noFill/>
                <a:prstDash val="solid"/>
                <a:miter/>
              </a:ln>
            </p:spPr>
            <p:txBody>
              <a:bodyPr rtlCol="0" anchor="ctr"/>
              <a:lstStyle/>
              <a:p>
                <a:pPr>
                  <a:defRPr/>
                </a:pPr>
                <a:endParaRPr lang="en-GB"/>
              </a:p>
            </p:txBody>
          </p:sp>
          <p:sp>
            <p:nvSpPr>
              <p:cNvPr id="100" name="Полилиния: фигура 99"/>
              <p:cNvSpPr/>
              <p:nvPr/>
            </p:nvSpPr>
            <p:spPr bwMode="auto">
              <a:xfrm>
                <a:off x="4754126" y="255631"/>
                <a:ext cx="76714" cy="72046"/>
              </a:xfrm>
              <a:custGeom>
                <a:avLst/>
                <a:gdLst>
                  <a:gd name="connsiteX0" fmla="*/ 52416 w 76714"/>
                  <a:gd name="connsiteY0" fmla="*/ 72047 h 72046"/>
                  <a:gd name="connsiteX1" fmla="*/ 24165 w 76714"/>
                  <a:gd name="connsiteY1" fmla="*/ 72047 h 72046"/>
                  <a:gd name="connsiteX2" fmla="*/ 0 w 76714"/>
                  <a:gd name="connsiteY2" fmla="*/ 0 h 72046"/>
                  <a:gd name="connsiteX3" fmla="*/ 22041 w 76714"/>
                  <a:gd name="connsiteY3" fmla="*/ 0 h 72046"/>
                  <a:gd name="connsiteX4" fmla="*/ 36871 w 76714"/>
                  <a:gd name="connsiteY4" fmla="*/ 46195 h 72046"/>
                  <a:gd name="connsiteX5" fmla="*/ 39700 w 76714"/>
                  <a:gd name="connsiteY5" fmla="*/ 46195 h 72046"/>
                  <a:gd name="connsiteX6" fmla="*/ 54531 w 76714"/>
                  <a:gd name="connsiteY6" fmla="*/ 0 h 72046"/>
                  <a:gd name="connsiteX7" fmla="*/ 76714 w 76714"/>
                  <a:gd name="connsiteY7" fmla="*/ 0 h 72046"/>
                  <a:gd name="connsiteX8" fmla="*/ 52416 w 76714"/>
                  <a:gd name="connsiteY8" fmla="*/ 72047 h 72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714" h="72046" extrusionOk="0">
                    <a:moveTo>
                      <a:pt x="52416" y="72047"/>
                    </a:moveTo>
                    <a:lnTo>
                      <a:pt x="24165" y="72047"/>
                    </a:lnTo>
                    <a:lnTo>
                      <a:pt x="0" y="0"/>
                    </a:lnTo>
                    <a:lnTo>
                      <a:pt x="22041" y="0"/>
                    </a:lnTo>
                    <a:lnTo>
                      <a:pt x="36871" y="46195"/>
                    </a:lnTo>
                    <a:lnTo>
                      <a:pt x="39700" y="46195"/>
                    </a:lnTo>
                    <a:lnTo>
                      <a:pt x="54531" y="0"/>
                    </a:lnTo>
                    <a:lnTo>
                      <a:pt x="76714" y="0"/>
                    </a:lnTo>
                    <a:lnTo>
                      <a:pt x="52416" y="72047"/>
                    </a:lnTo>
                    <a:close/>
                  </a:path>
                </a:pathLst>
              </a:custGeom>
              <a:solidFill>
                <a:srgbClr val="FFFFFF"/>
              </a:solidFill>
              <a:ln w="9525" cap="flat">
                <a:noFill/>
                <a:prstDash val="solid"/>
                <a:miter/>
              </a:ln>
            </p:spPr>
            <p:txBody>
              <a:bodyPr rtlCol="0" anchor="ctr"/>
              <a:lstStyle/>
              <a:p>
                <a:pPr>
                  <a:defRPr/>
                </a:pPr>
                <a:endParaRPr lang="en-GB"/>
              </a:p>
            </p:txBody>
          </p:sp>
          <p:sp>
            <p:nvSpPr>
              <p:cNvPr id="101" name="Полилиния: фигура 100"/>
              <p:cNvSpPr/>
              <p:nvPr/>
            </p:nvSpPr>
            <p:spPr bwMode="auto">
              <a:xfrm>
                <a:off x="4723837" y="226670"/>
                <a:ext cx="22317" cy="101006"/>
              </a:xfrm>
              <a:custGeom>
                <a:avLst/>
                <a:gdLst>
                  <a:gd name="connsiteX0" fmla="*/ 21755 w 22317"/>
                  <a:gd name="connsiteY0" fmla="*/ 101007 h 101006"/>
                  <a:gd name="connsiteX1" fmla="*/ 419 w 22317"/>
                  <a:gd name="connsiteY1" fmla="*/ 101007 h 101006"/>
                  <a:gd name="connsiteX2" fmla="*/ 419 w 22317"/>
                  <a:gd name="connsiteY2" fmla="*/ 28960 h 101006"/>
                  <a:gd name="connsiteX3" fmla="*/ 21755 w 22317"/>
                  <a:gd name="connsiteY3" fmla="*/ 28960 h 101006"/>
                  <a:gd name="connsiteX4" fmla="*/ 21755 w 22317"/>
                  <a:gd name="connsiteY4" fmla="*/ 101007 h 101006"/>
                  <a:gd name="connsiteX5" fmla="*/ 22317 w 22317"/>
                  <a:gd name="connsiteY5" fmla="*/ 18506 h 101006"/>
                  <a:gd name="connsiteX6" fmla="*/ 0 w 22317"/>
                  <a:gd name="connsiteY6" fmla="*/ 18506 h 101006"/>
                  <a:gd name="connsiteX7" fmla="*/ 0 w 22317"/>
                  <a:gd name="connsiteY7" fmla="*/ 0 h 101006"/>
                  <a:gd name="connsiteX8" fmla="*/ 22317 w 22317"/>
                  <a:gd name="connsiteY8" fmla="*/ 0 h 101006"/>
                  <a:gd name="connsiteX9" fmla="*/ 22317 w 22317"/>
                  <a:gd name="connsiteY9" fmla="*/ 18506 h 101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317" h="101006" extrusionOk="0">
                    <a:moveTo>
                      <a:pt x="21755" y="101007"/>
                    </a:moveTo>
                    <a:lnTo>
                      <a:pt x="419" y="101007"/>
                    </a:lnTo>
                    <a:lnTo>
                      <a:pt x="419" y="28960"/>
                    </a:lnTo>
                    <a:lnTo>
                      <a:pt x="21755" y="28960"/>
                    </a:lnTo>
                    <a:lnTo>
                      <a:pt x="21755" y="101007"/>
                    </a:lnTo>
                    <a:close/>
                    <a:moveTo>
                      <a:pt x="22317" y="18506"/>
                    </a:moveTo>
                    <a:lnTo>
                      <a:pt x="0" y="18506"/>
                    </a:lnTo>
                    <a:lnTo>
                      <a:pt x="0" y="0"/>
                    </a:lnTo>
                    <a:lnTo>
                      <a:pt x="22317" y="0"/>
                    </a:lnTo>
                    <a:lnTo>
                      <a:pt x="22317" y="18506"/>
                    </a:lnTo>
                    <a:close/>
                  </a:path>
                </a:pathLst>
              </a:custGeom>
              <a:solidFill>
                <a:srgbClr val="FFFFFF"/>
              </a:solidFill>
              <a:ln w="9525" cap="flat">
                <a:noFill/>
                <a:prstDash val="solid"/>
                <a:miter/>
              </a:ln>
            </p:spPr>
            <p:txBody>
              <a:bodyPr rtlCol="0" anchor="ctr"/>
              <a:lstStyle/>
              <a:p>
                <a:pPr>
                  <a:defRPr/>
                </a:pPr>
                <a:endParaRPr lang="en-GB"/>
              </a:p>
            </p:txBody>
          </p:sp>
          <p:sp>
            <p:nvSpPr>
              <p:cNvPr id="102" name="Полилиния: фигура 101"/>
              <p:cNvSpPr/>
              <p:nvPr/>
            </p:nvSpPr>
            <p:spPr bwMode="auto">
              <a:xfrm>
                <a:off x="4660544" y="233309"/>
                <a:ext cx="48872" cy="94367"/>
              </a:xfrm>
              <a:custGeom>
                <a:avLst/>
                <a:gdLst>
                  <a:gd name="connsiteX0" fmla="*/ 32347 w 48872"/>
                  <a:gd name="connsiteY0" fmla="*/ 94367 h 94367"/>
                  <a:gd name="connsiteX1" fmla="*/ 16669 w 48872"/>
                  <a:gd name="connsiteY1" fmla="*/ 89282 h 94367"/>
                  <a:gd name="connsiteX2" fmla="*/ 11297 w 48872"/>
                  <a:gd name="connsiteY2" fmla="*/ 74731 h 94367"/>
                  <a:gd name="connsiteX3" fmla="*/ 11297 w 48872"/>
                  <a:gd name="connsiteY3" fmla="*/ 42522 h 94367"/>
                  <a:gd name="connsiteX4" fmla="*/ 0 w 48872"/>
                  <a:gd name="connsiteY4" fmla="*/ 42522 h 94367"/>
                  <a:gd name="connsiteX5" fmla="*/ 0 w 48872"/>
                  <a:gd name="connsiteY5" fmla="*/ 22320 h 94367"/>
                  <a:gd name="connsiteX6" fmla="*/ 11297 w 48872"/>
                  <a:gd name="connsiteY6" fmla="*/ 22320 h 94367"/>
                  <a:gd name="connsiteX7" fmla="*/ 11297 w 48872"/>
                  <a:gd name="connsiteY7" fmla="*/ 0 h 94367"/>
                  <a:gd name="connsiteX8" fmla="*/ 32633 w 48872"/>
                  <a:gd name="connsiteY8" fmla="*/ 0 h 94367"/>
                  <a:gd name="connsiteX9" fmla="*/ 32633 w 48872"/>
                  <a:gd name="connsiteY9" fmla="*/ 22320 h 94367"/>
                  <a:gd name="connsiteX10" fmla="*/ 48873 w 48872"/>
                  <a:gd name="connsiteY10" fmla="*/ 22320 h 94367"/>
                  <a:gd name="connsiteX11" fmla="*/ 48873 w 48872"/>
                  <a:gd name="connsiteY11" fmla="*/ 42522 h 94367"/>
                  <a:gd name="connsiteX12" fmla="*/ 32633 w 48872"/>
                  <a:gd name="connsiteY12" fmla="*/ 42522 h 94367"/>
                  <a:gd name="connsiteX13" fmla="*/ 32633 w 48872"/>
                  <a:gd name="connsiteY13" fmla="*/ 70210 h 94367"/>
                  <a:gd name="connsiteX14" fmla="*/ 33757 w 48872"/>
                  <a:gd name="connsiteY14" fmla="*/ 74025 h 94367"/>
                  <a:gd name="connsiteX15" fmla="*/ 37576 w 48872"/>
                  <a:gd name="connsiteY15" fmla="*/ 75155 h 94367"/>
                  <a:gd name="connsiteX16" fmla="*/ 48873 w 48872"/>
                  <a:gd name="connsiteY16" fmla="*/ 75155 h 94367"/>
                  <a:gd name="connsiteX17" fmla="*/ 48873 w 48872"/>
                  <a:gd name="connsiteY17" fmla="*/ 94367 h 94367"/>
                  <a:gd name="connsiteX18" fmla="*/ 32347 w 48872"/>
                  <a:gd name="connsiteY18" fmla="*/ 94367 h 94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8872" h="94367" extrusionOk="0">
                    <a:moveTo>
                      <a:pt x="32347" y="94367"/>
                    </a:moveTo>
                    <a:cubicBezTo>
                      <a:pt x="25470" y="94367"/>
                      <a:pt x="20241" y="92672"/>
                      <a:pt x="16669" y="89282"/>
                    </a:cubicBezTo>
                    <a:cubicBezTo>
                      <a:pt x="13087" y="85891"/>
                      <a:pt x="11297" y="81041"/>
                      <a:pt x="11297" y="74731"/>
                    </a:cubicBezTo>
                    <a:lnTo>
                      <a:pt x="11297" y="42522"/>
                    </a:lnTo>
                    <a:lnTo>
                      <a:pt x="0" y="42522"/>
                    </a:lnTo>
                    <a:lnTo>
                      <a:pt x="0" y="22320"/>
                    </a:lnTo>
                    <a:lnTo>
                      <a:pt x="11297" y="22320"/>
                    </a:lnTo>
                    <a:lnTo>
                      <a:pt x="11297" y="0"/>
                    </a:lnTo>
                    <a:lnTo>
                      <a:pt x="32633" y="0"/>
                    </a:lnTo>
                    <a:lnTo>
                      <a:pt x="32633" y="22320"/>
                    </a:lnTo>
                    <a:lnTo>
                      <a:pt x="48873" y="22320"/>
                    </a:lnTo>
                    <a:lnTo>
                      <a:pt x="48873" y="42522"/>
                    </a:lnTo>
                    <a:lnTo>
                      <a:pt x="32633" y="42522"/>
                    </a:lnTo>
                    <a:lnTo>
                      <a:pt x="32633" y="70210"/>
                    </a:lnTo>
                    <a:cubicBezTo>
                      <a:pt x="32633" y="72000"/>
                      <a:pt x="33004" y="73271"/>
                      <a:pt x="33757" y="74025"/>
                    </a:cubicBezTo>
                    <a:cubicBezTo>
                      <a:pt x="34509" y="74778"/>
                      <a:pt x="35785" y="75155"/>
                      <a:pt x="37576" y="75155"/>
                    </a:cubicBezTo>
                    <a:lnTo>
                      <a:pt x="48873" y="75155"/>
                    </a:lnTo>
                    <a:lnTo>
                      <a:pt x="48873" y="94367"/>
                    </a:lnTo>
                    <a:lnTo>
                      <a:pt x="32347" y="94367"/>
                    </a:lnTo>
                    <a:close/>
                  </a:path>
                </a:pathLst>
              </a:custGeom>
              <a:solidFill>
                <a:srgbClr val="FFFFFF"/>
              </a:solidFill>
              <a:ln w="9525" cap="flat">
                <a:noFill/>
                <a:prstDash val="solid"/>
                <a:miter/>
              </a:ln>
            </p:spPr>
            <p:txBody>
              <a:bodyPr rtlCol="0" anchor="ctr"/>
              <a:lstStyle/>
              <a:p>
                <a:pPr>
                  <a:defRPr/>
                </a:pPr>
                <a:endParaRPr lang="en-GB"/>
              </a:p>
            </p:txBody>
          </p:sp>
          <p:sp>
            <p:nvSpPr>
              <p:cNvPr id="103" name="Полилиния: фигура 102"/>
              <p:cNvSpPr/>
              <p:nvPr/>
            </p:nvSpPr>
            <p:spPr bwMode="auto">
              <a:xfrm>
                <a:off x="4626730" y="226670"/>
                <a:ext cx="22317" cy="101006"/>
              </a:xfrm>
              <a:custGeom>
                <a:avLst/>
                <a:gdLst>
                  <a:gd name="connsiteX0" fmla="*/ 21755 w 22317"/>
                  <a:gd name="connsiteY0" fmla="*/ 101007 h 101006"/>
                  <a:gd name="connsiteX1" fmla="*/ 419 w 22317"/>
                  <a:gd name="connsiteY1" fmla="*/ 101007 h 101006"/>
                  <a:gd name="connsiteX2" fmla="*/ 419 w 22317"/>
                  <a:gd name="connsiteY2" fmla="*/ 28960 h 101006"/>
                  <a:gd name="connsiteX3" fmla="*/ 21755 w 22317"/>
                  <a:gd name="connsiteY3" fmla="*/ 28960 h 101006"/>
                  <a:gd name="connsiteX4" fmla="*/ 21755 w 22317"/>
                  <a:gd name="connsiteY4" fmla="*/ 101007 h 101006"/>
                  <a:gd name="connsiteX5" fmla="*/ 22317 w 22317"/>
                  <a:gd name="connsiteY5" fmla="*/ 18506 h 101006"/>
                  <a:gd name="connsiteX6" fmla="*/ 0 w 22317"/>
                  <a:gd name="connsiteY6" fmla="*/ 18506 h 101006"/>
                  <a:gd name="connsiteX7" fmla="*/ 0 w 22317"/>
                  <a:gd name="connsiteY7" fmla="*/ 0 h 101006"/>
                  <a:gd name="connsiteX8" fmla="*/ 22317 w 22317"/>
                  <a:gd name="connsiteY8" fmla="*/ 0 h 101006"/>
                  <a:gd name="connsiteX9" fmla="*/ 22317 w 22317"/>
                  <a:gd name="connsiteY9" fmla="*/ 18506 h 101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317" h="101006" extrusionOk="0">
                    <a:moveTo>
                      <a:pt x="21755" y="101007"/>
                    </a:moveTo>
                    <a:lnTo>
                      <a:pt x="419" y="101007"/>
                    </a:lnTo>
                    <a:lnTo>
                      <a:pt x="419" y="28960"/>
                    </a:lnTo>
                    <a:lnTo>
                      <a:pt x="21755" y="28960"/>
                    </a:lnTo>
                    <a:lnTo>
                      <a:pt x="21755" y="101007"/>
                    </a:lnTo>
                    <a:close/>
                    <a:moveTo>
                      <a:pt x="22317" y="18506"/>
                    </a:moveTo>
                    <a:lnTo>
                      <a:pt x="0" y="18506"/>
                    </a:lnTo>
                    <a:lnTo>
                      <a:pt x="0" y="0"/>
                    </a:lnTo>
                    <a:lnTo>
                      <a:pt x="22317" y="0"/>
                    </a:lnTo>
                    <a:lnTo>
                      <a:pt x="22317" y="18506"/>
                    </a:lnTo>
                    <a:close/>
                  </a:path>
                </a:pathLst>
              </a:custGeom>
              <a:solidFill>
                <a:srgbClr val="FFFFFF"/>
              </a:solidFill>
              <a:ln w="9525" cap="flat">
                <a:noFill/>
                <a:prstDash val="solid"/>
                <a:miter/>
              </a:ln>
            </p:spPr>
            <p:txBody>
              <a:bodyPr rtlCol="0" anchor="ctr"/>
              <a:lstStyle/>
              <a:p>
                <a:pPr>
                  <a:defRPr/>
                </a:pPr>
                <a:endParaRPr lang="en-GB"/>
              </a:p>
            </p:txBody>
          </p:sp>
          <p:sp>
            <p:nvSpPr>
              <p:cNvPr id="104" name="Полилиния: фигура 103"/>
              <p:cNvSpPr/>
              <p:nvPr/>
            </p:nvSpPr>
            <p:spPr bwMode="auto">
              <a:xfrm>
                <a:off x="4549378" y="254218"/>
                <a:ext cx="65122" cy="74872"/>
              </a:xfrm>
              <a:custGeom>
                <a:avLst/>
                <a:gdLst>
                  <a:gd name="connsiteX0" fmla="*/ 32775 w 65122"/>
                  <a:gd name="connsiteY0" fmla="*/ 74872 h 74872"/>
                  <a:gd name="connsiteX1" fmla="*/ 13706 w 65122"/>
                  <a:gd name="connsiteY1" fmla="*/ 70917 h 74872"/>
                  <a:gd name="connsiteX2" fmla="*/ 3115 w 65122"/>
                  <a:gd name="connsiteY2" fmla="*/ 61310 h 74872"/>
                  <a:gd name="connsiteX3" fmla="*/ 0 w 65122"/>
                  <a:gd name="connsiteY3" fmla="*/ 50998 h 74872"/>
                  <a:gd name="connsiteX4" fmla="*/ 20764 w 65122"/>
                  <a:gd name="connsiteY4" fmla="*/ 50998 h 74872"/>
                  <a:gd name="connsiteX5" fmla="*/ 23736 w 65122"/>
                  <a:gd name="connsiteY5" fmla="*/ 56366 h 74872"/>
                  <a:gd name="connsiteX6" fmla="*/ 32775 w 65122"/>
                  <a:gd name="connsiteY6" fmla="*/ 58626 h 74872"/>
                  <a:gd name="connsiteX7" fmla="*/ 41253 w 65122"/>
                  <a:gd name="connsiteY7" fmla="*/ 56931 h 74872"/>
                  <a:gd name="connsiteX8" fmla="*/ 44082 w 65122"/>
                  <a:gd name="connsiteY8" fmla="*/ 52552 h 74872"/>
                  <a:gd name="connsiteX9" fmla="*/ 42243 w 65122"/>
                  <a:gd name="connsiteY9" fmla="*/ 48314 h 74872"/>
                  <a:gd name="connsiteX10" fmla="*/ 35747 w 65122"/>
                  <a:gd name="connsiteY10" fmla="*/ 46053 h 74872"/>
                  <a:gd name="connsiteX11" fmla="*/ 25003 w 65122"/>
                  <a:gd name="connsiteY11" fmla="*/ 44358 h 74872"/>
                  <a:gd name="connsiteX12" fmla="*/ 286 w 65122"/>
                  <a:gd name="connsiteY12" fmla="*/ 22885 h 74872"/>
                  <a:gd name="connsiteX13" fmla="*/ 3962 w 65122"/>
                  <a:gd name="connsiteY13" fmla="*/ 11443 h 74872"/>
                  <a:gd name="connsiteX14" fmla="*/ 14840 w 65122"/>
                  <a:gd name="connsiteY14" fmla="*/ 3108 h 74872"/>
                  <a:gd name="connsiteX15" fmla="*/ 32071 w 65122"/>
                  <a:gd name="connsiteY15" fmla="*/ 0 h 74872"/>
                  <a:gd name="connsiteX16" fmla="*/ 49444 w 65122"/>
                  <a:gd name="connsiteY16" fmla="*/ 3673 h 74872"/>
                  <a:gd name="connsiteX17" fmla="*/ 60322 w 65122"/>
                  <a:gd name="connsiteY17" fmla="*/ 12714 h 74872"/>
                  <a:gd name="connsiteX18" fmla="*/ 63998 w 65122"/>
                  <a:gd name="connsiteY18" fmla="*/ 23309 h 74872"/>
                  <a:gd name="connsiteX19" fmla="*/ 43367 w 65122"/>
                  <a:gd name="connsiteY19" fmla="*/ 23309 h 74872"/>
                  <a:gd name="connsiteX20" fmla="*/ 40262 w 65122"/>
                  <a:gd name="connsiteY20" fmla="*/ 18365 h 74872"/>
                  <a:gd name="connsiteX21" fmla="*/ 32071 w 65122"/>
                  <a:gd name="connsiteY21" fmla="*/ 16246 h 74872"/>
                  <a:gd name="connsiteX22" fmla="*/ 24155 w 65122"/>
                  <a:gd name="connsiteY22" fmla="*/ 18224 h 74872"/>
                  <a:gd name="connsiteX23" fmla="*/ 21479 w 65122"/>
                  <a:gd name="connsiteY23" fmla="*/ 22603 h 74872"/>
                  <a:gd name="connsiteX24" fmla="*/ 29670 w 65122"/>
                  <a:gd name="connsiteY24" fmla="*/ 27971 h 74872"/>
                  <a:gd name="connsiteX25" fmla="*/ 40967 w 65122"/>
                  <a:gd name="connsiteY25" fmla="*/ 29666 h 74872"/>
                  <a:gd name="connsiteX26" fmla="*/ 65122 w 65122"/>
                  <a:gd name="connsiteY26" fmla="*/ 52269 h 74872"/>
                  <a:gd name="connsiteX27" fmla="*/ 61455 w 65122"/>
                  <a:gd name="connsiteY27" fmla="*/ 63712 h 74872"/>
                  <a:gd name="connsiteX28" fmla="*/ 50578 w 65122"/>
                  <a:gd name="connsiteY28" fmla="*/ 71905 h 74872"/>
                  <a:gd name="connsiteX29" fmla="*/ 32775 w 65122"/>
                  <a:gd name="connsiteY29" fmla="*/ 74872 h 74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5122" h="74872" extrusionOk="0">
                    <a:moveTo>
                      <a:pt x="32775" y="74872"/>
                    </a:moveTo>
                    <a:cubicBezTo>
                      <a:pt x="24955" y="74872"/>
                      <a:pt x="18602" y="73553"/>
                      <a:pt x="13706" y="70917"/>
                    </a:cubicBezTo>
                    <a:cubicBezTo>
                      <a:pt x="8811" y="68186"/>
                      <a:pt x="5277" y="64983"/>
                      <a:pt x="3115" y="61310"/>
                    </a:cubicBezTo>
                    <a:cubicBezTo>
                      <a:pt x="1038" y="57637"/>
                      <a:pt x="0" y="54200"/>
                      <a:pt x="0" y="50998"/>
                    </a:cubicBezTo>
                    <a:lnTo>
                      <a:pt x="20764" y="50998"/>
                    </a:lnTo>
                    <a:cubicBezTo>
                      <a:pt x="20764" y="52976"/>
                      <a:pt x="21755" y="54765"/>
                      <a:pt x="23736" y="56366"/>
                    </a:cubicBezTo>
                    <a:cubicBezTo>
                      <a:pt x="25803" y="57873"/>
                      <a:pt x="28823" y="58626"/>
                      <a:pt x="32775" y="58626"/>
                    </a:cubicBezTo>
                    <a:cubicBezTo>
                      <a:pt x="36643" y="58626"/>
                      <a:pt x="39462" y="58061"/>
                      <a:pt x="41253" y="56931"/>
                    </a:cubicBezTo>
                    <a:cubicBezTo>
                      <a:pt x="43139" y="55707"/>
                      <a:pt x="44082" y="54247"/>
                      <a:pt x="44082" y="52552"/>
                    </a:cubicBezTo>
                    <a:cubicBezTo>
                      <a:pt x="44082" y="50762"/>
                      <a:pt x="43463" y="49350"/>
                      <a:pt x="42243" y="48314"/>
                    </a:cubicBezTo>
                    <a:cubicBezTo>
                      <a:pt x="41015" y="47278"/>
                      <a:pt x="38852" y="46524"/>
                      <a:pt x="35747" y="46053"/>
                    </a:cubicBezTo>
                    <a:lnTo>
                      <a:pt x="25003" y="44358"/>
                    </a:lnTo>
                    <a:cubicBezTo>
                      <a:pt x="8525" y="41815"/>
                      <a:pt x="286" y="34658"/>
                      <a:pt x="286" y="22885"/>
                    </a:cubicBezTo>
                    <a:cubicBezTo>
                      <a:pt x="286" y="18742"/>
                      <a:pt x="1505" y="14927"/>
                      <a:pt x="3962" y="11443"/>
                    </a:cubicBezTo>
                    <a:cubicBezTo>
                      <a:pt x="6410" y="7958"/>
                      <a:pt x="10030" y="5180"/>
                      <a:pt x="14840" y="3108"/>
                    </a:cubicBezTo>
                    <a:cubicBezTo>
                      <a:pt x="19641" y="1036"/>
                      <a:pt x="25384" y="0"/>
                      <a:pt x="32071" y="0"/>
                    </a:cubicBezTo>
                    <a:cubicBezTo>
                      <a:pt x="38852" y="0"/>
                      <a:pt x="44644" y="1224"/>
                      <a:pt x="49444" y="3673"/>
                    </a:cubicBezTo>
                    <a:cubicBezTo>
                      <a:pt x="54245" y="6027"/>
                      <a:pt x="57874" y="9041"/>
                      <a:pt x="60322" y="12714"/>
                    </a:cubicBezTo>
                    <a:cubicBezTo>
                      <a:pt x="62770" y="16293"/>
                      <a:pt x="63998" y="19825"/>
                      <a:pt x="63998" y="23309"/>
                    </a:cubicBezTo>
                    <a:lnTo>
                      <a:pt x="43367" y="23309"/>
                    </a:lnTo>
                    <a:cubicBezTo>
                      <a:pt x="43367" y="21426"/>
                      <a:pt x="42339" y="19778"/>
                      <a:pt x="40262" y="18365"/>
                    </a:cubicBezTo>
                    <a:cubicBezTo>
                      <a:pt x="38291" y="16952"/>
                      <a:pt x="35557" y="16246"/>
                      <a:pt x="32071" y="16246"/>
                    </a:cubicBezTo>
                    <a:cubicBezTo>
                      <a:pt x="28680" y="16246"/>
                      <a:pt x="26041" y="16905"/>
                      <a:pt x="24155" y="18224"/>
                    </a:cubicBezTo>
                    <a:cubicBezTo>
                      <a:pt x="22374" y="19448"/>
                      <a:pt x="21479" y="20908"/>
                      <a:pt x="21479" y="22603"/>
                    </a:cubicBezTo>
                    <a:cubicBezTo>
                      <a:pt x="21479" y="25334"/>
                      <a:pt x="24203" y="27123"/>
                      <a:pt x="29670" y="27971"/>
                    </a:cubicBezTo>
                    <a:lnTo>
                      <a:pt x="40967" y="29666"/>
                    </a:lnTo>
                    <a:cubicBezTo>
                      <a:pt x="57074" y="32021"/>
                      <a:pt x="65122" y="39555"/>
                      <a:pt x="65122" y="52269"/>
                    </a:cubicBezTo>
                    <a:cubicBezTo>
                      <a:pt x="65122" y="56413"/>
                      <a:pt x="63903" y="60227"/>
                      <a:pt x="61455" y="63712"/>
                    </a:cubicBezTo>
                    <a:cubicBezTo>
                      <a:pt x="59103" y="67103"/>
                      <a:pt x="55474" y="69834"/>
                      <a:pt x="50578" y="71905"/>
                    </a:cubicBezTo>
                    <a:cubicBezTo>
                      <a:pt x="45777" y="73884"/>
                      <a:pt x="39843" y="74872"/>
                      <a:pt x="32775" y="74872"/>
                    </a:cubicBezTo>
                    <a:close/>
                  </a:path>
                </a:pathLst>
              </a:custGeom>
              <a:solidFill>
                <a:srgbClr val="FFFFFF"/>
              </a:solidFill>
              <a:ln w="9525" cap="flat">
                <a:noFill/>
                <a:prstDash val="solid"/>
                <a:miter/>
              </a:ln>
            </p:spPr>
            <p:txBody>
              <a:bodyPr rtlCol="0" anchor="ctr"/>
              <a:lstStyle/>
              <a:p>
                <a:pPr>
                  <a:defRPr/>
                </a:pPr>
                <a:endParaRPr lang="en-GB"/>
              </a:p>
            </p:txBody>
          </p:sp>
          <p:sp>
            <p:nvSpPr>
              <p:cNvPr id="105" name="Полилиния: фигура 104"/>
              <p:cNvSpPr/>
              <p:nvPr/>
            </p:nvSpPr>
            <p:spPr bwMode="auto">
              <a:xfrm>
                <a:off x="4465510" y="254218"/>
                <a:ext cx="75437" cy="74872"/>
              </a:xfrm>
              <a:custGeom>
                <a:avLst/>
                <a:gdLst>
                  <a:gd name="connsiteX0" fmla="*/ 37719 w 75437"/>
                  <a:gd name="connsiteY0" fmla="*/ 74872 h 74872"/>
                  <a:gd name="connsiteX1" fmla="*/ 18364 w 75437"/>
                  <a:gd name="connsiteY1" fmla="*/ 70069 h 74872"/>
                  <a:gd name="connsiteX2" fmla="*/ 4810 w 75437"/>
                  <a:gd name="connsiteY2" fmla="*/ 56649 h 74872"/>
                  <a:gd name="connsiteX3" fmla="*/ 0 w 75437"/>
                  <a:gd name="connsiteY3" fmla="*/ 37436 h 74872"/>
                  <a:gd name="connsiteX4" fmla="*/ 4810 w 75437"/>
                  <a:gd name="connsiteY4" fmla="*/ 18365 h 74872"/>
                  <a:gd name="connsiteX5" fmla="*/ 18364 w 75437"/>
                  <a:gd name="connsiteY5" fmla="*/ 4944 h 74872"/>
                  <a:gd name="connsiteX6" fmla="*/ 37719 w 75437"/>
                  <a:gd name="connsiteY6" fmla="*/ 0 h 74872"/>
                  <a:gd name="connsiteX7" fmla="*/ 57074 w 75437"/>
                  <a:gd name="connsiteY7" fmla="*/ 4944 h 74872"/>
                  <a:gd name="connsiteX8" fmla="*/ 70494 w 75437"/>
                  <a:gd name="connsiteY8" fmla="*/ 18365 h 74872"/>
                  <a:gd name="connsiteX9" fmla="*/ 75438 w 75437"/>
                  <a:gd name="connsiteY9" fmla="*/ 37436 h 74872"/>
                  <a:gd name="connsiteX10" fmla="*/ 70494 w 75437"/>
                  <a:gd name="connsiteY10" fmla="*/ 56649 h 74872"/>
                  <a:gd name="connsiteX11" fmla="*/ 57074 w 75437"/>
                  <a:gd name="connsiteY11" fmla="*/ 70069 h 74872"/>
                  <a:gd name="connsiteX12" fmla="*/ 37719 w 75437"/>
                  <a:gd name="connsiteY12" fmla="*/ 74872 h 74872"/>
                  <a:gd name="connsiteX13" fmla="*/ 37719 w 75437"/>
                  <a:gd name="connsiteY13" fmla="*/ 55095 h 74872"/>
                  <a:gd name="connsiteX14" fmla="*/ 49311 w 75437"/>
                  <a:gd name="connsiteY14" fmla="*/ 50150 h 74872"/>
                  <a:gd name="connsiteX15" fmla="*/ 54112 w 75437"/>
                  <a:gd name="connsiteY15" fmla="*/ 37436 h 74872"/>
                  <a:gd name="connsiteX16" fmla="*/ 49311 w 75437"/>
                  <a:gd name="connsiteY16" fmla="*/ 24722 h 74872"/>
                  <a:gd name="connsiteX17" fmla="*/ 37719 w 75437"/>
                  <a:gd name="connsiteY17" fmla="*/ 19778 h 74872"/>
                  <a:gd name="connsiteX18" fmla="*/ 25994 w 75437"/>
                  <a:gd name="connsiteY18" fmla="*/ 24722 h 74872"/>
                  <a:gd name="connsiteX19" fmla="*/ 21336 w 75437"/>
                  <a:gd name="connsiteY19" fmla="*/ 37436 h 74872"/>
                  <a:gd name="connsiteX20" fmla="*/ 25994 w 75437"/>
                  <a:gd name="connsiteY20" fmla="*/ 50150 h 74872"/>
                  <a:gd name="connsiteX21" fmla="*/ 37719 w 75437"/>
                  <a:gd name="connsiteY21" fmla="*/ 55095 h 74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5437" h="74872" extrusionOk="0">
                    <a:moveTo>
                      <a:pt x="37719" y="74872"/>
                    </a:moveTo>
                    <a:cubicBezTo>
                      <a:pt x="30566" y="74872"/>
                      <a:pt x="24117" y="73271"/>
                      <a:pt x="18364" y="70069"/>
                    </a:cubicBezTo>
                    <a:cubicBezTo>
                      <a:pt x="12621" y="66773"/>
                      <a:pt x="8106" y="62299"/>
                      <a:pt x="4810" y="56649"/>
                    </a:cubicBezTo>
                    <a:cubicBezTo>
                      <a:pt x="1610" y="50904"/>
                      <a:pt x="0" y="44499"/>
                      <a:pt x="0" y="37436"/>
                    </a:cubicBezTo>
                    <a:cubicBezTo>
                      <a:pt x="0" y="30373"/>
                      <a:pt x="1610" y="24016"/>
                      <a:pt x="4810" y="18365"/>
                    </a:cubicBezTo>
                    <a:cubicBezTo>
                      <a:pt x="8106" y="12620"/>
                      <a:pt x="12621" y="8146"/>
                      <a:pt x="18364" y="4944"/>
                    </a:cubicBezTo>
                    <a:cubicBezTo>
                      <a:pt x="24117" y="1648"/>
                      <a:pt x="30566" y="0"/>
                      <a:pt x="37719" y="0"/>
                    </a:cubicBezTo>
                    <a:cubicBezTo>
                      <a:pt x="44882" y="0"/>
                      <a:pt x="51330" y="1648"/>
                      <a:pt x="57074" y="4944"/>
                    </a:cubicBezTo>
                    <a:cubicBezTo>
                      <a:pt x="62817" y="8146"/>
                      <a:pt x="67294" y="12620"/>
                      <a:pt x="70494" y="18365"/>
                    </a:cubicBezTo>
                    <a:cubicBezTo>
                      <a:pt x="73790" y="24016"/>
                      <a:pt x="75438" y="30373"/>
                      <a:pt x="75438" y="37436"/>
                    </a:cubicBezTo>
                    <a:cubicBezTo>
                      <a:pt x="75438" y="44499"/>
                      <a:pt x="73790" y="50904"/>
                      <a:pt x="70494" y="56649"/>
                    </a:cubicBezTo>
                    <a:cubicBezTo>
                      <a:pt x="67294" y="62299"/>
                      <a:pt x="62817" y="66773"/>
                      <a:pt x="57074" y="70069"/>
                    </a:cubicBezTo>
                    <a:cubicBezTo>
                      <a:pt x="51330" y="73271"/>
                      <a:pt x="44882" y="74872"/>
                      <a:pt x="37719" y="74872"/>
                    </a:cubicBezTo>
                    <a:close/>
                    <a:moveTo>
                      <a:pt x="37719" y="55095"/>
                    </a:moveTo>
                    <a:cubicBezTo>
                      <a:pt x="42339" y="55095"/>
                      <a:pt x="46196" y="53446"/>
                      <a:pt x="49311" y="50150"/>
                    </a:cubicBezTo>
                    <a:cubicBezTo>
                      <a:pt x="52511" y="46854"/>
                      <a:pt x="54112" y="42616"/>
                      <a:pt x="54112" y="37436"/>
                    </a:cubicBezTo>
                    <a:cubicBezTo>
                      <a:pt x="54112" y="32256"/>
                      <a:pt x="52511" y="28018"/>
                      <a:pt x="49311" y="24722"/>
                    </a:cubicBezTo>
                    <a:cubicBezTo>
                      <a:pt x="46196" y="21426"/>
                      <a:pt x="42339" y="19778"/>
                      <a:pt x="37719" y="19778"/>
                    </a:cubicBezTo>
                    <a:cubicBezTo>
                      <a:pt x="33109" y="19778"/>
                      <a:pt x="29204" y="21426"/>
                      <a:pt x="25994" y="24722"/>
                    </a:cubicBezTo>
                    <a:cubicBezTo>
                      <a:pt x="22889" y="28018"/>
                      <a:pt x="21336" y="32256"/>
                      <a:pt x="21336" y="37436"/>
                    </a:cubicBezTo>
                    <a:cubicBezTo>
                      <a:pt x="21336" y="42616"/>
                      <a:pt x="22889" y="46854"/>
                      <a:pt x="25994" y="50150"/>
                    </a:cubicBezTo>
                    <a:cubicBezTo>
                      <a:pt x="29204" y="53446"/>
                      <a:pt x="33109" y="55095"/>
                      <a:pt x="37719" y="55095"/>
                    </a:cubicBezTo>
                    <a:close/>
                  </a:path>
                </a:pathLst>
              </a:custGeom>
              <a:solidFill>
                <a:srgbClr val="FFFFFF"/>
              </a:solidFill>
              <a:ln w="9525" cap="flat">
                <a:noFill/>
                <a:prstDash val="solid"/>
                <a:miter/>
              </a:ln>
            </p:spPr>
            <p:txBody>
              <a:bodyPr rtlCol="0" anchor="ctr"/>
              <a:lstStyle/>
              <a:p>
                <a:pPr>
                  <a:defRPr/>
                </a:pPr>
                <a:endParaRPr lang="en-GB"/>
              </a:p>
            </p:txBody>
          </p:sp>
          <p:sp>
            <p:nvSpPr>
              <p:cNvPr id="106" name="Полилиния: фигура 105"/>
              <p:cNvSpPr/>
              <p:nvPr/>
            </p:nvSpPr>
            <p:spPr bwMode="auto">
              <a:xfrm>
                <a:off x="4379966" y="228789"/>
                <a:ext cx="78409" cy="98887"/>
              </a:xfrm>
              <a:custGeom>
                <a:avLst/>
                <a:gdLst>
                  <a:gd name="connsiteX0" fmla="*/ 0 w 78409"/>
                  <a:gd name="connsiteY0" fmla="*/ 98887 h 98887"/>
                  <a:gd name="connsiteX1" fmla="*/ 0 w 78409"/>
                  <a:gd name="connsiteY1" fmla="*/ 0 h 98887"/>
                  <a:gd name="connsiteX2" fmla="*/ 45777 w 78409"/>
                  <a:gd name="connsiteY2" fmla="*/ 0 h 98887"/>
                  <a:gd name="connsiteX3" fmla="*/ 62722 w 78409"/>
                  <a:gd name="connsiteY3" fmla="*/ 4238 h 98887"/>
                  <a:gd name="connsiteX4" fmla="*/ 74304 w 78409"/>
                  <a:gd name="connsiteY4" fmla="*/ 16387 h 98887"/>
                  <a:gd name="connsiteX5" fmla="*/ 78410 w 78409"/>
                  <a:gd name="connsiteY5" fmla="*/ 34469 h 98887"/>
                  <a:gd name="connsiteX6" fmla="*/ 74304 w 78409"/>
                  <a:gd name="connsiteY6" fmla="*/ 52834 h 98887"/>
                  <a:gd name="connsiteX7" fmla="*/ 62722 w 78409"/>
                  <a:gd name="connsiteY7" fmla="*/ 64983 h 98887"/>
                  <a:gd name="connsiteX8" fmla="*/ 45777 w 78409"/>
                  <a:gd name="connsiteY8" fmla="*/ 69221 h 98887"/>
                  <a:gd name="connsiteX9" fmla="*/ 22603 w 78409"/>
                  <a:gd name="connsiteY9" fmla="*/ 69221 h 98887"/>
                  <a:gd name="connsiteX10" fmla="*/ 22603 w 78409"/>
                  <a:gd name="connsiteY10" fmla="*/ 98887 h 98887"/>
                  <a:gd name="connsiteX11" fmla="*/ 0 w 78409"/>
                  <a:gd name="connsiteY11" fmla="*/ 98887 h 98887"/>
                  <a:gd name="connsiteX12" fmla="*/ 44501 w 78409"/>
                  <a:gd name="connsiteY12" fmla="*/ 47325 h 98887"/>
                  <a:gd name="connsiteX13" fmla="*/ 52549 w 78409"/>
                  <a:gd name="connsiteY13" fmla="*/ 43934 h 98887"/>
                  <a:gd name="connsiteX14" fmla="*/ 55807 w 78409"/>
                  <a:gd name="connsiteY14" fmla="*/ 34611 h 98887"/>
                  <a:gd name="connsiteX15" fmla="*/ 52549 w 78409"/>
                  <a:gd name="connsiteY15" fmla="*/ 25428 h 98887"/>
                  <a:gd name="connsiteX16" fmla="*/ 44501 w 78409"/>
                  <a:gd name="connsiteY16" fmla="*/ 21897 h 98887"/>
                  <a:gd name="connsiteX17" fmla="*/ 22603 w 78409"/>
                  <a:gd name="connsiteY17" fmla="*/ 21897 h 98887"/>
                  <a:gd name="connsiteX18" fmla="*/ 22603 w 78409"/>
                  <a:gd name="connsiteY18" fmla="*/ 47325 h 98887"/>
                  <a:gd name="connsiteX19" fmla="*/ 44501 w 78409"/>
                  <a:gd name="connsiteY19" fmla="*/ 47325 h 98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8409" h="98887" extrusionOk="0">
                    <a:moveTo>
                      <a:pt x="0" y="98887"/>
                    </a:moveTo>
                    <a:lnTo>
                      <a:pt x="0" y="0"/>
                    </a:lnTo>
                    <a:lnTo>
                      <a:pt x="45777" y="0"/>
                    </a:lnTo>
                    <a:cubicBezTo>
                      <a:pt x="52178" y="0"/>
                      <a:pt x="57826" y="1413"/>
                      <a:pt x="62722" y="4238"/>
                    </a:cubicBezTo>
                    <a:cubicBezTo>
                      <a:pt x="67713" y="7063"/>
                      <a:pt x="71580" y="11113"/>
                      <a:pt x="74304" y="16387"/>
                    </a:cubicBezTo>
                    <a:cubicBezTo>
                      <a:pt x="77038" y="21567"/>
                      <a:pt x="78410" y="27594"/>
                      <a:pt x="78410" y="34469"/>
                    </a:cubicBezTo>
                    <a:cubicBezTo>
                      <a:pt x="78410" y="41439"/>
                      <a:pt x="77038" y="47560"/>
                      <a:pt x="74304" y="52834"/>
                    </a:cubicBezTo>
                    <a:cubicBezTo>
                      <a:pt x="71580" y="58108"/>
                      <a:pt x="67713" y="62158"/>
                      <a:pt x="62722" y="64983"/>
                    </a:cubicBezTo>
                    <a:cubicBezTo>
                      <a:pt x="57826" y="67809"/>
                      <a:pt x="52178" y="69221"/>
                      <a:pt x="45777" y="69221"/>
                    </a:cubicBezTo>
                    <a:lnTo>
                      <a:pt x="22603" y="69221"/>
                    </a:lnTo>
                    <a:lnTo>
                      <a:pt x="22603" y="98887"/>
                    </a:lnTo>
                    <a:lnTo>
                      <a:pt x="0" y="98887"/>
                    </a:lnTo>
                    <a:close/>
                    <a:moveTo>
                      <a:pt x="44501" y="47325"/>
                    </a:moveTo>
                    <a:cubicBezTo>
                      <a:pt x="47796" y="47325"/>
                      <a:pt x="50483" y="46195"/>
                      <a:pt x="52549" y="43934"/>
                    </a:cubicBezTo>
                    <a:cubicBezTo>
                      <a:pt x="54721" y="41580"/>
                      <a:pt x="55807" y="38472"/>
                      <a:pt x="55807" y="34611"/>
                    </a:cubicBezTo>
                    <a:cubicBezTo>
                      <a:pt x="55807" y="30749"/>
                      <a:pt x="54721" y="27689"/>
                      <a:pt x="52549" y="25428"/>
                    </a:cubicBezTo>
                    <a:cubicBezTo>
                      <a:pt x="50483" y="23074"/>
                      <a:pt x="47796" y="21897"/>
                      <a:pt x="44501" y="21897"/>
                    </a:cubicBezTo>
                    <a:lnTo>
                      <a:pt x="22603" y="21897"/>
                    </a:lnTo>
                    <a:lnTo>
                      <a:pt x="22603" y="47325"/>
                    </a:lnTo>
                    <a:lnTo>
                      <a:pt x="44501" y="47325"/>
                    </a:lnTo>
                    <a:close/>
                  </a:path>
                </a:pathLst>
              </a:custGeom>
              <a:solidFill>
                <a:srgbClr val="FFFFFF"/>
              </a:solidFill>
              <a:ln w="9525" cap="flat">
                <a:noFill/>
                <a:prstDash val="solid"/>
                <a:miter/>
              </a:ln>
            </p:spPr>
            <p:txBody>
              <a:bodyPr rtlCol="0" anchor="ctr"/>
              <a:lstStyle/>
              <a:p>
                <a:pPr>
                  <a:defRPr/>
                </a:pPr>
                <a:endParaRPr lang="en-GB"/>
              </a:p>
            </p:txBody>
          </p:sp>
        </p:grpSp>
        <p:pic>
          <p:nvPicPr>
            <p:cNvPr id="80" name="Рисунок 79"/>
            <p:cNvPicPr>
              <a:picLocks noChangeAspect="1"/>
            </p:cNvPicPr>
            <p:nvPr userDrawn="1"/>
          </p:nvPicPr>
          <p:blipFill>
            <a:blip r:embed="rId3"/>
            <a:stretch/>
          </p:blipFill>
          <p:spPr bwMode="auto">
            <a:xfrm>
              <a:off x="8002719" y="938801"/>
              <a:ext cx="2543819" cy="221661"/>
            </a:xfrm>
            <a:prstGeom prst="rect">
              <a:avLst/>
            </a:prstGeom>
          </p:spPr>
        </p:pic>
      </p:grpSp>
      <p:sp>
        <p:nvSpPr>
          <p:cNvPr id="55" name="Shape 9"/>
          <p:cNvSpPr>
            <a:spLocks noGrp="1"/>
          </p:cNvSpPr>
          <p:nvPr>
            <p:ph type="title" hasCustomPrompt="1"/>
          </p:nvPr>
        </p:nvSpPr>
        <p:spPr bwMode="auto">
          <a:xfrm>
            <a:off x="533183" y="3004456"/>
            <a:ext cx="8129554" cy="1843503"/>
          </a:xfrm>
        </p:spPr>
        <p:txBody>
          <a:bodyPr vert="horz" lIns="0" tIns="0" rIns="0" bIns="0" rtlCol="0" anchor="b">
            <a:noAutofit/>
          </a:bodyPr>
          <a:lstStyle>
            <a:lvl1pPr>
              <a:lnSpc>
                <a:spcPct val="70000"/>
              </a:lnSpc>
              <a:defRPr lang="ru-RU" sz="8000" b="0" spc="-200">
                <a:solidFill>
                  <a:srgbClr val="FFFFFF"/>
                </a:solidFill>
              </a:defRPr>
            </a:lvl1pPr>
          </a:lstStyle>
          <a:p>
            <a:pPr lvl="0">
              <a:defRPr/>
            </a:pPr>
            <a:r>
              <a:rPr lang="ru-RU"/>
              <a:t>Название презентации</a:t>
            </a:r>
            <a:endParaRPr/>
          </a:p>
        </p:txBody>
      </p:sp>
      <p:sp>
        <p:nvSpPr>
          <p:cNvPr id="2" name="Текст 46"/>
          <p:cNvSpPr>
            <a:spLocks noGrp="1"/>
          </p:cNvSpPr>
          <p:nvPr>
            <p:ph type="body" sz="quarter" idx="14" hasCustomPrompt="1"/>
          </p:nvPr>
        </p:nvSpPr>
        <p:spPr bwMode="auto">
          <a:xfrm>
            <a:off x="587375" y="4844832"/>
            <a:ext cx="3523987" cy="957267"/>
          </a:xfrm>
        </p:spPr>
        <p:txBody>
          <a:bodyPr lIns="0" tIns="0" rIns="0" bIns="0">
            <a:noAutofit/>
          </a:bodyPr>
          <a:lstStyle>
            <a:lvl1pPr marL="0" marR="0" indent="0" algn="l" defTabSz="914400">
              <a:lnSpc>
                <a:spcPct val="100000"/>
              </a:lnSpc>
              <a:spcBef>
                <a:spcPts val="1000"/>
              </a:spcBef>
              <a:spcAft>
                <a:spcPts val="0"/>
              </a:spcAft>
              <a:buClrTx/>
              <a:buSzTx/>
              <a:buFont typeface="Arial"/>
              <a:buNone/>
              <a:defRPr lang="ru-RU" sz="1800" b="0" i="0">
                <a:solidFill>
                  <a:srgbClr val="FFFFFF"/>
                </a:solidFill>
                <a:latin typeface="TT Positive Light"/>
                <a:ea typeface="+mn-ea"/>
                <a:cs typeface="+mn-cs"/>
              </a:defRPr>
            </a:lvl1pPr>
            <a:lvl3pPr>
              <a:defRPr/>
            </a:lvl3pPr>
          </a:lstStyle>
          <a:p>
            <a:pPr marL="0" marR="0" lvl="0" indent="0" algn="l" defTabSz="914400">
              <a:lnSpc>
                <a:spcPct val="90000"/>
              </a:lnSpc>
              <a:spcBef>
                <a:spcPts val="1000"/>
              </a:spcBef>
              <a:spcAft>
                <a:spcPts val="0"/>
              </a:spcAft>
              <a:buClrTx/>
              <a:buSzTx/>
              <a:buFont typeface="Arial"/>
              <a:buNone/>
              <a:defRPr/>
            </a:pPr>
            <a:r>
              <a:rPr lang="ru-RU"/>
              <a:t>Текст слайда</a:t>
            </a:r>
            <a:endParaRPr lang="en-US"/>
          </a:p>
        </p:txBody>
      </p:sp>
      <p:sp>
        <p:nvSpPr>
          <p:cNvPr id="40" name="Текст 18"/>
          <p:cNvSpPr>
            <a:spLocks noGrp="1"/>
          </p:cNvSpPr>
          <p:nvPr>
            <p:ph type="body" sz="quarter" idx="11" hasCustomPrompt="1"/>
          </p:nvPr>
        </p:nvSpPr>
        <p:spPr bwMode="auto">
          <a:xfrm>
            <a:off x="587375" y="404813"/>
            <a:ext cx="4678362" cy="400050"/>
          </a:xfrm>
        </p:spPr>
        <p:txBody>
          <a:bodyPr lIns="0" tIns="0" rIns="0" bIns="0"/>
          <a:lstStyle>
            <a:lvl1pPr marL="0" indent="0">
              <a:buNone/>
              <a:defRPr b="0">
                <a:solidFill>
                  <a:schemeClr val="bg1"/>
                </a:solidFill>
                <a:latin typeface="TT Positive DemiBold"/>
              </a:defRPr>
            </a:lvl1pPr>
          </a:lstStyle>
          <a:p>
            <a:pPr>
              <a:defRPr/>
            </a:pPr>
            <a:r>
              <a:rPr lang="ru-RU" sz="2000" spc="-50"/>
              <a:t>Имя спикера</a:t>
            </a:r>
            <a:endParaRPr/>
          </a:p>
        </p:txBody>
      </p:sp>
      <p:sp>
        <p:nvSpPr>
          <p:cNvPr id="41" name="Текст 22"/>
          <p:cNvSpPr>
            <a:spLocks noGrp="1"/>
          </p:cNvSpPr>
          <p:nvPr>
            <p:ph type="body" sz="quarter" idx="12" hasCustomPrompt="1"/>
          </p:nvPr>
        </p:nvSpPr>
        <p:spPr bwMode="auto">
          <a:xfrm>
            <a:off x="602843" y="809271"/>
            <a:ext cx="3989387" cy="608013"/>
          </a:xfrm>
        </p:spPr>
        <p:txBody>
          <a:bodyPr lIns="0" tIns="0" rIns="0" bIns="0">
            <a:normAutofit/>
          </a:bodyPr>
          <a:lstStyle>
            <a:lvl1pPr marL="0" indent="0">
              <a:buNone/>
              <a:defRPr sz="1600" b="0" i="0">
                <a:solidFill>
                  <a:schemeClr val="bg1"/>
                </a:solidFill>
                <a:latin typeface="TT Positive"/>
              </a:defRPr>
            </a:lvl1pPr>
          </a:lstStyle>
          <a:p>
            <a:pPr lvl="0">
              <a:defRPr/>
            </a:pPr>
            <a:r>
              <a:rPr lang="ru-RU"/>
              <a:t>Должность</a:t>
            </a: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PhAnim="0" preserve="1" userDrawn="1">
  <p:cSld name="Титульный слайд 3">
    <p:bg>
      <p:bgPr>
        <a:solidFill>
          <a:schemeClr val="tx1"/>
        </a:solidFill>
        <a:effectLst/>
      </p:bgPr>
    </p:bg>
    <p:spTree>
      <p:nvGrpSpPr>
        <p:cNvPr id="1" name=""/>
        <p:cNvGrpSpPr/>
        <p:nvPr/>
      </p:nvGrpSpPr>
      <p:grpSpPr bwMode="auto">
        <a:xfrm>
          <a:off x="0" y="0"/>
          <a:ext cx="0" cy="0"/>
          <a:chOff x="0" y="0"/>
          <a:chExt cx="0" cy="0"/>
        </a:xfrm>
      </p:grpSpPr>
      <p:pic>
        <p:nvPicPr>
          <p:cNvPr id="39" name="Рисунок 38"/>
          <p:cNvPicPr>
            <a:picLocks noChangeAspect="1"/>
          </p:cNvPicPr>
          <p:nvPr userDrawn="1"/>
        </p:nvPicPr>
        <p:blipFill>
          <a:blip r:embed="rId2"/>
          <a:stretch/>
        </p:blipFill>
        <p:spPr bwMode="auto">
          <a:xfrm rot="17215603">
            <a:off x="5340912" y="-1578038"/>
            <a:ext cx="7508816" cy="9743078"/>
          </a:xfrm>
          <a:prstGeom prst="rect">
            <a:avLst/>
          </a:prstGeom>
        </p:spPr>
      </p:pic>
      <p:sp>
        <p:nvSpPr>
          <p:cNvPr id="55" name="Shape 9"/>
          <p:cNvSpPr>
            <a:spLocks noGrp="1"/>
          </p:cNvSpPr>
          <p:nvPr>
            <p:ph type="title" hasCustomPrompt="1"/>
          </p:nvPr>
        </p:nvSpPr>
        <p:spPr bwMode="auto">
          <a:xfrm>
            <a:off x="587375" y="2287994"/>
            <a:ext cx="5353621" cy="2931226"/>
          </a:xfrm>
        </p:spPr>
        <p:txBody>
          <a:bodyPr vert="horz" lIns="0" tIns="0" rIns="0" bIns="0" rtlCol="0" anchor="b">
            <a:noAutofit/>
          </a:bodyPr>
          <a:lstStyle>
            <a:lvl1pPr>
              <a:lnSpc>
                <a:spcPct val="80000"/>
              </a:lnSpc>
              <a:defRPr lang="ru-RU" sz="6000" b="0" spc="-200">
                <a:solidFill>
                  <a:srgbClr val="FFFFFF"/>
                </a:solidFill>
              </a:defRPr>
            </a:lvl1pPr>
          </a:lstStyle>
          <a:p>
            <a:pPr lvl="0">
              <a:defRPr/>
            </a:pPr>
            <a:r>
              <a:rPr lang="ru-RU"/>
              <a:t>Заголовок —</a:t>
            </a:r>
            <a:br>
              <a:rPr lang="ru-RU"/>
            </a:br>
            <a:r>
              <a:rPr lang="ru-RU"/>
              <a:t>главная мысль </a:t>
            </a:r>
            <a:br>
              <a:rPr lang="ru-RU"/>
            </a:br>
            <a:r>
              <a:rPr lang="ru-RU"/>
              <a:t>слайда</a:t>
            </a:r>
            <a:endParaRPr/>
          </a:p>
        </p:txBody>
      </p:sp>
      <p:sp>
        <p:nvSpPr>
          <p:cNvPr id="2" name="Текст 46"/>
          <p:cNvSpPr>
            <a:spLocks noGrp="1"/>
          </p:cNvSpPr>
          <p:nvPr>
            <p:ph type="body" sz="quarter" idx="14" hasCustomPrompt="1"/>
          </p:nvPr>
        </p:nvSpPr>
        <p:spPr bwMode="auto">
          <a:xfrm>
            <a:off x="587375" y="5387971"/>
            <a:ext cx="5332000" cy="777879"/>
          </a:xfrm>
        </p:spPr>
        <p:txBody>
          <a:bodyPr lIns="0" tIns="0" rIns="0" bIns="0">
            <a:noAutofit/>
          </a:bodyPr>
          <a:lstStyle>
            <a:lvl1pPr marL="0" marR="0" indent="0" algn="l" defTabSz="914400">
              <a:lnSpc>
                <a:spcPct val="100000"/>
              </a:lnSpc>
              <a:spcBef>
                <a:spcPts val="1000"/>
              </a:spcBef>
              <a:spcAft>
                <a:spcPts val="0"/>
              </a:spcAft>
              <a:buClrTx/>
              <a:buSzTx/>
              <a:buFont typeface="Arial"/>
              <a:buNone/>
              <a:defRPr lang="ru-RU" sz="1800" b="0" i="0">
                <a:solidFill>
                  <a:srgbClr val="FFFFFF"/>
                </a:solidFill>
                <a:latin typeface="TT Positive Light"/>
                <a:ea typeface="+mn-ea"/>
                <a:cs typeface="+mn-cs"/>
              </a:defRPr>
            </a:lvl1pPr>
            <a:lvl3pPr>
              <a:defRPr/>
            </a:lvl3pPr>
          </a:lstStyle>
          <a:p>
            <a:pPr marL="0" marR="0" lvl="0" indent="0" algn="l" defTabSz="914400">
              <a:lnSpc>
                <a:spcPct val="90000"/>
              </a:lnSpc>
              <a:spcBef>
                <a:spcPts val="1000"/>
              </a:spcBef>
              <a:spcAft>
                <a:spcPts val="0"/>
              </a:spcAft>
              <a:buClrTx/>
              <a:buSzTx/>
              <a:buFont typeface="Arial"/>
              <a:buNone/>
              <a:defRPr/>
            </a:pPr>
            <a:r>
              <a:rPr lang="ru-RU"/>
              <a:t>Текст слайда</a:t>
            </a:r>
            <a:endParaRPr lang="en-US"/>
          </a:p>
        </p:txBody>
      </p:sp>
      <p:grpSp>
        <p:nvGrpSpPr>
          <p:cNvPr id="63" name="Группа 62"/>
          <p:cNvGrpSpPr/>
          <p:nvPr userDrawn="1"/>
        </p:nvGrpSpPr>
        <p:grpSpPr bwMode="auto">
          <a:xfrm>
            <a:off x="9026645" y="385622"/>
            <a:ext cx="2614657" cy="704331"/>
            <a:chOff x="9026645" y="404770"/>
            <a:chExt cx="2614657" cy="704331"/>
          </a:xfrm>
        </p:grpSpPr>
        <p:grpSp>
          <p:nvGrpSpPr>
            <p:cNvPr id="45" name="Рисунок 2"/>
            <p:cNvGrpSpPr/>
            <p:nvPr/>
          </p:nvGrpSpPr>
          <p:grpSpPr bwMode="auto">
            <a:xfrm>
              <a:off x="9026645" y="462612"/>
              <a:ext cx="1703084" cy="427988"/>
              <a:chOff x="9026645" y="462612"/>
              <a:chExt cx="1703084" cy="427988"/>
            </a:xfrm>
            <a:solidFill>
              <a:srgbClr val="FFFFFF"/>
            </a:solidFill>
          </p:grpSpPr>
          <p:sp>
            <p:nvSpPr>
              <p:cNvPr id="46" name="Полилиния: фигура 45"/>
              <p:cNvSpPr/>
              <p:nvPr/>
            </p:nvSpPr>
            <p:spPr bwMode="auto">
              <a:xfrm>
                <a:off x="9026645" y="568266"/>
                <a:ext cx="355014" cy="322334"/>
              </a:xfrm>
              <a:custGeom>
                <a:avLst/>
                <a:gdLst>
                  <a:gd name="connsiteX0" fmla="*/ 340793 w 355014"/>
                  <a:gd name="connsiteY0" fmla="*/ 57304 h 322334"/>
                  <a:gd name="connsiteX1" fmla="*/ 300625 w 355014"/>
                  <a:gd name="connsiteY1" fmla="*/ 14932 h 322334"/>
                  <a:gd name="connsiteX2" fmla="*/ 241255 w 355014"/>
                  <a:gd name="connsiteY2" fmla="*/ 0 h 322334"/>
                  <a:gd name="connsiteX3" fmla="*/ 0 w 355014"/>
                  <a:gd name="connsiteY3" fmla="*/ 0 h 322334"/>
                  <a:gd name="connsiteX4" fmla="*/ 0 w 355014"/>
                  <a:gd name="connsiteY4" fmla="*/ 322335 h 322334"/>
                  <a:gd name="connsiteX5" fmla="*/ 78958 w 355014"/>
                  <a:gd name="connsiteY5" fmla="*/ 322335 h 322334"/>
                  <a:gd name="connsiteX6" fmla="*/ 78958 w 355014"/>
                  <a:gd name="connsiteY6" fmla="*/ 237784 h 322334"/>
                  <a:gd name="connsiteX7" fmla="*/ 241228 w 355014"/>
                  <a:gd name="connsiteY7" fmla="*/ 237784 h 322334"/>
                  <a:gd name="connsiteX8" fmla="*/ 300598 w 355014"/>
                  <a:gd name="connsiteY8" fmla="*/ 222852 h 322334"/>
                  <a:gd name="connsiteX9" fmla="*/ 340766 w 355014"/>
                  <a:gd name="connsiteY9" fmla="*/ 180287 h 322334"/>
                  <a:gd name="connsiteX10" fmla="*/ 355009 w 355014"/>
                  <a:gd name="connsiteY10" fmla="*/ 115820 h 322334"/>
                  <a:gd name="connsiteX11" fmla="*/ 340766 w 355014"/>
                  <a:gd name="connsiteY11" fmla="*/ 57331 h 322334"/>
                  <a:gd name="connsiteX12" fmla="*/ 276271 w 355014"/>
                  <a:gd name="connsiteY12" fmla="*/ 123369 h 322334"/>
                  <a:gd name="connsiteX13" fmla="*/ 237481 w 355014"/>
                  <a:gd name="connsiteY13" fmla="*/ 162352 h 322334"/>
                  <a:gd name="connsiteX14" fmla="*/ 78958 w 355014"/>
                  <a:gd name="connsiteY14" fmla="*/ 162352 h 322334"/>
                  <a:gd name="connsiteX15" fmla="*/ 78958 w 355014"/>
                  <a:gd name="connsiteY15" fmla="*/ 76010 h 322334"/>
                  <a:gd name="connsiteX16" fmla="*/ 237481 w 355014"/>
                  <a:gd name="connsiteY16" fmla="*/ 76010 h 322334"/>
                  <a:gd name="connsiteX17" fmla="*/ 276271 w 355014"/>
                  <a:gd name="connsiteY17" fmla="*/ 114994 h 322334"/>
                  <a:gd name="connsiteX18" fmla="*/ 276271 w 355014"/>
                  <a:gd name="connsiteY18" fmla="*/ 123341 h 322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55014" h="322334" extrusionOk="0">
                    <a:moveTo>
                      <a:pt x="340793" y="57304"/>
                    </a:moveTo>
                    <a:cubicBezTo>
                      <a:pt x="331289" y="39011"/>
                      <a:pt x="317844" y="24878"/>
                      <a:pt x="300625" y="14932"/>
                    </a:cubicBezTo>
                    <a:cubicBezTo>
                      <a:pt x="283407" y="4987"/>
                      <a:pt x="263626" y="0"/>
                      <a:pt x="241255" y="0"/>
                    </a:cubicBezTo>
                    <a:lnTo>
                      <a:pt x="0" y="0"/>
                    </a:lnTo>
                    <a:lnTo>
                      <a:pt x="0" y="322335"/>
                    </a:lnTo>
                    <a:lnTo>
                      <a:pt x="78958" y="322335"/>
                    </a:lnTo>
                    <a:lnTo>
                      <a:pt x="78958" y="237784"/>
                    </a:lnTo>
                    <a:lnTo>
                      <a:pt x="241228" y="237784"/>
                    </a:lnTo>
                    <a:cubicBezTo>
                      <a:pt x="263598" y="237784"/>
                      <a:pt x="283379" y="232825"/>
                      <a:pt x="300598" y="222852"/>
                    </a:cubicBezTo>
                    <a:cubicBezTo>
                      <a:pt x="317817" y="212906"/>
                      <a:pt x="331261" y="198773"/>
                      <a:pt x="340766" y="180287"/>
                    </a:cubicBezTo>
                    <a:cubicBezTo>
                      <a:pt x="350270" y="161773"/>
                      <a:pt x="355009" y="140284"/>
                      <a:pt x="355009" y="115820"/>
                    </a:cubicBezTo>
                    <a:cubicBezTo>
                      <a:pt x="355202" y="91741"/>
                      <a:pt x="350270" y="75817"/>
                      <a:pt x="340766" y="57331"/>
                    </a:cubicBezTo>
                    <a:close/>
                    <a:moveTo>
                      <a:pt x="276271" y="123369"/>
                    </a:moveTo>
                    <a:cubicBezTo>
                      <a:pt x="276271" y="144858"/>
                      <a:pt x="258860" y="162352"/>
                      <a:pt x="237481" y="162352"/>
                    </a:cubicBezTo>
                    <a:lnTo>
                      <a:pt x="78958" y="162352"/>
                    </a:lnTo>
                    <a:lnTo>
                      <a:pt x="78958" y="76010"/>
                    </a:lnTo>
                    <a:lnTo>
                      <a:pt x="237481" y="76010"/>
                    </a:lnTo>
                    <a:cubicBezTo>
                      <a:pt x="258860" y="76010"/>
                      <a:pt x="276271" y="93532"/>
                      <a:pt x="276271" y="114994"/>
                    </a:cubicBezTo>
                    <a:lnTo>
                      <a:pt x="276271" y="123341"/>
                    </a:lnTo>
                    <a:close/>
                  </a:path>
                </a:pathLst>
              </a:custGeom>
              <a:solidFill>
                <a:srgbClr val="FFFFFF"/>
              </a:solidFill>
              <a:ln w="0" cap="flat">
                <a:noFill/>
                <a:prstDash val="solid"/>
                <a:miter/>
              </a:ln>
            </p:spPr>
            <p:txBody>
              <a:bodyPr rtlCol="0" anchor="ctr"/>
              <a:lstStyle/>
              <a:p>
                <a:pPr>
                  <a:defRPr/>
                </a:pPr>
                <a:endParaRPr lang="en-GB"/>
              </a:p>
            </p:txBody>
          </p:sp>
          <p:sp>
            <p:nvSpPr>
              <p:cNvPr id="47" name="Полилиния: фигура 46"/>
              <p:cNvSpPr/>
              <p:nvPr/>
            </p:nvSpPr>
            <p:spPr bwMode="auto">
              <a:xfrm>
                <a:off x="9421298" y="462612"/>
                <a:ext cx="355008" cy="344015"/>
              </a:xfrm>
              <a:custGeom>
                <a:avLst/>
                <a:gdLst>
                  <a:gd name="connsiteX0" fmla="*/ 276244 w 355008"/>
                  <a:gd name="connsiteY0" fmla="*/ 226240 h 344016"/>
                  <a:gd name="connsiteX1" fmla="*/ 265169 w 355008"/>
                  <a:gd name="connsiteY1" fmla="*/ 193814 h 344016"/>
                  <a:gd name="connsiteX2" fmla="*/ 236875 w 355008"/>
                  <a:gd name="connsiteY2" fmla="*/ 181664 h 344016"/>
                  <a:gd name="connsiteX3" fmla="*/ 78958 w 355008"/>
                  <a:gd name="connsiteY3" fmla="*/ 181664 h 344016"/>
                  <a:gd name="connsiteX4" fmla="*/ 78958 w 355008"/>
                  <a:gd name="connsiteY4" fmla="*/ 344016 h 344016"/>
                  <a:gd name="connsiteX5" fmla="*/ 0 w 355008"/>
                  <a:gd name="connsiteY5" fmla="*/ 344016 h 344016"/>
                  <a:gd name="connsiteX6" fmla="*/ 0 w 355008"/>
                  <a:gd name="connsiteY6" fmla="*/ 0 h 344016"/>
                  <a:gd name="connsiteX7" fmla="*/ 78958 w 355008"/>
                  <a:gd name="connsiteY7" fmla="*/ 0 h 344016"/>
                  <a:gd name="connsiteX8" fmla="*/ 78958 w 355008"/>
                  <a:gd name="connsiteY8" fmla="*/ 106646 h 344016"/>
                  <a:gd name="connsiteX9" fmla="*/ 241228 w 355008"/>
                  <a:gd name="connsiteY9" fmla="*/ 106646 h 344016"/>
                  <a:gd name="connsiteX10" fmla="*/ 300598 w 355008"/>
                  <a:gd name="connsiteY10" fmla="*/ 121578 h 344016"/>
                  <a:gd name="connsiteX11" fmla="*/ 340766 w 355008"/>
                  <a:gd name="connsiteY11" fmla="*/ 164170 h 344016"/>
                  <a:gd name="connsiteX12" fmla="*/ 355009 w 355008"/>
                  <a:gd name="connsiteY12" fmla="*/ 228637 h 344016"/>
                  <a:gd name="connsiteX13" fmla="*/ 355009 w 355008"/>
                  <a:gd name="connsiteY13" fmla="*/ 343851 h 344016"/>
                  <a:gd name="connsiteX14" fmla="*/ 275638 w 355008"/>
                  <a:gd name="connsiteY14" fmla="*/ 343851 h 344016"/>
                  <a:gd name="connsiteX15" fmla="*/ 276244 w 355008"/>
                  <a:gd name="connsiteY15" fmla="*/ 226268 h 344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55008" h="344016" extrusionOk="0">
                    <a:moveTo>
                      <a:pt x="276244" y="226240"/>
                    </a:moveTo>
                    <a:cubicBezTo>
                      <a:pt x="276244" y="212713"/>
                      <a:pt x="272469" y="201776"/>
                      <a:pt x="265169" y="193814"/>
                    </a:cubicBezTo>
                    <a:cubicBezTo>
                      <a:pt x="257840" y="185659"/>
                      <a:pt x="248336" y="181664"/>
                      <a:pt x="236875" y="181664"/>
                    </a:cubicBezTo>
                    <a:lnTo>
                      <a:pt x="78958" y="181664"/>
                    </a:lnTo>
                    <a:lnTo>
                      <a:pt x="78958" y="344016"/>
                    </a:lnTo>
                    <a:lnTo>
                      <a:pt x="0" y="344016"/>
                    </a:lnTo>
                    <a:lnTo>
                      <a:pt x="0" y="0"/>
                    </a:lnTo>
                    <a:lnTo>
                      <a:pt x="78958" y="0"/>
                    </a:lnTo>
                    <a:lnTo>
                      <a:pt x="78958" y="106646"/>
                    </a:lnTo>
                    <a:lnTo>
                      <a:pt x="241228" y="106646"/>
                    </a:lnTo>
                    <a:cubicBezTo>
                      <a:pt x="263598" y="106646"/>
                      <a:pt x="283379" y="111632"/>
                      <a:pt x="300598" y="121578"/>
                    </a:cubicBezTo>
                    <a:cubicBezTo>
                      <a:pt x="317817" y="131524"/>
                      <a:pt x="331289" y="145657"/>
                      <a:pt x="340766" y="164170"/>
                    </a:cubicBezTo>
                    <a:cubicBezTo>
                      <a:pt x="350270" y="182684"/>
                      <a:pt x="355009" y="204173"/>
                      <a:pt x="355009" y="228637"/>
                    </a:cubicBezTo>
                    <a:lnTo>
                      <a:pt x="355009" y="343851"/>
                    </a:lnTo>
                    <a:lnTo>
                      <a:pt x="275638" y="343851"/>
                    </a:lnTo>
                    <a:lnTo>
                      <a:pt x="276244" y="226268"/>
                    </a:lnTo>
                    <a:close/>
                  </a:path>
                </a:pathLst>
              </a:custGeom>
              <a:solidFill>
                <a:srgbClr val="FFFFFF"/>
              </a:solidFill>
              <a:ln w="0" cap="flat">
                <a:noFill/>
                <a:prstDash val="solid"/>
                <a:miter/>
              </a:ln>
            </p:spPr>
            <p:txBody>
              <a:bodyPr rtlCol="0" anchor="ctr"/>
              <a:lstStyle/>
              <a:p>
                <a:pPr>
                  <a:defRPr/>
                </a:pPr>
                <a:endParaRPr lang="en-GB"/>
              </a:p>
            </p:txBody>
          </p:sp>
          <p:sp>
            <p:nvSpPr>
              <p:cNvPr id="48" name="Полилиния: фигура 47"/>
              <p:cNvSpPr/>
              <p:nvPr/>
            </p:nvSpPr>
            <p:spPr bwMode="auto">
              <a:xfrm>
                <a:off x="9815896" y="462612"/>
                <a:ext cx="355036" cy="343630"/>
              </a:xfrm>
              <a:custGeom>
                <a:avLst/>
                <a:gdLst>
                  <a:gd name="connsiteX0" fmla="*/ 14243 w 355036"/>
                  <a:gd name="connsiteY0" fmla="*/ 286327 h 343630"/>
                  <a:gd name="connsiteX1" fmla="*/ 54411 w 355036"/>
                  <a:gd name="connsiteY1" fmla="*/ 328699 h 343630"/>
                  <a:gd name="connsiteX2" fmla="*/ 113781 w 355036"/>
                  <a:gd name="connsiteY2" fmla="*/ 343631 h 343630"/>
                  <a:gd name="connsiteX3" fmla="*/ 355037 w 355036"/>
                  <a:gd name="connsiteY3" fmla="*/ 343631 h 343630"/>
                  <a:gd name="connsiteX4" fmla="*/ 355037 w 355036"/>
                  <a:gd name="connsiteY4" fmla="*/ 0 h 343630"/>
                  <a:gd name="connsiteX5" fmla="*/ 276078 w 355036"/>
                  <a:gd name="connsiteY5" fmla="*/ 0 h 343630"/>
                  <a:gd name="connsiteX6" fmla="*/ 276078 w 355036"/>
                  <a:gd name="connsiteY6" fmla="*/ 105847 h 343630"/>
                  <a:gd name="connsiteX7" fmla="*/ 113781 w 355036"/>
                  <a:gd name="connsiteY7" fmla="*/ 105847 h 343630"/>
                  <a:gd name="connsiteX8" fmla="*/ 54411 w 355036"/>
                  <a:gd name="connsiteY8" fmla="*/ 120779 h 343630"/>
                  <a:gd name="connsiteX9" fmla="*/ 14243 w 355036"/>
                  <a:gd name="connsiteY9" fmla="*/ 163371 h 343630"/>
                  <a:gd name="connsiteX10" fmla="*/ 0 w 355036"/>
                  <a:gd name="connsiteY10" fmla="*/ 227838 h 343630"/>
                  <a:gd name="connsiteX11" fmla="*/ 14243 w 355036"/>
                  <a:gd name="connsiteY11" fmla="*/ 286327 h 343630"/>
                  <a:gd name="connsiteX12" fmla="*/ 78958 w 355036"/>
                  <a:gd name="connsiteY12" fmla="*/ 220455 h 343630"/>
                  <a:gd name="connsiteX13" fmla="*/ 117749 w 355036"/>
                  <a:gd name="connsiteY13" fmla="*/ 181472 h 343630"/>
                  <a:gd name="connsiteX14" fmla="*/ 276271 w 355036"/>
                  <a:gd name="connsiteY14" fmla="*/ 181472 h 343630"/>
                  <a:gd name="connsiteX15" fmla="*/ 276271 w 355036"/>
                  <a:gd name="connsiteY15" fmla="*/ 267813 h 343630"/>
                  <a:gd name="connsiteX16" fmla="*/ 117749 w 355036"/>
                  <a:gd name="connsiteY16" fmla="*/ 267813 h 343630"/>
                  <a:gd name="connsiteX17" fmla="*/ 78958 w 355036"/>
                  <a:gd name="connsiteY17" fmla="*/ 228830 h 343630"/>
                  <a:gd name="connsiteX18" fmla="*/ 78958 w 355036"/>
                  <a:gd name="connsiteY18" fmla="*/ 220482 h 34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55036" h="343630" extrusionOk="0">
                    <a:moveTo>
                      <a:pt x="14243" y="286327"/>
                    </a:moveTo>
                    <a:cubicBezTo>
                      <a:pt x="23748" y="304620"/>
                      <a:pt x="37192" y="318753"/>
                      <a:pt x="54411" y="328699"/>
                    </a:cubicBezTo>
                    <a:cubicBezTo>
                      <a:pt x="71630" y="338644"/>
                      <a:pt x="91411" y="343631"/>
                      <a:pt x="113781" y="343631"/>
                    </a:cubicBezTo>
                    <a:lnTo>
                      <a:pt x="355037" y="343631"/>
                    </a:lnTo>
                    <a:lnTo>
                      <a:pt x="355037" y="0"/>
                    </a:lnTo>
                    <a:lnTo>
                      <a:pt x="276078" y="0"/>
                    </a:lnTo>
                    <a:lnTo>
                      <a:pt x="276078" y="105847"/>
                    </a:lnTo>
                    <a:lnTo>
                      <a:pt x="113781" y="105847"/>
                    </a:lnTo>
                    <a:cubicBezTo>
                      <a:pt x="91411" y="105847"/>
                      <a:pt x="71630" y="110833"/>
                      <a:pt x="54411" y="120779"/>
                    </a:cubicBezTo>
                    <a:cubicBezTo>
                      <a:pt x="37192" y="130725"/>
                      <a:pt x="23748" y="144858"/>
                      <a:pt x="14243" y="163371"/>
                    </a:cubicBezTo>
                    <a:cubicBezTo>
                      <a:pt x="4739" y="181885"/>
                      <a:pt x="0" y="203374"/>
                      <a:pt x="0" y="227838"/>
                    </a:cubicBezTo>
                    <a:cubicBezTo>
                      <a:pt x="0" y="252303"/>
                      <a:pt x="4739" y="268034"/>
                      <a:pt x="14243" y="286327"/>
                    </a:cubicBezTo>
                    <a:close/>
                    <a:moveTo>
                      <a:pt x="78958" y="220455"/>
                    </a:moveTo>
                    <a:cubicBezTo>
                      <a:pt x="78958" y="198966"/>
                      <a:pt x="96370" y="181472"/>
                      <a:pt x="117749" y="181472"/>
                    </a:cubicBezTo>
                    <a:lnTo>
                      <a:pt x="276271" y="181472"/>
                    </a:lnTo>
                    <a:lnTo>
                      <a:pt x="276271" y="267813"/>
                    </a:lnTo>
                    <a:lnTo>
                      <a:pt x="117749" y="267813"/>
                    </a:lnTo>
                    <a:cubicBezTo>
                      <a:pt x="96370" y="267813"/>
                      <a:pt x="78958" y="250319"/>
                      <a:pt x="78958" y="228830"/>
                    </a:cubicBezTo>
                    <a:lnTo>
                      <a:pt x="78958" y="220482"/>
                    </a:lnTo>
                    <a:close/>
                  </a:path>
                </a:pathLst>
              </a:custGeom>
              <a:solidFill>
                <a:srgbClr val="FFFFFF"/>
              </a:solidFill>
              <a:ln w="0" cap="flat">
                <a:noFill/>
                <a:prstDash val="solid"/>
                <a:miter/>
              </a:ln>
            </p:spPr>
            <p:txBody>
              <a:bodyPr rtlCol="0" anchor="ctr"/>
              <a:lstStyle/>
              <a:p>
                <a:pPr>
                  <a:defRPr/>
                </a:pPr>
                <a:endParaRPr lang="en-GB"/>
              </a:p>
            </p:txBody>
          </p:sp>
          <p:sp>
            <p:nvSpPr>
              <p:cNvPr id="49" name="Полилиния: фигура 48"/>
              <p:cNvSpPr/>
              <p:nvPr/>
            </p:nvSpPr>
            <p:spPr bwMode="auto">
              <a:xfrm>
                <a:off x="9894882" y="839027"/>
                <a:ext cx="276271" cy="17604"/>
              </a:xfrm>
              <a:custGeom>
                <a:avLst/>
                <a:gdLst>
                  <a:gd name="connsiteX0" fmla="*/ 276271 w 276271"/>
                  <a:gd name="connsiteY0" fmla="*/ 0 h 17604"/>
                  <a:gd name="connsiteX1" fmla="*/ 0 w 276271"/>
                  <a:gd name="connsiteY1" fmla="*/ 0 h 17604"/>
                  <a:gd name="connsiteX2" fmla="*/ 0 w 276271"/>
                  <a:gd name="connsiteY2" fmla="*/ 17604 h 17604"/>
                  <a:gd name="connsiteX3" fmla="*/ 276271 w 276271"/>
                  <a:gd name="connsiteY3" fmla="*/ 17604 h 17604"/>
                  <a:gd name="connsiteX4" fmla="*/ 276271 w 276271"/>
                  <a:gd name="connsiteY4" fmla="*/ 0 h 17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271" h="17604" extrusionOk="0">
                    <a:moveTo>
                      <a:pt x="276271" y="0"/>
                    </a:moveTo>
                    <a:lnTo>
                      <a:pt x="0" y="0"/>
                    </a:lnTo>
                    <a:lnTo>
                      <a:pt x="0" y="17604"/>
                    </a:lnTo>
                    <a:lnTo>
                      <a:pt x="276271" y="17604"/>
                    </a:lnTo>
                    <a:lnTo>
                      <a:pt x="276271" y="0"/>
                    </a:lnTo>
                    <a:close/>
                  </a:path>
                </a:pathLst>
              </a:custGeom>
              <a:solidFill>
                <a:srgbClr val="FFFFFF"/>
              </a:solidFill>
              <a:ln w="0" cap="flat">
                <a:noFill/>
                <a:prstDash val="solid"/>
                <a:miter/>
              </a:ln>
            </p:spPr>
            <p:txBody>
              <a:bodyPr rtlCol="0" anchor="ctr"/>
              <a:lstStyle/>
              <a:p>
                <a:pPr>
                  <a:defRPr/>
                </a:pPr>
                <a:endParaRPr lang="en-GB"/>
              </a:p>
            </p:txBody>
          </p:sp>
          <p:sp>
            <p:nvSpPr>
              <p:cNvPr id="50" name="Полилиния: фигура 49"/>
              <p:cNvSpPr/>
              <p:nvPr/>
            </p:nvSpPr>
            <p:spPr bwMode="auto">
              <a:xfrm>
                <a:off x="9026645" y="518291"/>
                <a:ext cx="276271" cy="17604"/>
              </a:xfrm>
              <a:custGeom>
                <a:avLst/>
                <a:gdLst>
                  <a:gd name="connsiteX0" fmla="*/ 276271 w 276271"/>
                  <a:gd name="connsiteY0" fmla="*/ 0 h 17604"/>
                  <a:gd name="connsiteX1" fmla="*/ 0 w 276271"/>
                  <a:gd name="connsiteY1" fmla="*/ 0 h 17604"/>
                  <a:gd name="connsiteX2" fmla="*/ 0 w 276271"/>
                  <a:gd name="connsiteY2" fmla="*/ 17604 h 17604"/>
                  <a:gd name="connsiteX3" fmla="*/ 276271 w 276271"/>
                  <a:gd name="connsiteY3" fmla="*/ 17604 h 17604"/>
                  <a:gd name="connsiteX4" fmla="*/ 276271 w 276271"/>
                  <a:gd name="connsiteY4" fmla="*/ 0 h 17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271" h="17604" extrusionOk="0">
                    <a:moveTo>
                      <a:pt x="276271" y="0"/>
                    </a:moveTo>
                    <a:lnTo>
                      <a:pt x="0" y="0"/>
                    </a:lnTo>
                    <a:lnTo>
                      <a:pt x="0" y="17604"/>
                    </a:lnTo>
                    <a:lnTo>
                      <a:pt x="276271" y="17604"/>
                    </a:lnTo>
                    <a:lnTo>
                      <a:pt x="276271" y="0"/>
                    </a:lnTo>
                    <a:close/>
                  </a:path>
                </a:pathLst>
              </a:custGeom>
              <a:solidFill>
                <a:srgbClr val="FFFFFF"/>
              </a:solidFill>
              <a:ln w="0" cap="flat">
                <a:noFill/>
                <a:prstDash val="solid"/>
                <a:miter/>
              </a:ln>
            </p:spPr>
            <p:txBody>
              <a:bodyPr rtlCol="0" anchor="ctr"/>
              <a:lstStyle/>
              <a:p>
                <a:pPr>
                  <a:defRPr/>
                </a:pPr>
                <a:endParaRPr lang="en-GB"/>
              </a:p>
            </p:txBody>
          </p:sp>
          <p:sp>
            <p:nvSpPr>
              <p:cNvPr id="51" name="Полилиния: фигура 50"/>
              <p:cNvSpPr/>
              <p:nvPr/>
            </p:nvSpPr>
            <p:spPr bwMode="auto">
              <a:xfrm>
                <a:off x="10371359" y="463521"/>
                <a:ext cx="358369" cy="341178"/>
              </a:xfrm>
              <a:custGeom>
                <a:avLst/>
                <a:gdLst>
                  <a:gd name="connsiteX0" fmla="*/ 348865 w 358370"/>
                  <a:gd name="connsiteY0" fmla="*/ 341179 h 341178"/>
                  <a:gd name="connsiteX1" fmla="*/ 0 w 358370"/>
                  <a:gd name="connsiteY1" fmla="*/ 341179 h 341178"/>
                  <a:gd name="connsiteX2" fmla="*/ 0 w 358370"/>
                  <a:gd name="connsiteY2" fmla="*/ 254451 h 341178"/>
                  <a:gd name="connsiteX3" fmla="*/ 109842 w 358370"/>
                  <a:gd name="connsiteY3" fmla="*/ 144610 h 341178"/>
                  <a:gd name="connsiteX4" fmla="*/ 246545 w 358370"/>
                  <a:gd name="connsiteY4" fmla="*/ 144610 h 341178"/>
                  <a:gd name="connsiteX5" fmla="*/ 279136 w 358370"/>
                  <a:gd name="connsiteY5" fmla="*/ 112018 h 341178"/>
                  <a:gd name="connsiteX6" fmla="*/ 246545 w 358370"/>
                  <a:gd name="connsiteY6" fmla="*/ 79427 h 341178"/>
                  <a:gd name="connsiteX7" fmla="*/ 2755 w 358370"/>
                  <a:gd name="connsiteY7" fmla="*/ 79427 h 341178"/>
                  <a:gd name="connsiteX8" fmla="*/ 2755 w 358370"/>
                  <a:gd name="connsiteY8" fmla="*/ 0 h 341178"/>
                  <a:gd name="connsiteX9" fmla="*/ 246352 w 358370"/>
                  <a:gd name="connsiteY9" fmla="*/ 0 h 341178"/>
                  <a:gd name="connsiteX10" fmla="*/ 358370 w 358370"/>
                  <a:gd name="connsiteY10" fmla="*/ 112018 h 341178"/>
                  <a:gd name="connsiteX11" fmla="*/ 246352 w 358370"/>
                  <a:gd name="connsiteY11" fmla="*/ 224036 h 341178"/>
                  <a:gd name="connsiteX12" fmla="*/ 109649 w 358370"/>
                  <a:gd name="connsiteY12" fmla="*/ 224036 h 341178"/>
                  <a:gd name="connsiteX13" fmla="*/ 79234 w 358370"/>
                  <a:gd name="connsiteY13" fmla="*/ 254451 h 341178"/>
                  <a:gd name="connsiteX14" fmla="*/ 79234 w 358370"/>
                  <a:gd name="connsiteY14" fmla="*/ 261752 h 341178"/>
                  <a:gd name="connsiteX15" fmla="*/ 348700 w 358370"/>
                  <a:gd name="connsiteY15" fmla="*/ 261752 h 341178"/>
                  <a:gd name="connsiteX16" fmla="*/ 348700 w 358370"/>
                  <a:gd name="connsiteY16" fmla="*/ 341179 h 341178"/>
                  <a:gd name="connsiteX17" fmla="*/ 348893 w 358370"/>
                  <a:gd name="connsiteY17" fmla="*/ 341179 h 341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58370" h="341178" extrusionOk="0">
                    <a:moveTo>
                      <a:pt x="348865" y="341179"/>
                    </a:moveTo>
                    <a:lnTo>
                      <a:pt x="0" y="341179"/>
                    </a:lnTo>
                    <a:lnTo>
                      <a:pt x="0" y="254451"/>
                    </a:lnTo>
                    <a:cubicBezTo>
                      <a:pt x="0" y="194007"/>
                      <a:pt x="49177" y="144610"/>
                      <a:pt x="109842" y="144610"/>
                    </a:cubicBezTo>
                    <a:lnTo>
                      <a:pt x="246545" y="144610"/>
                    </a:lnTo>
                    <a:cubicBezTo>
                      <a:pt x="264535" y="144610"/>
                      <a:pt x="279136" y="129981"/>
                      <a:pt x="279136" y="112018"/>
                    </a:cubicBezTo>
                    <a:cubicBezTo>
                      <a:pt x="279136" y="94056"/>
                      <a:pt x="264507" y="79427"/>
                      <a:pt x="246545" y="79427"/>
                    </a:cubicBezTo>
                    <a:lnTo>
                      <a:pt x="2755" y="79427"/>
                    </a:lnTo>
                    <a:lnTo>
                      <a:pt x="2755" y="0"/>
                    </a:lnTo>
                    <a:lnTo>
                      <a:pt x="246352" y="0"/>
                    </a:lnTo>
                    <a:cubicBezTo>
                      <a:pt x="307981" y="0"/>
                      <a:pt x="358370" y="50168"/>
                      <a:pt x="358370" y="112018"/>
                    </a:cubicBezTo>
                    <a:cubicBezTo>
                      <a:pt x="358370" y="173868"/>
                      <a:pt x="308202" y="224036"/>
                      <a:pt x="246352" y="224036"/>
                    </a:cubicBezTo>
                    <a:lnTo>
                      <a:pt x="109649" y="224036"/>
                    </a:lnTo>
                    <a:cubicBezTo>
                      <a:pt x="92843" y="224036"/>
                      <a:pt x="79234" y="237674"/>
                      <a:pt x="79234" y="254451"/>
                    </a:cubicBezTo>
                    <a:lnTo>
                      <a:pt x="79234" y="261752"/>
                    </a:lnTo>
                    <a:lnTo>
                      <a:pt x="348700" y="261752"/>
                    </a:lnTo>
                    <a:lnTo>
                      <a:pt x="348700" y="341179"/>
                    </a:lnTo>
                    <a:lnTo>
                      <a:pt x="348893" y="341179"/>
                    </a:lnTo>
                    <a:close/>
                  </a:path>
                </a:pathLst>
              </a:custGeom>
              <a:solidFill>
                <a:srgbClr val="FFFFFF"/>
              </a:solidFill>
              <a:ln w="0" cap="flat">
                <a:noFill/>
                <a:prstDash val="solid"/>
                <a:miter/>
              </a:ln>
            </p:spPr>
            <p:txBody>
              <a:bodyPr rtlCol="0" anchor="ctr"/>
              <a:lstStyle/>
              <a:p>
                <a:pPr>
                  <a:defRPr/>
                </a:pPr>
                <a:endParaRPr lang="en-GB"/>
              </a:p>
            </p:txBody>
          </p:sp>
        </p:grpSp>
        <p:grpSp>
          <p:nvGrpSpPr>
            <p:cNvPr id="52" name="Рисунок 2"/>
            <p:cNvGrpSpPr/>
            <p:nvPr/>
          </p:nvGrpSpPr>
          <p:grpSpPr bwMode="auto">
            <a:xfrm>
              <a:off x="11213920" y="425282"/>
              <a:ext cx="427382" cy="427382"/>
              <a:chOff x="11213920" y="425282"/>
              <a:chExt cx="427382" cy="427382"/>
            </a:xfrm>
          </p:grpSpPr>
          <p:sp>
            <p:nvSpPr>
              <p:cNvPr id="54" name="Полилиния: фигура 53"/>
              <p:cNvSpPr/>
              <p:nvPr/>
            </p:nvSpPr>
            <p:spPr bwMode="auto">
              <a:xfrm>
                <a:off x="11213920" y="425282"/>
                <a:ext cx="427382" cy="427382"/>
              </a:xfrm>
              <a:custGeom>
                <a:avLst/>
                <a:gdLst>
                  <a:gd name="connsiteX0" fmla="*/ 0 w 427382"/>
                  <a:gd name="connsiteY0" fmla="*/ 85405 h 427382"/>
                  <a:gd name="connsiteX1" fmla="*/ 13582 w 427382"/>
                  <a:gd name="connsiteY1" fmla="*/ 13582 h 427382"/>
                  <a:gd name="connsiteX2" fmla="*/ 85405 w 427382"/>
                  <a:gd name="connsiteY2" fmla="*/ 0 h 427382"/>
                  <a:gd name="connsiteX3" fmla="*/ 341978 w 427382"/>
                  <a:gd name="connsiteY3" fmla="*/ 0 h 427382"/>
                  <a:gd name="connsiteX4" fmla="*/ 413801 w 427382"/>
                  <a:gd name="connsiteY4" fmla="*/ 13582 h 427382"/>
                  <a:gd name="connsiteX5" fmla="*/ 427383 w 427382"/>
                  <a:gd name="connsiteY5" fmla="*/ 85405 h 427382"/>
                  <a:gd name="connsiteX6" fmla="*/ 427383 w 427382"/>
                  <a:gd name="connsiteY6" fmla="*/ 341978 h 427382"/>
                  <a:gd name="connsiteX7" fmla="*/ 413801 w 427382"/>
                  <a:gd name="connsiteY7" fmla="*/ 413800 h 427382"/>
                  <a:gd name="connsiteX8" fmla="*/ 341978 w 427382"/>
                  <a:gd name="connsiteY8" fmla="*/ 427383 h 427382"/>
                  <a:gd name="connsiteX9" fmla="*/ 85625 w 427382"/>
                  <a:gd name="connsiteY9" fmla="*/ 427383 h 427382"/>
                  <a:gd name="connsiteX10" fmla="*/ 13803 w 427382"/>
                  <a:gd name="connsiteY10" fmla="*/ 413800 h 427382"/>
                  <a:gd name="connsiteX11" fmla="*/ 220 w 427382"/>
                  <a:gd name="connsiteY11" fmla="*/ 341978 h 427382"/>
                  <a:gd name="connsiteX12" fmla="*/ 220 w 427382"/>
                  <a:gd name="connsiteY12" fmla="*/ 85405 h 427382"/>
                  <a:gd name="connsiteX13" fmla="*/ 0 w 427382"/>
                  <a:gd name="connsiteY13" fmla="*/ 85405 h 427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7382" h="427382" extrusionOk="0">
                    <a:moveTo>
                      <a:pt x="0" y="85405"/>
                    </a:moveTo>
                    <a:cubicBezTo>
                      <a:pt x="0" y="48047"/>
                      <a:pt x="0" y="27164"/>
                      <a:pt x="13582" y="13582"/>
                    </a:cubicBezTo>
                    <a:cubicBezTo>
                      <a:pt x="27164" y="0"/>
                      <a:pt x="48020" y="0"/>
                      <a:pt x="85405" y="0"/>
                    </a:cubicBezTo>
                    <a:lnTo>
                      <a:pt x="341978" y="0"/>
                    </a:lnTo>
                    <a:cubicBezTo>
                      <a:pt x="379336" y="0"/>
                      <a:pt x="400219" y="0"/>
                      <a:pt x="413801" y="13582"/>
                    </a:cubicBezTo>
                    <a:cubicBezTo>
                      <a:pt x="427383" y="27164"/>
                      <a:pt x="427383" y="48020"/>
                      <a:pt x="427383" y="85405"/>
                    </a:cubicBezTo>
                    <a:lnTo>
                      <a:pt x="427383" y="341978"/>
                    </a:lnTo>
                    <a:cubicBezTo>
                      <a:pt x="427383" y="379335"/>
                      <a:pt x="427383" y="400218"/>
                      <a:pt x="413801" y="413800"/>
                    </a:cubicBezTo>
                    <a:cubicBezTo>
                      <a:pt x="400219" y="427383"/>
                      <a:pt x="379363" y="427383"/>
                      <a:pt x="341978" y="427383"/>
                    </a:cubicBezTo>
                    <a:lnTo>
                      <a:pt x="85625" y="427383"/>
                    </a:lnTo>
                    <a:cubicBezTo>
                      <a:pt x="48268" y="427383"/>
                      <a:pt x="27385" y="427383"/>
                      <a:pt x="13803" y="413800"/>
                    </a:cubicBezTo>
                    <a:cubicBezTo>
                      <a:pt x="220" y="400218"/>
                      <a:pt x="220" y="379363"/>
                      <a:pt x="220" y="341978"/>
                    </a:cubicBezTo>
                    <a:lnTo>
                      <a:pt x="220" y="85405"/>
                    </a:lnTo>
                    <a:lnTo>
                      <a:pt x="0" y="85405"/>
                    </a:lnTo>
                    <a:close/>
                  </a:path>
                </a:pathLst>
              </a:custGeom>
              <a:solidFill>
                <a:srgbClr val="FF0000"/>
              </a:solidFill>
              <a:ln w="0" cap="flat">
                <a:noFill/>
                <a:prstDash val="solid"/>
                <a:miter/>
              </a:ln>
            </p:spPr>
            <p:txBody>
              <a:bodyPr rtlCol="0" anchor="ctr"/>
              <a:lstStyle/>
              <a:p>
                <a:pPr>
                  <a:defRPr/>
                </a:pPr>
                <a:endParaRPr lang="en-GB"/>
              </a:p>
            </p:txBody>
          </p:sp>
          <p:grpSp>
            <p:nvGrpSpPr>
              <p:cNvPr id="56" name="Рисунок 2"/>
              <p:cNvGrpSpPr/>
              <p:nvPr/>
            </p:nvGrpSpPr>
            <p:grpSpPr bwMode="auto">
              <a:xfrm>
                <a:off x="11298278" y="512781"/>
                <a:ext cx="263680" cy="252412"/>
                <a:chOff x="11298278" y="512781"/>
                <a:chExt cx="263680" cy="252412"/>
              </a:xfrm>
              <a:solidFill>
                <a:srgbClr val="000000"/>
              </a:solidFill>
            </p:grpSpPr>
            <p:sp>
              <p:nvSpPr>
                <p:cNvPr id="57" name="Полилиния: фигура 56"/>
                <p:cNvSpPr/>
                <p:nvPr/>
              </p:nvSpPr>
              <p:spPr bwMode="auto">
                <a:xfrm>
                  <a:off x="11298278" y="564768"/>
                  <a:ext cx="146731" cy="200425"/>
                </a:xfrm>
                <a:custGeom>
                  <a:avLst/>
                  <a:gdLst>
                    <a:gd name="connsiteX0" fmla="*/ 81383 w 146731"/>
                    <a:gd name="connsiteY0" fmla="*/ 0 h 200425"/>
                    <a:gd name="connsiteX1" fmla="*/ 41105 w 146731"/>
                    <a:gd name="connsiteY1" fmla="*/ 16502 h 200425"/>
                    <a:gd name="connsiteX2" fmla="*/ 37771 w 146731"/>
                    <a:gd name="connsiteY2" fmla="*/ 16502 h 200425"/>
                    <a:gd name="connsiteX3" fmla="*/ 37771 w 146731"/>
                    <a:gd name="connsiteY3" fmla="*/ 2727 h 200425"/>
                    <a:gd name="connsiteX4" fmla="*/ 0 w 146731"/>
                    <a:gd name="connsiteY4" fmla="*/ 2727 h 200425"/>
                    <a:gd name="connsiteX5" fmla="*/ 0 w 146731"/>
                    <a:gd name="connsiteY5" fmla="*/ 200426 h 200425"/>
                    <a:gd name="connsiteX6" fmla="*/ 37771 w 146731"/>
                    <a:gd name="connsiteY6" fmla="*/ 200426 h 200425"/>
                    <a:gd name="connsiteX7" fmla="*/ 37771 w 146731"/>
                    <a:gd name="connsiteY7" fmla="*/ 131744 h 200425"/>
                    <a:gd name="connsiteX8" fmla="*/ 41105 w 146731"/>
                    <a:gd name="connsiteY8" fmla="*/ 131744 h 200425"/>
                    <a:gd name="connsiteX9" fmla="*/ 81383 w 146731"/>
                    <a:gd name="connsiteY9" fmla="*/ 148246 h 200425"/>
                    <a:gd name="connsiteX10" fmla="*/ 146731 w 146731"/>
                    <a:gd name="connsiteY10" fmla="*/ 74137 h 200425"/>
                    <a:gd name="connsiteX11" fmla="*/ 81383 w 146731"/>
                    <a:gd name="connsiteY11" fmla="*/ 28 h 200425"/>
                    <a:gd name="connsiteX12" fmla="*/ 73035 w 146731"/>
                    <a:gd name="connsiteY12" fmla="*/ 113148 h 200425"/>
                    <a:gd name="connsiteX13" fmla="*/ 37744 w 146731"/>
                    <a:gd name="connsiteY13" fmla="*/ 74109 h 200425"/>
                    <a:gd name="connsiteX14" fmla="*/ 37744 w 146731"/>
                    <a:gd name="connsiteY14" fmla="*/ 74109 h 200425"/>
                    <a:gd name="connsiteX15" fmla="*/ 73035 w 146731"/>
                    <a:gd name="connsiteY15" fmla="*/ 35071 h 200425"/>
                    <a:gd name="connsiteX16" fmla="*/ 108740 w 146731"/>
                    <a:gd name="connsiteY16" fmla="*/ 74109 h 200425"/>
                    <a:gd name="connsiteX17" fmla="*/ 73035 w 146731"/>
                    <a:gd name="connsiteY17" fmla="*/ 113148 h 200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46731" h="200425" extrusionOk="0">
                      <a:moveTo>
                        <a:pt x="81383" y="0"/>
                      </a:moveTo>
                      <a:cubicBezTo>
                        <a:pt x="65321" y="0"/>
                        <a:pt x="50499" y="5841"/>
                        <a:pt x="41105" y="16502"/>
                      </a:cubicBezTo>
                      <a:lnTo>
                        <a:pt x="37771" y="16502"/>
                      </a:lnTo>
                      <a:lnTo>
                        <a:pt x="37771" y="2727"/>
                      </a:lnTo>
                      <a:lnTo>
                        <a:pt x="0" y="2727"/>
                      </a:lnTo>
                      <a:lnTo>
                        <a:pt x="0" y="200426"/>
                      </a:lnTo>
                      <a:lnTo>
                        <a:pt x="37771" y="200426"/>
                      </a:lnTo>
                      <a:lnTo>
                        <a:pt x="37771" y="131744"/>
                      </a:lnTo>
                      <a:lnTo>
                        <a:pt x="41105" y="131744"/>
                      </a:lnTo>
                      <a:cubicBezTo>
                        <a:pt x="49866" y="141359"/>
                        <a:pt x="64081" y="148246"/>
                        <a:pt x="81383" y="148246"/>
                      </a:cubicBezTo>
                      <a:cubicBezTo>
                        <a:pt x="120201" y="148246"/>
                        <a:pt x="146731" y="116922"/>
                        <a:pt x="146731" y="74137"/>
                      </a:cubicBezTo>
                      <a:cubicBezTo>
                        <a:pt x="146731" y="31352"/>
                        <a:pt x="120228" y="28"/>
                        <a:pt x="81383" y="28"/>
                      </a:cubicBezTo>
                      <a:close/>
                      <a:moveTo>
                        <a:pt x="73035" y="113148"/>
                      </a:moveTo>
                      <a:cubicBezTo>
                        <a:pt x="52373" y="113148"/>
                        <a:pt x="37744" y="96645"/>
                        <a:pt x="37744" y="74109"/>
                      </a:cubicBezTo>
                      <a:lnTo>
                        <a:pt x="37744" y="74109"/>
                      </a:lnTo>
                      <a:cubicBezTo>
                        <a:pt x="37744" y="51574"/>
                        <a:pt x="52565" y="35071"/>
                        <a:pt x="73035" y="35071"/>
                      </a:cubicBezTo>
                      <a:cubicBezTo>
                        <a:pt x="93505" y="35071"/>
                        <a:pt x="108740" y="51574"/>
                        <a:pt x="108740" y="74109"/>
                      </a:cubicBezTo>
                      <a:cubicBezTo>
                        <a:pt x="108960" y="96645"/>
                        <a:pt x="93918" y="113148"/>
                        <a:pt x="73035" y="113148"/>
                      </a:cubicBezTo>
                      <a:close/>
                    </a:path>
                  </a:pathLst>
                </a:custGeom>
                <a:solidFill>
                  <a:schemeClr val="bg1"/>
                </a:solidFill>
                <a:ln w="0" cap="flat">
                  <a:noFill/>
                  <a:prstDash val="solid"/>
                  <a:miter/>
                </a:ln>
              </p:spPr>
              <p:txBody>
                <a:bodyPr rtlCol="0" anchor="ctr"/>
                <a:lstStyle/>
                <a:p>
                  <a:pPr>
                    <a:defRPr/>
                  </a:pPr>
                  <a:endParaRPr lang="en-GB"/>
                </a:p>
              </p:txBody>
            </p:sp>
            <p:sp>
              <p:nvSpPr>
                <p:cNvPr id="59" name="Полилиния: фигура 58"/>
                <p:cNvSpPr/>
                <p:nvPr/>
              </p:nvSpPr>
              <p:spPr bwMode="auto">
                <a:xfrm>
                  <a:off x="11465699" y="512781"/>
                  <a:ext cx="96259" cy="197698"/>
                </a:xfrm>
                <a:custGeom>
                  <a:avLst/>
                  <a:gdLst>
                    <a:gd name="connsiteX0" fmla="*/ 96012 w 96259"/>
                    <a:gd name="connsiteY0" fmla="*/ 89978 h 197698"/>
                    <a:gd name="connsiteX1" fmla="*/ 96012 w 96259"/>
                    <a:gd name="connsiteY1" fmla="*/ 54907 h 197698"/>
                    <a:gd name="connsiteX2" fmla="*/ 37771 w 96259"/>
                    <a:gd name="connsiteY2" fmla="*/ 54907 h 197698"/>
                    <a:gd name="connsiteX3" fmla="*/ 37771 w 96259"/>
                    <a:gd name="connsiteY3" fmla="*/ 0 h 197698"/>
                    <a:gd name="connsiteX4" fmla="*/ 0 w 96259"/>
                    <a:gd name="connsiteY4" fmla="*/ 0 h 197698"/>
                    <a:gd name="connsiteX5" fmla="*/ 0 w 96259"/>
                    <a:gd name="connsiteY5" fmla="*/ 138191 h 197698"/>
                    <a:gd name="connsiteX6" fmla="*/ 59508 w 96259"/>
                    <a:gd name="connsiteY6" fmla="*/ 197699 h 197698"/>
                    <a:gd name="connsiteX7" fmla="*/ 96260 w 96259"/>
                    <a:gd name="connsiteY7" fmla="*/ 197699 h 197698"/>
                    <a:gd name="connsiteX8" fmla="*/ 96260 w 96259"/>
                    <a:gd name="connsiteY8" fmla="*/ 162627 h 197698"/>
                    <a:gd name="connsiteX9" fmla="*/ 66395 w 96259"/>
                    <a:gd name="connsiteY9" fmla="*/ 162627 h 197698"/>
                    <a:gd name="connsiteX10" fmla="*/ 37578 w 96259"/>
                    <a:gd name="connsiteY10" fmla="*/ 133810 h 197698"/>
                    <a:gd name="connsiteX11" fmla="*/ 37578 w 96259"/>
                    <a:gd name="connsiteY11" fmla="*/ 90171 h 197698"/>
                    <a:gd name="connsiteX12" fmla="*/ 96039 w 96259"/>
                    <a:gd name="connsiteY12" fmla="*/ 90171 h 197698"/>
                    <a:gd name="connsiteX13" fmla="*/ 96039 w 96259"/>
                    <a:gd name="connsiteY13" fmla="*/ 89951 h 197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6259" h="197698" extrusionOk="0">
                      <a:moveTo>
                        <a:pt x="96012" y="89978"/>
                      </a:moveTo>
                      <a:lnTo>
                        <a:pt x="96012" y="54907"/>
                      </a:lnTo>
                      <a:lnTo>
                        <a:pt x="37771" y="54907"/>
                      </a:lnTo>
                      <a:lnTo>
                        <a:pt x="37771" y="0"/>
                      </a:lnTo>
                      <a:lnTo>
                        <a:pt x="0" y="0"/>
                      </a:lnTo>
                      <a:lnTo>
                        <a:pt x="0" y="138191"/>
                      </a:lnTo>
                      <a:cubicBezTo>
                        <a:pt x="0" y="176816"/>
                        <a:pt x="19202" y="197699"/>
                        <a:pt x="59508" y="197699"/>
                      </a:cubicBezTo>
                      <a:lnTo>
                        <a:pt x="96260" y="197699"/>
                      </a:lnTo>
                      <a:lnTo>
                        <a:pt x="96260" y="162627"/>
                      </a:lnTo>
                      <a:lnTo>
                        <a:pt x="66395" y="162627"/>
                      </a:lnTo>
                      <a:cubicBezTo>
                        <a:pt x="46559" y="162627"/>
                        <a:pt x="37578" y="154473"/>
                        <a:pt x="37578" y="133810"/>
                      </a:cubicBezTo>
                      <a:lnTo>
                        <a:pt x="37578" y="90171"/>
                      </a:lnTo>
                      <a:lnTo>
                        <a:pt x="96039" y="90171"/>
                      </a:lnTo>
                      <a:lnTo>
                        <a:pt x="96039" y="89951"/>
                      </a:lnTo>
                      <a:close/>
                    </a:path>
                  </a:pathLst>
                </a:custGeom>
                <a:solidFill>
                  <a:schemeClr val="bg1"/>
                </a:solidFill>
                <a:ln w="0" cap="flat">
                  <a:noFill/>
                  <a:prstDash val="solid"/>
                  <a:miter/>
                </a:ln>
              </p:spPr>
              <p:txBody>
                <a:bodyPr rtlCol="0" anchor="ctr"/>
                <a:lstStyle/>
                <a:p>
                  <a:pPr>
                    <a:defRPr/>
                  </a:pPr>
                  <a:endParaRPr lang="en-GB"/>
                </a:p>
              </p:txBody>
            </p:sp>
          </p:grpSp>
        </p:grpSp>
        <p:grpSp>
          <p:nvGrpSpPr>
            <p:cNvPr id="60" name="Рисунок 2"/>
            <p:cNvGrpSpPr/>
            <p:nvPr/>
          </p:nvGrpSpPr>
          <p:grpSpPr bwMode="auto">
            <a:xfrm>
              <a:off x="10714525" y="404770"/>
              <a:ext cx="375366" cy="704331"/>
              <a:chOff x="10714525" y="404770"/>
              <a:chExt cx="375366" cy="704331"/>
            </a:xfrm>
            <a:solidFill>
              <a:srgbClr val="FFFFFF"/>
            </a:solidFill>
          </p:grpSpPr>
          <p:sp>
            <p:nvSpPr>
              <p:cNvPr id="61" name="Полилиния: фигура 60"/>
              <p:cNvSpPr/>
              <p:nvPr/>
            </p:nvSpPr>
            <p:spPr bwMode="auto">
              <a:xfrm rot="-1719600">
                <a:off x="10934740" y="388832"/>
                <a:ext cx="33831" cy="513613"/>
              </a:xfrm>
              <a:custGeom>
                <a:avLst/>
                <a:gdLst>
                  <a:gd name="connsiteX0" fmla="*/ 0 w 33831"/>
                  <a:gd name="connsiteY0" fmla="*/ 0 h 513613"/>
                  <a:gd name="connsiteX1" fmla="*/ 33832 w 33831"/>
                  <a:gd name="connsiteY1" fmla="*/ 0 h 513613"/>
                  <a:gd name="connsiteX2" fmla="*/ 33832 w 33831"/>
                  <a:gd name="connsiteY2" fmla="*/ 513614 h 513613"/>
                  <a:gd name="connsiteX3" fmla="*/ 0 w 33831"/>
                  <a:gd name="connsiteY3" fmla="*/ 513614 h 513613"/>
                </a:gdLst>
                <a:ahLst/>
                <a:cxnLst>
                  <a:cxn ang="0">
                    <a:pos x="connsiteX0" y="connsiteY0"/>
                  </a:cxn>
                  <a:cxn ang="0">
                    <a:pos x="connsiteX1" y="connsiteY1"/>
                  </a:cxn>
                  <a:cxn ang="0">
                    <a:pos x="connsiteX2" y="connsiteY2"/>
                  </a:cxn>
                  <a:cxn ang="0">
                    <a:pos x="connsiteX3" y="connsiteY3"/>
                  </a:cxn>
                </a:cxnLst>
                <a:rect l="l" t="t" r="r" b="b"/>
                <a:pathLst>
                  <a:path w="33831" h="513613" extrusionOk="0">
                    <a:moveTo>
                      <a:pt x="0" y="0"/>
                    </a:moveTo>
                    <a:lnTo>
                      <a:pt x="33832" y="0"/>
                    </a:lnTo>
                    <a:lnTo>
                      <a:pt x="33832" y="513614"/>
                    </a:lnTo>
                    <a:lnTo>
                      <a:pt x="0" y="513614"/>
                    </a:lnTo>
                    <a:close/>
                  </a:path>
                </a:pathLst>
              </a:custGeom>
              <a:solidFill>
                <a:srgbClr val="FFFFFF"/>
              </a:solidFill>
              <a:ln w="0" cap="flat">
                <a:noFill/>
                <a:prstDash val="solid"/>
                <a:miter/>
              </a:ln>
            </p:spPr>
            <p:txBody>
              <a:bodyPr rtlCol="0" anchor="ctr"/>
              <a:lstStyle/>
              <a:p>
                <a:pPr>
                  <a:defRPr/>
                </a:pPr>
                <a:endParaRPr lang="en-GB"/>
              </a:p>
            </p:txBody>
          </p:sp>
          <p:sp>
            <p:nvSpPr>
              <p:cNvPr id="62" name="Полилиния: фигура 61"/>
              <p:cNvSpPr/>
              <p:nvPr/>
            </p:nvSpPr>
            <p:spPr bwMode="auto">
              <a:xfrm rot="-3804000">
                <a:off x="10516826" y="740020"/>
                <a:ext cx="770765" cy="33831"/>
              </a:xfrm>
              <a:custGeom>
                <a:avLst/>
                <a:gdLst>
                  <a:gd name="connsiteX0" fmla="*/ 0 w 770765"/>
                  <a:gd name="connsiteY0" fmla="*/ 0 h 33831"/>
                  <a:gd name="connsiteX1" fmla="*/ 770766 w 770765"/>
                  <a:gd name="connsiteY1" fmla="*/ 0 h 33831"/>
                  <a:gd name="connsiteX2" fmla="*/ 770766 w 770765"/>
                  <a:gd name="connsiteY2" fmla="*/ 33831 h 33831"/>
                  <a:gd name="connsiteX3" fmla="*/ 0 w 770765"/>
                  <a:gd name="connsiteY3" fmla="*/ 33831 h 33831"/>
                </a:gdLst>
                <a:ahLst/>
                <a:cxnLst>
                  <a:cxn ang="0">
                    <a:pos x="connsiteX0" y="connsiteY0"/>
                  </a:cxn>
                  <a:cxn ang="0">
                    <a:pos x="connsiteX1" y="connsiteY1"/>
                  </a:cxn>
                  <a:cxn ang="0">
                    <a:pos x="connsiteX2" y="connsiteY2"/>
                  </a:cxn>
                  <a:cxn ang="0">
                    <a:pos x="connsiteX3" y="connsiteY3"/>
                  </a:cxn>
                </a:cxnLst>
                <a:rect l="l" t="t" r="r" b="b"/>
                <a:pathLst>
                  <a:path w="770765" h="33831" extrusionOk="0">
                    <a:moveTo>
                      <a:pt x="0" y="0"/>
                    </a:moveTo>
                    <a:lnTo>
                      <a:pt x="770766" y="0"/>
                    </a:lnTo>
                    <a:lnTo>
                      <a:pt x="770766" y="33831"/>
                    </a:lnTo>
                    <a:lnTo>
                      <a:pt x="0" y="33831"/>
                    </a:lnTo>
                    <a:close/>
                  </a:path>
                </a:pathLst>
              </a:custGeom>
              <a:solidFill>
                <a:srgbClr val="FFFFFF"/>
              </a:solidFill>
              <a:ln w="0" cap="flat">
                <a:noFill/>
                <a:prstDash val="solid"/>
                <a:miter/>
              </a:ln>
            </p:spPr>
            <p:txBody>
              <a:bodyPr rtlCol="0" anchor="ctr"/>
              <a:lstStyle/>
              <a:p>
                <a:pPr>
                  <a:defRPr/>
                </a:pPr>
                <a:endParaRPr lang="en-GB"/>
              </a:p>
            </p:txBody>
          </p:sp>
        </p:grpSp>
      </p:grpSp>
      <p:sp>
        <p:nvSpPr>
          <p:cNvPr id="40" name="Овал 39"/>
          <p:cNvSpPr/>
          <p:nvPr userDrawn="1"/>
        </p:nvSpPr>
        <p:spPr bwMode="auto">
          <a:xfrm>
            <a:off x="-2331077" y="-3600238"/>
            <a:ext cx="10670680" cy="5251846"/>
          </a:xfrm>
          <a:prstGeom prst="ellipse">
            <a:avLst/>
          </a:prstGeom>
          <a:solidFill>
            <a:srgbClr val="4858EE">
              <a:alpha val="96000"/>
            </a:srgbClr>
          </a:solidFill>
          <a:ln>
            <a:noFill/>
          </a:ln>
          <a:effectLst>
            <a:softEdge rad="1270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en-GB"/>
          </a:p>
        </p:txBody>
      </p:sp>
      <p:sp>
        <p:nvSpPr>
          <p:cNvPr id="43" name="Текст 46"/>
          <p:cNvSpPr>
            <a:spLocks noGrp="1"/>
          </p:cNvSpPr>
          <p:nvPr>
            <p:ph type="body" sz="quarter" idx="15" hasCustomPrompt="1"/>
          </p:nvPr>
        </p:nvSpPr>
        <p:spPr bwMode="auto">
          <a:xfrm>
            <a:off x="587375" y="250707"/>
            <a:ext cx="5332000" cy="1163395"/>
          </a:xfrm>
        </p:spPr>
        <p:txBody>
          <a:bodyPr lIns="0" tIns="0" rIns="0" bIns="0" anchor="b">
            <a:noAutofit/>
          </a:bodyPr>
          <a:lstStyle>
            <a:lvl1pPr marL="0" marR="0" indent="0" algn="l" defTabSz="914400">
              <a:lnSpc>
                <a:spcPct val="80000"/>
              </a:lnSpc>
              <a:spcBef>
                <a:spcPts val="0"/>
              </a:spcBef>
              <a:spcAft>
                <a:spcPts val="0"/>
              </a:spcAft>
              <a:buClrTx/>
              <a:buSzTx/>
              <a:buFont typeface="Arial"/>
              <a:buNone/>
              <a:defRPr lang="ru-RU" sz="8400" b="0" i="0">
                <a:solidFill>
                  <a:srgbClr val="0077EB"/>
                </a:solidFill>
                <a:latin typeface="TT Positive DemiBold"/>
                <a:ea typeface="+mj-ea"/>
                <a:cs typeface="+mj-cs"/>
              </a:defRPr>
            </a:lvl1pPr>
            <a:lvl3pPr>
              <a:defRPr/>
            </a:lvl3pPr>
          </a:lstStyle>
          <a:p>
            <a:pPr marL="0" marR="0" lvl="0" indent="0" algn="l" defTabSz="914400">
              <a:lnSpc>
                <a:spcPct val="90000"/>
              </a:lnSpc>
              <a:spcBef>
                <a:spcPts val="1000"/>
              </a:spcBef>
              <a:spcAft>
                <a:spcPts val="0"/>
              </a:spcAft>
              <a:buClrTx/>
              <a:buSzTx/>
              <a:buFont typeface="Arial"/>
              <a:buNone/>
              <a:defRPr/>
            </a:pPr>
            <a:r>
              <a:rPr lang="ru-RU"/>
              <a:t>01</a:t>
            </a:r>
            <a:endParaRPr/>
          </a:p>
        </p:txBody>
      </p:sp>
    </p:spTree>
  </p:cSld>
  <p:clrMapOvr>
    <a:masterClrMapping/>
  </p:clrMapOvr>
  <p:hf hd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PhAnim="0" preserve="1" userDrawn="1">
  <p:cSld name="Спикер 3">
    <p:bg>
      <p:bgPr>
        <a:solidFill>
          <a:schemeClr val="tx1"/>
        </a:solidFill>
        <a:effectLst/>
      </p:bgPr>
    </p:bg>
    <p:spTree>
      <p:nvGrpSpPr>
        <p:cNvPr id="1" name=""/>
        <p:cNvGrpSpPr/>
        <p:nvPr/>
      </p:nvGrpSpPr>
      <p:grpSpPr bwMode="auto">
        <a:xfrm>
          <a:off x="0" y="0"/>
          <a:ext cx="0" cy="0"/>
          <a:chOff x="0" y="0"/>
          <a:chExt cx="0" cy="0"/>
        </a:xfrm>
      </p:grpSpPr>
      <p:sp>
        <p:nvSpPr>
          <p:cNvPr id="8" name="Текст 46"/>
          <p:cNvSpPr>
            <a:spLocks noGrp="1"/>
          </p:cNvSpPr>
          <p:nvPr>
            <p:ph type="body" sz="quarter" idx="14" hasCustomPrompt="1"/>
          </p:nvPr>
        </p:nvSpPr>
        <p:spPr bwMode="auto">
          <a:xfrm>
            <a:off x="587375" y="5387971"/>
            <a:ext cx="5332000" cy="777879"/>
          </a:xfrm>
        </p:spPr>
        <p:txBody>
          <a:bodyPr lIns="0" tIns="0" rIns="0" bIns="0">
            <a:noAutofit/>
          </a:bodyPr>
          <a:lstStyle>
            <a:lvl1pPr marL="0" marR="0" indent="0" algn="l" defTabSz="914400">
              <a:lnSpc>
                <a:spcPct val="90000"/>
              </a:lnSpc>
              <a:spcBef>
                <a:spcPts val="1000"/>
              </a:spcBef>
              <a:spcAft>
                <a:spcPts val="0"/>
              </a:spcAft>
              <a:buClrTx/>
              <a:buSzTx/>
              <a:buFont typeface="Arial"/>
              <a:buNone/>
              <a:defRPr lang="ru-RU" sz="1800" b="0" i="0">
                <a:solidFill>
                  <a:schemeClr val="bg1"/>
                </a:solidFill>
                <a:latin typeface="TT Positive Light"/>
                <a:ea typeface="+mn-ea"/>
                <a:cs typeface="+mn-cs"/>
              </a:defRPr>
            </a:lvl1pPr>
            <a:lvl3pPr>
              <a:defRPr/>
            </a:lvl3pPr>
          </a:lstStyle>
          <a:p>
            <a:pPr marL="0" marR="0" lvl="0" indent="0" algn="l" defTabSz="914400">
              <a:lnSpc>
                <a:spcPct val="90000"/>
              </a:lnSpc>
              <a:spcBef>
                <a:spcPts val="1000"/>
              </a:spcBef>
              <a:spcAft>
                <a:spcPts val="0"/>
              </a:spcAft>
              <a:buClrTx/>
              <a:buSzTx/>
              <a:buFont typeface="Arial"/>
              <a:buNone/>
              <a:defRPr/>
            </a:pPr>
            <a:r>
              <a:rPr lang="ru-RU"/>
              <a:t>Должность</a:t>
            </a:r>
            <a:endParaRPr/>
          </a:p>
        </p:txBody>
      </p:sp>
      <p:sp>
        <p:nvSpPr>
          <p:cNvPr id="9" name="Текст 46"/>
          <p:cNvSpPr>
            <a:spLocks noGrp="1"/>
          </p:cNvSpPr>
          <p:nvPr>
            <p:ph type="body" sz="quarter" idx="15" hasCustomPrompt="1"/>
          </p:nvPr>
        </p:nvSpPr>
        <p:spPr bwMode="auto">
          <a:xfrm>
            <a:off x="587375" y="4916488"/>
            <a:ext cx="5332000" cy="342900"/>
          </a:xfrm>
        </p:spPr>
        <p:txBody>
          <a:bodyPr lIns="0" tIns="0" rIns="0" bIns="0" anchor="b">
            <a:noAutofit/>
          </a:bodyPr>
          <a:lstStyle>
            <a:lvl1pPr marL="0" marR="0" indent="0" algn="l" defTabSz="914400">
              <a:lnSpc>
                <a:spcPct val="90000"/>
              </a:lnSpc>
              <a:spcBef>
                <a:spcPts val="1000"/>
              </a:spcBef>
              <a:spcAft>
                <a:spcPts val="0"/>
              </a:spcAft>
              <a:buClrTx/>
              <a:buSzTx/>
              <a:buFont typeface="Arial"/>
              <a:buNone/>
              <a:defRPr lang="ru-RU" sz="2400" b="0" i="0">
                <a:solidFill>
                  <a:schemeClr val="bg1"/>
                </a:solidFill>
                <a:latin typeface="TT Positive Medium"/>
                <a:ea typeface="+mn-ea"/>
                <a:cs typeface="+mn-cs"/>
              </a:defRPr>
            </a:lvl1pPr>
            <a:lvl3pPr>
              <a:defRPr/>
            </a:lvl3pPr>
          </a:lstStyle>
          <a:p>
            <a:pPr marL="0" marR="0" lvl="0" indent="0" algn="l" defTabSz="914400">
              <a:lnSpc>
                <a:spcPct val="90000"/>
              </a:lnSpc>
              <a:spcBef>
                <a:spcPts val="1000"/>
              </a:spcBef>
              <a:spcAft>
                <a:spcPts val="0"/>
              </a:spcAft>
              <a:buClrTx/>
              <a:buSzTx/>
              <a:buFont typeface="Arial"/>
              <a:buNone/>
              <a:defRPr/>
            </a:pPr>
            <a:r>
              <a:rPr lang="ru-RU"/>
              <a:t>Имя спикера</a:t>
            </a:r>
            <a:endParaRPr/>
          </a:p>
        </p:txBody>
      </p:sp>
      <p:sp>
        <p:nvSpPr>
          <p:cNvPr id="10" name="Shape 9"/>
          <p:cNvSpPr>
            <a:spLocks noGrp="1"/>
          </p:cNvSpPr>
          <p:nvPr>
            <p:ph type="title" hasCustomPrompt="1"/>
          </p:nvPr>
        </p:nvSpPr>
        <p:spPr bwMode="auto">
          <a:xfrm>
            <a:off x="587375" y="1460019"/>
            <a:ext cx="5353621" cy="2931226"/>
          </a:xfrm>
        </p:spPr>
        <p:txBody>
          <a:bodyPr vert="horz" lIns="0" tIns="0" rIns="0" bIns="0" rtlCol="0" anchor="t">
            <a:noAutofit/>
          </a:bodyPr>
          <a:lstStyle>
            <a:lvl1pPr>
              <a:lnSpc>
                <a:spcPct val="80000"/>
              </a:lnSpc>
              <a:defRPr lang="ru-RU" sz="4800" b="0" i="0" spc="-200">
                <a:solidFill>
                  <a:schemeClr val="bg1"/>
                </a:solidFill>
                <a:latin typeface="TT Positive DemiBold"/>
                <a:ea typeface="+mj-ea"/>
                <a:cs typeface="+mj-cs"/>
              </a:defRPr>
            </a:lvl1pPr>
          </a:lstStyle>
          <a:p>
            <a:pPr lvl="0" algn="l" defTabSz="914400">
              <a:lnSpc>
                <a:spcPct val="80000"/>
              </a:lnSpc>
              <a:spcBef>
                <a:spcPts val="0"/>
              </a:spcBef>
              <a:buNone/>
              <a:defRPr/>
            </a:pPr>
            <a:r>
              <a:rPr lang="ru-RU"/>
              <a:t>Заголовок —</a:t>
            </a:r>
            <a:br>
              <a:rPr lang="ru-RU"/>
            </a:br>
            <a:r>
              <a:rPr lang="ru-RU"/>
              <a:t>главная мысль </a:t>
            </a:r>
            <a:br>
              <a:rPr lang="ru-RU"/>
            </a:br>
            <a:r>
              <a:rPr lang="ru-RU"/>
              <a:t>слайда</a:t>
            </a:r>
            <a:endParaRPr/>
          </a:p>
        </p:txBody>
      </p:sp>
      <p:sp>
        <p:nvSpPr>
          <p:cNvPr id="11" name="Рисунок 2"/>
          <p:cNvSpPr>
            <a:spLocks noGrp="1"/>
          </p:cNvSpPr>
          <p:nvPr>
            <p:ph type="pic" sz="quarter" idx="10"/>
          </p:nvPr>
        </p:nvSpPr>
        <p:spPr bwMode="auto">
          <a:xfrm>
            <a:off x="7243833" y="1455738"/>
            <a:ext cx="4398839" cy="4719402"/>
          </a:xfrm>
          <a:prstGeom prst="roundRect">
            <a:avLst>
              <a:gd name="adj" fmla="val 5152"/>
            </a:avLst>
          </a:prstGeom>
          <a:solidFill>
            <a:schemeClr val="tx1">
              <a:lumMod val="50000"/>
              <a:lumOff val="50000"/>
            </a:schemeClr>
          </a:solidFill>
          <a:ln>
            <a:noFill/>
          </a:ln>
        </p:spPr>
        <p:txBody>
          <a:bodyPr/>
          <a:lstStyle/>
          <a:p>
            <a:pPr>
              <a:defRPr/>
            </a:pPr>
            <a:endParaRPr lang="ru-RU"/>
          </a:p>
        </p:txBody>
      </p:sp>
      <p:sp>
        <p:nvSpPr>
          <p:cNvPr id="64" name="Текст 14"/>
          <p:cNvSpPr txBox="1"/>
          <p:nvPr userDrawn="1"/>
        </p:nvSpPr>
        <p:spPr bwMode="auto">
          <a:xfrm>
            <a:off x="573625" y="391063"/>
            <a:ext cx="10515600" cy="152349"/>
          </a:xfrm>
          <a:prstGeom prst="rect">
            <a:avLst/>
          </a:prstGeom>
        </p:spPr>
        <p:txBody>
          <a:bodyPr vert="horz" lIns="0" tIns="0" rIns="0" bIns="0" rtlCol="0">
            <a:spAutoFit/>
          </a:bodyPr>
          <a:lstStyle>
            <a:lvl1pPr marL="0" indent="0" algn="l" defTabSz="914400">
              <a:lnSpc>
                <a:spcPct val="90000"/>
              </a:lnSpc>
              <a:spcBef>
                <a:spcPts val="1000"/>
              </a:spcBef>
              <a:buFontTx/>
              <a:buNone/>
              <a:defRPr sz="2800" b="0" i="0">
                <a:solidFill>
                  <a:srgbClr val="212121"/>
                </a:solidFill>
                <a:latin typeface="TT Positive"/>
                <a:ea typeface="+mn-ea"/>
                <a:cs typeface="+mn-cs"/>
              </a:defRPr>
            </a:lvl1pPr>
            <a:lvl2pPr marL="457200" indent="0" algn="l" defTabSz="914400">
              <a:lnSpc>
                <a:spcPct val="90000"/>
              </a:lnSpc>
              <a:spcBef>
                <a:spcPts val="500"/>
              </a:spcBef>
              <a:buFontTx/>
              <a:buNone/>
              <a:defRPr sz="2400" b="0" i="0">
                <a:solidFill>
                  <a:srgbClr val="212121"/>
                </a:solidFill>
                <a:latin typeface="TT Positive"/>
                <a:ea typeface="+mn-ea"/>
                <a:cs typeface="+mn-cs"/>
              </a:defRPr>
            </a:lvl2pPr>
            <a:lvl3pPr marL="914400" indent="0" algn="l" defTabSz="914400">
              <a:lnSpc>
                <a:spcPct val="90000"/>
              </a:lnSpc>
              <a:spcBef>
                <a:spcPts val="500"/>
              </a:spcBef>
              <a:buFontTx/>
              <a:buNone/>
              <a:defRPr sz="2000" b="0" i="0">
                <a:solidFill>
                  <a:srgbClr val="212121"/>
                </a:solidFill>
                <a:latin typeface="TT Positive"/>
                <a:ea typeface="+mn-ea"/>
                <a:cs typeface="+mn-cs"/>
              </a:defRPr>
            </a:lvl3pPr>
            <a:lvl4pPr marL="1371600" indent="0" algn="l" defTabSz="914400">
              <a:lnSpc>
                <a:spcPct val="90000"/>
              </a:lnSpc>
              <a:spcBef>
                <a:spcPts val="500"/>
              </a:spcBef>
              <a:buFontTx/>
              <a:buNone/>
              <a:defRPr sz="1800" b="0" i="0">
                <a:solidFill>
                  <a:srgbClr val="212121"/>
                </a:solidFill>
                <a:latin typeface="TT Positive"/>
                <a:ea typeface="+mn-ea"/>
                <a:cs typeface="+mn-cs"/>
              </a:defRPr>
            </a:lvl4pPr>
            <a:lvl5pPr marL="1828800" indent="0" algn="l" defTabSz="914400">
              <a:lnSpc>
                <a:spcPct val="90000"/>
              </a:lnSpc>
              <a:spcBef>
                <a:spcPts val="500"/>
              </a:spcBef>
              <a:buFontTx/>
              <a:buNone/>
              <a:defRPr sz="1800" b="0" i="0">
                <a:solidFill>
                  <a:srgbClr val="212121"/>
                </a:solidFill>
                <a:latin typeface="TT Positive"/>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a:defRPr/>
            </a:pPr>
            <a:r>
              <a:rPr lang="en-US" sz="1100">
                <a:solidFill>
                  <a:schemeClr val="tx2">
                    <a:lumMod val="50000"/>
                  </a:schemeClr>
                </a:solidFill>
                <a:latin typeface="TT Positive Medium"/>
              </a:rPr>
              <a:t>POSITIVE HACK DAYS FEST 2024</a:t>
            </a:r>
            <a:endParaRPr lang="ru-RU" sz="1100">
              <a:solidFill>
                <a:schemeClr val="tx2">
                  <a:lumMod val="50000"/>
                </a:schemeClr>
              </a:solidFill>
              <a:latin typeface="TT Positive Medium"/>
            </a:endParaRPr>
          </a:p>
        </p:txBody>
      </p:sp>
      <p:sp>
        <p:nvSpPr>
          <p:cNvPr id="40" name="TextBox 39"/>
          <p:cNvSpPr txBox="1"/>
          <p:nvPr userDrawn="1"/>
        </p:nvSpPr>
        <p:spPr bwMode="auto">
          <a:xfrm>
            <a:off x="587375" y="6417642"/>
            <a:ext cx="383003" cy="184666"/>
          </a:xfrm>
          <a:prstGeom prst="rect">
            <a:avLst/>
          </a:prstGeom>
          <a:noFill/>
        </p:spPr>
        <p:txBody>
          <a:bodyPr wrap="square" lIns="0" tIns="0" rIns="0" bIns="0" rtlCol="0" anchor="b">
            <a:spAutoFit/>
          </a:bodyPr>
          <a:lstStyle/>
          <a:p>
            <a:pPr algn="l">
              <a:defRPr/>
            </a:pPr>
            <a:fld id="{C4C0981C-535B-4EEC-A7A3-4818C0CB8BA2}" type="slidenum">
              <a:rPr lang="ru-RU" sz="1200">
                <a:solidFill>
                  <a:schemeClr val="bg1"/>
                </a:solidFill>
                <a:latin typeface="TT Positive"/>
              </a:rPr>
              <a:t>‹#›</a:t>
            </a:fld>
            <a:endParaRPr lang="ru-RU" sz="1200">
              <a:solidFill>
                <a:schemeClr val="bg1"/>
              </a:solidFill>
              <a:latin typeface="TT Positive"/>
            </a:endParaRPr>
          </a:p>
        </p:txBody>
      </p:sp>
      <p:grpSp>
        <p:nvGrpSpPr>
          <p:cNvPr id="2" name="Группа 1"/>
          <p:cNvGrpSpPr/>
          <p:nvPr userDrawn="1"/>
        </p:nvGrpSpPr>
        <p:grpSpPr bwMode="auto">
          <a:xfrm>
            <a:off x="9026645" y="385622"/>
            <a:ext cx="2614657" cy="704331"/>
            <a:chOff x="9026645" y="404770"/>
            <a:chExt cx="2614657" cy="704331"/>
          </a:xfrm>
        </p:grpSpPr>
        <p:grpSp>
          <p:nvGrpSpPr>
            <p:cNvPr id="3" name="Рисунок 2"/>
            <p:cNvGrpSpPr/>
            <p:nvPr/>
          </p:nvGrpSpPr>
          <p:grpSpPr bwMode="auto">
            <a:xfrm>
              <a:off x="9026645" y="462612"/>
              <a:ext cx="1703084" cy="427988"/>
              <a:chOff x="9026645" y="462612"/>
              <a:chExt cx="1703084" cy="427988"/>
            </a:xfrm>
            <a:solidFill>
              <a:srgbClr val="FFFFFF"/>
            </a:solidFill>
          </p:grpSpPr>
          <p:sp>
            <p:nvSpPr>
              <p:cNvPr id="18" name="Полилиния: фигура 17"/>
              <p:cNvSpPr/>
              <p:nvPr/>
            </p:nvSpPr>
            <p:spPr bwMode="auto">
              <a:xfrm>
                <a:off x="9026645" y="568266"/>
                <a:ext cx="355014" cy="322334"/>
              </a:xfrm>
              <a:custGeom>
                <a:avLst/>
                <a:gdLst>
                  <a:gd name="connsiteX0" fmla="*/ 340793 w 355014"/>
                  <a:gd name="connsiteY0" fmla="*/ 57304 h 322334"/>
                  <a:gd name="connsiteX1" fmla="*/ 300625 w 355014"/>
                  <a:gd name="connsiteY1" fmla="*/ 14932 h 322334"/>
                  <a:gd name="connsiteX2" fmla="*/ 241255 w 355014"/>
                  <a:gd name="connsiteY2" fmla="*/ 0 h 322334"/>
                  <a:gd name="connsiteX3" fmla="*/ 0 w 355014"/>
                  <a:gd name="connsiteY3" fmla="*/ 0 h 322334"/>
                  <a:gd name="connsiteX4" fmla="*/ 0 w 355014"/>
                  <a:gd name="connsiteY4" fmla="*/ 322335 h 322334"/>
                  <a:gd name="connsiteX5" fmla="*/ 78958 w 355014"/>
                  <a:gd name="connsiteY5" fmla="*/ 322335 h 322334"/>
                  <a:gd name="connsiteX6" fmla="*/ 78958 w 355014"/>
                  <a:gd name="connsiteY6" fmla="*/ 237784 h 322334"/>
                  <a:gd name="connsiteX7" fmla="*/ 241228 w 355014"/>
                  <a:gd name="connsiteY7" fmla="*/ 237784 h 322334"/>
                  <a:gd name="connsiteX8" fmla="*/ 300598 w 355014"/>
                  <a:gd name="connsiteY8" fmla="*/ 222852 h 322334"/>
                  <a:gd name="connsiteX9" fmla="*/ 340766 w 355014"/>
                  <a:gd name="connsiteY9" fmla="*/ 180287 h 322334"/>
                  <a:gd name="connsiteX10" fmla="*/ 355009 w 355014"/>
                  <a:gd name="connsiteY10" fmla="*/ 115820 h 322334"/>
                  <a:gd name="connsiteX11" fmla="*/ 340766 w 355014"/>
                  <a:gd name="connsiteY11" fmla="*/ 57331 h 322334"/>
                  <a:gd name="connsiteX12" fmla="*/ 276271 w 355014"/>
                  <a:gd name="connsiteY12" fmla="*/ 123369 h 322334"/>
                  <a:gd name="connsiteX13" fmla="*/ 237481 w 355014"/>
                  <a:gd name="connsiteY13" fmla="*/ 162352 h 322334"/>
                  <a:gd name="connsiteX14" fmla="*/ 78958 w 355014"/>
                  <a:gd name="connsiteY14" fmla="*/ 162352 h 322334"/>
                  <a:gd name="connsiteX15" fmla="*/ 78958 w 355014"/>
                  <a:gd name="connsiteY15" fmla="*/ 76010 h 322334"/>
                  <a:gd name="connsiteX16" fmla="*/ 237481 w 355014"/>
                  <a:gd name="connsiteY16" fmla="*/ 76010 h 322334"/>
                  <a:gd name="connsiteX17" fmla="*/ 276271 w 355014"/>
                  <a:gd name="connsiteY17" fmla="*/ 114994 h 322334"/>
                  <a:gd name="connsiteX18" fmla="*/ 276271 w 355014"/>
                  <a:gd name="connsiteY18" fmla="*/ 123341 h 322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55014" h="322334" extrusionOk="0">
                    <a:moveTo>
                      <a:pt x="340793" y="57304"/>
                    </a:moveTo>
                    <a:cubicBezTo>
                      <a:pt x="331289" y="39011"/>
                      <a:pt x="317844" y="24878"/>
                      <a:pt x="300625" y="14932"/>
                    </a:cubicBezTo>
                    <a:cubicBezTo>
                      <a:pt x="283407" y="4987"/>
                      <a:pt x="263626" y="0"/>
                      <a:pt x="241255" y="0"/>
                    </a:cubicBezTo>
                    <a:lnTo>
                      <a:pt x="0" y="0"/>
                    </a:lnTo>
                    <a:lnTo>
                      <a:pt x="0" y="322335"/>
                    </a:lnTo>
                    <a:lnTo>
                      <a:pt x="78958" y="322335"/>
                    </a:lnTo>
                    <a:lnTo>
                      <a:pt x="78958" y="237784"/>
                    </a:lnTo>
                    <a:lnTo>
                      <a:pt x="241228" y="237784"/>
                    </a:lnTo>
                    <a:cubicBezTo>
                      <a:pt x="263598" y="237784"/>
                      <a:pt x="283379" y="232825"/>
                      <a:pt x="300598" y="222852"/>
                    </a:cubicBezTo>
                    <a:cubicBezTo>
                      <a:pt x="317817" y="212906"/>
                      <a:pt x="331261" y="198773"/>
                      <a:pt x="340766" y="180287"/>
                    </a:cubicBezTo>
                    <a:cubicBezTo>
                      <a:pt x="350270" y="161773"/>
                      <a:pt x="355009" y="140284"/>
                      <a:pt x="355009" y="115820"/>
                    </a:cubicBezTo>
                    <a:cubicBezTo>
                      <a:pt x="355202" y="91741"/>
                      <a:pt x="350270" y="75817"/>
                      <a:pt x="340766" y="57331"/>
                    </a:cubicBezTo>
                    <a:close/>
                    <a:moveTo>
                      <a:pt x="276271" y="123369"/>
                    </a:moveTo>
                    <a:cubicBezTo>
                      <a:pt x="276271" y="144858"/>
                      <a:pt x="258860" y="162352"/>
                      <a:pt x="237481" y="162352"/>
                    </a:cubicBezTo>
                    <a:lnTo>
                      <a:pt x="78958" y="162352"/>
                    </a:lnTo>
                    <a:lnTo>
                      <a:pt x="78958" y="76010"/>
                    </a:lnTo>
                    <a:lnTo>
                      <a:pt x="237481" y="76010"/>
                    </a:lnTo>
                    <a:cubicBezTo>
                      <a:pt x="258860" y="76010"/>
                      <a:pt x="276271" y="93532"/>
                      <a:pt x="276271" y="114994"/>
                    </a:cubicBezTo>
                    <a:lnTo>
                      <a:pt x="276271" y="123341"/>
                    </a:lnTo>
                    <a:close/>
                  </a:path>
                </a:pathLst>
              </a:custGeom>
              <a:solidFill>
                <a:srgbClr val="FFFFFF"/>
              </a:solidFill>
              <a:ln w="0" cap="flat">
                <a:noFill/>
                <a:prstDash val="solid"/>
                <a:miter/>
              </a:ln>
            </p:spPr>
            <p:txBody>
              <a:bodyPr rtlCol="0" anchor="ctr"/>
              <a:lstStyle/>
              <a:p>
                <a:pPr>
                  <a:defRPr/>
                </a:pPr>
                <a:endParaRPr lang="en-GB"/>
              </a:p>
            </p:txBody>
          </p:sp>
          <p:sp>
            <p:nvSpPr>
              <p:cNvPr id="19" name="Полилиния: фигура 18"/>
              <p:cNvSpPr/>
              <p:nvPr/>
            </p:nvSpPr>
            <p:spPr bwMode="auto">
              <a:xfrm>
                <a:off x="9421298" y="462612"/>
                <a:ext cx="355008" cy="344015"/>
              </a:xfrm>
              <a:custGeom>
                <a:avLst/>
                <a:gdLst>
                  <a:gd name="connsiteX0" fmla="*/ 276244 w 355008"/>
                  <a:gd name="connsiteY0" fmla="*/ 226240 h 344016"/>
                  <a:gd name="connsiteX1" fmla="*/ 265169 w 355008"/>
                  <a:gd name="connsiteY1" fmla="*/ 193814 h 344016"/>
                  <a:gd name="connsiteX2" fmla="*/ 236875 w 355008"/>
                  <a:gd name="connsiteY2" fmla="*/ 181664 h 344016"/>
                  <a:gd name="connsiteX3" fmla="*/ 78958 w 355008"/>
                  <a:gd name="connsiteY3" fmla="*/ 181664 h 344016"/>
                  <a:gd name="connsiteX4" fmla="*/ 78958 w 355008"/>
                  <a:gd name="connsiteY4" fmla="*/ 344016 h 344016"/>
                  <a:gd name="connsiteX5" fmla="*/ 0 w 355008"/>
                  <a:gd name="connsiteY5" fmla="*/ 344016 h 344016"/>
                  <a:gd name="connsiteX6" fmla="*/ 0 w 355008"/>
                  <a:gd name="connsiteY6" fmla="*/ 0 h 344016"/>
                  <a:gd name="connsiteX7" fmla="*/ 78958 w 355008"/>
                  <a:gd name="connsiteY7" fmla="*/ 0 h 344016"/>
                  <a:gd name="connsiteX8" fmla="*/ 78958 w 355008"/>
                  <a:gd name="connsiteY8" fmla="*/ 106646 h 344016"/>
                  <a:gd name="connsiteX9" fmla="*/ 241228 w 355008"/>
                  <a:gd name="connsiteY9" fmla="*/ 106646 h 344016"/>
                  <a:gd name="connsiteX10" fmla="*/ 300598 w 355008"/>
                  <a:gd name="connsiteY10" fmla="*/ 121578 h 344016"/>
                  <a:gd name="connsiteX11" fmla="*/ 340766 w 355008"/>
                  <a:gd name="connsiteY11" fmla="*/ 164170 h 344016"/>
                  <a:gd name="connsiteX12" fmla="*/ 355009 w 355008"/>
                  <a:gd name="connsiteY12" fmla="*/ 228637 h 344016"/>
                  <a:gd name="connsiteX13" fmla="*/ 355009 w 355008"/>
                  <a:gd name="connsiteY13" fmla="*/ 343851 h 344016"/>
                  <a:gd name="connsiteX14" fmla="*/ 275638 w 355008"/>
                  <a:gd name="connsiteY14" fmla="*/ 343851 h 344016"/>
                  <a:gd name="connsiteX15" fmla="*/ 276244 w 355008"/>
                  <a:gd name="connsiteY15" fmla="*/ 226268 h 344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55008" h="344016" extrusionOk="0">
                    <a:moveTo>
                      <a:pt x="276244" y="226240"/>
                    </a:moveTo>
                    <a:cubicBezTo>
                      <a:pt x="276244" y="212713"/>
                      <a:pt x="272469" y="201776"/>
                      <a:pt x="265169" y="193814"/>
                    </a:cubicBezTo>
                    <a:cubicBezTo>
                      <a:pt x="257840" y="185659"/>
                      <a:pt x="248336" y="181664"/>
                      <a:pt x="236875" y="181664"/>
                    </a:cubicBezTo>
                    <a:lnTo>
                      <a:pt x="78958" y="181664"/>
                    </a:lnTo>
                    <a:lnTo>
                      <a:pt x="78958" y="344016"/>
                    </a:lnTo>
                    <a:lnTo>
                      <a:pt x="0" y="344016"/>
                    </a:lnTo>
                    <a:lnTo>
                      <a:pt x="0" y="0"/>
                    </a:lnTo>
                    <a:lnTo>
                      <a:pt x="78958" y="0"/>
                    </a:lnTo>
                    <a:lnTo>
                      <a:pt x="78958" y="106646"/>
                    </a:lnTo>
                    <a:lnTo>
                      <a:pt x="241228" y="106646"/>
                    </a:lnTo>
                    <a:cubicBezTo>
                      <a:pt x="263598" y="106646"/>
                      <a:pt x="283379" y="111632"/>
                      <a:pt x="300598" y="121578"/>
                    </a:cubicBezTo>
                    <a:cubicBezTo>
                      <a:pt x="317817" y="131524"/>
                      <a:pt x="331289" y="145657"/>
                      <a:pt x="340766" y="164170"/>
                    </a:cubicBezTo>
                    <a:cubicBezTo>
                      <a:pt x="350270" y="182684"/>
                      <a:pt x="355009" y="204173"/>
                      <a:pt x="355009" y="228637"/>
                    </a:cubicBezTo>
                    <a:lnTo>
                      <a:pt x="355009" y="343851"/>
                    </a:lnTo>
                    <a:lnTo>
                      <a:pt x="275638" y="343851"/>
                    </a:lnTo>
                    <a:lnTo>
                      <a:pt x="276244" y="226268"/>
                    </a:lnTo>
                    <a:close/>
                  </a:path>
                </a:pathLst>
              </a:custGeom>
              <a:solidFill>
                <a:srgbClr val="FFFFFF"/>
              </a:solidFill>
              <a:ln w="0" cap="flat">
                <a:noFill/>
                <a:prstDash val="solid"/>
                <a:miter/>
              </a:ln>
            </p:spPr>
            <p:txBody>
              <a:bodyPr rtlCol="0" anchor="ctr"/>
              <a:lstStyle/>
              <a:p>
                <a:pPr>
                  <a:defRPr/>
                </a:pPr>
                <a:endParaRPr lang="en-GB"/>
              </a:p>
            </p:txBody>
          </p:sp>
          <p:sp>
            <p:nvSpPr>
              <p:cNvPr id="20" name="Полилиния: фигура 19"/>
              <p:cNvSpPr/>
              <p:nvPr/>
            </p:nvSpPr>
            <p:spPr bwMode="auto">
              <a:xfrm>
                <a:off x="9815896" y="462612"/>
                <a:ext cx="355036" cy="343630"/>
              </a:xfrm>
              <a:custGeom>
                <a:avLst/>
                <a:gdLst>
                  <a:gd name="connsiteX0" fmla="*/ 14243 w 355036"/>
                  <a:gd name="connsiteY0" fmla="*/ 286327 h 343630"/>
                  <a:gd name="connsiteX1" fmla="*/ 54411 w 355036"/>
                  <a:gd name="connsiteY1" fmla="*/ 328699 h 343630"/>
                  <a:gd name="connsiteX2" fmla="*/ 113781 w 355036"/>
                  <a:gd name="connsiteY2" fmla="*/ 343631 h 343630"/>
                  <a:gd name="connsiteX3" fmla="*/ 355037 w 355036"/>
                  <a:gd name="connsiteY3" fmla="*/ 343631 h 343630"/>
                  <a:gd name="connsiteX4" fmla="*/ 355037 w 355036"/>
                  <a:gd name="connsiteY4" fmla="*/ 0 h 343630"/>
                  <a:gd name="connsiteX5" fmla="*/ 276078 w 355036"/>
                  <a:gd name="connsiteY5" fmla="*/ 0 h 343630"/>
                  <a:gd name="connsiteX6" fmla="*/ 276078 w 355036"/>
                  <a:gd name="connsiteY6" fmla="*/ 105847 h 343630"/>
                  <a:gd name="connsiteX7" fmla="*/ 113781 w 355036"/>
                  <a:gd name="connsiteY7" fmla="*/ 105847 h 343630"/>
                  <a:gd name="connsiteX8" fmla="*/ 54411 w 355036"/>
                  <a:gd name="connsiteY8" fmla="*/ 120779 h 343630"/>
                  <a:gd name="connsiteX9" fmla="*/ 14243 w 355036"/>
                  <a:gd name="connsiteY9" fmla="*/ 163371 h 343630"/>
                  <a:gd name="connsiteX10" fmla="*/ 0 w 355036"/>
                  <a:gd name="connsiteY10" fmla="*/ 227838 h 343630"/>
                  <a:gd name="connsiteX11" fmla="*/ 14243 w 355036"/>
                  <a:gd name="connsiteY11" fmla="*/ 286327 h 343630"/>
                  <a:gd name="connsiteX12" fmla="*/ 78958 w 355036"/>
                  <a:gd name="connsiteY12" fmla="*/ 220455 h 343630"/>
                  <a:gd name="connsiteX13" fmla="*/ 117749 w 355036"/>
                  <a:gd name="connsiteY13" fmla="*/ 181472 h 343630"/>
                  <a:gd name="connsiteX14" fmla="*/ 276271 w 355036"/>
                  <a:gd name="connsiteY14" fmla="*/ 181472 h 343630"/>
                  <a:gd name="connsiteX15" fmla="*/ 276271 w 355036"/>
                  <a:gd name="connsiteY15" fmla="*/ 267813 h 343630"/>
                  <a:gd name="connsiteX16" fmla="*/ 117749 w 355036"/>
                  <a:gd name="connsiteY16" fmla="*/ 267813 h 343630"/>
                  <a:gd name="connsiteX17" fmla="*/ 78958 w 355036"/>
                  <a:gd name="connsiteY17" fmla="*/ 228830 h 343630"/>
                  <a:gd name="connsiteX18" fmla="*/ 78958 w 355036"/>
                  <a:gd name="connsiteY18" fmla="*/ 220482 h 34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55036" h="343630" extrusionOk="0">
                    <a:moveTo>
                      <a:pt x="14243" y="286327"/>
                    </a:moveTo>
                    <a:cubicBezTo>
                      <a:pt x="23748" y="304620"/>
                      <a:pt x="37192" y="318753"/>
                      <a:pt x="54411" y="328699"/>
                    </a:cubicBezTo>
                    <a:cubicBezTo>
                      <a:pt x="71630" y="338644"/>
                      <a:pt x="91411" y="343631"/>
                      <a:pt x="113781" y="343631"/>
                    </a:cubicBezTo>
                    <a:lnTo>
                      <a:pt x="355037" y="343631"/>
                    </a:lnTo>
                    <a:lnTo>
                      <a:pt x="355037" y="0"/>
                    </a:lnTo>
                    <a:lnTo>
                      <a:pt x="276078" y="0"/>
                    </a:lnTo>
                    <a:lnTo>
                      <a:pt x="276078" y="105847"/>
                    </a:lnTo>
                    <a:lnTo>
                      <a:pt x="113781" y="105847"/>
                    </a:lnTo>
                    <a:cubicBezTo>
                      <a:pt x="91411" y="105847"/>
                      <a:pt x="71630" y="110833"/>
                      <a:pt x="54411" y="120779"/>
                    </a:cubicBezTo>
                    <a:cubicBezTo>
                      <a:pt x="37192" y="130725"/>
                      <a:pt x="23748" y="144858"/>
                      <a:pt x="14243" y="163371"/>
                    </a:cubicBezTo>
                    <a:cubicBezTo>
                      <a:pt x="4739" y="181885"/>
                      <a:pt x="0" y="203374"/>
                      <a:pt x="0" y="227838"/>
                    </a:cubicBezTo>
                    <a:cubicBezTo>
                      <a:pt x="0" y="252303"/>
                      <a:pt x="4739" y="268034"/>
                      <a:pt x="14243" y="286327"/>
                    </a:cubicBezTo>
                    <a:close/>
                    <a:moveTo>
                      <a:pt x="78958" y="220455"/>
                    </a:moveTo>
                    <a:cubicBezTo>
                      <a:pt x="78958" y="198966"/>
                      <a:pt x="96370" y="181472"/>
                      <a:pt x="117749" y="181472"/>
                    </a:cubicBezTo>
                    <a:lnTo>
                      <a:pt x="276271" y="181472"/>
                    </a:lnTo>
                    <a:lnTo>
                      <a:pt x="276271" y="267813"/>
                    </a:lnTo>
                    <a:lnTo>
                      <a:pt x="117749" y="267813"/>
                    </a:lnTo>
                    <a:cubicBezTo>
                      <a:pt x="96370" y="267813"/>
                      <a:pt x="78958" y="250319"/>
                      <a:pt x="78958" y="228830"/>
                    </a:cubicBezTo>
                    <a:lnTo>
                      <a:pt x="78958" y="220482"/>
                    </a:lnTo>
                    <a:close/>
                  </a:path>
                </a:pathLst>
              </a:custGeom>
              <a:solidFill>
                <a:srgbClr val="FFFFFF"/>
              </a:solidFill>
              <a:ln w="0" cap="flat">
                <a:noFill/>
                <a:prstDash val="solid"/>
                <a:miter/>
              </a:ln>
            </p:spPr>
            <p:txBody>
              <a:bodyPr rtlCol="0" anchor="ctr"/>
              <a:lstStyle/>
              <a:p>
                <a:pPr>
                  <a:defRPr/>
                </a:pPr>
                <a:endParaRPr lang="en-GB"/>
              </a:p>
            </p:txBody>
          </p:sp>
          <p:sp>
            <p:nvSpPr>
              <p:cNvPr id="21" name="Полилиния: фигура 20"/>
              <p:cNvSpPr/>
              <p:nvPr/>
            </p:nvSpPr>
            <p:spPr bwMode="auto">
              <a:xfrm>
                <a:off x="9894882" y="839027"/>
                <a:ext cx="276271" cy="17604"/>
              </a:xfrm>
              <a:custGeom>
                <a:avLst/>
                <a:gdLst>
                  <a:gd name="connsiteX0" fmla="*/ 276271 w 276271"/>
                  <a:gd name="connsiteY0" fmla="*/ 0 h 17604"/>
                  <a:gd name="connsiteX1" fmla="*/ 0 w 276271"/>
                  <a:gd name="connsiteY1" fmla="*/ 0 h 17604"/>
                  <a:gd name="connsiteX2" fmla="*/ 0 w 276271"/>
                  <a:gd name="connsiteY2" fmla="*/ 17604 h 17604"/>
                  <a:gd name="connsiteX3" fmla="*/ 276271 w 276271"/>
                  <a:gd name="connsiteY3" fmla="*/ 17604 h 17604"/>
                  <a:gd name="connsiteX4" fmla="*/ 276271 w 276271"/>
                  <a:gd name="connsiteY4" fmla="*/ 0 h 17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271" h="17604" extrusionOk="0">
                    <a:moveTo>
                      <a:pt x="276271" y="0"/>
                    </a:moveTo>
                    <a:lnTo>
                      <a:pt x="0" y="0"/>
                    </a:lnTo>
                    <a:lnTo>
                      <a:pt x="0" y="17604"/>
                    </a:lnTo>
                    <a:lnTo>
                      <a:pt x="276271" y="17604"/>
                    </a:lnTo>
                    <a:lnTo>
                      <a:pt x="276271" y="0"/>
                    </a:lnTo>
                    <a:close/>
                  </a:path>
                </a:pathLst>
              </a:custGeom>
              <a:solidFill>
                <a:srgbClr val="FFFFFF"/>
              </a:solidFill>
              <a:ln w="0" cap="flat">
                <a:noFill/>
                <a:prstDash val="solid"/>
                <a:miter/>
              </a:ln>
            </p:spPr>
            <p:txBody>
              <a:bodyPr rtlCol="0" anchor="ctr"/>
              <a:lstStyle/>
              <a:p>
                <a:pPr>
                  <a:defRPr/>
                </a:pPr>
                <a:endParaRPr lang="en-GB"/>
              </a:p>
            </p:txBody>
          </p:sp>
          <p:sp>
            <p:nvSpPr>
              <p:cNvPr id="22" name="Полилиния: фигура 21"/>
              <p:cNvSpPr/>
              <p:nvPr/>
            </p:nvSpPr>
            <p:spPr bwMode="auto">
              <a:xfrm>
                <a:off x="9026645" y="518291"/>
                <a:ext cx="276271" cy="17604"/>
              </a:xfrm>
              <a:custGeom>
                <a:avLst/>
                <a:gdLst>
                  <a:gd name="connsiteX0" fmla="*/ 276271 w 276271"/>
                  <a:gd name="connsiteY0" fmla="*/ 0 h 17604"/>
                  <a:gd name="connsiteX1" fmla="*/ 0 w 276271"/>
                  <a:gd name="connsiteY1" fmla="*/ 0 h 17604"/>
                  <a:gd name="connsiteX2" fmla="*/ 0 w 276271"/>
                  <a:gd name="connsiteY2" fmla="*/ 17604 h 17604"/>
                  <a:gd name="connsiteX3" fmla="*/ 276271 w 276271"/>
                  <a:gd name="connsiteY3" fmla="*/ 17604 h 17604"/>
                  <a:gd name="connsiteX4" fmla="*/ 276271 w 276271"/>
                  <a:gd name="connsiteY4" fmla="*/ 0 h 17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271" h="17604" extrusionOk="0">
                    <a:moveTo>
                      <a:pt x="276271" y="0"/>
                    </a:moveTo>
                    <a:lnTo>
                      <a:pt x="0" y="0"/>
                    </a:lnTo>
                    <a:lnTo>
                      <a:pt x="0" y="17604"/>
                    </a:lnTo>
                    <a:lnTo>
                      <a:pt x="276271" y="17604"/>
                    </a:lnTo>
                    <a:lnTo>
                      <a:pt x="276271" y="0"/>
                    </a:lnTo>
                    <a:close/>
                  </a:path>
                </a:pathLst>
              </a:custGeom>
              <a:solidFill>
                <a:srgbClr val="FFFFFF"/>
              </a:solidFill>
              <a:ln w="0" cap="flat">
                <a:noFill/>
                <a:prstDash val="solid"/>
                <a:miter/>
              </a:ln>
            </p:spPr>
            <p:txBody>
              <a:bodyPr rtlCol="0" anchor="ctr"/>
              <a:lstStyle/>
              <a:p>
                <a:pPr>
                  <a:defRPr/>
                </a:pPr>
                <a:endParaRPr lang="en-GB"/>
              </a:p>
            </p:txBody>
          </p:sp>
          <p:sp>
            <p:nvSpPr>
              <p:cNvPr id="23" name="Полилиния: фигура 22"/>
              <p:cNvSpPr/>
              <p:nvPr/>
            </p:nvSpPr>
            <p:spPr bwMode="auto">
              <a:xfrm>
                <a:off x="10371359" y="463521"/>
                <a:ext cx="358369" cy="341178"/>
              </a:xfrm>
              <a:custGeom>
                <a:avLst/>
                <a:gdLst>
                  <a:gd name="connsiteX0" fmla="*/ 348865 w 358370"/>
                  <a:gd name="connsiteY0" fmla="*/ 341179 h 341178"/>
                  <a:gd name="connsiteX1" fmla="*/ 0 w 358370"/>
                  <a:gd name="connsiteY1" fmla="*/ 341179 h 341178"/>
                  <a:gd name="connsiteX2" fmla="*/ 0 w 358370"/>
                  <a:gd name="connsiteY2" fmla="*/ 254451 h 341178"/>
                  <a:gd name="connsiteX3" fmla="*/ 109842 w 358370"/>
                  <a:gd name="connsiteY3" fmla="*/ 144610 h 341178"/>
                  <a:gd name="connsiteX4" fmla="*/ 246545 w 358370"/>
                  <a:gd name="connsiteY4" fmla="*/ 144610 h 341178"/>
                  <a:gd name="connsiteX5" fmla="*/ 279136 w 358370"/>
                  <a:gd name="connsiteY5" fmla="*/ 112018 h 341178"/>
                  <a:gd name="connsiteX6" fmla="*/ 246545 w 358370"/>
                  <a:gd name="connsiteY6" fmla="*/ 79427 h 341178"/>
                  <a:gd name="connsiteX7" fmla="*/ 2755 w 358370"/>
                  <a:gd name="connsiteY7" fmla="*/ 79427 h 341178"/>
                  <a:gd name="connsiteX8" fmla="*/ 2755 w 358370"/>
                  <a:gd name="connsiteY8" fmla="*/ 0 h 341178"/>
                  <a:gd name="connsiteX9" fmla="*/ 246352 w 358370"/>
                  <a:gd name="connsiteY9" fmla="*/ 0 h 341178"/>
                  <a:gd name="connsiteX10" fmla="*/ 358370 w 358370"/>
                  <a:gd name="connsiteY10" fmla="*/ 112018 h 341178"/>
                  <a:gd name="connsiteX11" fmla="*/ 246352 w 358370"/>
                  <a:gd name="connsiteY11" fmla="*/ 224036 h 341178"/>
                  <a:gd name="connsiteX12" fmla="*/ 109649 w 358370"/>
                  <a:gd name="connsiteY12" fmla="*/ 224036 h 341178"/>
                  <a:gd name="connsiteX13" fmla="*/ 79234 w 358370"/>
                  <a:gd name="connsiteY13" fmla="*/ 254451 h 341178"/>
                  <a:gd name="connsiteX14" fmla="*/ 79234 w 358370"/>
                  <a:gd name="connsiteY14" fmla="*/ 261752 h 341178"/>
                  <a:gd name="connsiteX15" fmla="*/ 348700 w 358370"/>
                  <a:gd name="connsiteY15" fmla="*/ 261752 h 341178"/>
                  <a:gd name="connsiteX16" fmla="*/ 348700 w 358370"/>
                  <a:gd name="connsiteY16" fmla="*/ 341179 h 341178"/>
                  <a:gd name="connsiteX17" fmla="*/ 348893 w 358370"/>
                  <a:gd name="connsiteY17" fmla="*/ 341179 h 341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58370" h="341178" extrusionOk="0">
                    <a:moveTo>
                      <a:pt x="348865" y="341179"/>
                    </a:moveTo>
                    <a:lnTo>
                      <a:pt x="0" y="341179"/>
                    </a:lnTo>
                    <a:lnTo>
                      <a:pt x="0" y="254451"/>
                    </a:lnTo>
                    <a:cubicBezTo>
                      <a:pt x="0" y="194007"/>
                      <a:pt x="49177" y="144610"/>
                      <a:pt x="109842" y="144610"/>
                    </a:cubicBezTo>
                    <a:lnTo>
                      <a:pt x="246545" y="144610"/>
                    </a:lnTo>
                    <a:cubicBezTo>
                      <a:pt x="264535" y="144610"/>
                      <a:pt x="279136" y="129981"/>
                      <a:pt x="279136" y="112018"/>
                    </a:cubicBezTo>
                    <a:cubicBezTo>
                      <a:pt x="279136" y="94056"/>
                      <a:pt x="264507" y="79427"/>
                      <a:pt x="246545" y="79427"/>
                    </a:cubicBezTo>
                    <a:lnTo>
                      <a:pt x="2755" y="79427"/>
                    </a:lnTo>
                    <a:lnTo>
                      <a:pt x="2755" y="0"/>
                    </a:lnTo>
                    <a:lnTo>
                      <a:pt x="246352" y="0"/>
                    </a:lnTo>
                    <a:cubicBezTo>
                      <a:pt x="307981" y="0"/>
                      <a:pt x="358370" y="50168"/>
                      <a:pt x="358370" y="112018"/>
                    </a:cubicBezTo>
                    <a:cubicBezTo>
                      <a:pt x="358370" y="173868"/>
                      <a:pt x="308202" y="224036"/>
                      <a:pt x="246352" y="224036"/>
                    </a:cubicBezTo>
                    <a:lnTo>
                      <a:pt x="109649" y="224036"/>
                    </a:lnTo>
                    <a:cubicBezTo>
                      <a:pt x="92843" y="224036"/>
                      <a:pt x="79234" y="237674"/>
                      <a:pt x="79234" y="254451"/>
                    </a:cubicBezTo>
                    <a:lnTo>
                      <a:pt x="79234" y="261752"/>
                    </a:lnTo>
                    <a:lnTo>
                      <a:pt x="348700" y="261752"/>
                    </a:lnTo>
                    <a:lnTo>
                      <a:pt x="348700" y="341179"/>
                    </a:lnTo>
                    <a:lnTo>
                      <a:pt x="348893" y="341179"/>
                    </a:lnTo>
                    <a:close/>
                  </a:path>
                </a:pathLst>
              </a:custGeom>
              <a:solidFill>
                <a:srgbClr val="FFFFFF"/>
              </a:solidFill>
              <a:ln w="0" cap="flat">
                <a:noFill/>
                <a:prstDash val="solid"/>
                <a:miter/>
              </a:ln>
            </p:spPr>
            <p:txBody>
              <a:bodyPr rtlCol="0" anchor="ctr"/>
              <a:lstStyle/>
              <a:p>
                <a:pPr>
                  <a:defRPr/>
                </a:pPr>
                <a:endParaRPr lang="en-GB"/>
              </a:p>
            </p:txBody>
          </p:sp>
        </p:grpSp>
        <p:grpSp>
          <p:nvGrpSpPr>
            <p:cNvPr id="5" name="Рисунок 2"/>
            <p:cNvGrpSpPr/>
            <p:nvPr/>
          </p:nvGrpSpPr>
          <p:grpSpPr bwMode="auto">
            <a:xfrm>
              <a:off x="11213920" y="425282"/>
              <a:ext cx="427382" cy="427382"/>
              <a:chOff x="11213920" y="425282"/>
              <a:chExt cx="427382" cy="427382"/>
            </a:xfrm>
          </p:grpSpPr>
          <p:sp>
            <p:nvSpPr>
              <p:cNvPr id="14" name="Полилиния: фигура 13"/>
              <p:cNvSpPr/>
              <p:nvPr/>
            </p:nvSpPr>
            <p:spPr bwMode="auto">
              <a:xfrm>
                <a:off x="11213920" y="425282"/>
                <a:ext cx="427382" cy="427382"/>
              </a:xfrm>
              <a:custGeom>
                <a:avLst/>
                <a:gdLst>
                  <a:gd name="connsiteX0" fmla="*/ 0 w 427382"/>
                  <a:gd name="connsiteY0" fmla="*/ 85405 h 427382"/>
                  <a:gd name="connsiteX1" fmla="*/ 13582 w 427382"/>
                  <a:gd name="connsiteY1" fmla="*/ 13582 h 427382"/>
                  <a:gd name="connsiteX2" fmla="*/ 85405 w 427382"/>
                  <a:gd name="connsiteY2" fmla="*/ 0 h 427382"/>
                  <a:gd name="connsiteX3" fmla="*/ 341978 w 427382"/>
                  <a:gd name="connsiteY3" fmla="*/ 0 h 427382"/>
                  <a:gd name="connsiteX4" fmla="*/ 413801 w 427382"/>
                  <a:gd name="connsiteY4" fmla="*/ 13582 h 427382"/>
                  <a:gd name="connsiteX5" fmla="*/ 427383 w 427382"/>
                  <a:gd name="connsiteY5" fmla="*/ 85405 h 427382"/>
                  <a:gd name="connsiteX6" fmla="*/ 427383 w 427382"/>
                  <a:gd name="connsiteY6" fmla="*/ 341978 h 427382"/>
                  <a:gd name="connsiteX7" fmla="*/ 413801 w 427382"/>
                  <a:gd name="connsiteY7" fmla="*/ 413800 h 427382"/>
                  <a:gd name="connsiteX8" fmla="*/ 341978 w 427382"/>
                  <a:gd name="connsiteY8" fmla="*/ 427383 h 427382"/>
                  <a:gd name="connsiteX9" fmla="*/ 85625 w 427382"/>
                  <a:gd name="connsiteY9" fmla="*/ 427383 h 427382"/>
                  <a:gd name="connsiteX10" fmla="*/ 13803 w 427382"/>
                  <a:gd name="connsiteY10" fmla="*/ 413800 h 427382"/>
                  <a:gd name="connsiteX11" fmla="*/ 220 w 427382"/>
                  <a:gd name="connsiteY11" fmla="*/ 341978 h 427382"/>
                  <a:gd name="connsiteX12" fmla="*/ 220 w 427382"/>
                  <a:gd name="connsiteY12" fmla="*/ 85405 h 427382"/>
                  <a:gd name="connsiteX13" fmla="*/ 0 w 427382"/>
                  <a:gd name="connsiteY13" fmla="*/ 85405 h 427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7382" h="427382" extrusionOk="0">
                    <a:moveTo>
                      <a:pt x="0" y="85405"/>
                    </a:moveTo>
                    <a:cubicBezTo>
                      <a:pt x="0" y="48047"/>
                      <a:pt x="0" y="27164"/>
                      <a:pt x="13582" y="13582"/>
                    </a:cubicBezTo>
                    <a:cubicBezTo>
                      <a:pt x="27164" y="0"/>
                      <a:pt x="48020" y="0"/>
                      <a:pt x="85405" y="0"/>
                    </a:cubicBezTo>
                    <a:lnTo>
                      <a:pt x="341978" y="0"/>
                    </a:lnTo>
                    <a:cubicBezTo>
                      <a:pt x="379336" y="0"/>
                      <a:pt x="400219" y="0"/>
                      <a:pt x="413801" y="13582"/>
                    </a:cubicBezTo>
                    <a:cubicBezTo>
                      <a:pt x="427383" y="27164"/>
                      <a:pt x="427383" y="48020"/>
                      <a:pt x="427383" y="85405"/>
                    </a:cubicBezTo>
                    <a:lnTo>
                      <a:pt x="427383" y="341978"/>
                    </a:lnTo>
                    <a:cubicBezTo>
                      <a:pt x="427383" y="379335"/>
                      <a:pt x="427383" y="400218"/>
                      <a:pt x="413801" y="413800"/>
                    </a:cubicBezTo>
                    <a:cubicBezTo>
                      <a:pt x="400219" y="427383"/>
                      <a:pt x="379363" y="427383"/>
                      <a:pt x="341978" y="427383"/>
                    </a:cubicBezTo>
                    <a:lnTo>
                      <a:pt x="85625" y="427383"/>
                    </a:lnTo>
                    <a:cubicBezTo>
                      <a:pt x="48268" y="427383"/>
                      <a:pt x="27385" y="427383"/>
                      <a:pt x="13803" y="413800"/>
                    </a:cubicBezTo>
                    <a:cubicBezTo>
                      <a:pt x="220" y="400218"/>
                      <a:pt x="220" y="379363"/>
                      <a:pt x="220" y="341978"/>
                    </a:cubicBezTo>
                    <a:lnTo>
                      <a:pt x="220" y="85405"/>
                    </a:lnTo>
                    <a:lnTo>
                      <a:pt x="0" y="85405"/>
                    </a:lnTo>
                    <a:close/>
                  </a:path>
                </a:pathLst>
              </a:custGeom>
              <a:solidFill>
                <a:srgbClr val="FF0000"/>
              </a:solidFill>
              <a:ln w="0" cap="flat">
                <a:noFill/>
                <a:prstDash val="solid"/>
                <a:miter/>
              </a:ln>
            </p:spPr>
            <p:txBody>
              <a:bodyPr rtlCol="0" anchor="ctr"/>
              <a:lstStyle/>
              <a:p>
                <a:pPr>
                  <a:defRPr/>
                </a:pPr>
                <a:endParaRPr lang="en-GB"/>
              </a:p>
            </p:txBody>
          </p:sp>
          <p:grpSp>
            <p:nvGrpSpPr>
              <p:cNvPr id="15" name="Рисунок 2"/>
              <p:cNvGrpSpPr/>
              <p:nvPr/>
            </p:nvGrpSpPr>
            <p:grpSpPr bwMode="auto">
              <a:xfrm>
                <a:off x="11298278" y="512781"/>
                <a:ext cx="263680" cy="252412"/>
                <a:chOff x="11298278" y="512781"/>
                <a:chExt cx="263680" cy="252412"/>
              </a:xfrm>
              <a:solidFill>
                <a:srgbClr val="000000"/>
              </a:solidFill>
            </p:grpSpPr>
            <p:sp>
              <p:nvSpPr>
                <p:cNvPr id="16" name="Полилиния: фигура 15"/>
                <p:cNvSpPr/>
                <p:nvPr/>
              </p:nvSpPr>
              <p:spPr bwMode="auto">
                <a:xfrm>
                  <a:off x="11298278" y="564768"/>
                  <a:ext cx="146731" cy="200425"/>
                </a:xfrm>
                <a:custGeom>
                  <a:avLst/>
                  <a:gdLst>
                    <a:gd name="connsiteX0" fmla="*/ 81383 w 146731"/>
                    <a:gd name="connsiteY0" fmla="*/ 0 h 200425"/>
                    <a:gd name="connsiteX1" fmla="*/ 41105 w 146731"/>
                    <a:gd name="connsiteY1" fmla="*/ 16502 h 200425"/>
                    <a:gd name="connsiteX2" fmla="*/ 37771 w 146731"/>
                    <a:gd name="connsiteY2" fmla="*/ 16502 h 200425"/>
                    <a:gd name="connsiteX3" fmla="*/ 37771 w 146731"/>
                    <a:gd name="connsiteY3" fmla="*/ 2727 h 200425"/>
                    <a:gd name="connsiteX4" fmla="*/ 0 w 146731"/>
                    <a:gd name="connsiteY4" fmla="*/ 2727 h 200425"/>
                    <a:gd name="connsiteX5" fmla="*/ 0 w 146731"/>
                    <a:gd name="connsiteY5" fmla="*/ 200426 h 200425"/>
                    <a:gd name="connsiteX6" fmla="*/ 37771 w 146731"/>
                    <a:gd name="connsiteY6" fmla="*/ 200426 h 200425"/>
                    <a:gd name="connsiteX7" fmla="*/ 37771 w 146731"/>
                    <a:gd name="connsiteY7" fmla="*/ 131744 h 200425"/>
                    <a:gd name="connsiteX8" fmla="*/ 41105 w 146731"/>
                    <a:gd name="connsiteY8" fmla="*/ 131744 h 200425"/>
                    <a:gd name="connsiteX9" fmla="*/ 81383 w 146731"/>
                    <a:gd name="connsiteY9" fmla="*/ 148246 h 200425"/>
                    <a:gd name="connsiteX10" fmla="*/ 146731 w 146731"/>
                    <a:gd name="connsiteY10" fmla="*/ 74137 h 200425"/>
                    <a:gd name="connsiteX11" fmla="*/ 81383 w 146731"/>
                    <a:gd name="connsiteY11" fmla="*/ 28 h 200425"/>
                    <a:gd name="connsiteX12" fmla="*/ 73035 w 146731"/>
                    <a:gd name="connsiteY12" fmla="*/ 113148 h 200425"/>
                    <a:gd name="connsiteX13" fmla="*/ 37744 w 146731"/>
                    <a:gd name="connsiteY13" fmla="*/ 74109 h 200425"/>
                    <a:gd name="connsiteX14" fmla="*/ 37744 w 146731"/>
                    <a:gd name="connsiteY14" fmla="*/ 74109 h 200425"/>
                    <a:gd name="connsiteX15" fmla="*/ 73035 w 146731"/>
                    <a:gd name="connsiteY15" fmla="*/ 35071 h 200425"/>
                    <a:gd name="connsiteX16" fmla="*/ 108740 w 146731"/>
                    <a:gd name="connsiteY16" fmla="*/ 74109 h 200425"/>
                    <a:gd name="connsiteX17" fmla="*/ 73035 w 146731"/>
                    <a:gd name="connsiteY17" fmla="*/ 113148 h 200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46731" h="200425" extrusionOk="0">
                      <a:moveTo>
                        <a:pt x="81383" y="0"/>
                      </a:moveTo>
                      <a:cubicBezTo>
                        <a:pt x="65321" y="0"/>
                        <a:pt x="50499" y="5841"/>
                        <a:pt x="41105" y="16502"/>
                      </a:cubicBezTo>
                      <a:lnTo>
                        <a:pt x="37771" y="16502"/>
                      </a:lnTo>
                      <a:lnTo>
                        <a:pt x="37771" y="2727"/>
                      </a:lnTo>
                      <a:lnTo>
                        <a:pt x="0" y="2727"/>
                      </a:lnTo>
                      <a:lnTo>
                        <a:pt x="0" y="200426"/>
                      </a:lnTo>
                      <a:lnTo>
                        <a:pt x="37771" y="200426"/>
                      </a:lnTo>
                      <a:lnTo>
                        <a:pt x="37771" y="131744"/>
                      </a:lnTo>
                      <a:lnTo>
                        <a:pt x="41105" y="131744"/>
                      </a:lnTo>
                      <a:cubicBezTo>
                        <a:pt x="49866" y="141359"/>
                        <a:pt x="64081" y="148246"/>
                        <a:pt x="81383" y="148246"/>
                      </a:cubicBezTo>
                      <a:cubicBezTo>
                        <a:pt x="120201" y="148246"/>
                        <a:pt x="146731" y="116922"/>
                        <a:pt x="146731" y="74137"/>
                      </a:cubicBezTo>
                      <a:cubicBezTo>
                        <a:pt x="146731" y="31352"/>
                        <a:pt x="120228" y="28"/>
                        <a:pt x="81383" y="28"/>
                      </a:cubicBezTo>
                      <a:close/>
                      <a:moveTo>
                        <a:pt x="73035" y="113148"/>
                      </a:moveTo>
                      <a:cubicBezTo>
                        <a:pt x="52373" y="113148"/>
                        <a:pt x="37744" y="96645"/>
                        <a:pt x="37744" y="74109"/>
                      </a:cubicBezTo>
                      <a:lnTo>
                        <a:pt x="37744" y="74109"/>
                      </a:lnTo>
                      <a:cubicBezTo>
                        <a:pt x="37744" y="51574"/>
                        <a:pt x="52565" y="35071"/>
                        <a:pt x="73035" y="35071"/>
                      </a:cubicBezTo>
                      <a:cubicBezTo>
                        <a:pt x="93505" y="35071"/>
                        <a:pt x="108740" y="51574"/>
                        <a:pt x="108740" y="74109"/>
                      </a:cubicBezTo>
                      <a:cubicBezTo>
                        <a:pt x="108960" y="96645"/>
                        <a:pt x="93918" y="113148"/>
                        <a:pt x="73035" y="113148"/>
                      </a:cubicBezTo>
                      <a:close/>
                    </a:path>
                  </a:pathLst>
                </a:custGeom>
                <a:solidFill>
                  <a:schemeClr val="bg1"/>
                </a:solidFill>
                <a:ln w="0" cap="flat">
                  <a:noFill/>
                  <a:prstDash val="solid"/>
                  <a:miter/>
                </a:ln>
              </p:spPr>
              <p:txBody>
                <a:bodyPr rtlCol="0" anchor="ctr"/>
                <a:lstStyle/>
                <a:p>
                  <a:pPr>
                    <a:defRPr/>
                  </a:pPr>
                  <a:endParaRPr lang="en-GB"/>
                </a:p>
              </p:txBody>
            </p:sp>
            <p:sp>
              <p:nvSpPr>
                <p:cNvPr id="17" name="Полилиния: фигура 16"/>
                <p:cNvSpPr/>
                <p:nvPr/>
              </p:nvSpPr>
              <p:spPr bwMode="auto">
                <a:xfrm>
                  <a:off x="11465699" y="512781"/>
                  <a:ext cx="96259" cy="197698"/>
                </a:xfrm>
                <a:custGeom>
                  <a:avLst/>
                  <a:gdLst>
                    <a:gd name="connsiteX0" fmla="*/ 96012 w 96259"/>
                    <a:gd name="connsiteY0" fmla="*/ 89978 h 197698"/>
                    <a:gd name="connsiteX1" fmla="*/ 96012 w 96259"/>
                    <a:gd name="connsiteY1" fmla="*/ 54907 h 197698"/>
                    <a:gd name="connsiteX2" fmla="*/ 37771 w 96259"/>
                    <a:gd name="connsiteY2" fmla="*/ 54907 h 197698"/>
                    <a:gd name="connsiteX3" fmla="*/ 37771 w 96259"/>
                    <a:gd name="connsiteY3" fmla="*/ 0 h 197698"/>
                    <a:gd name="connsiteX4" fmla="*/ 0 w 96259"/>
                    <a:gd name="connsiteY4" fmla="*/ 0 h 197698"/>
                    <a:gd name="connsiteX5" fmla="*/ 0 w 96259"/>
                    <a:gd name="connsiteY5" fmla="*/ 138191 h 197698"/>
                    <a:gd name="connsiteX6" fmla="*/ 59508 w 96259"/>
                    <a:gd name="connsiteY6" fmla="*/ 197699 h 197698"/>
                    <a:gd name="connsiteX7" fmla="*/ 96260 w 96259"/>
                    <a:gd name="connsiteY7" fmla="*/ 197699 h 197698"/>
                    <a:gd name="connsiteX8" fmla="*/ 96260 w 96259"/>
                    <a:gd name="connsiteY8" fmla="*/ 162627 h 197698"/>
                    <a:gd name="connsiteX9" fmla="*/ 66395 w 96259"/>
                    <a:gd name="connsiteY9" fmla="*/ 162627 h 197698"/>
                    <a:gd name="connsiteX10" fmla="*/ 37578 w 96259"/>
                    <a:gd name="connsiteY10" fmla="*/ 133810 h 197698"/>
                    <a:gd name="connsiteX11" fmla="*/ 37578 w 96259"/>
                    <a:gd name="connsiteY11" fmla="*/ 90171 h 197698"/>
                    <a:gd name="connsiteX12" fmla="*/ 96039 w 96259"/>
                    <a:gd name="connsiteY12" fmla="*/ 90171 h 197698"/>
                    <a:gd name="connsiteX13" fmla="*/ 96039 w 96259"/>
                    <a:gd name="connsiteY13" fmla="*/ 89951 h 197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6259" h="197698" extrusionOk="0">
                      <a:moveTo>
                        <a:pt x="96012" y="89978"/>
                      </a:moveTo>
                      <a:lnTo>
                        <a:pt x="96012" y="54907"/>
                      </a:lnTo>
                      <a:lnTo>
                        <a:pt x="37771" y="54907"/>
                      </a:lnTo>
                      <a:lnTo>
                        <a:pt x="37771" y="0"/>
                      </a:lnTo>
                      <a:lnTo>
                        <a:pt x="0" y="0"/>
                      </a:lnTo>
                      <a:lnTo>
                        <a:pt x="0" y="138191"/>
                      </a:lnTo>
                      <a:cubicBezTo>
                        <a:pt x="0" y="176816"/>
                        <a:pt x="19202" y="197699"/>
                        <a:pt x="59508" y="197699"/>
                      </a:cubicBezTo>
                      <a:lnTo>
                        <a:pt x="96260" y="197699"/>
                      </a:lnTo>
                      <a:lnTo>
                        <a:pt x="96260" y="162627"/>
                      </a:lnTo>
                      <a:lnTo>
                        <a:pt x="66395" y="162627"/>
                      </a:lnTo>
                      <a:cubicBezTo>
                        <a:pt x="46559" y="162627"/>
                        <a:pt x="37578" y="154473"/>
                        <a:pt x="37578" y="133810"/>
                      </a:cubicBezTo>
                      <a:lnTo>
                        <a:pt x="37578" y="90171"/>
                      </a:lnTo>
                      <a:lnTo>
                        <a:pt x="96039" y="90171"/>
                      </a:lnTo>
                      <a:lnTo>
                        <a:pt x="96039" y="89951"/>
                      </a:lnTo>
                      <a:close/>
                    </a:path>
                  </a:pathLst>
                </a:custGeom>
                <a:solidFill>
                  <a:schemeClr val="bg1"/>
                </a:solidFill>
                <a:ln w="0" cap="flat">
                  <a:noFill/>
                  <a:prstDash val="solid"/>
                  <a:miter/>
                </a:ln>
              </p:spPr>
              <p:txBody>
                <a:bodyPr rtlCol="0" anchor="ctr"/>
                <a:lstStyle/>
                <a:p>
                  <a:pPr>
                    <a:defRPr/>
                  </a:pPr>
                  <a:endParaRPr lang="en-GB"/>
                </a:p>
              </p:txBody>
            </p:sp>
          </p:grpSp>
        </p:grpSp>
        <p:grpSp>
          <p:nvGrpSpPr>
            <p:cNvPr id="6" name="Рисунок 2"/>
            <p:cNvGrpSpPr/>
            <p:nvPr/>
          </p:nvGrpSpPr>
          <p:grpSpPr bwMode="auto">
            <a:xfrm>
              <a:off x="10714525" y="404770"/>
              <a:ext cx="375366" cy="704331"/>
              <a:chOff x="10714525" y="404770"/>
              <a:chExt cx="375366" cy="704331"/>
            </a:xfrm>
            <a:solidFill>
              <a:srgbClr val="FFFFFF"/>
            </a:solidFill>
          </p:grpSpPr>
          <p:sp>
            <p:nvSpPr>
              <p:cNvPr id="12" name="Полилиния: фигура 11"/>
              <p:cNvSpPr/>
              <p:nvPr/>
            </p:nvSpPr>
            <p:spPr bwMode="auto">
              <a:xfrm rot="-1719600">
                <a:off x="10934740" y="388832"/>
                <a:ext cx="33831" cy="513613"/>
              </a:xfrm>
              <a:custGeom>
                <a:avLst/>
                <a:gdLst>
                  <a:gd name="connsiteX0" fmla="*/ 0 w 33831"/>
                  <a:gd name="connsiteY0" fmla="*/ 0 h 513613"/>
                  <a:gd name="connsiteX1" fmla="*/ 33832 w 33831"/>
                  <a:gd name="connsiteY1" fmla="*/ 0 h 513613"/>
                  <a:gd name="connsiteX2" fmla="*/ 33832 w 33831"/>
                  <a:gd name="connsiteY2" fmla="*/ 513614 h 513613"/>
                  <a:gd name="connsiteX3" fmla="*/ 0 w 33831"/>
                  <a:gd name="connsiteY3" fmla="*/ 513614 h 513613"/>
                </a:gdLst>
                <a:ahLst/>
                <a:cxnLst>
                  <a:cxn ang="0">
                    <a:pos x="connsiteX0" y="connsiteY0"/>
                  </a:cxn>
                  <a:cxn ang="0">
                    <a:pos x="connsiteX1" y="connsiteY1"/>
                  </a:cxn>
                  <a:cxn ang="0">
                    <a:pos x="connsiteX2" y="connsiteY2"/>
                  </a:cxn>
                  <a:cxn ang="0">
                    <a:pos x="connsiteX3" y="connsiteY3"/>
                  </a:cxn>
                </a:cxnLst>
                <a:rect l="l" t="t" r="r" b="b"/>
                <a:pathLst>
                  <a:path w="33831" h="513613" extrusionOk="0">
                    <a:moveTo>
                      <a:pt x="0" y="0"/>
                    </a:moveTo>
                    <a:lnTo>
                      <a:pt x="33832" y="0"/>
                    </a:lnTo>
                    <a:lnTo>
                      <a:pt x="33832" y="513614"/>
                    </a:lnTo>
                    <a:lnTo>
                      <a:pt x="0" y="513614"/>
                    </a:lnTo>
                    <a:close/>
                  </a:path>
                </a:pathLst>
              </a:custGeom>
              <a:solidFill>
                <a:srgbClr val="FFFFFF"/>
              </a:solidFill>
              <a:ln w="0" cap="flat">
                <a:noFill/>
                <a:prstDash val="solid"/>
                <a:miter/>
              </a:ln>
            </p:spPr>
            <p:txBody>
              <a:bodyPr rtlCol="0" anchor="ctr"/>
              <a:lstStyle/>
              <a:p>
                <a:pPr>
                  <a:defRPr/>
                </a:pPr>
                <a:endParaRPr lang="en-GB"/>
              </a:p>
            </p:txBody>
          </p:sp>
          <p:sp>
            <p:nvSpPr>
              <p:cNvPr id="13" name="Полилиния: фигура 12"/>
              <p:cNvSpPr/>
              <p:nvPr/>
            </p:nvSpPr>
            <p:spPr bwMode="auto">
              <a:xfrm rot="-3804000">
                <a:off x="10516826" y="740020"/>
                <a:ext cx="770765" cy="33831"/>
              </a:xfrm>
              <a:custGeom>
                <a:avLst/>
                <a:gdLst>
                  <a:gd name="connsiteX0" fmla="*/ 0 w 770765"/>
                  <a:gd name="connsiteY0" fmla="*/ 0 h 33831"/>
                  <a:gd name="connsiteX1" fmla="*/ 770766 w 770765"/>
                  <a:gd name="connsiteY1" fmla="*/ 0 h 33831"/>
                  <a:gd name="connsiteX2" fmla="*/ 770766 w 770765"/>
                  <a:gd name="connsiteY2" fmla="*/ 33831 h 33831"/>
                  <a:gd name="connsiteX3" fmla="*/ 0 w 770765"/>
                  <a:gd name="connsiteY3" fmla="*/ 33831 h 33831"/>
                </a:gdLst>
                <a:ahLst/>
                <a:cxnLst>
                  <a:cxn ang="0">
                    <a:pos x="connsiteX0" y="connsiteY0"/>
                  </a:cxn>
                  <a:cxn ang="0">
                    <a:pos x="connsiteX1" y="connsiteY1"/>
                  </a:cxn>
                  <a:cxn ang="0">
                    <a:pos x="connsiteX2" y="connsiteY2"/>
                  </a:cxn>
                  <a:cxn ang="0">
                    <a:pos x="connsiteX3" y="connsiteY3"/>
                  </a:cxn>
                </a:cxnLst>
                <a:rect l="l" t="t" r="r" b="b"/>
                <a:pathLst>
                  <a:path w="770765" h="33831" extrusionOk="0">
                    <a:moveTo>
                      <a:pt x="0" y="0"/>
                    </a:moveTo>
                    <a:lnTo>
                      <a:pt x="770766" y="0"/>
                    </a:lnTo>
                    <a:lnTo>
                      <a:pt x="770766" y="33831"/>
                    </a:lnTo>
                    <a:lnTo>
                      <a:pt x="0" y="33831"/>
                    </a:lnTo>
                    <a:close/>
                  </a:path>
                </a:pathLst>
              </a:custGeom>
              <a:solidFill>
                <a:srgbClr val="FFFFFF"/>
              </a:solidFill>
              <a:ln w="0" cap="flat">
                <a:noFill/>
                <a:prstDash val="solid"/>
                <a:miter/>
              </a:ln>
            </p:spPr>
            <p:txBody>
              <a:bodyPr rtlCol="0" anchor="ctr"/>
              <a:lstStyle/>
              <a:p>
                <a:pPr>
                  <a:defRPr/>
                </a:pPr>
                <a:endParaRPr lang="en-GB"/>
              </a:p>
            </p:txBody>
          </p:sp>
        </p:gr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PhAnim="0" preserve="1" userDrawn="1">
  <p:cSld name="2_Спикер 3">
    <p:bg>
      <p:bgPr>
        <a:solidFill>
          <a:schemeClr val="tx1"/>
        </a:solidFill>
        <a:effectLst/>
      </p:bgPr>
    </p:bg>
    <p:spTree>
      <p:nvGrpSpPr>
        <p:cNvPr id="1" name=""/>
        <p:cNvGrpSpPr/>
        <p:nvPr/>
      </p:nvGrpSpPr>
      <p:grpSpPr bwMode="auto">
        <a:xfrm>
          <a:off x="0" y="0"/>
          <a:ext cx="0" cy="0"/>
          <a:chOff x="0" y="0"/>
          <a:chExt cx="0" cy="0"/>
        </a:xfrm>
      </p:grpSpPr>
      <p:sp>
        <p:nvSpPr>
          <p:cNvPr id="8" name="Текст 46"/>
          <p:cNvSpPr>
            <a:spLocks noGrp="1"/>
          </p:cNvSpPr>
          <p:nvPr>
            <p:ph type="body" sz="quarter" idx="14" hasCustomPrompt="1"/>
          </p:nvPr>
        </p:nvSpPr>
        <p:spPr bwMode="auto">
          <a:xfrm>
            <a:off x="587375" y="5387971"/>
            <a:ext cx="5332000" cy="777879"/>
          </a:xfrm>
        </p:spPr>
        <p:txBody>
          <a:bodyPr lIns="0" tIns="0" rIns="0" bIns="0">
            <a:noAutofit/>
          </a:bodyPr>
          <a:lstStyle>
            <a:lvl1pPr marL="0" marR="0" indent="0" algn="l" defTabSz="914400">
              <a:lnSpc>
                <a:spcPct val="90000"/>
              </a:lnSpc>
              <a:spcBef>
                <a:spcPts val="1000"/>
              </a:spcBef>
              <a:spcAft>
                <a:spcPts val="0"/>
              </a:spcAft>
              <a:buClrTx/>
              <a:buSzTx/>
              <a:buFont typeface="Arial"/>
              <a:buNone/>
              <a:defRPr lang="ru-RU" sz="1800" b="0" i="0">
                <a:solidFill>
                  <a:schemeClr val="bg1"/>
                </a:solidFill>
                <a:latin typeface="TT Positive Light"/>
                <a:ea typeface="+mn-ea"/>
                <a:cs typeface="+mn-cs"/>
              </a:defRPr>
            </a:lvl1pPr>
            <a:lvl3pPr>
              <a:defRPr/>
            </a:lvl3pPr>
          </a:lstStyle>
          <a:p>
            <a:pPr marL="0" marR="0" lvl="0" indent="0" algn="l" defTabSz="914400">
              <a:lnSpc>
                <a:spcPct val="90000"/>
              </a:lnSpc>
              <a:spcBef>
                <a:spcPts val="1000"/>
              </a:spcBef>
              <a:spcAft>
                <a:spcPts val="0"/>
              </a:spcAft>
              <a:buClrTx/>
              <a:buSzTx/>
              <a:buFont typeface="Arial"/>
              <a:buNone/>
              <a:defRPr/>
            </a:pPr>
            <a:r>
              <a:rPr lang="ru-RU"/>
              <a:t>Должность</a:t>
            </a:r>
            <a:endParaRPr/>
          </a:p>
        </p:txBody>
      </p:sp>
      <p:sp>
        <p:nvSpPr>
          <p:cNvPr id="9" name="Текст 46"/>
          <p:cNvSpPr>
            <a:spLocks noGrp="1"/>
          </p:cNvSpPr>
          <p:nvPr>
            <p:ph type="body" sz="quarter" idx="15" hasCustomPrompt="1"/>
          </p:nvPr>
        </p:nvSpPr>
        <p:spPr bwMode="auto">
          <a:xfrm>
            <a:off x="587375" y="4916488"/>
            <a:ext cx="5332000" cy="342900"/>
          </a:xfrm>
        </p:spPr>
        <p:txBody>
          <a:bodyPr lIns="0" tIns="0" rIns="0" bIns="0" anchor="b">
            <a:noAutofit/>
          </a:bodyPr>
          <a:lstStyle>
            <a:lvl1pPr marL="0" marR="0" indent="0" algn="l" defTabSz="914400">
              <a:lnSpc>
                <a:spcPct val="90000"/>
              </a:lnSpc>
              <a:spcBef>
                <a:spcPts val="1000"/>
              </a:spcBef>
              <a:spcAft>
                <a:spcPts val="0"/>
              </a:spcAft>
              <a:buClrTx/>
              <a:buSzTx/>
              <a:buFont typeface="Arial"/>
              <a:buNone/>
              <a:defRPr lang="ru-RU" sz="2400" b="0" i="0">
                <a:solidFill>
                  <a:schemeClr val="bg1"/>
                </a:solidFill>
                <a:latin typeface="TT Positive Medium"/>
                <a:ea typeface="+mn-ea"/>
                <a:cs typeface="+mn-cs"/>
              </a:defRPr>
            </a:lvl1pPr>
            <a:lvl3pPr>
              <a:defRPr/>
            </a:lvl3pPr>
          </a:lstStyle>
          <a:p>
            <a:pPr marL="0" marR="0" lvl="0" indent="0" algn="l" defTabSz="914400">
              <a:lnSpc>
                <a:spcPct val="90000"/>
              </a:lnSpc>
              <a:spcBef>
                <a:spcPts val="1000"/>
              </a:spcBef>
              <a:spcAft>
                <a:spcPts val="0"/>
              </a:spcAft>
              <a:buClrTx/>
              <a:buSzTx/>
              <a:buFont typeface="Arial"/>
              <a:buNone/>
              <a:defRPr/>
            </a:pPr>
            <a:r>
              <a:rPr lang="ru-RU"/>
              <a:t>Имя спикера</a:t>
            </a:r>
            <a:endParaRPr/>
          </a:p>
        </p:txBody>
      </p:sp>
      <p:sp>
        <p:nvSpPr>
          <p:cNvPr id="10" name="Shape 9"/>
          <p:cNvSpPr>
            <a:spLocks noGrp="1"/>
          </p:cNvSpPr>
          <p:nvPr>
            <p:ph type="title" hasCustomPrompt="1"/>
          </p:nvPr>
        </p:nvSpPr>
        <p:spPr bwMode="auto">
          <a:xfrm>
            <a:off x="587375" y="1460019"/>
            <a:ext cx="5353621" cy="2931226"/>
          </a:xfrm>
        </p:spPr>
        <p:txBody>
          <a:bodyPr vert="horz" lIns="0" tIns="0" rIns="0" bIns="0" rtlCol="0" anchor="t">
            <a:noAutofit/>
          </a:bodyPr>
          <a:lstStyle>
            <a:lvl1pPr>
              <a:lnSpc>
                <a:spcPct val="80000"/>
              </a:lnSpc>
              <a:defRPr lang="ru-RU" sz="4800" b="0" i="0" spc="-200">
                <a:solidFill>
                  <a:schemeClr val="bg1"/>
                </a:solidFill>
                <a:latin typeface="TT Positive DemiBold"/>
                <a:ea typeface="+mj-ea"/>
                <a:cs typeface="+mj-cs"/>
              </a:defRPr>
            </a:lvl1pPr>
          </a:lstStyle>
          <a:p>
            <a:pPr lvl="0" algn="l" defTabSz="914400">
              <a:lnSpc>
                <a:spcPct val="80000"/>
              </a:lnSpc>
              <a:spcBef>
                <a:spcPts val="0"/>
              </a:spcBef>
              <a:buNone/>
              <a:defRPr/>
            </a:pPr>
            <a:r>
              <a:rPr lang="ru-RU"/>
              <a:t>Заголовок —</a:t>
            </a:r>
            <a:br>
              <a:rPr lang="ru-RU"/>
            </a:br>
            <a:r>
              <a:rPr lang="ru-RU"/>
              <a:t>главная мысль </a:t>
            </a:r>
            <a:br>
              <a:rPr lang="ru-RU"/>
            </a:br>
            <a:r>
              <a:rPr lang="ru-RU"/>
              <a:t>слайда</a:t>
            </a:r>
            <a:endParaRPr/>
          </a:p>
        </p:txBody>
      </p:sp>
      <p:sp>
        <p:nvSpPr>
          <p:cNvPr id="11" name="Рисунок 2"/>
          <p:cNvSpPr>
            <a:spLocks noGrp="1"/>
          </p:cNvSpPr>
          <p:nvPr>
            <p:ph type="pic" sz="quarter" idx="10"/>
          </p:nvPr>
        </p:nvSpPr>
        <p:spPr bwMode="auto">
          <a:xfrm>
            <a:off x="7243833" y="0"/>
            <a:ext cx="4948166" cy="6858000"/>
          </a:xfrm>
          <a:prstGeom prst="roundRect">
            <a:avLst>
              <a:gd name="adj" fmla="val 0"/>
            </a:avLst>
          </a:prstGeom>
          <a:solidFill>
            <a:schemeClr val="tx1">
              <a:lumMod val="50000"/>
              <a:lumOff val="50000"/>
            </a:schemeClr>
          </a:solidFill>
          <a:ln>
            <a:noFill/>
          </a:ln>
        </p:spPr>
        <p:txBody>
          <a:bodyPr/>
          <a:lstStyle/>
          <a:p>
            <a:pPr>
              <a:defRPr/>
            </a:pPr>
            <a:endParaRPr lang="ru-RU"/>
          </a:p>
        </p:txBody>
      </p:sp>
      <p:sp>
        <p:nvSpPr>
          <p:cNvPr id="64" name="Текст 14"/>
          <p:cNvSpPr txBox="1"/>
          <p:nvPr userDrawn="1"/>
        </p:nvSpPr>
        <p:spPr bwMode="auto">
          <a:xfrm>
            <a:off x="573625" y="391063"/>
            <a:ext cx="10515600" cy="152349"/>
          </a:xfrm>
          <a:prstGeom prst="rect">
            <a:avLst/>
          </a:prstGeom>
        </p:spPr>
        <p:txBody>
          <a:bodyPr vert="horz" lIns="0" tIns="0" rIns="0" bIns="0" rtlCol="0">
            <a:spAutoFit/>
          </a:bodyPr>
          <a:lstStyle>
            <a:lvl1pPr marL="0" indent="0" algn="l" defTabSz="914400">
              <a:lnSpc>
                <a:spcPct val="90000"/>
              </a:lnSpc>
              <a:spcBef>
                <a:spcPts val="1000"/>
              </a:spcBef>
              <a:buFontTx/>
              <a:buNone/>
              <a:defRPr sz="2800" b="0" i="0">
                <a:solidFill>
                  <a:srgbClr val="212121"/>
                </a:solidFill>
                <a:latin typeface="TT Positive"/>
                <a:ea typeface="+mn-ea"/>
                <a:cs typeface="+mn-cs"/>
              </a:defRPr>
            </a:lvl1pPr>
            <a:lvl2pPr marL="457200" indent="0" algn="l" defTabSz="914400">
              <a:lnSpc>
                <a:spcPct val="90000"/>
              </a:lnSpc>
              <a:spcBef>
                <a:spcPts val="500"/>
              </a:spcBef>
              <a:buFontTx/>
              <a:buNone/>
              <a:defRPr sz="2400" b="0" i="0">
                <a:solidFill>
                  <a:srgbClr val="212121"/>
                </a:solidFill>
                <a:latin typeface="TT Positive"/>
                <a:ea typeface="+mn-ea"/>
                <a:cs typeface="+mn-cs"/>
              </a:defRPr>
            </a:lvl2pPr>
            <a:lvl3pPr marL="914400" indent="0" algn="l" defTabSz="914400">
              <a:lnSpc>
                <a:spcPct val="90000"/>
              </a:lnSpc>
              <a:spcBef>
                <a:spcPts val="500"/>
              </a:spcBef>
              <a:buFontTx/>
              <a:buNone/>
              <a:defRPr sz="2000" b="0" i="0">
                <a:solidFill>
                  <a:srgbClr val="212121"/>
                </a:solidFill>
                <a:latin typeface="TT Positive"/>
                <a:ea typeface="+mn-ea"/>
                <a:cs typeface="+mn-cs"/>
              </a:defRPr>
            </a:lvl3pPr>
            <a:lvl4pPr marL="1371600" indent="0" algn="l" defTabSz="914400">
              <a:lnSpc>
                <a:spcPct val="90000"/>
              </a:lnSpc>
              <a:spcBef>
                <a:spcPts val="500"/>
              </a:spcBef>
              <a:buFontTx/>
              <a:buNone/>
              <a:defRPr sz="1800" b="0" i="0">
                <a:solidFill>
                  <a:srgbClr val="212121"/>
                </a:solidFill>
                <a:latin typeface="TT Positive"/>
                <a:ea typeface="+mn-ea"/>
                <a:cs typeface="+mn-cs"/>
              </a:defRPr>
            </a:lvl4pPr>
            <a:lvl5pPr marL="1828800" indent="0" algn="l" defTabSz="914400">
              <a:lnSpc>
                <a:spcPct val="90000"/>
              </a:lnSpc>
              <a:spcBef>
                <a:spcPts val="500"/>
              </a:spcBef>
              <a:buFontTx/>
              <a:buNone/>
              <a:defRPr sz="1800" b="0" i="0">
                <a:solidFill>
                  <a:srgbClr val="212121"/>
                </a:solidFill>
                <a:latin typeface="TT Positive"/>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a:defRPr/>
            </a:pPr>
            <a:r>
              <a:rPr lang="en-US" sz="1100">
                <a:solidFill>
                  <a:schemeClr val="tx2">
                    <a:lumMod val="50000"/>
                  </a:schemeClr>
                </a:solidFill>
                <a:latin typeface="TT Positive Medium"/>
              </a:rPr>
              <a:t>POSITIVE HACK DAYS FEST 2024</a:t>
            </a:r>
            <a:endParaRPr lang="ru-RU" sz="1100">
              <a:solidFill>
                <a:schemeClr val="tx2">
                  <a:lumMod val="50000"/>
                </a:schemeClr>
              </a:solidFill>
              <a:latin typeface="TT Positive Medium"/>
            </a:endParaRPr>
          </a:p>
        </p:txBody>
      </p:sp>
      <p:sp>
        <p:nvSpPr>
          <p:cNvPr id="40" name="TextBox 39"/>
          <p:cNvSpPr txBox="1"/>
          <p:nvPr userDrawn="1"/>
        </p:nvSpPr>
        <p:spPr bwMode="auto">
          <a:xfrm>
            <a:off x="587375" y="6417642"/>
            <a:ext cx="383003" cy="184666"/>
          </a:xfrm>
          <a:prstGeom prst="rect">
            <a:avLst/>
          </a:prstGeom>
          <a:noFill/>
        </p:spPr>
        <p:txBody>
          <a:bodyPr wrap="square" lIns="0" tIns="0" rIns="0" bIns="0" rtlCol="0" anchor="b">
            <a:spAutoFit/>
          </a:bodyPr>
          <a:lstStyle/>
          <a:p>
            <a:pPr algn="l">
              <a:defRPr/>
            </a:pPr>
            <a:fld id="{C4C0981C-535B-4EEC-A7A3-4818C0CB8BA2}" type="slidenum">
              <a:rPr lang="ru-RU" sz="1200">
                <a:solidFill>
                  <a:schemeClr val="bg1"/>
                </a:solidFill>
                <a:latin typeface="TT Positive"/>
              </a:rPr>
              <a:t>‹#›</a:t>
            </a:fld>
            <a:endParaRPr lang="ru-RU" sz="1200">
              <a:solidFill>
                <a:schemeClr val="bg1"/>
              </a:solidFill>
              <a:latin typeface="TT Positive"/>
            </a:endParaRPr>
          </a:p>
        </p:txBody>
      </p:sp>
      <p:grpSp>
        <p:nvGrpSpPr>
          <p:cNvPr id="2" name="Группа 1"/>
          <p:cNvGrpSpPr/>
          <p:nvPr userDrawn="1"/>
        </p:nvGrpSpPr>
        <p:grpSpPr bwMode="auto">
          <a:xfrm>
            <a:off x="9026645" y="385622"/>
            <a:ext cx="2614657" cy="704331"/>
            <a:chOff x="9026645" y="404770"/>
            <a:chExt cx="2614657" cy="704331"/>
          </a:xfrm>
        </p:grpSpPr>
        <p:grpSp>
          <p:nvGrpSpPr>
            <p:cNvPr id="3" name="Рисунок 2"/>
            <p:cNvGrpSpPr/>
            <p:nvPr/>
          </p:nvGrpSpPr>
          <p:grpSpPr bwMode="auto">
            <a:xfrm>
              <a:off x="9026645" y="462612"/>
              <a:ext cx="1703084" cy="427988"/>
              <a:chOff x="9026645" y="462612"/>
              <a:chExt cx="1703084" cy="427988"/>
            </a:xfrm>
            <a:solidFill>
              <a:srgbClr val="FFFFFF"/>
            </a:solidFill>
          </p:grpSpPr>
          <p:sp>
            <p:nvSpPr>
              <p:cNvPr id="18" name="Полилиния: фигура 17"/>
              <p:cNvSpPr/>
              <p:nvPr/>
            </p:nvSpPr>
            <p:spPr bwMode="auto">
              <a:xfrm>
                <a:off x="9026645" y="568266"/>
                <a:ext cx="355014" cy="322334"/>
              </a:xfrm>
              <a:custGeom>
                <a:avLst/>
                <a:gdLst>
                  <a:gd name="connsiteX0" fmla="*/ 340793 w 355014"/>
                  <a:gd name="connsiteY0" fmla="*/ 57304 h 322334"/>
                  <a:gd name="connsiteX1" fmla="*/ 300625 w 355014"/>
                  <a:gd name="connsiteY1" fmla="*/ 14932 h 322334"/>
                  <a:gd name="connsiteX2" fmla="*/ 241255 w 355014"/>
                  <a:gd name="connsiteY2" fmla="*/ 0 h 322334"/>
                  <a:gd name="connsiteX3" fmla="*/ 0 w 355014"/>
                  <a:gd name="connsiteY3" fmla="*/ 0 h 322334"/>
                  <a:gd name="connsiteX4" fmla="*/ 0 w 355014"/>
                  <a:gd name="connsiteY4" fmla="*/ 322335 h 322334"/>
                  <a:gd name="connsiteX5" fmla="*/ 78958 w 355014"/>
                  <a:gd name="connsiteY5" fmla="*/ 322335 h 322334"/>
                  <a:gd name="connsiteX6" fmla="*/ 78958 w 355014"/>
                  <a:gd name="connsiteY6" fmla="*/ 237784 h 322334"/>
                  <a:gd name="connsiteX7" fmla="*/ 241228 w 355014"/>
                  <a:gd name="connsiteY7" fmla="*/ 237784 h 322334"/>
                  <a:gd name="connsiteX8" fmla="*/ 300598 w 355014"/>
                  <a:gd name="connsiteY8" fmla="*/ 222852 h 322334"/>
                  <a:gd name="connsiteX9" fmla="*/ 340766 w 355014"/>
                  <a:gd name="connsiteY9" fmla="*/ 180287 h 322334"/>
                  <a:gd name="connsiteX10" fmla="*/ 355009 w 355014"/>
                  <a:gd name="connsiteY10" fmla="*/ 115820 h 322334"/>
                  <a:gd name="connsiteX11" fmla="*/ 340766 w 355014"/>
                  <a:gd name="connsiteY11" fmla="*/ 57331 h 322334"/>
                  <a:gd name="connsiteX12" fmla="*/ 276271 w 355014"/>
                  <a:gd name="connsiteY12" fmla="*/ 123369 h 322334"/>
                  <a:gd name="connsiteX13" fmla="*/ 237481 w 355014"/>
                  <a:gd name="connsiteY13" fmla="*/ 162352 h 322334"/>
                  <a:gd name="connsiteX14" fmla="*/ 78958 w 355014"/>
                  <a:gd name="connsiteY14" fmla="*/ 162352 h 322334"/>
                  <a:gd name="connsiteX15" fmla="*/ 78958 w 355014"/>
                  <a:gd name="connsiteY15" fmla="*/ 76010 h 322334"/>
                  <a:gd name="connsiteX16" fmla="*/ 237481 w 355014"/>
                  <a:gd name="connsiteY16" fmla="*/ 76010 h 322334"/>
                  <a:gd name="connsiteX17" fmla="*/ 276271 w 355014"/>
                  <a:gd name="connsiteY17" fmla="*/ 114994 h 322334"/>
                  <a:gd name="connsiteX18" fmla="*/ 276271 w 355014"/>
                  <a:gd name="connsiteY18" fmla="*/ 123341 h 322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55014" h="322334" extrusionOk="0">
                    <a:moveTo>
                      <a:pt x="340793" y="57304"/>
                    </a:moveTo>
                    <a:cubicBezTo>
                      <a:pt x="331289" y="39011"/>
                      <a:pt x="317844" y="24878"/>
                      <a:pt x="300625" y="14932"/>
                    </a:cubicBezTo>
                    <a:cubicBezTo>
                      <a:pt x="283407" y="4987"/>
                      <a:pt x="263626" y="0"/>
                      <a:pt x="241255" y="0"/>
                    </a:cubicBezTo>
                    <a:lnTo>
                      <a:pt x="0" y="0"/>
                    </a:lnTo>
                    <a:lnTo>
                      <a:pt x="0" y="322335"/>
                    </a:lnTo>
                    <a:lnTo>
                      <a:pt x="78958" y="322335"/>
                    </a:lnTo>
                    <a:lnTo>
                      <a:pt x="78958" y="237784"/>
                    </a:lnTo>
                    <a:lnTo>
                      <a:pt x="241228" y="237784"/>
                    </a:lnTo>
                    <a:cubicBezTo>
                      <a:pt x="263598" y="237784"/>
                      <a:pt x="283379" y="232825"/>
                      <a:pt x="300598" y="222852"/>
                    </a:cubicBezTo>
                    <a:cubicBezTo>
                      <a:pt x="317817" y="212906"/>
                      <a:pt x="331261" y="198773"/>
                      <a:pt x="340766" y="180287"/>
                    </a:cubicBezTo>
                    <a:cubicBezTo>
                      <a:pt x="350270" y="161773"/>
                      <a:pt x="355009" y="140284"/>
                      <a:pt x="355009" y="115820"/>
                    </a:cubicBezTo>
                    <a:cubicBezTo>
                      <a:pt x="355202" y="91741"/>
                      <a:pt x="350270" y="75817"/>
                      <a:pt x="340766" y="57331"/>
                    </a:cubicBezTo>
                    <a:close/>
                    <a:moveTo>
                      <a:pt x="276271" y="123369"/>
                    </a:moveTo>
                    <a:cubicBezTo>
                      <a:pt x="276271" y="144858"/>
                      <a:pt x="258860" y="162352"/>
                      <a:pt x="237481" y="162352"/>
                    </a:cubicBezTo>
                    <a:lnTo>
                      <a:pt x="78958" y="162352"/>
                    </a:lnTo>
                    <a:lnTo>
                      <a:pt x="78958" y="76010"/>
                    </a:lnTo>
                    <a:lnTo>
                      <a:pt x="237481" y="76010"/>
                    </a:lnTo>
                    <a:cubicBezTo>
                      <a:pt x="258860" y="76010"/>
                      <a:pt x="276271" y="93532"/>
                      <a:pt x="276271" y="114994"/>
                    </a:cubicBezTo>
                    <a:lnTo>
                      <a:pt x="276271" y="123341"/>
                    </a:lnTo>
                    <a:close/>
                  </a:path>
                </a:pathLst>
              </a:custGeom>
              <a:solidFill>
                <a:srgbClr val="FFFFFF"/>
              </a:solidFill>
              <a:ln w="0" cap="flat">
                <a:noFill/>
                <a:prstDash val="solid"/>
                <a:miter/>
              </a:ln>
            </p:spPr>
            <p:txBody>
              <a:bodyPr rtlCol="0" anchor="ctr"/>
              <a:lstStyle/>
              <a:p>
                <a:pPr>
                  <a:defRPr/>
                </a:pPr>
                <a:endParaRPr lang="en-GB"/>
              </a:p>
            </p:txBody>
          </p:sp>
          <p:sp>
            <p:nvSpPr>
              <p:cNvPr id="19" name="Полилиния: фигура 18"/>
              <p:cNvSpPr/>
              <p:nvPr/>
            </p:nvSpPr>
            <p:spPr bwMode="auto">
              <a:xfrm>
                <a:off x="9421298" y="462612"/>
                <a:ext cx="355008" cy="344015"/>
              </a:xfrm>
              <a:custGeom>
                <a:avLst/>
                <a:gdLst>
                  <a:gd name="connsiteX0" fmla="*/ 276244 w 355008"/>
                  <a:gd name="connsiteY0" fmla="*/ 226240 h 344016"/>
                  <a:gd name="connsiteX1" fmla="*/ 265169 w 355008"/>
                  <a:gd name="connsiteY1" fmla="*/ 193814 h 344016"/>
                  <a:gd name="connsiteX2" fmla="*/ 236875 w 355008"/>
                  <a:gd name="connsiteY2" fmla="*/ 181664 h 344016"/>
                  <a:gd name="connsiteX3" fmla="*/ 78958 w 355008"/>
                  <a:gd name="connsiteY3" fmla="*/ 181664 h 344016"/>
                  <a:gd name="connsiteX4" fmla="*/ 78958 w 355008"/>
                  <a:gd name="connsiteY4" fmla="*/ 344016 h 344016"/>
                  <a:gd name="connsiteX5" fmla="*/ 0 w 355008"/>
                  <a:gd name="connsiteY5" fmla="*/ 344016 h 344016"/>
                  <a:gd name="connsiteX6" fmla="*/ 0 w 355008"/>
                  <a:gd name="connsiteY6" fmla="*/ 0 h 344016"/>
                  <a:gd name="connsiteX7" fmla="*/ 78958 w 355008"/>
                  <a:gd name="connsiteY7" fmla="*/ 0 h 344016"/>
                  <a:gd name="connsiteX8" fmla="*/ 78958 w 355008"/>
                  <a:gd name="connsiteY8" fmla="*/ 106646 h 344016"/>
                  <a:gd name="connsiteX9" fmla="*/ 241228 w 355008"/>
                  <a:gd name="connsiteY9" fmla="*/ 106646 h 344016"/>
                  <a:gd name="connsiteX10" fmla="*/ 300598 w 355008"/>
                  <a:gd name="connsiteY10" fmla="*/ 121578 h 344016"/>
                  <a:gd name="connsiteX11" fmla="*/ 340766 w 355008"/>
                  <a:gd name="connsiteY11" fmla="*/ 164170 h 344016"/>
                  <a:gd name="connsiteX12" fmla="*/ 355009 w 355008"/>
                  <a:gd name="connsiteY12" fmla="*/ 228637 h 344016"/>
                  <a:gd name="connsiteX13" fmla="*/ 355009 w 355008"/>
                  <a:gd name="connsiteY13" fmla="*/ 343851 h 344016"/>
                  <a:gd name="connsiteX14" fmla="*/ 275638 w 355008"/>
                  <a:gd name="connsiteY14" fmla="*/ 343851 h 344016"/>
                  <a:gd name="connsiteX15" fmla="*/ 276244 w 355008"/>
                  <a:gd name="connsiteY15" fmla="*/ 226268 h 344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55008" h="344016" extrusionOk="0">
                    <a:moveTo>
                      <a:pt x="276244" y="226240"/>
                    </a:moveTo>
                    <a:cubicBezTo>
                      <a:pt x="276244" y="212713"/>
                      <a:pt x="272469" y="201776"/>
                      <a:pt x="265169" y="193814"/>
                    </a:cubicBezTo>
                    <a:cubicBezTo>
                      <a:pt x="257840" y="185659"/>
                      <a:pt x="248336" y="181664"/>
                      <a:pt x="236875" y="181664"/>
                    </a:cubicBezTo>
                    <a:lnTo>
                      <a:pt x="78958" y="181664"/>
                    </a:lnTo>
                    <a:lnTo>
                      <a:pt x="78958" y="344016"/>
                    </a:lnTo>
                    <a:lnTo>
                      <a:pt x="0" y="344016"/>
                    </a:lnTo>
                    <a:lnTo>
                      <a:pt x="0" y="0"/>
                    </a:lnTo>
                    <a:lnTo>
                      <a:pt x="78958" y="0"/>
                    </a:lnTo>
                    <a:lnTo>
                      <a:pt x="78958" y="106646"/>
                    </a:lnTo>
                    <a:lnTo>
                      <a:pt x="241228" y="106646"/>
                    </a:lnTo>
                    <a:cubicBezTo>
                      <a:pt x="263598" y="106646"/>
                      <a:pt x="283379" y="111632"/>
                      <a:pt x="300598" y="121578"/>
                    </a:cubicBezTo>
                    <a:cubicBezTo>
                      <a:pt x="317817" y="131524"/>
                      <a:pt x="331289" y="145657"/>
                      <a:pt x="340766" y="164170"/>
                    </a:cubicBezTo>
                    <a:cubicBezTo>
                      <a:pt x="350270" y="182684"/>
                      <a:pt x="355009" y="204173"/>
                      <a:pt x="355009" y="228637"/>
                    </a:cubicBezTo>
                    <a:lnTo>
                      <a:pt x="355009" y="343851"/>
                    </a:lnTo>
                    <a:lnTo>
                      <a:pt x="275638" y="343851"/>
                    </a:lnTo>
                    <a:lnTo>
                      <a:pt x="276244" y="226268"/>
                    </a:lnTo>
                    <a:close/>
                  </a:path>
                </a:pathLst>
              </a:custGeom>
              <a:solidFill>
                <a:srgbClr val="FFFFFF"/>
              </a:solidFill>
              <a:ln w="0" cap="flat">
                <a:noFill/>
                <a:prstDash val="solid"/>
                <a:miter/>
              </a:ln>
            </p:spPr>
            <p:txBody>
              <a:bodyPr rtlCol="0" anchor="ctr"/>
              <a:lstStyle/>
              <a:p>
                <a:pPr>
                  <a:defRPr/>
                </a:pPr>
                <a:endParaRPr lang="en-GB"/>
              </a:p>
            </p:txBody>
          </p:sp>
          <p:sp>
            <p:nvSpPr>
              <p:cNvPr id="20" name="Полилиния: фигура 19"/>
              <p:cNvSpPr/>
              <p:nvPr/>
            </p:nvSpPr>
            <p:spPr bwMode="auto">
              <a:xfrm>
                <a:off x="9815896" y="462612"/>
                <a:ext cx="355036" cy="343630"/>
              </a:xfrm>
              <a:custGeom>
                <a:avLst/>
                <a:gdLst>
                  <a:gd name="connsiteX0" fmla="*/ 14243 w 355036"/>
                  <a:gd name="connsiteY0" fmla="*/ 286327 h 343630"/>
                  <a:gd name="connsiteX1" fmla="*/ 54411 w 355036"/>
                  <a:gd name="connsiteY1" fmla="*/ 328699 h 343630"/>
                  <a:gd name="connsiteX2" fmla="*/ 113781 w 355036"/>
                  <a:gd name="connsiteY2" fmla="*/ 343631 h 343630"/>
                  <a:gd name="connsiteX3" fmla="*/ 355037 w 355036"/>
                  <a:gd name="connsiteY3" fmla="*/ 343631 h 343630"/>
                  <a:gd name="connsiteX4" fmla="*/ 355037 w 355036"/>
                  <a:gd name="connsiteY4" fmla="*/ 0 h 343630"/>
                  <a:gd name="connsiteX5" fmla="*/ 276078 w 355036"/>
                  <a:gd name="connsiteY5" fmla="*/ 0 h 343630"/>
                  <a:gd name="connsiteX6" fmla="*/ 276078 w 355036"/>
                  <a:gd name="connsiteY6" fmla="*/ 105847 h 343630"/>
                  <a:gd name="connsiteX7" fmla="*/ 113781 w 355036"/>
                  <a:gd name="connsiteY7" fmla="*/ 105847 h 343630"/>
                  <a:gd name="connsiteX8" fmla="*/ 54411 w 355036"/>
                  <a:gd name="connsiteY8" fmla="*/ 120779 h 343630"/>
                  <a:gd name="connsiteX9" fmla="*/ 14243 w 355036"/>
                  <a:gd name="connsiteY9" fmla="*/ 163371 h 343630"/>
                  <a:gd name="connsiteX10" fmla="*/ 0 w 355036"/>
                  <a:gd name="connsiteY10" fmla="*/ 227838 h 343630"/>
                  <a:gd name="connsiteX11" fmla="*/ 14243 w 355036"/>
                  <a:gd name="connsiteY11" fmla="*/ 286327 h 343630"/>
                  <a:gd name="connsiteX12" fmla="*/ 78958 w 355036"/>
                  <a:gd name="connsiteY12" fmla="*/ 220455 h 343630"/>
                  <a:gd name="connsiteX13" fmla="*/ 117749 w 355036"/>
                  <a:gd name="connsiteY13" fmla="*/ 181472 h 343630"/>
                  <a:gd name="connsiteX14" fmla="*/ 276271 w 355036"/>
                  <a:gd name="connsiteY14" fmla="*/ 181472 h 343630"/>
                  <a:gd name="connsiteX15" fmla="*/ 276271 w 355036"/>
                  <a:gd name="connsiteY15" fmla="*/ 267813 h 343630"/>
                  <a:gd name="connsiteX16" fmla="*/ 117749 w 355036"/>
                  <a:gd name="connsiteY16" fmla="*/ 267813 h 343630"/>
                  <a:gd name="connsiteX17" fmla="*/ 78958 w 355036"/>
                  <a:gd name="connsiteY17" fmla="*/ 228830 h 343630"/>
                  <a:gd name="connsiteX18" fmla="*/ 78958 w 355036"/>
                  <a:gd name="connsiteY18" fmla="*/ 220482 h 34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55036" h="343630" extrusionOk="0">
                    <a:moveTo>
                      <a:pt x="14243" y="286327"/>
                    </a:moveTo>
                    <a:cubicBezTo>
                      <a:pt x="23748" y="304620"/>
                      <a:pt x="37192" y="318753"/>
                      <a:pt x="54411" y="328699"/>
                    </a:cubicBezTo>
                    <a:cubicBezTo>
                      <a:pt x="71630" y="338644"/>
                      <a:pt x="91411" y="343631"/>
                      <a:pt x="113781" y="343631"/>
                    </a:cubicBezTo>
                    <a:lnTo>
                      <a:pt x="355037" y="343631"/>
                    </a:lnTo>
                    <a:lnTo>
                      <a:pt x="355037" y="0"/>
                    </a:lnTo>
                    <a:lnTo>
                      <a:pt x="276078" y="0"/>
                    </a:lnTo>
                    <a:lnTo>
                      <a:pt x="276078" y="105847"/>
                    </a:lnTo>
                    <a:lnTo>
                      <a:pt x="113781" y="105847"/>
                    </a:lnTo>
                    <a:cubicBezTo>
                      <a:pt x="91411" y="105847"/>
                      <a:pt x="71630" y="110833"/>
                      <a:pt x="54411" y="120779"/>
                    </a:cubicBezTo>
                    <a:cubicBezTo>
                      <a:pt x="37192" y="130725"/>
                      <a:pt x="23748" y="144858"/>
                      <a:pt x="14243" y="163371"/>
                    </a:cubicBezTo>
                    <a:cubicBezTo>
                      <a:pt x="4739" y="181885"/>
                      <a:pt x="0" y="203374"/>
                      <a:pt x="0" y="227838"/>
                    </a:cubicBezTo>
                    <a:cubicBezTo>
                      <a:pt x="0" y="252303"/>
                      <a:pt x="4739" y="268034"/>
                      <a:pt x="14243" y="286327"/>
                    </a:cubicBezTo>
                    <a:close/>
                    <a:moveTo>
                      <a:pt x="78958" y="220455"/>
                    </a:moveTo>
                    <a:cubicBezTo>
                      <a:pt x="78958" y="198966"/>
                      <a:pt x="96370" y="181472"/>
                      <a:pt x="117749" y="181472"/>
                    </a:cubicBezTo>
                    <a:lnTo>
                      <a:pt x="276271" y="181472"/>
                    </a:lnTo>
                    <a:lnTo>
                      <a:pt x="276271" y="267813"/>
                    </a:lnTo>
                    <a:lnTo>
                      <a:pt x="117749" y="267813"/>
                    </a:lnTo>
                    <a:cubicBezTo>
                      <a:pt x="96370" y="267813"/>
                      <a:pt x="78958" y="250319"/>
                      <a:pt x="78958" y="228830"/>
                    </a:cubicBezTo>
                    <a:lnTo>
                      <a:pt x="78958" y="220482"/>
                    </a:lnTo>
                    <a:close/>
                  </a:path>
                </a:pathLst>
              </a:custGeom>
              <a:solidFill>
                <a:srgbClr val="FFFFFF"/>
              </a:solidFill>
              <a:ln w="0" cap="flat">
                <a:noFill/>
                <a:prstDash val="solid"/>
                <a:miter/>
              </a:ln>
            </p:spPr>
            <p:txBody>
              <a:bodyPr rtlCol="0" anchor="ctr"/>
              <a:lstStyle/>
              <a:p>
                <a:pPr>
                  <a:defRPr/>
                </a:pPr>
                <a:endParaRPr lang="en-GB"/>
              </a:p>
            </p:txBody>
          </p:sp>
          <p:sp>
            <p:nvSpPr>
              <p:cNvPr id="21" name="Полилиния: фигура 20"/>
              <p:cNvSpPr/>
              <p:nvPr/>
            </p:nvSpPr>
            <p:spPr bwMode="auto">
              <a:xfrm>
                <a:off x="9894882" y="839027"/>
                <a:ext cx="276271" cy="17604"/>
              </a:xfrm>
              <a:custGeom>
                <a:avLst/>
                <a:gdLst>
                  <a:gd name="connsiteX0" fmla="*/ 276271 w 276271"/>
                  <a:gd name="connsiteY0" fmla="*/ 0 h 17604"/>
                  <a:gd name="connsiteX1" fmla="*/ 0 w 276271"/>
                  <a:gd name="connsiteY1" fmla="*/ 0 h 17604"/>
                  <a:gd name="connsiteX2" fmla="*/ 0 w 276271"/>
                  <a:gd name="connsiteY2" fmla="*/ 17604 h 17604"/>
                  <a:gd name="connsiteX3" fmla="*/ 276271 w 276271"/>
                  <a:gd name="connsiteY3" fmla="*/ 17604 h 17604"/>
                  <a:gd name="connsiteX4" fmla="*/ 276271 w 276271"/>
                  <a:gd name="connsiteY4" fmla="*/ 0 h 17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271" h="17604" extrusionOk="0">
                    <a:moveTo>
                      <a:pt x="276271" y="0"/>
                    </a:moveTo>
                    <a:lnTo>
                      <a:pt x="0" y="0"/>
                    </a:lnTo>
                    <a:lnTo>
                      <a:pt x="0" y="17604"/>
                    </a:lnTo>
                    <a:lnTo>
                      <a:pt x="276271" y="17604"/>
                    </a:lnTo>
                    <a:lnTo>
                      <a:pt x="276271" y="0"/>
                    </a:lnTo>
                    <a:close/>
                  </a:path>
                </a:pathLst>
              </a:custGeom>
              <a:solidFill>
                <a:srgbClr val="FFFFFF"/>
              </a:solidFill>
              <a:ln w="0" cap="flat">
                <a:noFill/>
                <a:prstDash val="solid"/>
                <a:miter/>
              </a:ln>
            </p:spPr>
            <p:txBody>
              <a:bodyPr rtlCol="0" anchor="ctr"/>
              <a:lstStyle/>
              <a:p>
                <a:pPr>
                  <a:defRPr/>
                </a:pPr>
                <a:endParaRPr lang="en-GB"/>
              </a:p>
            </p:txBody>
          </p:sp>
          <p:sp>
            <p:nvSpPr>
              <p:cNvPr id="22" name="Полилиния: фигура 21"/>
              <p:cNvSpPr/>
              <p:nvPr/>
            </p:nvSpPr>
            <p:spPr bwMode="auto">
              <a:xfrm>
                <a:off x="9026645" y="518291"/>
                <a:ext cx="276271" cy="17604"/>
              </a:xfrm>
              <a:custGeom>
                <a:avLst/>
                <a:gdLst>
                  <a:gd name="connsiteX0" fmla="*/ 276271 w 276271"/>
                  <a:gd name="connsiteY0" fmla="*/ 0 h 17604"/>
                  <a:gd name="connsiteX1" fmla="*/ 0 w 276271"/>
                  <a:gd name="connsiteY1" fmla="*/ 0 h 17604"/>
                  <a:gd name="connsiteX2" fmla="*/ 0 w 276271"/>
                  <a:gd name="connsiteY2" fmla="*/ 17604 h 17604"/>
                  <a:gd name="connsiteX3" fmla="*/ 276271 w 276271"/>
                  <a:gd name="connsiteY3" fmla="*/ 17604 h 17604"/>
                  <a:gd name="connsiteX4" fmla="*/ 276271 w 276271"/>
                  <a:gd name="connsiteY4" fmla="*/ 0 h 17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271" h="17604" extrusionOk="0">
                    <a:moveTo>
                      <a:pt x="276271" y="0"/>
                    </a:moveTo>
                    <a:lnTo>
                      <a:pt x="0" y="0"/>
                    </a:lnTo>
                    <a:lnTo>
                      <a:pt x="0" y="17604"/>
                    </a:lnTo>
                    <a:lnTo>
                      <a:pt x="276271" y="17604"/>
                    </a:lnTo>
                    <a:lnTo>
                      <a:pt x="276271" y="0"/>
                    </a:lnTo>
                    <a:close/>
                  </a:path>
                </a:pathLst>
              </a:custGeom>
              <a:solidFill>
                <a:srgbClr val="FFFFFF"/>
              </a:solidFill>
              <a:ln w="0" cap="flat">
                <a:noFill/>
                <a:prstDash val="solid"/>
                <a:miter/>
              </a:ln>
            </p:spPr>
            <p:txBody>
              <a:bodyPr rtlCol="0" anchor="ctr"/>
              <a:lstStyle/>
              <a:p>
                <a:pPr>
                  <a:defRPr/>
                </a:pPr>
                <a:endParaRPr lang="en-GB"/>
              </a:p>
            </p:txBody>
          </p:sp>
          <p:sp>
            <p:nvSpPr>
              <p:cNvPr id="23" name="Полилиния: фигура 22"/>
              <p:cNvSpPr/>
              <p:nvPr/>
            </p:nvSpPr>
            <p:spPr bwMode="auto">
              <a:xfrm>
                <a:off x="10371359" y="463521"/>
                <a:ext cx="358369" cy="341178"/>
              </a:xfrm>
              <a:custGeom>
                <a:avLst/>
                <a:gdLst>
                  <a:gd name="connsiteX0" fmla="*/ 348865 w 358370"/>
                  <a:gd name="connsiteY0" fmla="*/ 341179 h 341178"/>
                  <a:gd name="connsiteX1" fmla="*/ 0 w 358370"/>
                  <a:gd name="connsiteY1" fmla="*/ 341179 h 341178"/>
                  <a:gd name="connsiteX2" fmla="*/ 0 w 358370"/>
                  <a:gd name="connsiteY2" fmla="*/ 254451 h 341178"/>
                  <a:gd name="connsiteX3" fmla="*/ 109842 w 358370"/>
                  <a:gd name="connsiteY3" fmla="*/ 144610 h 341178"/>
                  <a:gd name="connsiteX4" fmla="*/ 246545 w 358370"/>
                  <a:gd name="connsiteY4" fmla="*/ 144610 h 341178"/>
                  <a:gd name="connsiteX5" fmla="*/ 279136 w 358370"/>
                  <a:gd name="connsiteY5" fmla="*/ 112018 h 341178"/>
                  <a:gd name="connsiteX6" fmla="*/ 246545 w 358370"/>
                  <a:gd name="connsiteY6" fmla="*/ 79427 h 341178"/>
                  <a:gd name="connsiteX7" fmla="*/ 2755 w 358370"/>
                  <a:gd name="connsiteY7" fmla="*/ 79427 h 341178"/>
                  <a:gd name="connsiteX8" fmla="*/ 2755 w 358370"/>
                  <a:gd name="connsiteY8" fmla="*/ 0 h 341178"/>
                  <a:gd name="connsiteX9" fmla="*/ 246352 w 358370"/>
                  <a:gd name="connsiteY9" fmla="*/ 0 h 341178"/>
                  <a:gd name="connsiteX10" fmla="*/ 358370 w 358370"/>
                  <a:gd name="connsiteY10" fmla="*/ 112018 h 341178"/>
                  <a:gd name="connsiteX11" fmla="*/ 246352 w 358370"/>
                  <a:gd name="connsiteY11" fmla="*/ 224036 h 341178"/>
                  <a:gd name="connsiteX12" fmla="*/ 109649 w 358370"/>
                  <a:gd name="connsiteY12" fmla="*/ 224036 h 341178"/>
                  <a:gd name="connsiteX13" fmla="*/ 79234 w 358370"/>
                  <a:gd name="connsiteY13" fmla="*/ 254451 h 341178"/>
                  <a:gd name="connsiteX14" fmla="*/ 79234 w 358370"/>
                  <a:gd name="connsiteY14" fmla="*/ 261752 h 341178"/>
                  <a:gd name="connsiteX15" fmla="*/ 348700 w 358370"/>
                  <a:gd name="connsiteY15" fmla="*/ 261752 h 341178"/>
                  <a:gd name="connsiteX16" fmla="*/ 348700 w 358370"/>
                  <a:gd name="connsiteY16" fmla="*/ 341179 h 341178"/>
                  <a:gd name="connsiteX17" fmla="*/ 348893 w 358370"/>
                  <a:gd name="connsiteY17" fmla="*/ 341179 h 341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58370" h="341178" extrusionOk="0">
                    <a:moveTo>
                      <a:pt x="348865" y="341179"/>
                    </a:moveTo>
                    <a:lnTo>
                      <a:pt x="0" y="341179"/>
                    </a:lnTo>
                    <a:lnTo>
                      <a:pt x="0" y="254451"/>
                    </a:lnTo>
                    <a:cubicBezTo>
                      <a:pt x="0" y="194007"/>
                      <a:pt x="49177" y="144610"/>
                      <a:pt x="109842" y="144610"/>
                    </a:cubicBezTo>
                    <a:lnTo>
                      <a:pt x="246545" y="144610"/>
                    </a:lnTo>
                    <a:cubicBezTo>
                      <a:pt x="264535" y="144610"/>
                      <a:pt x="279136" y="129981"/>
                      <a:pt x="279136" y="112018"/>
                    </a:cubicBezTo>
                    <a:cubicBezTo>
                      <a:pt x="279136" y="94056"/>
                      <a:pt x="264507" y="79427"/>
                      <a:pt x="246545" y="79427"/>
                    </a:cubicBezTo>
                    <a:lnTo>
                      <a:pt x="2755" y="79427"/>
                    </a:lnTo>
                    <a:lnTo>
                      <a:pt x="2755" y="0"/>
                    </a:lnTo>
                    <a:lnTo>
                      <a:pt x="246352" y="0"/>
                    </a:lnTo>
                    <a:cubicBezTo>
                      <a:pt x="307981" y="0"/>
                      <a:pt x="358370" y="50168"/>
                      <a:pt x="358370" y="112018"/>
                    </a:cubicBezTo>
                    <a:cubicBezTo>
                      <a:pt x="358370" y="173868"/>
                      <a:pt x="308202" y="224036"/>
                      <a:pt x="246352" y="224036"/>
                    </a:cubicBezTo>
                    <a:lnTo>
                      <a:pt x="109649" y="224036"/>
                    </a:lnTo>
                    <a:cubicBezTo>
                      <a:pt x="92843" y="224036"/>
                      <a:pt x="79234" y="237674"/>
                      <a:pt x="79234" y="254451"/>
                    </a:cubicBezTo>
                    <a:lnTo>
                      <a:pt x="79234" y="261752"/>
                    </a:lnTo>
                    <a:lnTo>
                      <a:pt x="348700" y="261752"/>
                    </a:lnTo>
                    <a:lnTo>
                      <a:pt x="348700" y="341179"/>
                    </a:lnTo>
                    <a:lnTo>
                      <a:pt x="348893" y="341179"/>
                    </a:lnTo>
                    <a:close/>
                  </a:path>
                </a:pathLst>
              </a:custGeom>
              <a:solidFill>
                <a:srgbClr val="FFFFFF"/>
              </a:solidFill>
              <a:ln w="0" cap="flat">
                <a:noFill/>
                <a:prstDash val="solid"/>
                <a:miter/>
              </a:ln>
            </p:spPr>
            <p:txBody>
              <a:bodyPr rtlCol="0" anchor="ctr"/>
              <a:lstStyle/>
              <a:p>
                <a:pPr>
                  <a:defRPr/>
                </a:pPr>
                <a:endParaRPr lang="en-GB"/>
              </a:p>
            </p:txBody>
          </p:sp>
        </p:grpSp>
        <p:grpSp>
          <p:nvGrpSpPr>
            <p:cNvPr id="5" name="Рисунок 2"/>
            <p:cNvGrpSpPr/>
            <p:nvPr/>
          </p:nvGrpSpPr>
          <p:grpSpPr bwMode="auto">
            <a:xfrm>
              <a:off x="11213920" y="425282"/>
              <a:ext cx="427382" cy="427382"/>
              <a:chOff x="11213920" y="425282"/>
              <a:chExt cx="427382" cy="427382"/>
            </a:xfrm>
          </p:grpSpPr>
          <p:sp>
            <p:nvSpPr>
              <p:cNvPr id="14" name="Полилиния: фигура 13"/>
              <p:cNvSpPr/>
              <p:nvPr/>
            </p:nvSpPr>
            <p:spPr bwMode="auto">
              <a:xfrm>
                <a:off x="11213920" y="425282"/>
                <a:ext cx="427382" cy="427382"/>
              </a:xfrm>
              <a:custGeom>
                <a:avLst/>
                <a:gdLst>
                  <a:gd name="connsiteX0" fmla="*/ 0 w 427382"/>
                  <a:gd name="connsiteY0" fmla="*/ 85405 h 427382"/>
                  <a:gd name="connsiteX1" fmla="*/ 13582 w 427382"/>
                  <a:gd name="connsiteY1" fmla="*/ 13582 h 427382"/>
                  <a:gd name="connsiteX2" fmla="*/ 85405 w 427382"/>
                  <a:gd name="connsiteY2" fmla="*/ 0 h 427382"/>
                  <a:gd name="connsiteX3" fmla="*/ 341978 w 427382"/>
                  <a:gd name="connsiteY3" fmla="*/ 0 h 427382"/>
                  <a:gd name="connsiteX4" fmla="*/ 413801 w 427382"/>
                  <a:gd name="connsiteY4" fmla="*/ 13582 h 427382"/>
                  <a:gd name="connsiteX5" fmla="*/ 427383 w 427382"/>
                  <a:gd name="connsiteY5" fmla="*/ 85405 h 427382"/>
                  <a:gd name="connsiteX6" fmla="*/ 427383 w 427382"/>
                  <a:gd name="connsiteY6" fmla="*/ 341978 h 427382"/>
                  <a:gd name="connsiteX7" fmla="*/ 413801 w 427382"/>
                  <a:gd name="connsiteY7" fmla="*/ 413800 h 427382"/>
                  <a:gd name="connsiteX8" fmla="*/ 341978 w 427382"/>
                  <a:gd name="connsiteY8" fmla="*/ 427383 h 427382"/>
                  <a:gd name="connsiteX9" fmla="*/ 85625 w 427382"/>
                  <a:gd name="connsiteY9" fmla="*/ 427383 h 427382"/>
                  <a:gd name="connsiteX10" fmla="*/ 13803 w 427382"/>
                  <a:gd name="connsiteY10" fmla="*/ 413800 h 427382"/>
                  <a:gd name="connsiteX11" fmla="*/ 220 w 427382"/>
                  <a:gd name="connsiteY11" fmla="*/ 341978 h 427382"/>
                  <a:gd name="connsiteX12" fmla="*/ 220 w 427382"/>
                  <a:gd name="connsiteY12" fmla="*/ 85405 h 427382"/>
                  <a:gd name="connsiteX13" fmla="*/ 0 w 427382"/>
                  <a:gd name="connsiteY13" fmla="*/ 85405 h 427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7382" h="427382" extrusionOk="0">
                    <a:moveTo>
                      <a:pt x="0" y="85405"/>
                    </a:moveTo>
                    <a:cubicBezTo>
                      <a:pt x="0" y="48047"/>
                      <a:pt x="0" y="27164"/>
                      <a:pt x="13582" y="13582"/>
                    </a:cubicBezTo>
                    <a:cubicBezTo>
                      <a:pt x="27164" y="0"/>
                      <a:pt x="48020" y="0"/>
                      <a:pt x="85405" y="0"/>
                    </a:cubicBezTo>
                    <a:lnTo>
                      <a:pt x="341978" y="0"/>
                    </a:lnTo>
                    <a:cubicBezTo>
                      <a:pt x="379336" y="0"/>
                      <a:pt x="400219" y="0"/>
                      <a:pt x="413801" y="13582"/>
                    </a:cubicBezTo>
                    <a:cubicBezTo>
                      <a:pt x="427383" y="27164"/>
                      <a:pt x="427383" y="48020"/>
                      <a:pt x="427383" y="85405"/>
                    </a:cubicBezTo>
                    <a:lnTo>
                      <a:pt x="427383" y="341978"/>
                    </a:lnTo>
                    <a:cubicBezTo>
                      <a:pt x="427383" y="379335"/>
                      <a:pt x="427383" y="400218"/>
                      <a:pt x="413801" y="413800"/>
                    </a:cubicBezTo>
                    <a:cubicBezTo>
                      <a:pt x="400219" y="427383"/>
                      <a:pt x="379363" y="427383"/>
                      <a:pt x="341978" y="427383"/>
                    </a:cubicBezTo>
                    <a:lnTo>
                      <a:pt x="85625" y="427383"/>
                    </a:lnTo>
                    <a:cubicBezTo>
                      <a:pt x="48268" y="427383"/>
                      <a:pt x="27385" y="427383"/>
                      <a:pt x="13803" y="413800"/>
                    </a:cubicBezTo>
                    <a:cubicBezTo>
                      <a:pt x="220" y="400218"/>
                      <a:pt x="220" y="379363"/>
                      <a:pt x="220" y="341978"/>
                    </a:cubicBezTo>
                    <a:lnTo>
                      <a:pt x="220" y="85405"/>
                    </a:lnTo>
                    <a:lnTo>
                      <a:pt x="0" y="85405"/>
                    </a:lnTo>
                    <a:close/>
                  </a:path>
                </a:pathLst>
              </a:custGeom>
              <a:solidFill>
                <a:srgbClr val="FF0000"/>
              </a:solidFill>
              <a:ln w="0" cap="flat">
                <a:noFill/>
                <a:prstDash val="solid"/>
                <a:miter/>
              </a:ln>
            </p:spPr>
            <p:txBody>
              <a:bodyPr rtlCol="0" anchor="ctr"/>
              <a:lstStyle/>
              <a:p>
                <a:pPr>
                  <a:defRPr/>
                </a:pPr>
                <a:endParaRPr lang="en-GB"/>
              </a:p>
            </p:txBody>
          </p:sp>
          <p:grpSp>
            <p:nvGrpSpPr>
              <p:cNvPr id="15" name="Рисунок 2"/>
              <p:cNvGrpSpPr/>
              <p:nvPr/>
            </p:nvGrpSpPr>
            <p:grpSpPr bwMode="auto">
              <a:xfrm>
                <a:off x="11298278" y="512781"/>
                <a:ext cx="263680" cy="252412"/>
                <a:chOff x="11298278" y="512781"/>
                <a:chExt cx="263680" cy="252412"/>
              </a:xfrm>
              <a:solidFill>
                <a:srgbClr val="000000"/>
              </a:solidFill>
            </p:grpSpPr>
            <p:sp>
              <p:nvSpPr>
                <p:cNvPr id="16" name="Полилиния: фигура 15"/>
                <p:cNvSpPr/>
                <p:nvPr/>
              </p:nvSpPr>
              <p:spPr bwMode="auto">
                <a:xfrm>
                  <a:off x="11298278" y="564768"/>
                  <a:ext cx="146731" cy="200425"/>
                </a:xfrm>
                <a:custGeom>
                  <a:avLst/>
                  <a:gdLst>
                    <a:gd name="connsiteX0" fmla="*/ 81383 w 146731"/>
                    <a:gd name="connsiteY0" fmla="*/ 0 h 200425"/>
                    <a:gd name="connsiteX1" fmla="*/ 41105 w 146731"/>
                    <a:gd name="connsiteY1" fmla="*/ 16502 h 200425"/>
                    <a:gd name="connsiteX2" fmla="*/ 37771 w 146731"/>
                    <a:gd name="connsiteY2" fmla="*/ 16502 h 200425"/>
                    <a:gd name="connsiteX3" fmla="*/ 37771 w 146731"/>
                    <a:gd name="connsiteY3" fmla="*/ 2727 h 200425"/>
                    <a:gd name="connsiteX4" fmla="*/ 0 w 146731"/>
                    <a:gd name="connsiteY4" fmla="*/ 2727 h 200425"/>
                    <a:gd name="connsiteX5" fmla="*/ 0 w 146731"/>
                    <a:gd name="connsiteY5" fmla="*/ 200426 h 200425"/>
                    <a:gd name="connsiteX6" fmla="*/ 37771 w 146731"/>
                    <a:gd name="connsiteY6" fmla="*/ 200426 h 200425"/>
                    <a:gd name="connsiteX7" fmla="*/ 37771 w 146731"/>
                    <a:gd name="connsiteY7" fmla="*/ 131744 h 200425"/>
                    <a:gd name="connsiteX8" fmla="*/ 41105 w 146731"/>
                    <a:gd name="connsiteY8" fmla="*/ 131744 h 200425"/>
                    <a:gd name="connsiteX9" fmla="*/ 81383 w 146731"/>
                    <a:gd name="connsiteY9" fmla="*/ 148246 h 200425"/>
                    <a:gd name="connsiteX10" fmla="*/ 146731 w 146731"/>
                    <a:gd name="connsiteY10" fmla="*/ 74137 h 200425"/>
                    <a:gd name="connsiteX11" fmla="*/ 81383 w 146731"/>
                    <a:gd name="connsiteY11" fmla="*/ 28 h 200425"/>
                    <a:gd name="connsiteX12" fmla="*/ 73035 w 146731"/>
                    <a:gd name="connsiteY12" fmla="*/ 113148 h 200425"/>
                    <a:gd name="connsiteX13" fmla="*/ 37744 w 146731"/>
                    <a:gd name="connsiteY13" fmla="*/ 74109 h 200425"/>
                    <a:gd name="connsiteX14" fmla="*/ 37744 w 146731"/>
                    <a:gd name="connsiteY14" fmla="*/ 74109 h 200425"/>
                    <a:gd name="connsiteX15" fmla="*/ 73035 w 146731"/>
                    <a:gd name="connsiteY15" fmla="*/ 35071 h 200425"/>
                    <a:gd name="connsiteX16" fmla="*/ 108740 w 146731"/>
                    <a:gd name="connsiteY16" fmla="*/ 74109 h 200425"/>
                    <a:gd name="connsiteX17" fmla="*/ 73035 w 146731"/>
                    <a:gd name="connsiteY17" fmla="*/ 113148 h 200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46731" h="200425" extrusionOk="0">
                      <a:moveTo>
                        <a:pt x="81383" y="0"/>
                      </a:moveTo>
                      <a:cubicBezTo>
                        <a:pt x="65321" y="0"/>
                        <a:pt x="50499" y="5841"/>
                        <a:pt x="41105" y="16502"/>
                      </a:cubicBezTo>
                      <a:lnTo>
                        <a:pt x="37771" y="16502"/>
                      </a:lnTo>
                      <a:lnTo>
                        <a:pt x="37771" y="2727"/>
                      </a:lnTo>
                      <a:lnTo>
                        <a:pt x="0" y="2727"/>
                      </a:lnTo>
                      <a:lnTo>
                        <a:pt x="0" y="200426"/>
                      </a:lnTo>
                      <a:lnTo>
                        <a:pt x="37771" y="200426"/>
                      </a:lnTo>
                      <a:lnTo>
                        <a:pt x="37771" y="131744"/>
                      </a:lnTo>
                      <a:lnTo>
                        <a:pt x="41105" y="131744"/>
                      </a:lnTo>
                      <a:cubicBezTo>
                        <a:pt x="49866" y="141359"/>
                        <a:pt x="64081" y="148246"/>
                        <a:pt x="81383" y="148246"/>
                      </a:cubicBezTo>
                      <a:cubicBezTo>
                        <a:pt x="120201" y="148246"/>
                        <a:pt x="146731" y="116922"/>
                        <a:pt x="146731" y="74137"/>
                      </a:cubicBezTo>
                      <a:cubicBezTo>
                        <a:pt x="146731" y="31352"/>
                        <a:pt x="120228" y="28"/>
                        <a:pt x="81383" y="28"/>
                      </a:cubicBezTo>
                      <a:close/>
                      <a:moveTo>
                        <a:pt x="73035" y="113148"/>
                      </a:moveTo>
                      <a:cubicBezTo>
                        <a:pt x="52373" y="113148"/>
                        <a:pt x="37744" y="96645"/>
                        <a:pt x="37744" y="74109"/>
                      </a:cubicBezTo>
                      <a:lnTo>
                        <a:pt x="37744" y="74109"/>
                      </a:lnTo>
                      <a:cubicBezTo>
                        <a:pt x="37744" y="51574"/>
                        <a:pt x="52565" y="35071"/>
                        <a:pt x="73035" y="35071"/>
                      </a:cubicBezTo>
                      <a:cubicBezTo>
                        <a:pt x="93505" y="35071"/>
                        <a:pt x="108740" y="51574"/>
                        <a:pt x="108740" y="74109"/>
                      </a:cubicBezTo>
                      <a:cubicBezTo>
                        <a:pt x="108960" y="96645"/>
                        <a:pt x="93918" y="113148"/>
                        <a:pt x="73035" y="113148"/>
                      </a:cubicBezTo>
                      <a:close/>
                    </a:path>
                  </a:pathLst>
                </a:custGeom>
                <a:solidFill>
                  <a:schemeClr val="bg1"/>
                </a:solidFill>
                <a:ln w="0" cap="flat">
                  <a:noFill/>
                  <a:prstDash val="solid"/>
                  <a:miter/>
                </a:ln>
              </p:spPr>
              <p:txBody>
                <a:bodyPr rtlCol="0" anchor="ctr"/>
                <a:lstStyle/>
                <a:p>
                  <a:pPr>
                    <a:defRPr/>
                  </a:pPr>
                  <a:endParaRPr lang="en-GB"/>
                </a:p>
              </p:txBody>
            </p:sp>
            <p:sp>
              <p:nvSpPr>
                <p:cNvPr id="17" name="Полилиния: фигура 16"/>
                <p:cNvSpPr/>
                <p:nvPr/>
              </p:nvSpPr>
              <p:spPr bwMode="auto">
                <a:xfrm>
                  <a:off x="11465699" y="512781"/>
                  <a:ext cx="96259" cy="197698"/>
                </a:xfrm>
                <a:custGeom>
                  <a:avLst/>
                  <a:gdLst>
                    <a:gd name="connsiteX0" fmla="*/ 96012 w 96259"/>
                    <a:gd name="connsiteY0" fmla="*/ 89978 h 197698"/>
                    <a:gd name="connsiteX1" fmla="*/ 96012 w 96259"/>
                    <a:gd name="connsiteY1" fmla="*/ 54907 h 197698"/>
                    <a:gd name="connsiteX2" fmla="*/ 37771 w 96259"/>
                    <a:gd name="connsiteY2" fmla="*/ 54907 h 197698"/>
                    <a:gd name="connsiteX3" fmla="*/ 37771 w 96259"/>
                    <a:gd name="connsiteY3" fmla="*/ 0 h 197698"/>
                    <a:gd name="connsiteX4" fmla="*/ 0 w 96259"/>
                    <a:gd name="connsiteY4" fmla="*/ 0 h 197698"/>
                    <a:gd name="connsiteX5" fmla="*/ 0 w 96259"/>
                    <a:gd name="connsiteY5" fmla="*/ 138191 h 197698"/>
                    <a:gd name="connsiteX6" fmla="*/ 59508 w 96259"/>
                    <a:gd name="connsiteY6" fmla="*/ 197699 h 197698"/>
                    <a:gd name="connsiteX7" fmla="*/ 96260 w 96259"/>
                    <a:gd name="connsiteY7" fmla="*/ 197699 h 197698"/>
                    <a:gd name="connsiteX8" fmla="*/ 96260 w 96259"/>
                    <a:gd name="connsiteY8" fmla="*/ 162627 h 197698"/>
                    <a:gd name="connsiteX9" fmla="*/ 66395 w 96259"/>
                    <a:gd name="connsiteY9" fmla="*/ 162627 h 197698"/>
                    <a:gd name="connsiteX10" fmla="*/ 37578 w 96259"/>
                    <a:gd name="connsiteY10" fmla="*/ 133810 h 197698"/>
                    <a:gd name="connsiteX11" fmla="*/ 37578 w 96259"/>
                    <a:gd name="connsiteY11" fmla="*/ 90171 h 197698"/>
                    <a:gd name="connsiteX12" fmla="*/ 96039 w 96259"/>
                    <a:gd name="connsiteY12" fmla="*/ 90171 h 197698"/>
                    <a:gd name="connsiteX13" fmla="*/ 96039 w 96259"/>
                    <a:gd name="connsiteY13" fmla="*/ 89951 h 197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6259" h="197698" extrusionOk="0">
                      <a:moveTo>
                        <a:pt x="96012" y="89978"/>
                      </a:moveTo>
                      <a:lnTo>
                        <a:pt x="96012" y="54907"/>
                      </a:lnTo>
                      <a:lnTo>
                        <a:pt x="37771" y="54907"/>
                      </a:lnTo>
                      <a:lnTo>
                        <a:pt x="37771" y="0"/>
                      </a:lnTo>
                      <a:lnTo>
                        <a:pt x="0" y="0"/>
                      </a:lnTo>
                      <a:lnTo>
                        <a:pt x="0" y="138191"/>
                      </a:lnTo>
                      <a:cubicBezTo>
                        <a:pt x="0" y="176816"/>
                        <a:pt x="19202" y="197699"/>
                        <a:pt x="59508" y="197699"/>
                      </a:cubicBezTo>
                      <a:lnTo>
                        <a:pt x="96260" y="197699"/>
                      </a:lnTo>
                      <a:lnTo>
                        <a:pt x="96260" y="162627"/>
                      </a:lnTo>
                      <a:lnTo>
                        <a:pt x="66395" y="162627"/>
                      </a:lnTo>
                      <a:cubicBezTo>
                        <a:pt x="46559" y="162627"/>
                        <a:pt x="37578" y="154473"/>
                        <a:pt x="37578" y="133810"/>
                      </a:cubicBezTo>
                      <a:lnTo>
                        <a:pt x="37578" y="90171"/>
                      </a:lnTo>
                      <a:lnTo>
                        <a:pt x="96039" y="90171"/>
                      </a:lnTo>
                      <a:lnTo>
                        <a:pt x="96039" y="89951"/>
                      </a:lnTo>
                      <a:close/>
                    </a:path>
                  </a:pathLst>
                </a:custGeom>
                <a:solidFill>
                  <a:schemeClr val="bg1"/>
                </a:solidFill>
                <a:ln w="0" cap="flat">
                  <a:noFill/>
                  <a:prstDash val="solid"/>
                  <a:miter/>
                </a:ln>
              </p:spPr>
              <p:txBody>
                <a:bodyPr rtlCol="0" anchor="ctr"/>
                <a:lstStyle/>
                <a:p>
                  <a:pPr>
                    <a:defRPr/>
                  </a:pPr>
                  <a:endParaRPr lang="en-GB"/>
                </a:p>
              </p:txBody>
            </p:sp>
          </p:grpSp>
        </p:grpSp>
        <p:grpSp>
          <p:nvGrpSpPr>
            <p:cNvPr id="6" name="Рисунок 2"/>
            <p:cNvGrpSpPr/>
            <p:nvPr/>
          </p:nvGrpSpPr>
          <p:grpSpPr bwMode="auto">
            <a:xfrm>
              <a:off x="10714525" y="404770"/>
              <a:ext cx="375366" cy="704331"/>
              <a:chOff x="10714525" y="404770"/>
              <a:chExt cx="375366" cy="704331"/>
            </a:xfrm>
            <a:solidFill>
              <a:srgbClr val="FFFFFF"/>
            </a:solidFill>
          </p:grpSpPr>
          <p:sp>
            <p:nvSpPr>
              <p:cNvPr id="12" name="Полилиния: фигура 11"/>
              <p:cNvSpPr/>
              <p:nvPr/>
            </p:nvSpPr>
            <p:spPr bwMode="auto">
              <a:xfrm rot="-1719600">
                <a:off x="10934740" y="388832"/>
                <a:ext cx="33831" cy="513613"/>
              </a:xfrm>
              <a:custGeom>
                <a:avLst/>
                <a:gdLst>
                  <a:gd name="connsiteX0" fmla="*/ 0 w 33831"/>
                  <a:gd name="connsiteY0" fmla="*/ 0 h 513613"/>
                  <a:gd name="connsiteX1" fmla="*/ 33832 w 33831"/>
                  <a:gd name="connsiteY1" fmla="*/ 0 h 513613"/>
                  <a:gd name="connsiteX2" fmla="*/ 33832 w 33831"/>
                  <a:gd name="connsiteY2" fmla="*/ 513614 h 513613"/>
                  <a:gd name="connsiteX3" fmla="*/ 0 w 33831"/>
                  <a:gd name="connsiteY3" fmla="*/ 513614 h 513613"/>
                </a:gdLst>
                <a:ahLst/>
                <a:cxnLst>
                  <a:cxn ang="0">
                    <a:pos x="connsiteX0" y="connsiteY0"/>
                  </a:cxn>
                  <a:cxn ang="0">
                    <a:pos x="connsiteX1" y="connsiteY1"/>
                  </a:cxn>
                  <a:cxn ang="0">
                    <a:pos x="connsiteX2" y="connsiteY2"/>
                  </a:cxn>
                  <a:cxn ang="0">
                    <a:pos x="connsiteX3" y="connsiteY3"/>
                  </a:cxn>
                </a:cxnLst>
                <a:rect l="l" t="t" r="r" b="b"/>
                <a:pathLst>
                  <a:path w="33831" h="513613" extrusionOk="0">
                    <a:moveTo>
                      <a:pt x="0" y="0"/>
                    </a:moveTo>
                    <a:lnTo>
                      <a:pt x="33832" y="0"/>
                    </a:lnTo>
                    <a:lnTo>
                      <a:pt x="33832" y="513614"/>
                    </a:lnTo>
                    <a:lnTo>
                      <a:pt x="0" y="513614"/>
                    </a:lnTo>
                    <a:close/>
                  </a:path>
                </a:pathLst>
              </a:custGeom>
              <a:solidFill>
                <a:srgbClr val="FFFFFF"/>
              </a:solidFill>
              <a:ln w="0" cap="flat">
                <a:noFill/>
                <a:prstDash val="solid"/>
                <a:miter/>
              </a:ln>
            </p:spPr>
            <p:txBody>
              <a:bodyPr rtlCol="0" anchor="ctr"/>
              <a:lstStyle/>
              <a:p>
                <a:pPr>
                  <a:defRPr/>
                </a:pPr>
                <a:endParaRPr lang="en-GB"/>
              </a:p>
            </p:txBody>
          </p:sp>
          <p:sp>
            <p:nvSpPr>
              <p:cNvPr id="13" name="Полилиния: фигура 12"/>
              <p:cNvSpPr/>
              <p:nvPr/>
            </p:nvSpPr>
            <p:spPr bwMode="auto">
              <a:xfrm rot="-3804000">
                <a:off x="10516826" y="740020"/>
                <a:ext cx="770765" cy="33831"/>
              </a:xfrm>
              <a:custGeom>
                <a:avLst/>
                <a:gdLst>
                  <a:gd name="connsiteX0" fmla="*/ 0 w 770765"/>
                  <a:gd name="connsiteY0" fmla="*/ 0 h 33831"/>
                  <a:gd name="connsiteX1" fmla="*/ 770766 w 770765"/>
                  <a:gd name="connsiteY1" fmla="*/ 0 h 33831"/>
                  <a:gd name="connsiteX2" fmla="*/ 770766 w 770765"/>
                  <a:gd name="connsiteY2" fmla="*/ 33831 h 33831"/>
                  <a:gd name="connsiteX3" fmla="*/ 0 w 770765"/>
                  <a:gd name="connsiteY3" fmla="*/ 33831 h 33831"/>
                </a:gdLst>
                <a:ahLst/>
                <a:cxnLst>
                  <a:cxn ang="0">
                    <a:pos x="connsiteX0" y="connsiteY0"/>
                  </a:cxn>
                  <a:cxn ang="0">
                    <a:pos x="connsiteX1" y="connsiteY1"/>
                  </a:cxn>
                  <a:cxn ang="0">
                    <a:pos x="connsiteX2" y="connsiteY2"/>
                  </a:cxn>
                  <a:cxn ang="0">
                    <a:pos x="connsiteX3" y="connsiteY3"/>
                  </a:cxn>
                </a:cxnLst>
                <a:rect l="l" t="t" r="r" b="b"/>
                <a:pathLst>
                  <a:path w="770765" h="33831" extrusionOk="0">
                    <a:moveTo>
                      <a:pt x="0" y="0"/>
                    </a:moveTo>
                    <a:lnTo>
                      <a:pt x="770766" y="0"/>
                    </a:lnTo>
                    <a:lnTo>
                      <a:pt x="770766" y="33831"/>
                    </a:lnTo>
                    <a:lnTo>
                      <a:pt x="0" y="33831"/>
                    </a:lnTo>
                    <a:close/>
                  </a:path>
                </a:pathLst>
              </a:custGeom>
              <a:solidFill>
                <a:srgbClr val="FFFFFF"/>
              </a:solidFill>
              <a:ln w="0" cap="flat">
                <a:noFill/>
                <a:prstDash val="solid"/>
                <a:miter/>
              </a:ln>
            </p:spPr>
            <p:txBody>
              <a:bodyPr rtlCol="0" anchor="ctr"/>
              <a:lstStyle/>
              <a:p>
                <a:pPr>
                  <a:defRPr/>
                </a:pPr>
                <a:endParaRPr lang="en-GB"/>
              </a:p>
            </p:txBody>
          </p:sp>
        </p:gr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PhAnim="0" preserve="1" userDrawn="1">
  <p:cSld name="Слайд 2">
    <p:bg>
      <p:bgPr>
        <a:solidFill>
          <a:schemeClr val="tx1"/>
        </a:solidFill>
        <a:effectLst/>
      </p:bgPr>
    </p:bg>
    <p:spTree>
      <p:nvGrpSpPr>
        <p:cNvPr id="1" name=""/>
        <p:cNvGrpSpPr/>
        <p:nvPr/>
      </p:nvGrpSpPr>
      <p:grpSpPr bwMode="auto">
        <a:xfrm>
          <a:off x="0" y="0"/>
          <a:ext cx="0" cy="0"/>
          <a:chOff x="0" y="0"/>
          <a:chExt cx="0" cy="0"/>
        </a:xfrm>
      </p:grpSpPr>
      <p:sp>
        <p:nvSpPr>
          <p:cNvPr id="6" name="Shape 9"/>
          <p:cNvSpPr>
            <a:spLocks noGrp="1"/>
          </p:cNvSpPr>
          <p:nvPr>
            <p:ph type="title" hasCustomPrompt="1"/>
          </p:nvPr>
        </p:nvSpPr>
        <p:spPr bwMode="auto">
          <a:xfrm>
            <a:off x="587375" y="721515"/>
            <a:ext cx="8052144" cy="1052552"/>
          </a:xfrm>
        </p:spPr>
        <p:txBody>
          <a:bodyPr vert="horz" lIns="0" tIns="0" rIns="0" bIns="0" rtlCol="0" anchor="t">
            <a:noAutofit/>
          </a:bodyPr>
          <a:lstStyle>
            <a:lvl1pPr>
              <a:lnSpc>
                <a:spcPct val="80000"/>
              </a:lnSpc>
              <a:defRPr lang="ru-RU" sz="4800" b="0" i="0" spc="-200">
                <a:solidFill>
                  <a:schemeClr val="bg1"/>
                </a:solidFill>
                <a:latin typeface="TT Positive DemiBold"/>
                <a:ea typeface="+mj-ea"/>
                <a:cs typeface="+mj-cs"/>
              </a:defRPr>
            </a:lvl1pPr>
          </a:lstStyle>
          <a:p>
            <a:pPr lvl="0" algn="l" defTabSz="914400">
              <a:lnSpc>
                <a:spcPct val="80000"/>
              </a:lnSpc>
              <a:spcBef>
                <a:spcPts val="0"/>
              </a:spcBef>
              <a:buNone/>
              <a:defRPr/>
            </a:pPr>
            <a:r>
              <a:rPr lang="ru-RU"/>
              <a:t>Заголовок — главная </a:t>
            </a:r>
            <a:br>
              <a:rPr lang="ru-RU"/>
            </a:br>
            <a:r>
              <a:rPr lang="ru-RU"/>
              <a:t>мысль слайда</a:t>
            </a:r>
            <a:endParaRPr/>
          </a:p>
        </p:txBody>
      </p:sp>
      <p:sp>
        <p:nvSpPr>
          <p:cNvPr id="7" name="Текст 46"/>
          <p:cNvSpPr>
            <a:spLocks noGrp="1"/>
          </p:cNvSpPr>
          <p:nvPr>
            <p:ph type="body" sz="quarter" idx="14" hasCustomPrompt="1"/>
          </p:nvPr>
        </p:nvSpPr>
        <p:spPr bwMode="auto">
          <a:xfrm>
            <a:off x="587375" y="2886848"/>
            <a:ext cx="5332000" cy="1180535"/>
          </a:xfrm>
        </p:spPr>
        <p:txBody>
          <a:bodyPr lIns="0" tIns="0" rIns="0" bIns="0">
            <a:noAutofit/>
          </a:bodyPr>
          <a:lstStyle>
            <a:lvl1pPr marL="0" marR="0" indent="0" algn="l" defTabSz="914400">
              <a:lnSpc>
                <a:spcPct val="90000"/>
              </a:lnSpc>
              <a:spcBef>
                <a:spcPts val="1000"/>
              </a:spcBef>
              <a:spcAft>
                <a:spcPts val="0"/>
              </a:spcAft>
              <a:buClrTx/>
              <a:buSzTx/>
              <a:buFont typeface="Arial"/>
              <a:buNone/>
              <a:defRPr lang="ru-RU" sz="1600" b="0" i="0">
                <a:solidFill>
                  <a:schemeClr val="bg1"/>
                </a:solidFill>
                <a:latin typeface="TT Positive"/>
                <a:ea typeface="+mn-ea"/>
                <a:cs typeface="+mn-cs"/>
              </a:defRPr>
            </a:lvl1pPr>
            <a:lvl3pPr>
              <a:defRPr/>
            </a:lvl3pPr>
          </a:lstStyle>
          <a:p>
            <a:pPr marL="0" marR="0" lvl="0" indent="0" algn="l" defTabSz="914400">
              <a:lnSpc>
                <a:spcPct val="90000"/>
              </a:lnSpc>
              <a:spcBef>
                <a:spcPts val="1000"/>
              </a:spcBef>
              <a:spcAft>
                <a:spcPts val="0"/>
              </a:spcAft>
              <a:buClrTx/>
              <a:buSzTx/>
              <a:buFont typeface="Arial"/>
              <a:buNone/>
              <a:defRPr/>
            </a:pPr>
            <a:r>
              <a:rPr lang="en"/>
              <a:t>Lorem ipsum dolor sit amet, consectetur adipiscing elit, sed do eiusmod tempor incididunt ut labore et dolore magna aliqua. Ut enim ad minim veniam, quis nostrud exercitation ullamco laboris nisi ut aliquip ex ea commodo consequat. </a:t>
            </a:r>
            <a:endParaRPr lang="ru-RU"/>
          </a:p>
        </p:txBody>
      </p:sp>
      <p:sp>
        <p:nvSpPr>
          <p:cNvPr id="8" name="Текст 46"/>
          <p:cNvSpPr>
            <a:spLocks noGrp="1"/>
          </p:cNvSpPr>
          <p:nvPr>
            <p:ph type="body" sz="quarter" idx="15" hasCustomPrompt="1"/>
          </p:nvPr>
        </p:nvSpPr>
        <p:spPr bwMode="auto">
          <a:xfrm>
            <a:off x="587375" y="2315349"/>
            <a:ext cx="5332000" cy="342900"/>
          </a:xfrm>
        </p:spPr>
        <p:txBody>
          <a:bodyPr lIns="0" tIns="0" rIns="0" bIns="0">
            <a:noAutofit/>
          </a:bodyPr>
          <a:lstStyle>
            <a:lvl1pPr marL="0" marR="0" indent="0" algn="l" defTabSz="914400">
              <a:lnSpc>
                <a:spcPct val="90000"/>
              </a:lnSpc>
              <a:spcBef>
                <a:spcPts val="1000"/>
              </a:spcBef>
              <a:spcAft>
                <a:spcPts val="0"/>
              </a:spcAft>
              <a:buClrTx/>
              <a:buSzTx/>
              <a:buFont typeface="Arial"/>
              <a:buNone/>
              <a:defRPr lang="ru-RU" sz="2400" b="0" i="0">
                <a:solidFill>
                  <a:schemeClr val="bg1"/>
                </a:solidFill>
                <a:latin typeface="TT Positive DemiBold"/>
                <a:ea typeface="+mn-ea"/>
                <a:cs typeface="+mn-cs"/>
              </a:defRPr>
            </a:lvl1pPr>
            <a:lvl3pPr>
              <a:defRPr/>
            </a:lvl3pPr>
          </a:lstStyle>
          <a:p>
            <a:pPr marL="0" marR="0" lvl="0" indent="0" algn="l" defTabSz="914400">
              <a:lnSpc>
                <a:spcPct val="90000"/>
              </a:lnSpc>
              <a:spcBef>
                <a:spcPts val="1000"/>
              </a:spcBef>
              <a:spcAft>
                <a:spcPts val="0"/>
              </a:spcAft>
              <a:buClrTx/>
              <a:buSzTx/>
              <a:buFont typeface="Arial"/>
              <a:buNone/>
              <a:defRPr/>
            </a:pPr>
            <a:r>
              <a:rPr lang="ru-RU"/>
              <a:t>Заголовок</a:t>
            </a:r>
            <a:endParaRPr/>
          </a:p>
        </p:txBody>
      </p:sp>
      <p:sp>
        <p:nvSpPr>
          <p:cNvPr id="9" name="Текст 46"/>
          <p:cNvSpPr>
            <a:spLocks noGrp="1"/>
          </p:cNvSpPr>
          <p:nvPr>
            <p:ph type="body" sz="quarter" idx="16" hasCustomPrompt="1"/>
          </p:nvPr>
        </p:nvSpPr>
        <p:spPr bwMode="auto">
          <a:xfrm>
            <a:off x="587375" y="4985315"/>
            <a:ext cx="5332000" cy="1180535"/>
          </a:xfrm>
        </p:spPr>
        <p:txBody>
          <a:bodyPr lIns="0" tIns="0" rIns="0" bIns="0">
            <a:noAutofit/>
          </a:bodyPr>
          <a:lstStyle>
            <a:lvl1pPr marL="0" marR="0" indent="0" algn="l" defTabSz="914400">
              <a:lnSpc>
                <a:spcPct val="90000"/>
              </a:lnSpc>
              <a:spcBef>
                <a:spcPts val="1000"/>
              </a:spcBef>
              <a:spcAft>
                <a:spcPts val="0"/>
              </a:spcAft>
              <a:buClrTx/>
              <a:buSzTx/>
              <a:buFont typeface="Arial"/>
              <a:buNone/>
              <a:defRPr lang="ru-RU" sz="1600" b="0" i="0">
                <a:solidFill>
                  <a:schemeClr val="bg1"/>
                </a:solidFill>
                <a:latin typeface="TT Positive"/>
                <a:ea typeface="+mn-ea"/>
                <a:cs typeface="+mn-cs"/>
              </a:defRPr>
            </a:lvl1pPr>
            <a:lvl3pPr>
              <a:defRPr/>
            </a:lvl3pPr>
          </a:lstStyle>
          <a:p>
            <a:pPr marL="0" marR="0" lvl="0" indent="0" algn="l" defTabSz="914400">
              <a:lnSpc>
                <a:spcPct val="90000"/>
              </a:lnSpc>
              <a:spcBef>
                <a:spcPts val="1000"/>
              </a:spcBef>
              <a:spcAft>
                <a:spcPts val="0"/>
              </a:spcAft>
              <a:buClrTx/>
              <a:buSzTx/>
              <a:buFont typeface="Arial"/>
              <a:buNone/>
              <a:defRPr/>
            </a:pPr>
            <a:r>
              <a:rPr lang="en"/>
              <a:t>Lorem ipsum dolor sit amet, consectetur adipiscing elit, sed do eiusmod tempor incididunt ut labore et dolore magna aliqua. Ut enim ad minim veniam, quis nostrud exercitation ullamco laboris nisi ut aliquip ex ea commodo consequat. </a:t>
            </a:r>
            <a:endParaRPr lang="ru-RU"/>
          </a:p>
        </p:txBody>
      </p:sp>
      <p:sp>
        <p:nvSpPr>
          <p:cNvPr id="10" name="Текст 46"/>
          <p:cNvSpPr>
            <a:spLocks noGrp="1"/>
          </p:cNvSpPr>
          <p:nvPr>
            <p:ph type="body" sz="quarter" idx="17" hasCustomPrompt="1"/>
          </p:nvPr>
        </p:nvSpPr>
        <p:spPr bwMode="auto">
          <a:xfrm>
            <a:off x="587375" y="4413816"/>
            <a:ext cx="5332000" cy="342900"/>
          </a:xfrm>
        </p:spPr>
        <p:txBody>
          <a:bodyPr lIns="0" tIns="0" rIns="0" bIns="0">
            <a:noAutofit/>
          </a:bodyPr>
          <a:lstStyle>
            <a:lvl1pPr marL="0" marR="0" indent="0" algn="l" defTabSz="914400">
              <a:lnSpc>
                <a:spcPct val="90000"/>
              </a:lnSpc>
              <a:spcBef>
                <a:spcPts val="1000"/>
              </a:spcBef>
              <a:spcAft>
                <a:spcPts val="0"/>
              </a:spcAft>
              <a:buClrTx/>
              <a:buSzTx/>
              <a:buFont typeface="Arial"/>
              <a:buNone/>
              <a:defRPr lang="ru-RU" sz="2400" b="0" i="0">
                <a:solidFill>
                  <a:schemeClr val="bg1"/>
                </a:solidFill>
                <a:latin typeface="TT Positive DemiBold"/>
                <a:ea typeface="+mn-ea"/>
                <a:cs typeface="+mn-cs"/>
              </a:defRPr>
            </a:lvl1pPr>
            <a:lvl3pPr>
              <a:defRPr/>
            </a:lvl3pPr>
          </a:lstStyle>
          <a:p>
            <a:pPr marL="0" marR="0" lvl="0" indent="0" algn="l" defTabSz="914400">
              <a:lnSpc>
                <a:spcPct val="90000"/>
              </a:lnSpc>
              <a:spcBef>
                <a:spcPts val="1000"/>
              </a:spcBef>
              <a:spcAft>
                <a:spcPts val="0"/>
              </a:spcAft>
              <a:buClrTx/>
              <a:buSzTx/>
              <a:buFont typeface="Arial"/>
              <a:buNone/>
              <a:defRPr/>
            </a:pPr>
            <a:r>
              <a:rPr lang="ru-RU"/>
              <a:t>Заголовок</a:t>
            </a:r>
            <a:endParaRPr/>
          </a:p>
        </p:txBody>
      </p:sp>
      <p:sp>
        <p:nvSpPr>
          <p:cNvPr id="42" name="Текст 14"/>
          <p:cNvSpPr txBox="1"/>
          <p:nvPr userDrawn="1"/>
        </p:nvSpPr>
        <p:spPr bwMode="auto">
          <a:xfrm>
            <a:off x="573625" y="391063"/>
            <a:ext cx="10515600" cy="152349"/>
          </a:xfrm>
          <a:prstGeom prst="rect">
            <a:avLst/>
          </a:prstGeom>
        </p:spPr>
        <p:txBody>
          <a:bodyPr vert="horz" lIns="0" tIns="0" rIns="0" bIns="0" rtlCol="0">
            <a:spAutoFit/>
          </a:bodyPr>
          <a:lstStyle>
            <a:lvl1pPr marL="0" indent="0" algn="l" defTabSz="914400">
              <a:lnSpc>
                <a:spcPct val="90000"/>
              </a:lnSpc>
              <a:spcBef>
                <a:spcPts val="1000"/>
              </a:spcBef>
              <a:buFontTx/>
              <a:buNone/>
              <a:defRPr sz="2800" b="0" i="0">
                <a:solidFill>
                  <a:srgbClr val="212121"/>
                </a:solidFill>
                <a:latin typeface="TT Positive"/>
                <a:ea typeface="+mn-ea"/>
                <a:cs typeface="+mn-cs"/>
              </a:defRPr>
            </a:lvl1pPr>
            <a:lvl2pPr marL="457200" indent="0" algn="l" defTabSz="914400">
              <a:lnSpc>
                <a:spcPct val="90000"/>
              </a:lnSpc>
              <a:spcBef>
                <a:spcPts val="500"/>
              </a:spcBef>
              <a:buFontTx/>
              <a:buNone/>
              <a:defRPr sz="2400" b="0" i="0">
                <a:solidFill>
                  <a:srgbClr val="212121"/>
                </a:solidFill>
                <a:latin typeface="TT Positive"/>
                <a:ea typeface="+mn-ea"/>
                <a:cs typeface="+mn-cs"/>
              </a:defRPr>
            </a:lvl2pPr>
            <a:lvl3pPr marL="914400" indent="0" algn="l" defTabSz="914400">
              <a:lnSpc>
                <a:spcPct val="90000"/>
              </a:lnSpc>
              <a:spcBef>
                <a:spcPts val="500"/>
              </a:spcBef>
              <a:buFontTx/>
              <a:buNone/>
              <a:defRPr sz="2000" b="0" i="0">
                <a:solidFill>
                  <a:srgbClr val="212121"/>
                </a:solidFill>
                <a:latin typeface="TT Positive"/>
                <a:ea typeface="+mn-ea"/>
                <a:cs typeface="+mn-cs"/>
              </a:defRPr>
            </a:lvl3pPr>
            <a:lvl4pPr marL="1371600" indent="0" algn="l" defTabSz="914400">
              <a:lnSpc>
                <a:spcPct val="90000"/>
              </a:lnSpc>
              <a:spcBef>
                <a:spcPts val="500"/>
              </a:spcBef>
              <a:buFontTx/>
              <a:buNone/>
              <a:defRPr sz="1800" b="0" i="0">
                <a:solidFill>
                  <a:srgbClr val="212121"/>
                </a:solidFill>
                <a:latin typeface="TT Positive"/>
                <a:ea typeface="+mn-ea"/>
                <a:cs typeface="+mn-cs"/>
              </a:defRPr>
            </a:lvl4pPr>
            <a:lvl5pPr marL="1828800" indent="0" algn="l" defTabSz="914400">
              <a:lnSpc>
                <a:spcPct val="90000"/>
              </a:lnSpc>
              <a:spcBef>
                <a:spcPts val="500"/>
              </a:spcBef>
              <a:buFontTx/>
              <a:buNone/>
              <a:defRPr sz="1800" b="0" i="0">
                <a:solidFill>
                  <a:srgbClr val="212121"/>
                </a:solidFill>
                <a:latin typeface="TT Positive"/>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a:defRPr/>
            </a:pPr>
            <a:r>
              <a:rPr lang="en-US" sz="1100">
                <a:solidFill>
                  <a:schemeClr val="tx2">
                    <a:lumMod val="50000"/>
                  </a:schemeClr>
                </a:solidFill>
                <a:latin typeface="TT Positive Medium"/>
              </a:rPr>
              <a:t>POSITIVE HACK DAYS FEST 2024</a:t>
            </a:r>
            <a:endParaRPr lang="ru-RU" sz="1100">
              <a:solidFill>
                <a:schemeClr val="tx2">
                  <a:lumMod val="50000"/>
                </a:schemeClr>
              </a:solidFill>
              <a:latin typeface="TT Positive Medium"/>
            </a:endParaRPr>
          </a:p>
        </p:txBody>
      </p:sp>
      <p:sp>
        <p:nvSpPr>
          <p:cNvPr id="44" name="TextBox 43"/>
          <p:cNvSpPr txBox="1"/>
          <p:nvPr userDrawn="1"/>
        </p:nvSpPr>
        <p:spPr bwMode="auto">
          <a:xfrm>
            <a:off x="587375" y="6417642"/>
            <a:ext cx="383003" cy="184666"/>
          </a:xfrm>
          <a:prstGeom prst="rect">
            <a:avLst/>
          </a:prstGeom>
          <a:noFill/>
        </p:spPr>
        <p:txBody>
          <a:bodyPr wrap="square" lIns="0" tIns="0" rIns="0" bIns="0" rtlCol="0" anchor="b">
            <a:spAutoFit/>
          </a:bodyPr>
          <a:lstStyle/>
          <a:p>
            <a:pPr algn="l">
              <a:defRPr/>
            </a:pPr>
            <a:fld id="{C4C0981C-535B-4EEC-A7A3-4818C0CB8BA2}" type="slidenum">
              <a:rPr lang="ru-RU" sz="1200">
                <a:solidFill>
                  <a:schemeClr val="bg1"/>
                </a:solidFill>
                <a:latin typeface="TT Positive"/>
              </a:rPr>
              <a:t>‹#›</a:t>
            </a:fld>
            <a:endParaRPr lang="ru-RU" sz="1200">
              <a:solidFill>
                <a:schemeClr val="bg1"/>
              </a:solidFill>
              <a:latin typeface="TT Positive"/>
            </a:endParaRPr>
          </a:p>
        </p:txBody>
      </p:sp>
      <p:grpSp>
        <p:nvGrpSpPr>
          <p:cNvPr id="2" name="Группа 1"/>
          <p:cNvGrpSpPr/>
          <p:nvPr userDrawn="1"/>
        </p:nvGrpSpPr>
        <p:grpSpPr bwMode="auto">
          <a:xfrm>
            <a:off x="9026645" y="385622"/>
            <a:ext cx="2614657" cy="704331"/>
            <a:chOff x="9026645" y="404770"/>
            <a:chExt cx="2614657" cy="704331"/>
          </a:xfrm>
        </p:grpSpPr>
        <p:grpSp>
          <p:nvGrpSpPr>
            <p:cNvPr id="3" name="Рисунок 2"/>
            <p:cNvGrpSpPr/>
            <p:nvPr/>
          </p:nvGrpSpPr>
          <p:grpSpPr bwMode="auto">
            <a:xfrm>
              <a:off x="9026645" y="462612"/>
              <a:ext cx="1703084" cy="427988"/>
              <a:chOff x="9026645" y="462612"/>
              <a:chExt cx="1703084" cy="427988"/>
            </a:xfrm>
            <a:solidFill>
              <a:srgbClr val="FFFFFF"/>
            </a:solidFill>
          </p:grpSpPr>
          <p:sp>
            <p:nvSpPr>
              <p:cNvPr id="17" name="Полилиния: фигура 16"/>
              <p:cNvSpPr/>
              <p:nvPr/>
            </p:nvSpPr>
            <p:spPr bwMode="auto">
              <a:xfrm>
                <a:off x="9026645" y="568266"/>
                <a:ext cx="355014" cy="322334"/>
              </a:xfrm>
              <a:custGeom>
                <a:avLst/>
                <a:gdLst>
                  <a:gd name="connsiteX0" fmla="*/ 340793 w 355014"/>
                  <a:gd name="connsiteY0" fmla="*/ 57304 h 322334"/>
                  <a:gd name="connsiteX1" fmla="*/ 300625 w 355014"/>
                  <a:gd name="connsiteY1" fmla="*/ 14932 h 322334"/>
                  <a:gd name="connsiteX2" fmla="*/ 241255 w 355014"/>
                  <a:gd name="connsiteY2" fmla="*/ 0 h 322334"/>
                  <a:gd name="connsiteX3" fmla="*/ 0 w 355014"/>
                  <a:gd name="connsiteY3" fmla="*/ 0 h 322334"/>
                  <a:gd name="connsiteX4" fmla="*/ 0 w 355014"/>
                  <a:gd name="connsiteY4" fmla="*/ 322335 h 322334"/>
                  <a:gd name="connsiteX5" fmla="*/ 78958 w 355014"/>
                  <a:gd name="connsiteY5" fmla="*/ 322335 h 322334"/>
                  <a:gd name="connsiteX6" fmla="*/ 78958 w 355014"/>
                  <a:gd name="connsiteY6" fmla="*/ 237784 h 322334"/>
                  <a:gd name="connsiteX7" fmla="*/ 241228 w 355014"/>
                  <a:gd name="connsiteY7" fmla="*/ 237784 h 322334"/>
                  <a:gd name="connsiteX8" fmla="*/ 300598 w 355014"/>
                  <a:gd name="connsiteY8" fmla="*/ 222852 h 322334"/>
                  <a:gd name="connsiteX9" fmla="*/ 340766 w 355014"/>
                  <a:gd name="connsiteY9" fmla="*/ 180287 h 322334"/>
                  <a:gd name="connsiteX10" fmla="*/ 355009 w 355014"/>
                  <a:gd name="connsiteY10" fmla="*/ 115820 h 322334"/>
                  <a:gd name="connsiteX11" fmla="*/ 340766 w 355014"/>
                  <a:gd name="connsiteY11" fmla="*/ 57331 h 322334"/>
                  <a:gd name="connsiteX12" fmla="*/ 276271 w 355014"/>
                  <a:gd name="connsiteY12" fmla="*/ 123369 h 322334"/>
                  <a:gd name="connsiteX13" fmla="*/ 237481 w 355014"/>
                  <a:gd name="connsiteY13" fmla="*/ 162352 h 322334"/>
                  <a:gd name="connsiteX14" fmla="*/ 78958 w 355014"/>
                  <a:gd name="connsiteY14" fmla="*/ 162352 h 322334"/>
                  <a:gd name="connsiteX15" fmla="*/ 78958 w 355014"/>
                  <a:gd name="connsiteY15" fmla="*/ 76010 h 322334"/>
                  <a:gd name="connsiteX16" fmla="*/ 237481 w 355014"/>
                  <a:gd name="connsiteY16" fmla="*/ 76010 h 322334"/>
                  <a:gd name="connsiteX17" fmla="*/ 276271 w 355014"/>
                  <a:gd name="connsiteY17" fmla="*/ 114994 h 322334"/>
                  <a:gd name="connsiteX18" fmla="*/ 276271 w 355014"/>
                  <a:gd name="connsiteY18" fmla="*/ 123341 h 322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55014" h="322334" extrusionOk="0">
                    <a:moveTo>
                      <a:pt x="340793" y="57304"/>
                    </a:moveTo>
                    <a:cubicBezTo>
                      <a:pt x="331289" y="39011"/>
                      <a:pt x="317844" y="24878"/>
                      <a:pt x="300625" y="14932"/>
                    </a:cubicBezTo>
                    <a:cubicBezTo>
                      <a:pt x="283407" y="4987"/>
                      <a:pt x="263626" y="0"/>
                      <a:pt x="241255" y="0"/>
                    </a:cubicBezTo>
                    <a:lnTo>
                      <a:pt x="0" y="0"/>
                    </a:lnTo>
                    <a:lnTo>
                      <a:pt x="0" y="322335"/>
                    </a:lnTo>
                    <a:lnTo>
                      <a:pt x="78958" y="322335"/>
                    </a:lnTo>
                    <a:lnTo>
                      <a:pt x="78958" y="237784"/>
                    </a:lnTo>
                    <a:lnTo>
                      <a:pt x="241228" y="237784"/>
                    </a:lnTo>
                    <a:cubicBezTo>
                      <a:pt x="263598" y="237784"/>
                      <a:pt x="283379" y="232825"/>
                      <a:pt x="300598" y="222852"/>
                    </a:cubicBezTo>
                    <a:cubicBezTo>
                      <a:pt x="317817" y="212906"/>
                      <a:pt x="331261" y="198773"/>
                      <a:pt x="340766" y="180287"/>
                    </a:cubicBezTo>
                    <a:cubicBezTo>
                      <a:pt x="350270" y="161773"/>
                      <a:pt x="355009" y="140284"/>
                      <a:pt x="355009" y="115820"/>
                    </a:cubicBezTo>
                    <a:cubicBezTo>
                      <a:pt x="355202" y="91741"/>
                      <a:pt x="350270" y="75817"/>
                      <a:pt x="340766" y="57331"/>
                    </a:cubicBezTo>
                    <a:close/>
                    <a:moveTo>
                      <a:pt x="276271" y="123369"/>
                    </a:moveTo>
                    <a:cubicBezTo>
                      <a:pt x="276271" y="144858"/>
                      <a:pt x="258860" y="162352"/>
                      <a:pt x="237481" y="162352"/>
                    </a:cubicBezTo>
                    <a:lnTo>
                      <a:pt x="78958" y="162352"/>
                    </a:lnTo>
                    <a:lnTo>
                      <a:pt x="78958" y="76010"/>
                    </a:lnTo>
                    <a:lnTo>
                      <a:pt x="237481" y="76010"/>
                    </a:lnTo>
                    <a:cubicBezTo>
                      <a:pt x="258860" y="76010"/>
                      <a:pt x="276271" y="93532"/>
                      <a:pt x="276271" y="114994"/>
                    </a:cubicBezTo>
                    <a:lnTo>
                      <a:pt x="276271" y="123341"/>
                    </a:lnTo>
                    <a:close/>
                  </a:path>
                </a:pathLst>
              </a:custGeom>
              <a:solidFill>
                <a:srgbClr val="FFFFFF"/>
              </a:solidFill>
              <a:ln w="0" cap="flat">
                <a:noFill/>
                <a:prstDash val="solid"/>
                <a:miter/>
              </a:ln>
            </p:spPr>
            <p:txBody>
              <a:bodyPr rtlCol="0" anchor="ctr"/>
              <a:lstStyle/>
              <a:p>
                <a:pPr>
                  <a:defRPr/>
                </a:pPr>
                <a:endParaRPr lang="en-GB"/>
              </a:p>
            </p:txBody>
          </p:sp>
          <p:sp>
            <p:nvSpPr>
              <p:cNvPr id="18" name="Полилиния: фигура 17"/>
              <p:cNvSpPr/>
              <p:nvPr/>
            </p:nvSpPr>
            <p:spPr bwMode="auto">
              <a:xfrm>
                <a:off x="9421298" y="462612"/>
                <a:ext cx="355008" cy="344015"/>
              </a:xfrm>
              <a:custGeom>
                <a:avLst/>
                <a:gdLst>
                  <a:gd name="connsiteX0" fmla="*/ 276244 w 355008"/>
                  <a:gd name="connsiteY0" fmla="*/ 226240 h 344016"/>
                  <a:gd name="connsiteX1" fmla="*/ 265169 w 355008"/>
                  <a:gd name="connsiteY1" fmla="*/ 193814 h 344016"/>
                  <a:gd name="connsiteX2" fmla="*/ 236875 w 355008"/>
                  <a:gd name="connsiteY2" fmla="*/ 181664 h 344016"/>
                  <a:gd name="connsiteX3" fmla="*/ 78958 w 355008"/>
                  <a:gd name="connsiteY3" fmla="*/ 181664 h 344016"/>
                  <a:gd name="connsiteX4" fmla="*/ 78958 w 355008"/>
                  <a:gd name="connsiteY4" fmla="*/ 344016 h 344016"/>
                  <a:gd name="connsiteX5" fmla="*/ 0 w 355008"/>
                  <a:gd name="connsiteY5" fmla="*/ 344016 h 344016"/>
                  <a:gd name="connsiteX6" fmla="*/ 0 w 355008"/>
                  <a:gd name="connsiteY6" fmla="*/ 0 h 344016"/>
                  <a:gd name="connsiteX7" fmla="*/ 78958 w 355008"/>
                  <a:gd name="connsiteY7" fmla="*/ 0 h 344016"/>
                  <a:gd name="connsiteX8" fmla="*/ 78958 w 355008"/>
                  <a:gd name="connsiteY8" fmla="*/ 106646 h 344016"/>
                  <a:gd name="connsiteX9" fmla="*/ 241228 w 355008"/>
                  <a:gd name="connsiteY9" fmla="*/ 106646 h 344016"/>
                  <a:gd name="connsiteX10" fmla="*/ 300598 w 355008"/>
                  <a:gd name="connsiteY10" fmla="*/ 121578 h 344016"/>
                  <a:gd name="connsiteX11" fmla="*/ 340766 w 355008"/>
                  <a:gd name="connsiteY11" fmla="*/ 164170 h 344016"/>
                  <a:gd name="connsiteX12" fmla="*/ 355009 w 355008"/>
                  <a:gd name="connsiteY12" fmla="*/ 228637 h 344016"/>
                  <a:gd name="connsiteX13" fmla="*/ 355009 w 355008"/>
                  <a:gd name="connsiteY13" fmla="*/ 343851 h 344016"/>
                  <a:gd name="connsiteX14" fmla="*/ 275638 w 355008"/>
                  <a:gd name="connsiteY14" fmla="*/ 343851 h 344016"/>
                  <a:gd name="connsiteX15" fmla="*/ 276244 w 355008"/>
                  <a:gd name="connsiteY15" fmla="*/ 226268 h 344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55008" h="344016" extrusionOk="0">
                    <a:moveTo>
                      <a:pt x="276244" y="226240"/>
                    </a:moveTo>
                    <a:cubicBezTo>
                      <a:pt x="276244" y="212713"/>
                      <a:pt x="272469" y="201776"/>
                      <a:pt x="265169" y="193814"/>
                    </a:cubicBezTo>
                    <a:cubicBezTo>
                      <a:pt x="257840" y="185659"/>
                      <a:pt x="248336" y="181664"/>
                      <a:pt x="236875" y="181664"/>
                    </a:cubicBezTo>
                    <a:lnTo>
                      <a:pt x="78958" y="181664"/>
                    </a:lnTo>
                    <a:lnTo>
                      <a:pt x="78958" y="344016"/>
                    </a:lnTo>
                    <a:lnTo>
                      <a:pt x="0" y="344016"/>
                    </a:lnTo>
                    <a:lnTo>
                      <a:pt x="0" y="0"/>
                    </a:lnTo>
                    <a:lnTo>
                      <a:pt x="78958" y="0"/>
                    </a:lnTo>
                    <a:lnTo>
                      <a:pt x="78958" y="106646"/>
                    </a:lnTo>
                    <a:lnTo>
                      <a:pt x="241228" y="106646"/>
                    </a:lnTo>
                    <a:cubicBezTo>
                      <a:pt x="263598" y="106646"/>
                      <a:pt x="283379" y="111632"/>
                      <a:pt x="300598" y="121578"/>
                    </a:cubicBezTo>
                    <a:cubicBezTo>
                      <a:pt x="317817" y="131524"/>
                      <a:pt x="331289" y="145657"/>
                      <a:pt x="340766" y="164170"/>
                    </a:cubicBezTo>
                    <a:cubicBezTo>
                      <a:pt x="350270" y="182684"/>
                      <a:pt x="355009" y="204173"/>
                      <a:pt x="355009" y="228637"/>
                    </a:cubicBezTo>
                    <a:lnTo>
                      <a:pt x="355009" y="343851"/>
                    </a:lnTo>
                    <a:lnTo>
                      <a:pt x="275638" y="343851"/>
                    </a:lnTo>
                    <a:lnTo>
                      <a:pt x="276244" y="226268"/>
                    </a:lnTo>
                    <a:close/>
                  </a:path>
                </a:pathLst>
              </a:custGeom>
              <a:solidFill>
                <a:srgbClr val="FFFFFF"/>
              </a:solidFill>
              <a:ln w="0" cap="flat">
                <a:noFill/>
                <a:prstDash val="solid"/>
                <a:miter/>
              </a:ln>
            </p:spPr>
            <p:txBody>
              <a:bodyPr rtlCol="0" anchor="ctr"/>
              <a:lstStyle/>
              <a:p>
                <a:pPr>
                  <a:defRPr/>
                </a:pPr>
                <a:endParaRPr lang="en-GB"/>
              </a:p>
            </p:txBody>
          </p:sp>
          <p:sp>
            <p:nvSpPr>
              <p:cNvPr id="19" name="Полилиния: фигура 18"/>
              <p:cNvSpPr/>
              <p:nvPr/>
            </p:nvSpPr>
            <p:spPr bwMode="auto">
              <a:xfrm>
                <a:off x="9815896" y="462612"/>
                <a:ext cx="355036" cy="343630"/>
              </a:xfrm>
              <a:custGeom>
                <a:avLst/>
                <a:gdLst>
                  <a:gd name="connsiteX0" fmla="*/ 14243 w 355036"/>
                  <a:gd name="connsiteY0" fmla="*/ 286327 h 343630"/>
                  <a:gd name="connsiteX1" fmla="*/ 54411 w 355036"/>
                  <a:gd name="connsiteY1" fmla="*/ 328699 h 343630"/>
                  <a:gd name="connsiteX2" fmla="*/ 113781 w 355036"/>
                  <a:gd name="connsiteY2" fmla="*/ 343631 h 343630"/>
                  <a:gd name="connsiteX3" fmla="*/ 355037 w 355036"/>
                  <a:gd name="connsiteY3" fmla="*/ 343631 h 343630"/>
                  <a:gd name="connsiteX4" fmla="*/ 355037 w 355036"/>
                  <a:gd name="connsiteY4" fmla="*/ 0 h 343630"/>
                  <a:gd name="connsiteX5" fmla="*/ 276078 w 355036"/>
                  <a:gd name="connsiteY5" fmla="*/ 0 h 343630"/>
                  <a:gd name="connsiteX6" fmla="*/ 276078 w 355036"/>
                  <a:gd name="connsiteY6" fmla="*/ 105847 h 343630"/>
                  <a:gd name="connsiteX7" fmla="*/ 113781 w 355036"/>
                  <a:gd name="connsiteY7" fmla="*/ 105847 h 343630"/>
                  <a:gd name="connsiteX8" fmla="*/ 54411 w 355036"/>
                  <a:gd name="connsiteY8" fmla="*/ 120779 h 343630"/>
                  <a:gd name="connsiteX9" fmla="*/ 14243 w 355036"/>
                  <a:gd name="connsiteY9" fmla="*/ 163371 h 343630"/>
                  <a:gd name="connsiteX10" fmla="*/ 0 w 355036"/>
                  <a:gd name="connsiteY10" fmla="*/ 227838 h 343630"/>
                  <a:gd name="connsiteX11" fmla="*/ 14243 w 355036"/>
                  <a:gd name="connsiteY11" fmla="*/ 286327 h 343630"/>
                  <a:gd name="connsiteX12" fmla="*/ 78958 w 355036"/>
                  <a:gd name="connsiteY12" fmla="*/ 220455 h 343630"/>
                  <a:gd name="connsiteX13" fmla="*/ 117749 w 355036"/>
                  <a:gd name="connsiteY13" fmla="*/ 181472 h 343630"/>
                  <a:gd name="connsiteX14" fmla="*/ 276271 w 355036"/>
                  <a:gd name="connsiteY14" fmla="*/ 181472 h 343630"/>
                  <a:gd name="connsiteX15" fmla="*/ 276271 w 355036"/>
                  <a:gd name="connsiteY15" fmla="*/ 267813 h 343630"/>
                  <a:gd name="connsiteX16" fmla="*/ 117749 w 355036"/>
                  <a:gd name="connsiteY16" fmla="*/ 267813 h 343630"/>
                  <a:gd name="connsiteX17" fmla="*/ 78958 w 355036"/>
                  <a:gd name="connsiteY17" fmla="*/ 228830 h 343630"/>
                  <a:gd name="connsiteX18" fmla="*/ 78958 w 355036"/>
                  <a:gd name="connsiteY18" fmla="*/ 220482 h 34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55036" h="343630" extrusionOk="0">
                    <a:moveTo>
                      <a:pt x="14243" y="286327"/>
                    </a:moveTo>
                    <a:cubicBezTo>
                      <a:pt x="23748" y="304620"/>
                      <a:pt x="37192" y="318753"/>
                      <a:pt x="54411" y="328699"/>
                    </a:cubicBezTo>
                    <a:cubicBezTo>
                      <a:pt x="71630" y="338644"/>
                      <a:pt x="91411" y="343631"/>
                      <a:pt x="113781" y="343631"/>
                    </a:cubicBezTo>
                    <a:lnTo>
                      <a:pt x="355037" y="343631"/>
                    </a:lnTo>
                    <a:lnTo>
                      <a:pt x="355037" y="0"/>
                    </a:lnTo>
                    <a:lnTo>
                      <a:pt x="276078" y="0"/>
                    </a:lnTo>
                    <a:lnTo>
                      <a:pt x="276078" y="105847"/>
                    </a:lnTo>
                    <a:lnTo>
                      <a:pt x="113781" y="105847"/>
                    </a:lnTo>
                    <a:cubicBezTo>
                      <a:pt x="91411" y="105847"/>
                      <a:pt x="71630" y="110833"/>
                      <a:pt x="54411" y="120779"/>
                    </a:cubicBezTo>
                    <a:cubicBezTo>
                      <a:pt x="37192" y="130725"/>
                      <a:pt x="23748" y="144858"/>
                      <a:pt x="14243" y="163371"/>
                    </a:cubicBezTo>
                    <a:cubicBezTo>
                      <a:pt x="4739" y="181885"/>
                      <a:pt x="0" y="203374"/>
                      <a:pt x="0" y="227838"/>
                    </a:cubicBezTo>
                    <a:cubicBezTo>
                      <a:pt x="0" y="252303"/>
                      <a:pt x="4739" y="268034"/>
                      <a:pt x="14243" y="286327"/>
                    </a:cubicBezTo>
                    <a:close/>
                    <a:moveTo>
                      <a:pt x="78958" y="220455"/>
                    </a:moveTo>
                    <a:cubicBezTo>
                      <a:pt x="78958" y="198966"/>
                      <a:pt x="96370" y="181472"/>
                      <a:pt x="117749" y="181472"/>
                    </a:cubicBezTo>
                    <a:lnTo>
                      <a:pt x="276271" y="181472"/>
                    </a:lnTo>
                    <a:lnTo>
                      <a:pt x="276271" y="267813"/>
                    </a:lnTo>
                    <a:lnTo>
                      <a:pt x="117749" y="267813"/>
                    </a:lnTo>
                    <a:cubicBezTo>
                      <a:pt x="96370" y="267813"/>
                      <a:pt x="78958" y="250319"/>
                      <a:pt x="78958" y="228830"/>
                    </a:cubicBezTo>
                    <a:lnTo>
                      <a:pt x="78958" y="220482"/>
                    </a:lnTo>
                    <a:close/>
                  </a:path>
                </a:pathLst>
              </a:custGeom>
              <a:solidFill>
                <a:srgbClr val="FFFFFF"/>
              </a:solidFill>
              <a:ln w="0" cap="flat">
                <a:noFill/>
                <a:prstDash val="solid"/>
                <a:miter/>
              </a:ln>
            </p:spPr>
            <p:txBody>
              <a:bodyPr rtlCol="0" anchor="ctr"/>
              <a:lstStyle/>
              <a:p>
                <a:pPr>
                  <a:defRPr/>
                </a:pPr>
                <a:endParaRPr lang="en-GB"/>
              </a:p>
            </p:txBody>
          </p:sp>
          <p:sp>
            <p:nvSpPr>
              <p:cNvPr id="20" name="Полилиния: фигура 19"/>
              <p:cNvSpPr/>
              <p:nvPr/>
            </p:nvSpPr>
            <p:spPr bwMode="auto">
              <a:xfrm>
                <a:off x="9894882" y="839027"/>
                <a:ext cx="276271" cy="17604"/>
              </a:xfrm>
              <a:custGeom>
                <a:avLst/>
                <a:gdLst>
                  <a:gd name="connsiteX0" fmla="*/ 276271 w 276271"/>
                  <a:gd name="connsiteY0" fmla="*/ 0 h 17604"/>
                  <a:gd name="connsiteX1" fmla="*/ 0 w 276271"/>
                  <a:gd name="connsiteY1" fmla="*/ 0 h 17604"/>
                  <a:gd name="connsiteX2" fmla="*/ 0 w 276271"/>
                  <a:gd name="connsiteY2" fmla="*/ 17604 h 17604"/>
                  <a:gd name="connsiteX3" fmla="*/ 276271 w 276271"/>
                  <a:gd name="connsiteY3" fmla="*/ 17604 h 17604"/>
                  <a:gd name="connsiteX4" fmla="*/ 276271 w 276271"/>
                  <a:gd name="connsiteY4" fmla="*/ 0 h 17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271" h="17604" extrusionOk="0">
                    <a:moveTo>
                      <a:pt x="276271" y="0"/>
                    </a:moveTo>
                    <a:lnTo>
                      <a:pt x="0" y="0"/>
                    </a:lnTo>
                    <a:lnTo>
                      <a:pt x="0" y="17604"/>
                    </a:lnTo>
                    <a:lnTo>
                      <a:pt x="276271" y="17604"/>
                    </a:lnTo>
                    <a:lnTo>
                      <a:pt x="276271" y="0"/>
                    </a:lnTo>
                    <a:close/>
                  </a:path>
                </a:pathLst>
              </a:custGeom>
              <a:solidFill>
                <a:srgbClr val="FFFFFF"/>
              </a:solidFill>
              <a:ln w="0" cap="flat">
                <a:noFill/>
                <a:prstDash val="solid"/>
                <a:miter/>
              </a:ln>
            </p:spPr>
            <p:txBody>
              <a:bodyPr rtlCol="0" anchor="ctr"/>
              <a:lstStyle/>
              <a:p>
                <a:pPr>
                  <a:defRPr/>
                </a:pPr>
                <a:endParaRPr lang="en-GB"/>
              </a:p>
            </p:txBody>
          </p:sp>
          <p:sp>
            <p:nvSpPr>
              <p:cNvPr id="21" name="Полилиния: фигура 20"/>
              <p:cNvSpPr/>
              <p:nvPr/>
            </p:nvSpPr>
            <p:spPr bwMode="auto">
              <a:xfrm>
                <a:off x="9026645" y="518291"/>
                <a:ext cx="276271" cy="17604"/>
              </a:xfrm>
              <a:custGeom>
                <a:avLst/>
                <a:gdLst>
                  <a:gd name="connsiteX0" fmla="*/ 276271 w 276271"/>
                  <a:gd name="connsiteY0" fmla="*/ 0 h 17604"/>
                  <a:gd name="connsiteX1" fmla="*/ 0 w 276271"/>
                  <a:gd name="connsiteY1" fmla="*/ 0 h 17604"/>
                  <a:gd name="connsiteX2" fmla="*/ 0 w 276271"/>
                  <a:gd name="connsiteY2" fmla="*/ 17604 h 17604"/>
                  <a:gd name="connsiteX3" fmla="*/ 276271 w 276271"/>
                  <a:gd name="connsiteY3" fmla="*/ 17604 h 17604"/>
                  <a:gd name="connsiteX4" fmla="*/ 276271 w 276271"/>
                  <a:gd name="connsiteY4" fmla="*/ 0 h 17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271" h="17604" extrusionOk="0">
                    <a:moveTo>
                      <a:pt x="276271" y="0"/>
                    </a:moveTo>
                    <a:lnTo>
                      <a:pt x="0" y="0"/>
                    </a:lnTo>
                    <a:lnTo>
                      <a:pt x="0" y="17604"/>
                    </a:lnTo>
                    <a:lnTo>
                      <a:pt x="276271" y="17604"/>
                    </a:lnTo>
                    <a:lnTo>
                      <a:pt x="276271" y="0"/>
                    </a:lnTo>
                    <a:close/>
                  </a:path>
                </a:pathLst>
              </a:custGeom>
              <a:solidFill>
                <a:srgbClr val="FFFFFF"/>
              </a:solidFill>
              <a:ln w="0" cap="flat">
                <a:noFill/>
                <a:prstDash val="solid"/>
                <a:miter/>
              </a:ln>
            </p:spPr>
            <p:txBody>
              <a:bodyPr rtlCol="0" anchor="ctr"/>
              <a:lstStyle/>
              <a:p>
                <a:pPr>
                  <a:defRPr/>
                </a:pPr>
                <a:endParaRPr lang="en-GB"/>
              </a:p>
            </p:txBody>
          </p:sp>
          <p:sp>
            <p:nvSpPr>
              <p:cNvPr id="22" name="Полилиния: фигура 21"/>
              <p:cNvSpPr/>
              <p:nvPr/>
            </p:nvSpPr>
            <p:spPr bwMode="auto">
              <a:xfrm>
                <a:off x="10371359" y="463521"/>
                <a:ext cx="358369" cy="341178"/>
              </a:xfrm>
              <a:custGeom>
                <a:avLst/>
                <a:gdLst>
                  <a:gd name="connsiteX0" fmla="*/ 348865 w 358370"/>
                  <a:gd name="connsiteY0" fmla="*/ 341179 h 341178"/>
                  <a:gd name="connsiteX1" fmla="*/ 0 w 358370"/>
                  <a:gd name="connsiteY1" fmla="*/ 341179 h 341178"/>
                  <a:gd name="connsiteX2" fmla="*/ 0 w 358370"/>
                  <a:gd name="connsiteY2" fmla="*/ 254451 h 341178"/>
                  <a:gd name="connsiteX3" fmla="*/ 109842 w 358370"/>
                  <a:gd name="connsiteY3" fmla="*/ 144610 h 341178"/>
                  <a:gd name="connsiteX4" fmla="*/ 246545 w 358370"/>
                  <a:gd name="connsiteY4" fmla="*/ 144610 h 341178"/>
                  <a:gd name="connsiteX5" fmla="*/ 279136 w 358370"/>
                  <a:gd name="connsiteY5" fmla="*/ 112018 h 341178"/>
                  <a:gd name="connsiteX6" fmla="*/ 246545 w 358370"/>
                  <a:gd name="connsiteY6" fmla="*/ 79427 h 341178"/>
                  <a:gd name="connsiteX7" fmla="*/ 2755 w 358370"/>
                  <a:gd name="connsiteY7" fmla="*/ 79427 h 341178"/>
                  <a:gd name="connsiteX8" fmla="*/ 2755 w 358370"/>
                  <a:gd name="connsiteY8" fmla="*/ 0 h 341178"/>
                  <a:gd name="connsiteX9" fmla="*/ 246352 w 358370"/>
                  <a:gd name="connsiteY9" fmla="*/ 0 h 341178"/>
                  <a:gd name="connsiteX10" fmla="*/ 358370 w 358370"/>
                  <a:gd name="connsiteY10" fmla="*/ 112018 h 341178"/>
                  <a:gd name="connsiteX11" fmla="*/ 246352 w 358370"/>
                  <a:gd name="connsiteY11" fmla="*/ 224036 h 341178"/>
                  <a:gd name="connsiteX12" fmla="*/ 109649 w 358370"/>
                  <a:gd name="connsiteY12" fmla="*/ 224036 h 341178"/>
                  <a:gd name="connsiteX13" fmla="*/ 79234 w 358370"/>
                  <a:gd name="connsiteY13" fmla="*/ 254451 h 341178"/>
                  <a:gd name="connsiteX14" fmla="*/ 79234 w 358370"/>
                  <a:gd name="connsiteY14" fmla="*/ 261752 h 341178"/>
                  <a:gd name="connsiteX15" fmla="*/ 348700 w 358370"/>
                  <a:gd name="connsiteY15" fmla="*/ 261752 h 341178"/>
                  <a:gd name="connsiteX16" fmla="*/ 348700 w 358370"/>
                  <a:gd name="connsiteY16" fmla="*/ 341179 h 341178"/>
                  <a:gd name="connsiteX17" fmla="*/ 348893 w 358370"/>
                  <a:gd name="connsiteY17" fmla="*/ 341179 h 341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58370" h="341178" extrusionOk="0">
                    <a:moveTo>
                      <a:pt x="348865" y="341179"/>
                    </a:moveTo>
                    <a:lnTo>
                      <a:pt x="0" y="341179"/>
                    </a:lnTo>
                    <a:lnTo>
                      <a:pt x="0" y="254451"/>
                    </a:lnTo>
                    <a:cubicBezTo>
                      <a:pt x="0" y="194007"/>
                      <a:pt x="49177" y="144610"/>
                      <a:pt x="109842" y="144610"/>
                    </a:cubicBezTo>
                    <a:lnTo>
                      <a:pt x="246545" y="144610"/>
                    </a:lnTo>
                    <a:cubicBezTo>
                      <a:pt x="264535" y="144610"/>
                      <a:pt x="279136" y="129981"/>
                      <a:pt x="279136" y="112018"/>
                    </a:cubicBezTo>
                    <a:cubicBezTo>
                      <a:pt x="279136" y="94056"/>
                      <a:pt x="264507" y="79427"/>
                      <a:pt x="246545" y="79427"/>
                    </a:cubicBezTo>
                    <a:lnTo>
                      <a:pt x="2755" y="79427"/>
                    </a:lnTo>
                    <a:lnTo>
                      <a:pt x="2755" y="0"/>
                    </a:lnTo>
                    <a:lnTo>
                      <a:pt x="246352" y="0"/>
                    </a:lnTo>
                    <a:cubicBezTo>
                      <a:pt x="307981" y="0"/>
                      <a:pt x="358370" y="50168"/>
                      <a:pt x="358370" y="112018"/>
                    </a:cubicBezTo>
                    <a:cubicBezTo>
                      <a:pt x="358370" y="173868"/>
                      <a:pt x="308202" y="224036"/>
                      <a:pt x="246352" y="224036"/>
                    </a:cubicBezTo>
                    <a:lnTo>
                      <a:pt x="109649" y="224036"/>
                    </a:lnTo>
                    <a:cubicBezTo>
                      <a:pt x="92843" y="224036"/>
                      <a:pt x="79234" y="237674"/>
                      <a:pt x="79234" y="254451"/>
                    </a:cubicBezTo>
                    <a:lnTo>
                      <a:pt x="79234" y="261752"/>
                    </a:lnTo>
                    <a:lnTo>
                      <a:pt x="348700" y="261752"/>
                    </a:lnTo>
                    <a:lnTo>
                      <a:pt x="348700" y="341179"/>
                    </a:lnTo>
                    <a:lnTo>
                      <a:pt x="348893" y="341179"/>
                    </a:lnTo>
                    <a:close/>
                  </a:path>
                </a:pathLst>
              </a:custGeom>
              <a:solidFill>
                <a:srgbClr val="FFFFFF"/>
              </a:solidFill>
              <a:ln w="0" cap="flat">
                <a:noFill/>
                <a:prstDash val="solid"/>
                <a:miter/>
              </a:ln>
            </p:spPr>
            <p:txBody>
              <a:bodyPr rtlCol="0" anchor="ctr"/>
              <a:lstStyle/>
              <a:p>
                <a:pPr>
                  <a:defRPr/>
                </a:pPr>
                <a:endParaRPr lang="en-GB"/>
              </a:p>
            </p:txBody>
          </p:sp>
        </p:grpSp>
        <p:grpSp>
          <p:nvGrpSpPr>
            <p:cNvPr id="4" name="Рисунок 2"/>
            <p:cNvGrpSpPr/>
            <p:nvPr/>
          </p:nvGrpSpPr>
          <p:grpSpPr bwMode="auto">
            <a:xfrm>
              <a:off x="11213920" y="425282"/>
              <a:ext cx="427382" cy="427382"/>
              <a:chOff x="11213920" y="425282"/>
              <a:chExt cx="427382" cy="427382"/>
            </a:xfrm>
          </p:grpSpPr>
          <p:sp>
            <p:nvSpPr>
              <p:cNvPr id="13" name="Полилиния: фигура 12"/>
              <p:cNvSpPr/>
              <p:nvPr/>
            </p:nvSpPr>
            <p:spPr bwMode="auto">
              <a:xfrm>
                <a:off x="11213920" y="425282"/>
                <a:ext cx="427382" cy="427382"/>
              </a:xfrm>
              <a:custGeom>
                <a:avLst/>
                <a:gdLst>
                  <a:gd name="connsiteX0" fmla="*/ 0 w 427382"/>
                  <a:gd name="connsiteY0" fmla="*/ 85405 h 427382"/>
                  <a:gd name="connsiteX1" fmla="*/ 13582 w 427382"/>
                  <a:gd name="connsiteY1" fmla="*/ 13582 h 427382"/>
                  <a:gd name="connsiteX2" fmla="*/ 85405 w 427382"/>
                  <a:gd name="connsiteY2" fmla="*/ 0 h 427382"/>
                  <a:gd name="connsiteX3" fmla="*/ 341978 w 427382"/>
                  <a:gd name="connsiteY3" fmla="*/ 0 h 427382"/>
                  <a:gd name="connsiteX4" fmla="*/ 413801 w 427382"/>
                  <a:gd name="connsiteY4" fmla="*/ 13582 h 427382"/>
                  <a:gd name="connsiteX5" fmla="*/ 427383 w 427382"/>
                  <a:gd name="connsiteY5" fmla="*/ 85405 h 427382"/>
                  <a:gd name="connsiteX6" fmla="*/ 427383 w 427382"/>
                  <a:gd name="connsiteY6" fmla="*/ 341978 h 427382"/>
                  <a:gd name="connsiteX7" fmla="*/ 413801 w 427382"/>
                  <a:gd name="connsiteY7" fmla="*/ 413800 h 427382"/>
                  <a:gd name="connsiteX8" fmla="*/ 341978 w 427382"/>
                  <a:gd name="connsiteY8" fmla="*/ 427383 h 427382"/>
                  <a:gd name="connsiteX9" fmla="*/ 85625 w 427382"/>
                  <a:gd name="connsiteY9" fmla="*/ 427383 h 427382"/>
                  <a:gd name="connsiteX10" fmla="*/ 13803 w 427382"/>
                  <a:gd name="connsiteY10" fmla="*/ 413800 h 427382"/>
                  <a:gd name="connsiteX11" fmla="*/ 220 w 427382"/>
                  <a:gd name="connsiteY11" fmla="*/ 341978 h 427382"/>
                  <a:gd name="connsiteX12" fmla="*/ 220 w 427382"/>
                  <a:gd name="connsiteY12" fmla="*/ 85405 h 427382"/>
                  <a:gd name="connsiteX13" fmla="*/ 0 w 427382"/>
                  <a:gd name="connsiteY13" fmla="*/ 85405 h 427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7382" h="427382" extrusionOk="0">
                    <a:moveTo>
                      <a:pt x="0" y="85405"/>
                    </a:moveTo>
                    <a:cubicBezTo>
                      <a:pt x="0" y="48047"/>
                      <a:pt x="0" y="27164"/>
                      <a:pt x="13582" y="13582"/>
                    </a:cubicBezTo>
                    <a:cubicBezTo>
                      <a:pt x="27164" y="0"/>
                      <a:pt x="48020" y="0"/>
                      <a:pt x="85405" y="0"/>
                    </a:cubicBezTo>
                    <a:lnTo>
                      <a:pt x="341978" y="0"/>
                    </a:lnTo>
                    <a:cubicBezTo>
                      <a:pt x="379336" y="0"/>
                      <a:pt x="400219" y="0"/>
                      <a:pt x="413801" y="13582"/>
                    </a:cubicBezTo>
                    <a:cubicBezTo>
                      <a:pt x="427383" y="27164"/>
                      <a:pt x="427383" y="48020"/>
                      <a:pt x="427383" y="85405"/>
                    </a:cubicBezTo>
                    <a:lnTo>
                      <a:pt x="427383" y="341978"/>
                    </a:lnTo>
                    <a:cubicBezTo>
                      <a:pt x="427383" y="379335"/>
                      <a:pt x="427383" y="400218"/>
                      <a:pt x="413801" y="413800"/>
                    </a:cubicBezTo>
                    <a:cubicBezTo>
                      <a:pt x="400219" y="427383"/>
                      <a:pt x="379363" y="427383"/>
                      <a:pt x="341978" y="427383"/>
                    </a:cubicBezTo>
                    <a:lnTo>
                      <a:pt x="85625" y="427383"/>
                    </a:lnTo>
                    <a:cubicBezTo>
                      <a:pt x="48268" y="427383"/>
                      <a:pt x="27385" y="427383"/>
                      <a:pt x="13803" y="413800"/>
                    </a:cubicBezTo>
                    <a:cubicBezTo>
                      <a:pt x="220" y="400218"/>
                      <a:pt x="220" y="379363"/>
                      <a:pt x="220" y="341978"/>
                    </a:cubicBezTo>
                    <a:lnTo>
                      <a:pt x="220" y="85405"/>
                    </a:lnTo>
                    <a:lnTo>
                      <a:pt x="0" y="85405"/>
                    </a:lnTo>
                    <a:close/>
                  </a:path>
                </a:pathLst>
              </a:custGeom>
              <a:solidFill>
                <a:srgbClr val="FF0000"/>
              </a:solidFill>
              <a:ln w="0" cap="flat">
                <a:noFill/>
                <a:prstDash val="solid"/>
                <a:miter/>
              </a:ln>
            </p:spPr>
            <p:txBody>
              <a:bodyPr rtlCol="0" anchor="ctr"/>
              <a:lstStyle/>
              <a:p>
                <a:pPr>
                  <a:defRPr/>
                </a:pPr>
                <a:endParaRPr lang="en-GB"/>
              </a:p>
            </p:txBody>
          </p:sp>
          <p:grpSp>
            <p:nvGrpSpPr>
              <p:cNvPr id="14" name="Рисунок 2"/>
              <p:cNvGrpSpPr/>
              <p:nvPr/>
            </p:nvGrpSpPr>
            <p:grpSpPr bwMode="auto">
              <a:xfrm>
                <a:off x="11298278" y="512781"/>
                <a:ext cx="263680" cy="252412"/>
                <a:chOff x="11298278" y="512781"/>
                <a:chExt cx="263680" cy="252412"/>
              </a:xfrm>
              <a:solidFill>
                <a:srgbClr val="000000"/>
              </a:solidFill>
            </p:grpSpPr>
            <p:sp>
              <p:nvSpPr>
                <p:cNvPr id="15" name="Полилиния: фигура 14"/>
                <p:cNvSpPr/>
                <p:nvPr/>
              </p:nvSpPr>
              <p:spPr bwMode="auto">
                <a:xfrm>
                  <a:off x="11298278" y="564768"/>
                  <a:ext cx="146731" cy="200425"/>
                </a:xfrm>
                <a:custGeom>
                  <a:avLst/>
                  <a:gdLst>
                    <a:gd name="connsiteX0" fmla="*/ 81383 w 146731"/>
                    <a:gd name="connsiteY0" fmla="*/ 0 h 200425"/>
                    <a:gd name="connsiteX1" fmla="*/ 41105 w 146731"/>
                    <a:gd name="connsiteY1" fmla="*/ 16502 h 200425"/>
                    <a:gd name="connsiteX2" fmla="*/ 37771 w 146731"/>
                    <a:gd name="connsiteY2" fmla="*/ 16502 h 200425"/>
                    <a:gd name="connsiteX3" fmla="*/ 37771 w 146731"/>
                    <a:gd name="connsiteY3" fmla="*/ 2727 h 200425"/>
                    <a:gd name="connsiteX4" fmla="*/ 0 w 146731"/>
                    <a:gd name="connsiteY4" fmla="*/ 2727 h 200425"/>
                    <a:gd name="connsiteX5" fmla="*/ 0 w 146731"/>
                    <a:gd name="connsiteY5" fmla="*/ 200426 h 200425"/>
                    <a:gd name="connsiteX6" fmla="*/ 37771 w 146731"/>
                    <a:gd name="connsiteY6" fmla="*/ 200426 h 200425"/>
                    <a:gd name="connsiteX7" fmla="*/ 37771 w 146731"/>
                    <a:gd name="connsiteY7" fmla="*/ 131744 h 200425"/>
                    <a:gd name="connsiteX8" fmla="*/ 41105 w 146731"/>
                    <a:gd name="connsiteY8" fmla="*/ 131744 h 200425"/>
                    <a:gd name="connsiteX9" fmla="*/ 81383 w 146731"/>
                    <a:gd name="connsiteY9" fmla="*/ 148246 h 200425"/>
                    <a:gd name="connsiteX10" fmla="*/ 146731 w 146731"/>
                    <a:gd name="connsiteY10" fmla="*/ 74137 h 200425"/>
                    <a:gd name="connsiteX11" fmla="*/ 81383 w 146731"/>
                    <a:gd name="connsiteY11" fmla="*/ 28 h 200425"/>
                    <a:gd name="connsiteX12" fmla="*/ 73035 w 146731"/>
                    <a:gd name="connsiteY12" fmla="*/ 113148 h 200425"/>
                    <a:gd name="connsiteX13" fmla="*/ 37744 w 146731"/>
                    <a:gd name="connsiteY13" fmla="*/ 74109 h 200425"/>
                    <a:gd name="connsiteX14" fmla="*/ 37744 w 146731"/>
                    <a:gd name="connsiteY14" fmla="*/ 74109 h 200425"/>
                    <a:gd name="connsiteX15" fmla="*/ 73035 w 146731"/>
                    <a:gd name="connsiteY15" fmla="*/ 35071 h 200425"/>
                    <a:gd name="connsiteX16" fmla="*/ 108740 w 146731"/>
                    <a:gd name="connsiteY16" fmla="*/ 74109 h 200425"/>
                    <a:gd name="connsiteX17" fmla="*/ 73035 w 146731"/>
                    <a:gd name="connsiteY17" fmla="*/ 113148 h 200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46731" h="200425" extrusionOk="0">
                      <a:moveTo>
                        <a:pt x="81383" y="0"/>
                      </a:moveTo>
                      <a:cubicBezTo>
                        <a:pt x="65321" y="0"/>
                        <a:pt x="50499" y="5841"/>
                        <a:pt x="41105" y="16502"/>
                      </a:cubicBezTo>
                      <a:lnTo>
                        <a:pt x="37771" y="16502"/>
                      </a:lnTo>
                      <a:lnTo>
                        <a:pt x="37771" y="2727"/>
                      </a:lnTo>
                      <a:lnTo>
                        <a:pt x="0" y="2727"/>
                      </a:lnTo>
                      <a:lnTo>
                        <a:pt x="0" y="200426"/>
                      </a:lnTo>
                      <a:lnTo>
                        <a:pt x="37771" y="200426"/>
                      </a:lnTo>
                      <a:lnTo>
                        <a:pt x="37771" y="131744"/>
                      </a:lnTo>
                      <a:lnTo>
                        <a:pt x="41105" y="131744"/>
                      </a:lnTo>
                      <a:cubicBezTo>
                        <a:pt x="49866" y="141359"/>
                        <a:pt x="64081" y="148246"/>
                        <a:pt x="81383" y="148246"/>
                      </a:cubicBezTo>
                      <a:cubicBezTo>
                        <a:pt x="120201" y="148246"/>
                        <a:pt x="146731" y="116922"/>
                        <a:pt x="146731" y="74137"/>
                      </a:cubicBezTo>
                      <a:cubicBezTo>
                        <a:pt x="146731" y="31352"/>
                        <a:pt x="120228" y="28"/>
                        <a:pt x="81383" y="28"/>
                      </a:cubicBezTo>
                      <a:close/>
                      <a:moveTo>
                        <a:pt x="73035" y="113148"/>
                      </a:moveTo>
                      <a:cubicBezTo>
                        <a:pt x="52373" y="113148"/>
                        <a:pt x="37744" y="96645"/>
                        <a:pt x="37744" y="74109"/>
                      </a:cubicBezTo>
                      <a:lnTo>
                        <a:pt x="37744" y="74109"/>
                      </a:lnTo>
                      <a:cubicBezTo>
                        <a:pt x="37744" y="51574"/>
                        <a:pt x="52565" y="35071"/>
                        <a:pt x="73035" y="35071"/>
                      </a:cubicBezTo>
                      <a:cubicBezTo>
                        <a:pt x="93505" y="35071"/>
                        <a:pt x="108740" y="51574"/>
                        <a:pt x="108740" y="74109"/>
                      </a:cubicBezTo>
                      <a:cubicBezTo>
                        <a:pt x="108960" y="96645"/>
                        <a:pt x="93918" y="113148"/>
                        <a:pt x="73035" y="113148"/>
                      </a:cubicBezTo>
                      <a:close/>
                    </a:path>
                  </a:pathLst>
                </a:custGeom>
                <a:solidFill>
                  <a:schemeClr val="bg1"/>
                </a:solidFill>
                <a:ln w="0" cap="flat">
                  <a:noFill/>
                  <a:prstDash val="solid"/>
                  <a:miter/>
                </a:ln>
              </p:spPr>
              <p:txBody>
                <a:bodyPr rtlCol="0" anchor="ctr"/>
                <a:lstStyle/>
                <a:p>
                  <a:pPr>
                    <a:defRPr/>
                  </a:pPr>
                  <a:endParaRPr lang="en-GB"/>
                </a:p>
              </p:txBody>
            </p:sp>
            <p:sp>
              <p:nvSpPr>
                <p:cNvPr id="16" name="Полилиния: фигура 15"/>
                <p:cNvSpPr/>
                <p:nvPr/>
              </p:nvSpPr>
              <p:spPr bwMode="auto">
                <a:xfrm>
                  <a:off x="11465699" y="512781"/>
                  <a:ext cx="96259" cy="197698"/>
                </a:xfrm>
                <a:custGeom>
                  <a:avLst/>
                  <a:gdLst>
                    <a:gd name="connsiteX0" fmla="*/ 96012 w 96259"/>
                    <a:gd name="connsiteY0" fmla="*/ 89978 h 197698"/>
                    <a:gd name="connsiteX1" fmla="*/ 96012 w 96259"/>
                    <a:gd name="connsiteY1" fmla="*/ 54907 h 197698"/>
                    <a:gd name="connsiteX2" fmla="*/ 37771 w 96259"/>
                    <a:gd name="connsiteY2" fmla="*/ 54907 h 197698"/>
                    <a:gd name="connsiteX3" fmla="*/ 37771 w 96259"/>
                    <a:gd name="connsiteY3" fmla="*/ 0 h 197698"/>
                    <a:gd name="connsiteX4" fmla="*/ 0 w 96259"/>
                    <a:gd name="connsiteY4" fmla="*/ 0 h 197698"/>
                    <a:gd name="connsiteX5" fmla="*/ 0 w 96259"/>
                    <a:gd name="connsiteY5" fmla="*/ 138191 h 197698"/>
                    <a:gd name="connsiteX6" fmla="*/ 59508 w 96259"/>
                    <a:gd name="connsiteY6" fmla="*/ 197699 h 197698"/>
                    <a:gd name="connsiteX7" fmla="*/ 96260 w 96259"/>
                    <a:gd name="connsiteY7" fmla="*/ 197699 h 197698"/>
                    <a:gd name="connsiteX8" fmla="*/ 96260 w 96259"/>
                    <a:gd name="connsiteY8" fmla="*/ 162627 h 197698"/>
                    <a:gd name="connsiteX9" fmla="*/ 66395 w 96259"/>
                    <a:gd name="connsiteY9" fmla="*/ 162627 h 197698"/>
                    <a:gd name="connsiteX10" fmla="*/ 37578 w 96259"/>
                    <a:gd name="connsiteY10" fmla="*/ 133810 h 197698"/>
                    <a:gd name="connsiteX11" fmla="*/ 37578 w 96259"/>
                    <a:gd name="connsiteY11" fmla="*/ 90171 h 197698"/>
                    <a:gd name="connsiteX12" fmla="*/ 96039 w 96259"/>
                    <a:gd name="connsiteY12" fmla="*/ 90171 h 197698"/>
                    <a:gd name="connsiteX13" fmla="*/ 96039 w 96259"/>
                    <a:gd name="connsiteY13" fmla="*/ 89951 h 197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6259" h="197698" extrusionOk="0">
                      <a:moveTo>
                        <a:pt x="96012" y="89978"/>
                      </a:moveTo>
                      <a:lnTo>
                        <a:pt x="96012" y="54907"/>
                      </a:lnTo>
                      <a:lnTo>
                        <a:pt x="37771" y="54907"/>
                      </a:lnTo>
                      <a:lnTo>
                        <a:pt x="37771" y="0"/>
                      </a:lnTo>
                      <a:lnTo>
                        <a:pt x="0" y="0"/>
                      </a:lnTo>
                      <a:lnTo>
                        <a:pt x="0" y="138191"/>
                      </a:lnTo>
                      <a:cubicBezTo>
                        <a:pt x="0" y="176816"/>
                        <a:pt x="19202" y="197699"/>
                        <a:pt x="59508" y="197699"/>
                      </a:cubicBezTo>
                      <a:lnTo>
                        <a:pt x="96260" y="197699"/>
                      </a:lnTo>
                      <a:lnTo>
                        <a:pt x="96260" y="162627"/>
                      </a:lnTo>
                      <a:lnTo>
                        <a:pt x="66395" y="162627"/>
                      </a:lnTo>
                      <a:cubicBezTo>
                        <a:pt x="46559" y="162627"/>
                        <a:pt x="37578" y="154473"/>
                        <a:pt x="37578" y="133810"/>
                      </a:cubicBezTo>
                      <a:lnTo>
                        <a:pt x="37578" y="90171"/>
                      </a:lnTo>
                      <a:lnTo>
                        <a:pt x="96039" y="90171"/>
                      </a:lnTo>
                      <a:lnTo>
                        <a:pt x="96039" y="89951"/>
                      </a:lnTo>
                      <a:close/>
                    </a:path>
                  </a:pathLst>
                </a:custGeom>
                <a:solidFill>
                  <a:schemeClr val="bg1"/>
                </a:solidFill>
                <a:ln w="0" cap="flat">
                  <a:noFill/>
                  <a:prstDash val="solid"/>
                  <a:miter/>
                </a:ln>
              </p:spPr>
              <p:txBody>
                <a:bodyPr rtlCol="0" anchor="ctr"/>
                <a:lstStyle/>
                <a:p>
                  <a:pPr>
                    <a:defRPr/>
                  </a:pPr>
                  <a:endParaRPr lang="en-GB"/>
                </a:p>
              </p:txBody>
            </p:sp>
          </p:grpSp>
        </p:grpSp>
        <p:grpSp>
          <p:nvGrpSpPr>
            <p:cNvPr id="5" name="Рисунок 2"/>
            <p:cNvGrpSpPr/>
            <p:nvPr/>
          </p:nvGrpSpPr>
          <p:grpSpPr bwMode="auto">
            <a:xfrm>
              <a:off x="10714525" y="404770"/>
              <a:ext cx="375366" cy="704331"/>
              <a:chOff x="10714525" y="404770"/>
              <a:chExt cx="375366" cy="704331"/>
            </a:xfrm>
            <a:solidFill>
              <a:srgbClr val="FFFFFF"/>
            </a:solidFill>
          </p:grpSpPr>
          <p:sp>
            <p:nvSpPr>
              <p:cNvPr id="11" name="Полилиния: фигура 10"/>
              <p:cNvSpPr/>
              <p:nvPr/>
            </p:nvSpPr>
            <p:spPr bwMode="auto">
              <a:xfrm rot="-1719600">
                <a:off x="10934740" y="388832"/>
                <a:ext cx="33831" cy="513613"/>
              </a:xfrm>
              <a:custGeom>
                <a:avLst/>
                <a:gdLst>
                  <a:gd name="connsiteX0" fmla="*/ 0 w 33831"/>
                  <a:gd name="connsiteY0" fmla="*/ 0 h 513613"/>
                  <a:gd name="connsiteX1" fmla="*/ 33832 w 33831"/>
                  <a:gd name="connsiteY1" fmla="*/ 0 h 513613"/>
                  <a:gd name="connsiteX2" fmla="*/ 33832 w 33831"/>
                  <a:gd name="connsiteY2" fmla="*/ 513614 h 513613"/>
                  <a:gd name="connsiteX3" fmla="*/ 0 w 33831"/>
                  <a:gd name="connsiteY3" fmla="*/ 513614 h 513613"/>
                </a:gdLst>
                <a:ahLst/>
                <a:cxnLst>
                  <a:cxn ang="0">
                    <a:pos x="connsiteX0" y="connsiteY0"/>
                  </a:cxn>
                  <a:cxn ang="0">
                    <a:pos x="connsiteX1" y="connsiteY1"/>
                  </a:cxn>
                  <a:cxn ang="0">
                    <a:pos x="connsiteX2" y="connsiteY2"/>
                  </a:cxn>
                  <a:cxn ang="0">
                    <a:pos x="connsiteX3" y="connsiteY3"/>
                  </a:cxn>
                </a:cxnLst>
                <a:rect l="l" t="t" r="r" b="b"/>
                <a:pathLst>
                  <a:path w="33831" h="513613" extrusionOk="0">
                    <a:moveTo>
                      <a:pt x="0" y="0"/>
                    </a:moveTo>
                    <a:lnTo>
                      <a:pt x="33832" y="0"/>
                    </a:lnTo>
                    <a:lnTo>
                      <a:pt x="33832" y="513614"/>
                    </a:lnTo>
                    <a:lnTo>
                      <a:pt x="0" y="513614"/>
                    </a:lnTo>
                    <a:close/>
                  </a:path>
                </a:pathLst>
              </a:custGeom>
              <a:solidFill>
                <a:srgbClr val="FFFFFF"/>
              </a:solidFill>
              <a:ln w="0" cap="flat">
                <a:noFill/>
                <a:prstDash val="solid"/>
                <a:miter/>
              </a:ln>
            </p:spPr>
            <p:txBody>
              <a:bodyPr rtlCol="0" anchor="ctr"/>
              <a:lstStyle/>
              <a:p>
                <a:pPr>
                  <a:defRPr/>
                </a:pPr>
                <a:endParaRPr lang="en-GB"/>
              </a:p>
            </p:txBody>
          </p:sp>
          <p:sp>
            <p:nvSpPr>
              <p:cNvPr id="12" name="Полилиния: фигура 11"/>
              <p:cNvSpPr/>
              <p:nvPr/>
            </p:nvSpPr>
            <p:spPr bwMode="auto">
              <a:xfrm rot="-3804000">
                <a:off x="10516826" y="740020"/>
                <a:ext cx="770765" cy="33831"/>
              </a:xfrm>
              <a:custGeom>
                <a:avLst/>
                <a:gdLst>
                  <a:gd name="connsiteX0" fmla="*/ 0 w 770765"/>
                  <a:gd name="connsiteY0" fmla="*/ 0 h 33831"/>
                  <a:gd name="connsiteX1" fmla="*/ 770766 w 770765"/>
                  <a:gd name="connsiteY1" fmla="*/ 0 h 33831"/>
                  <a:gd name="connsiteX2" fmla="*/ 770766 w 770765"/>
                  <a:gd name="connsiteY2" fmla="*/ 33831 h 33831"/>
                  <a:gd name="connsiteX3" fmla="*/ 0 w 770765"/>
                  <a:gd name="connsiteY3" fmla="*/ 33831 h 33831"/>
                </a:gdLst>
                <a:ahLst/>
                <a:cxnLst>
                  <a:cxn ang="0">
                    <a:pos x="connsiteX0" y="connsiteY0"/>
                  </a:cxn>
                  <a:cxn ang="0">
                    <a:pos x="connsiteX1" y="connsiteY1"/>
                  </a:cxn>
                  <a:cxn ang="0">
                    <a:pos x="connsiteX2" y="connsiteY2"/>
                  </a:cxn>
                  <a:cxn ang="0">
                    <a:pos x="connsiteX3" y="connsiteY3"/>
                  </a:cxn>
                </a:cxnLst>
                <a:rect l="l" t="t" r="r" b="b"/>
                <a:pathLst>
                  <a:path w="770765" h="33831" extrusionOk="0">
                    <a:moveTo>
                      <a:pt x="0" y="0"/>
                    </a:moveTo>
                    <a:lnTo>
                      <a:pt x="770766" y="0"/>
                    </a:lnTo>
                    <a:lnTo>
                      <a:pt x="770766" y="33831"/>
                    </a:lnTo>
                    <a:lnTo>
                      <a:pt x="0" y="33831"/>
                    </a:lnTo>
                    <a:close/>
                  </a:path>
                </a:pathLst>
              </a:custGeom>
              <a:solidFill>
                <a:srgbClr val="FFFFFF"/>
              </a:solidFill>
              <a:ln w="0" cap="flat">
                <a:noFill/>
                <a:prstDash val="solid"/>
                <a:miter/>
              </a:ln>
            </p:spPr>
            <p:txBody>
              <a:bodyPr rtlCol="0" anchor="ctr"/>
              <a:lstStyle/>
              <a:p>
                <a:pPr>
                  <a:defRPr/>
                </a:pPr>
                <a:endParaRPr lang="en-GB"/>
              </a:p>
            </p:txBody>
          </p:sp>
        </p:grp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PhAnim="0" preserve="1" userDrawn="1">
  <p:cSld name="1_Спикер 3">
    <p:bg>
      <p:bgPr>
        <a:solidFill>
          <a:schemeClr val="tx1"/>
        </a:solidFill>
        <a:effectLst/>
      </p:bgPr>
    </p:bg>
    <p:spTree>
      <p:nvGrpSpPr>
        <p:cNvPr id="1" name=""/>
        <p:cNvGrpSpPr/>
        <p:nvPr/>
      </p:nvGrpSpPr>
      <p:grpSpPr bwMode="auto">
        <a:xfrm>
          <a:off x="0" y="0"/>
          <a:ext cx="0" cy="0"/>
          <a:chOff x="0" y="0"/>
          <a:chExt cx="0" cy="0"/>
        </a:xfrm>
      </p:grpSpPr>
      <p:pic>
        <p:nvPicPr>
          <p:cNvPr id="27" name="Рисунок 26" descr="Изображение выглядит как клавиатура, Компьютерная клавиатура, Устройство ввода, периферический&#10;&#10;Автоматически созданное описание"/>
          <p:cNvPicPr>
            <a:picLocks noChangeAspect="1"/>
          </p:cNvPicPr>
          <p:nvPr userDrawn="1"/>
        </p:nvPicPr>
        <p:blipFill>
          <a:blip r:embed="rId2"/>
          <a:stretch/>
        </p:blipFill>
        <p:spPr bwMode="auto">
          <a:xfrm>
            <a:off x="4502675" y="2131308"/>
            <a:ext cx="6858000" cy="6858000"/>
          </a:xfrm>
          <a:prstGeom prst="rect">
            <a:avLst/>
          </a:prstGeom>
        </p:spPr>
      </p:pic>
      <p:sp>
        <p:nvSpPr>
          <p:cNvPr id="8" name="Текст 46"/>
          <p:cNvSpPr>
            <a:spLocks noGrp="1"/>
          </p:cNvSpPr>
          <p:nvPr>
            <p:ph type="body" sz="quarter" idx="14" hasCustomPrompt="1"/>
          </p:nvPr>
        </p:nvSpPr>
        <p:spPr bwMode="auto">
          <a:xfrm>
            <a:off x="587375" y="5387971"/>
            <a:ext cx="5332000" cy="777879"/>
          </a:xfrm>
        </p:spPr>
        <p:txBody>
          <a:bodyPr lIns="0" tIns="0" rIns="0" bIns="0">
            <a:noAutofit/>
          </a:bodyPr>
          <a:lstStyle>
            <a:lvl1pPr marL="0" marR="0" indent="0" algn="l" defTabSz="914400">
              <a:lnSpc>
                <a:spcPct val="90000"/>
              </a:lnSpc>
              <a:spcBef>
                <a:spcPts val="1000"/>
              </a:spcBef>
              <a:spcAft>
                <a:spcPts val="0"/>
              </a:spcAft>
              <a:buClrTx/>
              <a:buSzTx/>
              <a:buFont typeface="Arial"/>
              <a:buNone/>
              <a:defRPr lang="ru-RU" sz="1800" b="0" i="0">
                <a:solidFill>
                  <a:schemeClr val="bg1"/>
                </a:solidFill>
                <a:latin typeface="TT Positive Light"/>
                <a:ea typeface="+mn-ea"/>
                <a:cs typeface="+mn-cs"/>
              </a:defRPr>
            </a:lvl1pPr>
            <a:lvl3pPr>
              <a:defRPr/>
            </a:lvl3pPr>
          </a:lstStyle>
          <a:p>
            <a:pPr marL="0" marR="0" lvl="0" indent="0" algn="l" defTabSz="914400">
              <a:lnSpc>
                <a:spcPct val="90000"/>
              </a:lnSpc>
              <a:spcBef>
                <a:spcPts val="1000"/>
              </a:spcBef>
              <a:spcAft>
                <a:spcPts val="0"/>
              </a:spcAft>
              <a:buClrTx/>
              <a:buSzTx/>
              <a:buFont typeface="Arial"/>
              <a:buNone/>
              <a:defRPr/>
            </a:pPr>
            <a:r>
              <a:rPr lang="ru-RU"/>
              <a:t>Должность</a:t>
            </a:r>
            <a:endParaRPr/>
          </a:p>
        </p:txBody>
      </p:sp>
      <p:sp>
        <p:nvSpPr>
          <p:cNvPr id="9" name="Текст 46"/>
          <p:cNvSpPr>
            <a:spLocks noGrp="1"/>
          </p:cNvSpPr>
          <p:nvPr>
            <p:ph type="body" sz="quarter" idx="15" hasCustomPrompt="1"/>
          </p:nvPr>
        </p:nvSpPr>
        <p:spPr bwMode="auto">
          <a:xfrm>
            <a:off x="587375" y="4916488"/>
            <a:ext cx="5332000" cy="342900"/>
          </a:xfrm>
        </p:spPr>
        <p:txBody>
          <a:bodyPr lIns="0" tIns="0" rIns="0" bIns="0" anchor="b">
            <a:noAutofit/>
          </a:bodyPr>
          <a:lstStyle>
            <a:lvl1pPr marL="0" marR="0" indent="0" algn="l" defTabSz="914400">
              <a:lnSpc>
                <a:spcPct val="90000"/>
              </a:lnSpc>
              <a:spcBef>
                <a:spcPts val="1000"/>
              </a:spcBef>
              <a:spcAft>
                <a:spcPts val="0"/>
              </a:spcAft>
              <a:buClrTx/>
              <a:buSzTx/>
              <a:buFont typeface="Arial"/>
              <a:buNone/>
              <a:defRPr lang="ru-RU" sz="2400" b="0" i="0">
                <a:solidFill>
                  <a:schemeClr val="bg1"/>
                </a:solidFill>
                <a:latin typeface="TT Positive Medium"/>
                <a:ea typeface="+mn-ea"/>
                <a:cs typeface="+mn-cs"/>
              </a:defRPr>
            </a:lvl1pPr>
            <a:lvl3pPr>
              <a:defRPr/>
            </a:lvl3pPr>
          </a:lstStyle>
          <a:p>
            <a:pPr marL="0" marR="0" lvl="0" indent="0" algn="l" defTabSz="914400">
              <a:lnSpc>
                <a:spcPct val="90000"/>
              </a:lnSpc>
              <a:spcBef>
                <a:spcPts val="1000"/>
              </a:spcBef>
              <a:spcAft>
                <a:spcPts val="0"/>
              </a:spcAft>
              <a:buClrTx/>
              <a:buSzTx/>
              <a:buFont typeface="Arial"/>
              <a:buNone/>
              <a:defRPr/>
            </a:pPr>
            <a:r>
              <a:rPr lang="ru-RU"/>
              <a:t>Имя спикера</a:t>
            </a:r>
            <a:endParaRPr/>
          </a:p>
        </p:txBody>
      </p:sp>
      <p:sp>
        <p:nvSpPr>
          <p:cNvPr id="10" name="Shape 9"/>
          <p:cNvSpPr>
            <a:spLocks noGrp="1"/>
          </p:cNvSpPr>
          <p:nvPr>
            <p:ph type="title" hasCustomPrompt="1"/>
          </p:nvPr>
        </p:nvSpPr>
        <p:spPr bwMode="auto">
          <a:xfrm>
            <a:off x="587375" y="1460019"/>
            <a:ext cx="5353621" cy="2931226"/>
          </a:xfrm>
        </p:spPr>
        <p:txBody>
          <a:bodyPr vert="horz" lIns="0" tIns="0" rIns="0" bIns="0" rtlCol="0" anchor="t">
            <a:noAutofit/>
          </a:bodyPr>
          <a:lstStyle>
            <a:lvl1pPr>
              <a:lnSpc>
                <a:spcPct val="80000"/>
              </a:lnSpc>
              <a:defRPr lang="ru-RU" sz="4800" b="0" i="0" spc="-200">
                <a:solidFill>
                  <a:schemeClr val="bg1"/>
                </a:solidFill>
                <a:latin typeface="TT Positive DemiBold"/>
                <a:ea typeface="+mj-ea"/>
                <a:cs typeface="+mj-cs"/>
              </a:defRPr>
            </a:lvl1pPr>
          </a:lstStyle>
          <a:p>
            <a:pPr lvl="0" algn="l" defTabSz="914400">
              <a:lnSpc>
                <a:spcPct val="80000"/>
              </a:lnSpc>
              <a:spcBef>
                <a:spcPts val="0"/>
              </a:spcBef>
              <a:buNone/>
              <a:defRPr/>
            </a:pPr>
            <a:r>
              <a:rPr lang="ru-RU"/>
              <a:t>Заголовок —</a:t>
            </a:r>
            <a:br>
              <a:rPr lang="ru-RU"/>
            </a:br>
            <a:r>
              <a:rPr lang="ru-RU"/>
              <a:t>главная мысль </a:t>
            </a:r>
            <a:br>
              <a:rPr lang="ru-RU"/>
            </a:br>
            <a:r>
              <a:rPr lang="ru-RU"/>
              <a:t>слайда</a:t>
            </a:r>
            <a:endParaRPr/>
          </a:p>
        </p:txBody>
      </p:sp>
      <p:sp>
        <p:nvSpPr>
          <p:cNvPr id="11" name="Рисунок 2"/>
          <p:cNvSpPr>
            <a:spLocks noGrp="1"/>
          </p:cNvSpPr>
          <p:nvPr>
            <p:ph type="pic" sz="quarter" idx="10"/>
          </p:nvPr>
        </p:nvSpPr>
        <p:spPr bwMode="auto">
          <a:xfrm>
            <a:off x="7243833" y="1455738"/>
            <a:ext cx="4398839" cy="4719402"/>
          </a:xfrm>
          <a:prstGeom prst="roundRect">
            <a:avLst>
              <a:gd name="adj" fmla="val 5152"/>
            </a:avLst>
          </a:prstGeom>
          <a:solidFill>
            <a:schemeClr val="tx1">
              <a:lumMod val="50000"/>
              <a:lumOff val="50000"/>
            </a:schemeClr>
          </a:solidFill>
          <a:ln>
            <a:noFill/>
          </a:ln>
        </p:spPr>
        <p:txBody>
          <a:bodyPr/>
          <a:lstStyle/>
          <a:p>
            <a:pPr>
              <a:defRPr/>
            </a:pPr>
            <a:endParaRPr lang="ru-RU"/>
          </a:p>
        </p:txBody>
      </p:sp>
      <p:sp>
        <p:nvSpPr>
          <p:cNvPr id="64" name="Текст 14"/>
          <p:cNvSpPr txBox="1"/>
          <p:nvPr userDrawn="1"/>
        </p:nvSpPr>
        <p:spPr bwMode="auto">
          <a:xfrm>
            <a:off x="573625" y="391063"/>
            <a:ext cx="10515600" cy="152349"/>
          </a:xfrm>
          <a:prstGeom prst="rect">
            <a:avLst/>
          </a:prstGeom>
        </p:spPr>
        <p:txBody>
          <a:bodyPr vert="horz" lIns="0" tIns="0" rIns="0" bIns="0" rtlCol="0">
            <a:spAutoFit/>
          </a:bodyPr>
          <a:lstStyle>
            <a:lvl1pPr marL="0" indent="0" algn="l" defTabSz="914400">
              <a:lnSpc>
                <a:spcPct val="90000"/>
              </a:lnSpc>
              <a:spcBef>
                <a:spcPts val="1000"/>
              </a:spcBef>
              <a:buFontTx/>
              <a:buNone/>
              <a:defRPr sz="2800" b="0" i="0">
                <a:solidFill>
                  <a:srgbClr val="212121"/>
                </a:solidFill>
                <a:latin typeface="TT Positive"/>
                <a:ea typeface="+mn-ea"/>
                <a:cs typeface="+mn-cs"/>
              </a:defRPr>
            </a:lvl1pPr>
            <a:lvl2pPr marL="457200" indent="0" algn="l" defTabSz="914400">
              <a:lnSpc>
                <a:spcPct val="90000"/>
              </a:lnSpc>
              <a:spcBef>
                <a:spcPts val="500"/>
              </a:spcBef>
              <a:buFontTx/>
              <a:buNone/>
              <a:defRPr sz="2400" b="0" i="0">
                <a:solidFill>
                  <a:srgbClr val="212121"/>
                </a:solidFill>
                <a:latin typeface="TT Positive"/>
                <a:ea typeface="+mn-ea"/>
                <a:cs typeface="+mn-cs"/>
              </a:defRPr>
            </a:lvl2pPr>
            <a:lvl3pPr marL="914400" indent="0" algn="l" defTabSz="914400">
              <a:lnSpc>
                <a:spcPct val="90000"/>
              </a:lnSpc>
              <a:spcBef>
                <a:spcPts val="500"/>
              </a:spcBef>
              <a:buFontTx/>
              <a:buNone/>
              <a:defRPr sz="2000" b="0" i="0">
                <a:solidFill>
                  <a:srgbClr val="212121"/>
                </a:solidFill>
                <a:latin typeface="TT Positive"/>
                <a:ea typeface="+mn-ea"/>
                <a:cs typeface="+mn-cs"/>
              </a:defRPr>
            </a:lvl3pPr>
            <a:lvl4pPr marL="1371600" indent="0" algn="l" defTabSz="914400">
              <a:lnSpc>
                <a:spcPct val="90000"/>
              </a:lnSpc>
              <a:spcBef>
                <a:spcPts val="500"/>
              </a:spcBef>
              <a:buFontTx/>
              <a:buNone/>
              <a:defRPr sz="1800" b="0" i="0">
                <a:solidFill>
                  <a:srgbClr val="212121"/>
                </a:solidFill>
                <a:latin typeface="TT Positive"/>
                <a:ea typeface="+mn-ea"/>
                <a:cs typeface="+mn-cs"/>
              </a:defRPr>
            </a:lvl4pPr>
            <a:lvl5pPr marL="1828800" indent="0" algn="l" defTabSz="914400">
              <a:lnSpc>
                <a:spcPct val="90000"/>
              </a:lnSpc>
              <a:spcBef>
                <a:spcPts val="500"/>
              </a:spcBef>
              <a:buFontTx/>
              <a:buNone/>
              <a:defRPr sz="1800" b="0" i="0">
                <a:solidFill>
                  <a:srgbClr val="212121"/>
                </a:solidFill>
                <a:latin typeface="TT Positive"/>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a:defRPr/>
            </a:pPr>
            <a:r>
              <a:rPr lang="en-US" sz="1100">
                <a:solidFill>
                  <a:schemeClr val="tx2">
                    <a:lumMod val="50000"/>
                  </a:schemeClr>
                </a:solidFill>
                <a:latin typeface="TT Positive Medium"/>
              </a:rPr>
              <a:t>POSITIVE HACK DAYS FEST 2024</a:t>
            </a:r>
            <a:endParaRPr lang="ru-RU" sz="1100">
              <a:solidFill>
                <a:schemeClr val="tx2">
                  <a:lumMod val="50000"/>
                </a:schemeClr>
              </a:solidFill>
              <a:latin typeface="TT Positive Medium"/>
            </a:endParaRPr>
          </a:p>
        </p:txBody>
      </p:sp>
      <p:sp>
        <p:nvSpPr>
          <p:cNvPr id="2" name="TextBox 1"/>
          <p:cNvSpPr txBox="1"/>
          <p:nvPr userDrawn="1"/>
        </p:nvSpPr>
        <p:spPr bwMode="auto">
          <a:xfrm>
            <a:off x="587375" y="6417642"/>
            <a:ext cx="383003" cy="184666"/>
          </a:xfrm>
          <a:prstGeom prst="rect">
            <a:avLst/>
          </a:prstGeom>
          <a:noFill/>
        </p:spPr>
        <p:txBody>
          <a:bodyPr wrap="square" lIns="0" tIns="0" rIns="0" bIns="0" rtlCol="0" anchor="b">
            <a:spAutoFit/>
          </a:bodyPr>
          <a:lstStyle/>
          <a:p>
            <a:pPr algn="l">
              <a:defRPr/>
            </a:pPr>
            <a:fld id="{C4C0981C-535B-4EEC-A7A3-4818C0CB8BA2}" type="slidenum">
              <a:rPr lang="ru-RU" sz="1200">
                <a:solidFill>
                  <a:schemeClr val="bg1"/>
                </a:solidFill>
                <a:latin typeface="TT Positive"/>
              </a:rPr>
              <a:t>‹#›</a:t>
            </a:fld>
            <a:endParaRPr lang="ru-RU" sz="1200">
              <a:solidFill>
                <a:schemeClr val="bg1"/>
              </a:solidFill>
              <a:latin typeface="TT Positive"/>
            </a:endParaRPr>
          </a:p>
        </p:txBody>
      </p:sp>
      <p:grpSp>
        <p:nvGrpSpPr>
          <p:cNvPr id="3" name="Группа 2"/>
          <p:cNvGrpSpPr/>
          <p:nvPr userDrawn="1"/>
        </p:nvGrpSpPr>
        <p:grpSpPr bwMode="auto">
          <a:xfrm>
            <a:off x="9026645" y="385622"/>
            <a:ext cx="2614657" cy="704331"/>
            <a:chOff x="9026645" y="404770"/>
            <a:chExt cx="2614657" cy="704331"/>
          </a:xfrm>
        </p:grpSpPr>
        <p:grpSp>
          <p:nvGrpSpPr>
            <p:cNvPr id="5" name="Рисунок 2"/>
            <p:cNvGrpSpPr/>
            <p:nvPr/>
          </p:nvGrpSpPr>
          <p:grpSpPr bwMode="auto">
            <a:xfrm>
              <a:off x="9026645" y="462612"/>
              <a:ext cx="1703084" cy="427988"/>
              <a:chOff x="9026645" y="462612"/>
              <a:chExt cx="1703084" cy="427988"/>
            </a:xfrm>
            <a:solidFill>
              <a:srgbClr val="FFFFFF"/>
            </a:solidFill>
          </p:grpSpPr>
          <p:sp>
            <p:nvSpPr>
              <p:cNvPr id="19" name="Полилиния: фигура 18"/>
              <p:cNvSpPr/>
              <p:nvPr/>
            </p:nvSpPr>
            <p:spPr bwMode="auto">
              <a:xfrm>
                <a:off x="9026645" y="568266"/>
                <a:ext cx="355014" cy="322334"/>
              </a:xfrm>
              <a:custGeom>
                <a:avLst/>
                <a:gdLst>
                  <a:gd name="connsiteX0" fmla="*/ 340793 w 355014"/>
                  <a:gd name="connsiteY0" fmla="*/ 57304 h 322334"/>
                  <a:gd name="connsiteX1" fmla="*/ 300625 w 355014"/>
                  <a:gd name="connsiteY1" fmla="*/ 14932 h 322334"/>
                  <a:gd name="connsiteX2" fmla="*/ 241255 w 355014"/>
                  <a:gd name="connsiteY2" fmla="*/ 0 h 322334"/>
                  <a:gd name="connsiteX3" fmla="*/ 0 w 355014"/>
                  <a:gd name="connsiteY3" fmla="*/ 0 h 322334"/>
                  <a:gd name="connsiteX4" fmla="*/ 0 w 355014"/>
                  <a:gd name="connsiteY4" fmla="*/ 322335 h 322334"/>
                  <a:gd name="connsiteX5" fmla="*/ 78958 w 355014"/>
                  <a:gd name="connsiteY5" fmla="*/ 322335 h 322334"/>
                  <a:gd name="connsiteX6" fmla="*/ 78958 w 355014"/>
                  <a:gd name="connsiteY6" fmla="*/ 237784 h 322334"/>
                  <a:gd name="connsiteX7" fmla="*/ 241228 w 355014"/>
                  <a:gd name="connsiteY7" fmla="*/ 237784 h 322334"/>
                  <a:gd name="connsiteX8" fmla="*/ 300598 w 355014"/>
                  <a:gd name="connsiteY8" fmla="*/ 222852 h 322334"/>
                  <a:gd name="connsiteX9" fmla="*/ 340766 w 355014"/>
                  <a:gd name="connsiteY9" fmla="*/ 180287 h 322334"/>
                  <a:gd name="connsiteX10" fmla="*/ 355009 w 355014"/>
                  <a:gd name="connsiteY10" fmla="*/ 115820 h 322334"/>
                  <a:gd name="connsiteX11" fmla="*/ 340766 w 355014"/>
                  <a:gd name="connsiteY11" fmla="*/ 57331 h 322334"/>
                  <a:gd name="connsiteX12" fmla="*/ 276271 w 355014"/>
                  <a:gd name="connsiteY12" fmla="*/ 123369 h 322334"/>
                  <a:gd name="connsiteX13" fmla="*/ 237481 w 355014"/>
                  <a:gd name="connsiteY13" fmla="*/ 162352 h 322334"/>
                  <a:gd name="connsiteX14" fmla="*/ 78958 w 355014"/>
                  <a:gd name="connsiteY14" fmla="*/ 162352 h 322334"/>
                  <a:gd name="connsiteX15" fmla="*/ 78958 w 355014"/>
                  <a:gd name="connsiteY15" fmla="*/ 76010 h 322334"/>
                  <a:gd name="connsiteX16" fmla="*/ 237481 w 355014"/>
                  <a:gd name="connsiteY16" fmla="*/ 76010 h 322334"/>
                  <a:gd name="connsiteX17" fmla="*/ 276271 w 355014"/>
                  <a:gd name="connsiteY17" fmla="*/ 114994 h 322334"/>
                  <a:gd name="connsiteX18" fmla="*/ 276271 w 355014"/>
                  <a:gd name="connsiteY18" fmla="*/ 123341 h 322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55014" h="322334" extrusionOk="0">
                    <a:moveTo>
                      <a:pt x="340793" y="57304"/>
                    </a:moveTo>
                    <a:cubicBezTo>
                      <a:pt x="331289" y="39011"/>
                      <a:pt x="317844" y="24878"/>
                      <a:pt x="300625" y="14932"/>
                    </a:cubicBezTo>
                    <a:cubicBezTo>
                      <a:pt x="283407" y="4987"/>
                      <a:pt x="263626" y="0"/>
                      <a:pt x="241255" y="0"/>
                    </a:cubicBezTo>
                    <a:lnTo>
                      <a:pt x="0" y="0"/>
                    </a:lnTo>
                    <a:lnTo>
                      <a:pt x="0" y="322335"/>
                    </a:lnTo>
                    <a:lnTo>
                      <a:pt x="78958" y="322335"/>
                    </a:lnTo>
                    <a:lnTo>
                      <a:pt x="78958" y="237784"/>
                    </a:lnTo>
                    <a:lnTo>
                      <a:pt x="241228" y="237784"/>
                    </a:lnTo>
                    <a:cubicBezTo>
                      <a:pt x="263598" y="237784"/>
                      <a:pt x="283379" y="232825"/>
                      <a:pt x="300598" y="222852"/>
                    </a:cubicBezTo>
                    <a:cubicBezTo>
                      <a:pt x="317817" y="212906"/>
                      <a:pt x="331261" y="198773"/>
                      <a:pt x="340766" y="180287"/>
                    </a:cubicBezTo>
                    <a:cubicBezTo>
                      <a:pt x="350270" y="161773"/>
                      <a:pt x="355009" y="140284"/>
                      <a:pt x="355009" y="115820"/>
                    </a:cubicBezTo>
                    <a:cubicBezTo>
                      <a:pt x="355202" y="91741"/>
                      <a:pt x="350270" y="75817"/>
                      <a:pt x="340766" y="57331"/>
                    </a:cubicBezTo>
                    <a:close/>
                    <a:moveTo>
                      <a:pt x="276271" y="123369"/>
                    </a:moveTo>
                    <a:cubicBezTo>
                      <a:pt x="276271" y="144858"/>
                      <a:pt x="258860" y="162352"/>
                      <a:pt x="237481" y="162352"/>
                    </a:cubicBezTo>
                    <a:lnTo>
                      <a:pt x="78958" y="162352"/>
                    </a:lnTo>
                    <a:lnTo>
                      <a:pt x="78958" y="76010"/>
                    </a:lnTo>
                    <a:lnTo>
                      <a:pt x="237481" y="76010"/>
                    </a:lnTo>
                    <a:cubicBezTo>
                      <a:pt x="258860" y="76010"/>
                      <a:pt x="276271" y="93532"/>
                      <a:pt x="276271" y="114994"/>
                    </a:cubicBezTo>
                    <a:lnTo>
                      <a:pt x="276271" y="123341"/>
                    </a:lnTo>
                    <a:close/>
                  </a:path>
                </a:pathLst>
              </a:custGeom>
              <a:solidFill>
                <a:srgbClr val="FFFFFF"/>
              </a:solidFill>
              <a:ln w="0" cap="flat">
                <a:noFill/>
                <a:prstDash val="solid"/>
                <a:miter/>
              </a:ln>
            </p:spPr>
            <p:txBody>
              <a:bodyPr rtlCol="0" anchor="ctr"/>
              <a:lstStyle/>
              <a:p>
                <a:pPr>
                  <a:defRPr/>
                </a:pPr>
                <a:endParaRPr lang="en-GB"/>
              </a:p>
            </p:txBody>
          </p:sp>
          <p:sp>
            <p:nvSpPr>
              <p:cNvPr id="20" name="Полилиния: фигура 19"/>
              <p:cNvSpPr/>
              <p:nvPr/>
            </p:nvSpPr>
            <p:spPr bwMode="auto">
              <a:xfrm>
                <a:off x="9421298" y="462612"/>
                <a:ext cx="355008" cy="344015"/>
              </a:xfrm>
              <a:custGeom>
                <a:avLst/>
                <a:gdLst>
                  <a:gd name="connsiteX0" fmla="*/ 276244 w 355008"/>
                  <a:gd name="connsiteY0" fmla="*/ 226240 h 344016"/>
                  <a:gd name="connsiteX1" fmla="*/ 265169 w 355008"/>
                  <a:gd name="connsiteY1" fmla="*/ 193814 h 344016"/>
                  <a:gd name="connsiteX2" fmla="*/ 236875 w 355008"/>
                  <a:gd name="connsiteY2" fmla="*/ 181664 h 344016"/>
                  <a:gd name="connsiteX3" fmla="*/ 78958 w 355008"/>
                  <a:gd name="connsiteY3" fmla="*/ 181664 h 344016"/>
                  <a:gd name="connsiteX4" fmla="*/ 78958 w 355008"/>
                  <a:gd name="connsiteY4" fmla="*/ 344016 h 344016"/>
                  <a:gd name="connsiteX5" fmla="*/ 0 w 355008"/>
                  <a:gd name="connsiteY5" fmla="*/ 344016 h 344016"/>
                  <a:gd name="connsiteX6" fmla="*/ 0 w 355008"/>
                  <a:gd name="connsiteY6" fmla="*/ 0 h 344016"/>
                  <a:gd name="connsiteX7" fmla="*/ 78958 w 355008"/>
                  <a:gd name="connsiteY7" fmla="*/ 0 h 344016"/>
                  <a:gd name="connsiteX8" fmla="*/ 78958 w 355008"/>
                  <a:gd name="connsiteY8" fmla="*/ 106646 h 344016"/>
                  <a:gd name="connsiteX9" fmla="*/ 241228 w 355008"/>
                  <a:gd name="connsiteY9" fmla="*/ 106646 h 344016"/>
                  <a:gd name="connsiteX10" fmla="*/ 300598 w 355008"/>
                  <a:gd name="connsiteY10" fmla="*/ 121578 h 344016"/>
                  <a:gd name="connsiteX11" fmla="*/ 340766 w 355008"/>
                  <a:gd name="connsiteY11" fmla="*/ 164170 h 344016"/>
                  <a:gd name="connsiteX12" fmla="*/ 355009 w 355008"/>
                  <a:gd name="connsiteY12" fmla="*/ 228637 h 344016"/>
                  <a:gd name="connsiteX13" fmla="*/ 355009 w 355008"/>
                  <a:gd name="connsiteY13" fmla="*/ 343851 h 344016"/>
                  <a:gd name="connsiteX14" fmla="*/ 275638 w 355008"/>
                  <a:gd name="connsiteY14" fmla="*/ 343851 h 344016"/>
                  <a:gd name="connsiteX15" fmla="*/ 276244 w 355008"/>
                  <a:gd name="connsiteY15" fmla="*/ 226268 h 344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55008" h="344016" extrusionOk="0">
                    <a:moveTo>
                      <a:pt x="276244" y="226240"/>
                    </a:moveTo>
                    <a:cubicBezTo>
                      <a:pt x="276244" y="212713"/>
                      <a:pt x="272469" y="201776"/>
                      <a:pt x="265169" y="193814"/>
                    </a:cubicBezTo>
                    <a:cubicBezTo>
                      <a:pt x="257840" y="185659"/>
                      <a:pt x="248336" y="181664"/>
                      <a:pt x="236875" y="181664"/>
                    </a:cubicBezTo>
                    <a:lnTo>
                      <a:pt x="78958" y="181664"/>
                    </a:lnTo>
                    <a:lnTo>
                      <a:pt x="78958" y="344016"/>
                    </a:lnTo>
                    <a:lnTo>
                      <a:pt x="0" y="344016"/>
                    </a:lnTo>
                    <a:lnTo>
                      <a:pt x="0" y="0"/>
                    </a:lnTo>
                    <a:lnTo>
                      <a:pt x="78958" y="0"/>
                    </a:lnTo>
                    <a:lnTo>
                      <a:pt x="78958" y="106646"/>
                    </a:lnTo>
                    <a:lnTo>
                      <a:pt x="241228" y="106646"/>
                    </a:lnTo>
                    <a:cubicBezTo>
                      <a:pt x="263598" y="106646"/>
                      <a:pt x="283379" y="111632"/>
                      <a:pt x="300598" y="121578"/>
                    </a:cubicBezTo>
                    <a:cubicBezTo>
                      <a:pt x="317817" y="131524"/>
                      <a:pt x="331289" y="145657"/>
                      <a:pt x="340766" y="164170"/>
                    </a:cubicBezTo>
                    <a:cubicBezTo>
                      <a:pt x="350270" y="182684"/>
                      <a:pt x="355009" y="204173"/>
                      <a:pt x="355009" y="228637"/>
                    </a:cubicBezTo>
                    <a:lnTo>
                      <a:pt x="355009" y="343851"/>
                    </a:lnTo>
                    <a:lnTo>
                      <a:pt x="275638" y="343851"/>
                    </a:lnTo>
                    <a:lnTo>
                      <a:pt x="276244" y="226268"/>
                    </a:lnTo>
                    <a:close/>
                  </a:path>
                </a:pathLst>
              </a:custGeom>
              <a:solidFill>
                <a:srgbClr val="FFFFFF"/>
              </a:solidFill>
              <a:ln w="0" cap="flat">
                <a:noFill/>
                <a:prstDash val="solid"/>
                <a:miter/>
              </a:ln>
            </p:spPr>
            <p:txBody>
              <a:bodyPr rtlCol="0" anchor="ctr"/>
              <a:lstStyle/>
              <a:p>
                <a:pPr>
                  <a:defRPr/>
                </a:pPr>
                <a:endParaRPr lang="en-GB"/>
              </a:p>
            </p:txBody>
          </p:sp>
          <p:sp>
            <p:nvSpPr>
              <p:cNvPr id="21" name="Полилиния: фигура 20"/>
              <p:cNvSpPr/>
              <p:nvPr/>
            </p:nvSpPr>
            <p:spPr bwMode="auto">
              <a:xfrm>
                <a:off x="9815896" y="462612"/>
                <a:ext cx="355036" cy="343630"/>
              </a:xfrm>
              <a:custGeom>
                <a:avLst/>
                <a:gdLst>
                  <a:gd name="connsiteX0" fmla="*/ 14243 w 355036"/>
                  <a:gd name="connsiteY0" fmla="*/ 286327 h 343630"/>
                  <a:gd name="connsiteX1" fmla="*/ 54411 w 355036"/>
                  <a:gd name="connsiteY1" fmla="*/ 328699 h 343630"/>
                  <a:gd name="connsiteX2" fmla="*/ 113781 w 355036"/>
                  <a:gd name="connsiteY2" fmla="*/ 343631 h 343630"/>
                  <a:gd name="connsiteX3" fmla="*/ 355037 w 355036"/>
                  <a:gd name="connsiteY3" fmla="*/ 343631 h 343630"/>
                  <a:gd name="connsiteX4" fmla="*/ 355037 w 355036"/>
                  <a:gd name="connsiteY4" fmla="*/ 0 h 343630"/>
                  <a:gd name="connsiteX5" fmla="*/ 276078 w 355036"/>
                  <a:gd name="connsiteY5" fmla="*/ 0 h 343630"/>
                  <a:gd name="connsiteX6" fmla="*/ 276078 w 355036"/>
                  <a:gd name="connsiteY6" fmla="*/ 105847 h 343630"/>
                  <a:gd name="connsiteX7" fmla="*/ 113781 w 355036"/>
                  <a:gd name="connsiteY7" fmla="*/ 105847 h 343630"/>
                  <a:gd name="connsiteX8" fmla="*/ 54411 w 355036"/>
                  <a:gd name="connsiteY8" fmla="*/ 120779 h 343630"/>
                  <a:gd name="connsiteX9" fmla="*/ 14243 w 355036"/>
                  <a:gd name="connsiteY9" fmla="*/ 163371 h 343630"/>
                  <a:gd name="connsiteX10" fmla="*/ 0 w 355036"/>
                  <a:gd name="connsiteY10" fmla="*/ 227838 h 343630"/>
                  <a:gd name="connsiteX11" fmla="*/ 14243 w 355036"/>
                  <a:gd name="connsiteY11" fmla="*/ 286327 h 343630"/>
                  <a:gd name="connsiteX12" fmla="*/ 78958 w 355036"/>
                  <a:gd name="connsiteY12" fmla="*/ 220455 h 343630"/>
                  <a:gd name="connsiteX13" fmla="*/ 117749 w 355036"/>
                  <a:gd name="connsiteY13" fmla="*/ 181472 h 343630"/>
                  <a:gd name="connsiteX14" fmla="*/ 276271 w 355036"/>
                  <a:gd name="connsiteY14" fmla="*/ 181472 h 343630"/>
                  <a:gd name="connsiteX15" fmla="*/ 276271 w 355036"/>
                  <a:gd name="connsiteY15" fmla="*/ 267813 h 343630"/>
                  <a:gd name="connsiteX16" fmla="*/ 117749 w 355036"/>
                  <a:gd name="connsiteY16" fmla="*/ 267813 h 343630"/>
                  <a:gd name="connsiteX17" fmla="*/ 78958 w 355036"/>
                  <a:gd name="connsiteY17" fmla="*/ 228830 h 343630"/>
                  <a:gd name="connsiteX18" fmla="*/ 78958 w 355036"/>
                  <a:gd name="connsiteY18" fmla="*/ 220482 h 34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55036" h="343630" extrusionOk="0">
                    <a:moveTo>
                      <a:pt x="14243" y="286327"/>
                    </a:moveTo>
                    <a:cubicBezTo>
                      <a:pt x="23748" y="304620"/>
                      <a:pt x="37192" y="318753"/>
                      <a:pt x="54411" y="328699"/>
                    </a:cubicBezTo>
                    <a:cubicBezTo>
                      <a:pt x="71630" y="338644"/>
                      <a:pt x="91411" y="343631"/>
                      <a:pt x="113781" y="343631"/>
                    </a:cubicBezTo>
                    <a:lnTo>
                      <a:pt x="355037" y="343631"/>
                    </a:lnTo>
                    <a:lnTo>
                      <a:pt x="355037" y="0"/>
                    </a:lnTo>
                    <a:lnTo>
                      <a:pt x="276078" y="0"/>
                    </a:lnTo>
                    <a:lnTo>
                      <a:pt x="276078" y="105847"/>
                    </a:lnTo>
                    <a:lnTo>
                      <a:pt x="113781" y="105847"/>
                    </a:lnTo>
                    <a:cubicBezTo>
                      <a:pt x="91411" y="105847"/>
                      <a:pt x="71630" y="110833"/>
                      <a:pt x="54411" y="120779"/>
                    </a:cubicBezTo>
                    <a:cubicBezTo>
                      <a:pt x="37192" y="130725"/>
                      <a:pt x="23748" y="144858"/>
                      <a:pt x="14243" y="163371"/>
                    </a:cubicBezTo>
                    <a:cubicBezTo>
                      <a:pt x="4739" y="181885"/>
                      <a:pt x="0" y="203374"/>
                      <a:pt x="0" y="227838"/>
                    </a:cubicBezTo>
                    <a:cubicBezTo>
                      <a:pt x="0" y="252303"/>
                      <a:pt x="4739" y="268034"/>
                      <a:pt x="14243" y="286327"/>
                    </a:cubicBezTo>
                    <a:close/>
                    <a:moveTo>
                      <a:pt x="78958" y="220455"/>
                    </a:moveTo>
                    <a:cubicBezTo>
                      <a:pt x="78958" y="198966"/>
                      <a:pt x="96370" y="181472"/>
                      <a:pt x="117749" y="181472"/>
                    </a:cubicBezTo>
                    <a:lnTo>
                      <a:pt x="276271" y="181472"/>
                    </a:lnTo>
                    <a:lnTo>
                      <a:pt x="276271" y="267813"/>
                    </a:lnTo>
                    <a:lnTo>
                      <a:pt x="117749" y="267813"/>
                    </a:lnTo>
                    <a:cubicBezTo>
                      <a:pt x="96370" y="267813"/>
                      <a:pt x="78958" y="250319"/>
                      <a:pt x="78958" y="228830"/>
                    </a:cubicBezTo>
                    <a:lnTo>
                      <a:pt x="78958" y="220482"/>
                    </a:lnTo>
                    <a:close/>
                  </a:path>
                </a:pathLst>
              </a:custGeom>
              <a:solidFill>
                <a:srgbClr val="FFFFFF"/>
              </a:solidFill>
              <a:ln w="0" cap="flat">
                <a:noFill/>
                <a:prstDash val="solid"/>
                <a:miter/>
              </a:ln>
            </p:spPr>
            <p:txBody>
              <a:bodyPr rtlCol="0" anchor="ctr"/>
              <a:lstStyle/>
              <a:p>
                <a:pPr>
                  <a:defRPr/>
                </a:pPr>
                <a:endParaRPr lang="en-GB"/>
              </a:p>
            </p:txBody>
          </p:sp>
          <p:sp>
            <p:nvSpPr>
              <p:cNvPr id="22" name="Полилиния: фигура 21"/>
              <p:cNvSpPr/>
              <p:nvPr/>
            </p:nvSpPr>
            <p:spPr bwMode="auto">
              <a:xfrm>
                <a:off x="9894882" y="839027"/>
                <a:ext cx="276271" cy="17604"/>
              </a:xfrm>
              <a:custGeom>
                <a:avLst/>
                <a:gdLst>
                  <a:gd name="connsiteX0" fmla="*/ 276271 w 276271"/>
                  <a:gd name="connsiteY0" fmla="*/ 0 h 17604"/>
                  <a:gd name="connsiteX1" fmla="*/ 0 w 276271"/>
                  <a:gd name="connsiteY1" fmla="*/ 0 h 17604"/>
                  <a:gd name="connsiteX2" fmla="*/ 0 w 276271"/>
                  <a:gd name="connsiteY2" fmla="*/ 17604 h 17604"/>
                  <a:gd name="connsiteX3" fmla="*/ 276271 w 276271"/>
                  <a:gd name="connsiteY3" fmla="*/ 17604 h 17604"/>
                  <a:gd name="connsiteX4" fmla="*/ 276271 w 276271"/>
                  <a:gd name="connsiteY4" fmla="*/ 0 h 17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271" h="17604" extrusionOk="0">
                    <a:moveTo>
                      <a:pt x="276271" y="0"/>
                    </a:moveTo>
                    <a:lnTo>
                      <a:pt x="0" y="0"/>
                    </a:lnTo>
                    <a:lnTo>
                      <a:pt x="0" y="17604"/>
                    </a:lnTo>
                    <a:lnTo>
                      <a:pt x="276271" y="17604"/>
                    </a:lnTo>
                    <a:lnTo>
                      <a:pt x="276271" y="0"/>
                    </a:lnTo>
                    <a:close/>
                  </a:path>
                </a:pathLst>
              </a:custGeom>
              <a:solidFill>
                <a:srgbClr val="FFFFFF"/>
              </a:solidFill>
              <a:ln w="0" cap="flat">
                <a:noFill/>
                <a:prstDash val="solid"/>
                <a:miter/>
              </a:ln>
            </p:spPr>
            <p:txBody>
              <a:bodyPr rtlCol="0" anchor="ctr"/>
              <a:lstStyle/>
              <a:p>
                <a:pPr>
                  <a:defRPr/>
                </a:pPr>
                <a:endParaRPr lang="en-GB"/>
              </a:p>
            </p:txBody>
          </p:sp>
          <p:sp>
            <p:nvSpPr>
              <p:cNvPr id="23" name="Полилиния: фигура 22"/>
              <p:cNvSpPr/>
              <p:nvPr/>
            </p:nvSpPr>
            <p:spPr bwMode="auto">
              <a:xfrm>
                <a:off x="9026645" y="518291"/>
                <a:ext cx="276271" cy="17604"/>
              </a:xfrm>
              <a:custGeom>
                <a:avLst/>
                <a:gdLst>
                  <a:gd name="connsiteX0" fmla="*/ 276271 w 276271"/>
                  <a:gd name="connsiteY0" fmla="*/ 0 h 17604"/>
                  <a:gd name="connsiteX1" fmla="*/ 0 w 276271"/>
                  <a:gd name="connsiteY1" fmla="*/ 0 h 17604"/>
                  <a:gd name="connsiteX2" fmla="*/ 0 w 276271"/>
                  <a:gd name="connsiteY2" fmla="*/ 17604 h 17604"/>
                  <a:gd name="connsiteX3" fmla="*/ 276271 w 276271"/>
                  <a:gd name="connsiteY3" fmla="*/ 17604 h 17604"/>
                  <a:gd name="connsiteX4" fmla="*/ 276271 w 276271"/>
                  <a:gd name="connsiteY4" fmla="*/ 0 h 17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271" h="17604" extrusionOk="0">
                    <a:moveTo>
                      <a:pt x="276271" y="0"/>
                    </a:moveTo>
                    <a:lnTo>
                      <a:pt x="0" y="0"/>
                    </a:lnTo>
                    <a:lnTo>
                      <a:pt x="0" y="17604"/>
                    </a:lnTo>
                    <a:lnTo>
                      <a:pt x="276271" y="17604"/>
                    </a:lnTo>
                    <a:lnTo>
                      <a:pt x="276271" y="0"/>
                    </a:lnTo>
                    <a:close/>
                  </a:path>
                </a:pathLst>
              </a:custGeom>
              <a:solidFill>
                <a:srgbClr val="FFFFFF"/>
              </a:solidFill>
              <a:ln w="0" cap="flat">
                <a:noFill/>
                <a:prstDash val="solid"/>
                <a:miter/>
              </a:ln>
            </p:spPr>
            <p:txBody>
              <a:bodyPr rtlCol="0" anchor="ctr"/>
              <a:lstStyle/>
              <a:p>
                <a:pPr>
                  <a:defRPr/>
                </a:pPr>
                <a:endParaRPr lang="en-GB"/>
              </a:p>
            </p:txBody>
          </p:sp>
          <p:sp>
            <p:nvSpPr>
              <p:cNvPr id="39" name="Полилиния: фигура 38"/>
              <p:cNvSpPr/>
              <p:nvPr/>
            </p:nvSpPr>
            <p:spPr bwMode="auto">
              <a:xfrm>
                <a:off x="10371359" y="463521"/>
                <a:ext cx="358369" cy="341178"/>
              </a:xfrm>
              <a:custGeom>
                <a:avLst/>
                <a:gdLst>
                  <a:gd name="connsiteX0" fmla="*/ 348865 w 358370"/>
                  <a:gd name="connsiteY0" fmla="*/ 341179 h 341178"/>
                  <a:gd name="connsiteX1" fmla="*/ 0 w 358370"/>
                  <a:gd name="connsiteY1" fmla="*/ 341179 h 341178"/>
                  <a:gd name="connsiteX2" fmla="*/ 0 w 358370"/>
                  <a:gd name="connsiteY2" fmla="*/ 254451 h 341178"/>
                  <a:gd name="connsiteX3" fmla="*/ 109842 w 358370"/>
                  <a:gd name="connsiteY3" fmla="*/ 144610 h 341178"/>
                  <a:gd name="connsiteX4" fmla="*/ 246545 w 358370"/>
                  <a:gd name="connsiteY4" fmla="*/ 144610 h 341178"/>
                  <a:gd name="connsiteX5" fmla="*/ 279136 w 358370"/>
                  <a:gd name="connsiteY5" fmla="*/ 112018 h 341178"/>
                  <a:gd name="connsiteX6" fmla="*/ 246545 w 358370"/>
                  <a:gd name="connsiteY6" fmla="*/ 79427 h 341178"/>
                  <a:gd name="connsiteX7" fmla="*/ 2755 w 358370"/>
                  <a:gd name="connsiteY7" fmla="*/ 79427 h 341178"/>
                  <a:gd name="connsiteX8" fmla="*/ 2755 w 358370"/>
                  <a:gd name="connsiteY8" fmla="*/ 0 h 341178"/>
                  <a:gd name="connsiteX9" fmla="*/ 246352 w 358370"/>
                  <a:gd name="connsiteY9" fmla="*/ 0 h 341178"/>
                  <a:gd name="connsiteX10" fmla="*/ 358370 w 358370"/>
                  <a:gd name="connsiteY10" fmla="*/ 112018 h 341178"/>
                  <a:gd name="connsiteX11" fmla="*/ 246352 w 358370"/>
                  <a:gd name="connsiteY11" fmla="*/ 224036 h 341178"/>
                  <a:gd name="connsiteX12" fmla="*/ 109649 w 358370"/>
                  <a:gd name="connsiteY12" fmla="*/ 224036 h 341178"/>
                  <a:gd name="connsiteX13" fmla="*/ 79234 w 358370"/>
                  <a:gd name="connsiteY13" fmla="*/ 254451 h 341178"/>
                  <a:gd name="connsiteX14" fmla="*/ 79234 w 358370"/>
                  <a:gd name="connsiteY14" fmla="*/ 261752 h 341178"/>
                  <a:gd name="connsiteX15" fmla="*/ 348700 w 358370"/>
                  <a:gd name="connsiteY15" fmla="*/ 261752 h 341178"/>
                  <a:gd name="connsiteX16" fmla="*/ 348700 w 358370"/>
                  <a:gd name="connsiteY16" fmla="*/ 341179 h 341178"/>
                  <a:gd name="connsiteX17" fmla="*/ 348893 w 358370"/>
                  <a:gd name="connsiteY17" fmla="*/ 341179 h 341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58370" h="341178" extrusionOk="0">
                    <a:moveTo>
                      <a:pt x="348865" y="341179"/>
                    </a:moveTo>
                    <a:lnTo>
                      <a:pt x="0" y="341179"/>
                    </a:lnTo>
                    <a:lnTo>
                      <a:pt x="0" y="254451"/>
                    </a:lnTo>
                    <a:cubicBezTo>
                      <a:pt x="0" y="194007"/>
                      <a:pt x="49177" y="144610"/>
                      <a:pt x="109842" y="144610"/>
                    </a:cubicBezTo>
                    <a:lnTo>
                      <a:pt x="246545" y="144610"/>
                    </a:lnTo>
                    <a:cubicBezTo>
                      <a:pt x="264535" y="144610"/>
                      <a:pt x="279136" y="129981"/>
                      <a:pt x="279136" y="112018"/>
                    </a:cubicBezTo>
                    <a:cubicBezTo>
                      <a:pt x="279136" y="94056"/>
                      <a:pt x="264507" y="79427"/>
                      <a:pt x="246545" y="79427"/>
                    </a:cubicBezTo>
                    <a:lnTo>
                      <a:pt x="2755" y="79427"/>
                    </a:lnTo>
                    <a:lnTo>
                      <a:pt x="2755" y="0"/>
                    </a:lnTo>
                    <a:lnTo>
                      <a:pt x="246352" y="0"/>
                    </a:lnTo>
                    <a:cubicBezTo>
                      <a:pt x="307981" y="0"/>
                      <a:pt x="358370" y="50168"/>
                      <a:pt x="358370" y="112018"/>
                    </a:cubicBezTo>
                    <a:cubicBezTo>
                      <a:pt x="358370" y="173868"/>
                      <a:pt x="308202" y="224036"/>
                      <a:pt x="246352" y="224036"/>
                    </a:cubicBezTo>
                    <a:lnTo>
                      <a:pt x="109649" y="224036"/>
                    </a:lnTo>
                    <a:cubicBezTo>
                      <a:pt x="92843" y="224036"/>
                      <a:pt x="79234" y="237674"/>
                      <a:pt x="79234" y="254451"/>
                    </a:cubicBezTo>
                    <a:lnTo>
                      <a:pt x="79234" y="261752"/>
                    </a:lnTo>
                    <a:lnTo>
                      <a:pt x="348700" y="261752"/>
                    </a:lnTo>
                    <a:lnTo>
                      <a:pt x="348700" y="341179"/>
                    </a:lnTo>
                    <a:lnTo>
                      <a:pt x="348893" y="341179"/>
                    </a:lnTo>
                    <a:close/>
                  </a:path>
                </a:pathLst>
              </a:custGeom>
              <a:solidFill>
                <a:srgbClr val="FFFFFF"/>
              </a:solidFill>
              <a:ln w="0" cap="flat">
                <a:noFill/>
                <a:prstDash val="solid"/>
                <a:miter/>
              </a:ln>
            </p:spPr>
            <p:txBody>
              <a:bodyPr rtlCol="0" anchor="ctr"/>
              <a:lstStyle/>
              <a:p>
                <a:pPr>
                  <a:defRPr/>
                </a:pPr>
                <a:endParaRPr lang="en-GB"/>
              </a:p>
            </p:txBody>
          </p:sp>
        </p:grpSp>
        <p:grpSp>
          <p:nvGrpSpPr>
            <p:cNvPr id="6" name="Рисунок 2"/>
            <p:cNvGrpSpPr/>
            <p:nvPr/>
          </p:nvGrpSpPr>
          <p:grpSpPr bwMode="auto">
            <a:xfrm>
              <a:off x="11213920" y="425282"/>
              <a:ext cx="427382" cy="427382"/>
              <a:chOff x="11213920" y="425282"/>
              <a:chExt cx="427382" cy="427382"/>
            </a:xfrm>
          </p:grpSpPr>
          <p:sp>
            <p:nvSpPr>
              <p:cNvPr id="15" name="Полилиния: фигура 14"/>
              <p:cNvSpPr/>
              <p:nvPr/>
            </p:nvSpPr>
            <p:spPr bwMode="auto">
              <a:xfrm>
                <a:off x="11213920" y="425282"/>
                <a:ext cx="427382" cy="427382"/>
              </a:xfrm>
              <a:custGeom>
                <a:avLst/>
                <a:gdLst>
                  <a:gd name="connsiteX0" fmla="*/ 0 w 427382"/>
                  <a:gd name="connsiteY0" fmla="*/ 85405 h 427382"/>
                  <a:gd name="connsiteX1" fmla="*/ 13582 w 427382"/>
                  <a:gd name="connsiteY1" fmla="*/ 13582 h 427382"/>
                  <a:gd name="connsiteX2" fmla="*/ 85405 w 427382"/>
                  <a:gd name="connsiteY2" fmla="*/ 0 h 427382"/>
                  <a:gd name="connsiteX3" fmla="*/ 341978 w 427382"/>
                  <a:gd name="connsiteY3" fmla="*/ 0 h 427382"/>
                  <a:gd name="connsiteX4" fmla="*/ 413801 w 427382"/>
                  <a:gd name="connsiteY4" fmla="*/ 13582 h 427382"/>
                  <a:gd name="connsiteX5" fmla="*/ 427383 w 427382"/>
                  <a:gd name="connsiteY5" fmla="*/ 85405 h 427382"/>
                  <a:gd name="connsiteX6" fmla="*/ 427383 w 427382"/>
                  <a:gd name="connsiteY6" fmla="*/ 341978 h 427382"/>
                  <a:gd name="connsiteX7" fmla="*/ 413801 w 427382"/>
                  <a:gd name="connsiteY7" fmla="*/ 413800 h 427382"/>
                  <a:gd name="connsiteX8" fmla="*/ 341978 w 427382"/>
                  <a:gd name="connsiteY8" fmla="*/ 427383 h 427382"/>
                  <a:gd name="connsiteX9" fmla="*/ 85625 w 427382"/>
                  <a:gd name="connsiteY9" fmla="*/ 427383 h 427382"/>
                  <a:gd name="connsiteX10" fmla="*/ 13803 w 427382"/>
                  <a:gd name="connsiteY10" fmla="*/ 413800 h 427382"/>
                  <a:gd name="connsiteX11" fmla="*/ 220 w 427382"/>
                  <a:gd name="connsiteY11" fmla="*/ 341978 h 427382"/>
                  <a:gd name="connsiteX12" fmla="*/ 220 w 427382"/>
                  <a:gd name="connsiteY12" fmla="*/ 85405 h 427382"/>
                  <a:gd name="connsiteX13" fmla="*/ 0 w 427382"/>
                  <a:gd name="connsiteY13" fmla="*/ 85405 h 427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7382" h="427382" extrusionOk="0">
                    <a:moveTo>
                      <a:pt x="0" y="85405"/>
                    </a:moveTo>
                    <a:cubicBezTo>
                      <a:pt x="0" y="48047"/>
                      <a:pt x="0" y="27164"/>
                      <a:pt x="13582" y="13582"/>
                    </a:cubicBezTo>
                    <a:cubicBezTo>
                      <a:pt x="27164" y="0"/>
                      <a:pt x="48020" y="0"/>
                      <a:pt x="85405" y="0"/>
                    </a:cubicBezTo>
                    <a:lnTo>
                      <a:pt x="341978" y="0"/>
                    </a:lnTo>
                    <a:cubicBezTo>
                      <a:pt x="379336" y="0"/>
                      <a:pt x="400219" y="0"/>
                      <a:pt x="413801" y="13582"/>
                    </a:cubicBezTo>
                    <a:cubicBezTo>
                      <a:pt x="427383" y="27164"/>
                      <a:pt x="427383" y="48020"/>
                      <a:pt x="427383" y="85405"/>
                    </a:cubicBezTo>
                    <a:lnTo>
                      <a:pt x="427383" y="341978"/>
                    </a:lnTo>
                    <a:cubicBezTo>
                      <a:pt x="427383" y="379335"/>
                      <a:pt x="427383" y="400218"/>
                      <a:pt x="413801" y="413800"/>
                    </a:cubicBezTo>
                    <a:cubicBezTo>
                      <a:pt x="400219" y="427383"/>
                      <a:pt x="379363" y="427383"/>
                      <a:pt x="341978" y="427383"/>
                    </a:cubicBezTo>
                    <a:lnTo>
                      <a:pt x="85625" y="427383"/>
                    </a:lnTo>
                    <a:cubicBezTo>
                      <a:pt x="48268" y="427383"/>
                      <a:pt x="27385" y="427383"/>
                      <a:pt x="13803" y="413800"/>
                    </a:cubicBezTo>
                    <a:cubicBezTo>
                      <a:pt x="220" y="400218"/>
                      <a:pt x="220" y="379363"/>
                      <a:pt x="220" y="341978"/>
                    </a:cubicBezTo>
                    <a:lnTo>
                      <a:pt x="220" y="85405"/>
                    </a:lnTo>
                    <a:lnTo>
                      <a:pt x="0" y="85405"/>
                    </a:lnTo>
                    <a:close/>
                  </a:path>
                </a:pathLst>
              </a:custGeom>
              <a:solidFill>
                <a:srgbClr val="FF0000"/>
              </a:solidFill>
              <a:ln w="0" cap="flat">
                <a:noFill/>
                <a:prstDash val="solid"/>
                <a:miter/>
              </a:ln>
            </p:spPr>
            <p:txBody>
              <a:bodyPr rtlCol="0" anchor="ctr"/>
              <a:lstStyle/>
              <a:p>
                <a:pPr>
                  <a:defRPr/>
                </a:pPr>
                <a:endParaRPr lang="en-GB"/>
              </a:p>
            </p:txBody>
          </p:sp>
          <p:grpSp>
            <p:nvGrpSpPr>
              <p:cNvPr id="16" name="Рисунок 2"/>
              <p:cNvGrpSpPr/>
              <p:nvPr/>
            </p:nvGrpSpPr>
            <p:grpSpPr bwMode="auto">
              <a:xfrm>
                <a:off x="11298278" y="512781"/>
                <a:ext cx="263680" cy="252412"/>
                <a:chOff x="11298278" y="512781"/>
                <a:chExt cx="263680" cy="252412"/>
              </a:xfrm>
              <a:solidFill>
                <a:srgbClr val="000000"/>
              </a:solidFill>
            </p:grpSpPr>
            <p:sp>
              <p:nvSpPr>
                <p:cNvPr id="17" name="Полилиния: фигура 16"/>
                <p:cNvSpPr/>
                <p:nvPr/>
              </p:nvSpPr>
              <p:spPr bwMode="auto">
                <a:xfrm>
                  <a:off x="11298278" y="564768"/>
                  <a:ext cx="146731" cy="200425"/>
                </a:xfrm>
                <a:custGeom>
                  <a:avLst/>
                  <a:gdLst>
                    <a:gd name="connsiteX0" fmla="*/ 81383 w 146731"/>
                    <a:gd name="connsiteY0" fmla="*/ 0 h 200425"/>
                    <a:gd name="connsiteX1" fmla="*/ 41105 w 146731"/>
                    <a:gd name="connsiteY1" fmla="*/ 16502 h 200425"/>
                    <a:gd name="connsiteX2" fmla="*/ 37771 w 146731"/>
                    <a:gd name="connsiteY2" fmla="*/ 16502 h 200425"/>
                    <a:gd name="connsiteX3" fmla="*/ 37771 w 146731"/>
                    <a:gd name="connsiteY3" fmla="*/ 2727 h 200425"/>
                    <a:gd name="connsiteX4" fmla="*/ 0 w 146731"/>
                    <a:gd name="connsiteY4" fmla="*/ 2727 h 200425"/>
                    <a:gd name="connsiteX5" fmla="*/ 0 w 146731"/>
                    <a:gd name="connsiteY5" fmla="*/ 200426 h 200425"/>
                    <a:gd name="connsiteX6" fmla="*/ 37771 w 146731"/>
                    <a:gd name="connsiteY6" fmla="*/ 200426 h 200425"/>
                    <a:gd name="connsiteX7" fmla="*/ 37771 w 146731"/>
                    <a:gd name="connsiteY7" fmla="*/ 131744 h 200425"/>
                    <a:gd name="connsiteX8" fmla="*/ 41105 w 146731"/>
                    <a:gd name="connsiteY8" fmla="*/ 131744 h 200425"/>
                    <a:gd name="connsiteX9" fmla="*/ 81383 w 146731"/>
                    <a:gd name="connsiteY9" fmla="*/ 148246 h 200425"/>
                    <a:gd name="connsiteX10" fmla="*/ 146731 w 146731"/>
                    <a:gd name="connsiteY10" fmla="*/ 74137 h 200425"/>
                    <a:gd name="connsiteX11" fmla="*/ 81383 w 146731"/>
                    <a:gd name="connsiteY11" fmla="*/ 28 h 200425"/>
                    <a:gd name="connsiteX12" fmla="*/ 73035 w 146731"/>
                    <a:gd name="connsiteY12" fmla="*/ 113148 h 200425"/>
                    <a:gd name="connsiteX13" fmla="*/ 37744 w 146731"/>
                    <a:gd name="connsiteY13" fmla="*/ 74109 h 200425"/>
                    <a:gd name="connsiteX14" fmla="*/ 37744 w 146731"/>
                    <a:gd name="connsiteY14" fmla="*/ 74109 h 200425"/>
                    <a:gd name="connsiteX15" fmla="*/ 73035 w 146731"/>
                    <a:gd name="connsiteY15" fmla="*/ 35071 h 200425"/>
                    <a:gd name="connsiteX16" fmla="*/ 108740 w 146731"/>
                    <a:gd name="connsiteY16" fmla="*/ 74109 h 200425"/>
                    <a:gd name="connsiteX17" fmla="*/ 73035 w 146731"/>
                    <a:gd name="connsiteY17" fmla="*/ 113148 h 200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46731" h="200425" extrusionOk="0">
                      <a:moveTo>
                        <a:pt x="81383" y="0"/>
                      </a:moveTo>
                      <a:cubicBezTo>
                        <a:pt x="65321" y="0"/>
                        <a:pt x="50499" y="5841"/>
                        <a:pt x="41105" y="16502"/>
                      </a:cubicBezTo>
                      <a:lnTo>
                        <a:pt x="37771" y="16502"/>
                      </a:lnTo>
                      <a:lnTo>
                        <a:pt x="37771" y="2727"/>
                      </a:lnTo>
                      <a:lnTo>
                        <a:pt x="0" y="2727"/>
                      </a:lnTo>
                      <a:lnTo>
                        <a:pt x="0" y="200426"/>
                      </a:lnTo>
                      <a:lnTo>
                        <a:pt x="37771" y="200426"/>
                      </a:lnTo>
                      <a:lnTo>
                        <a:pt x="37771" y="131744"/>
                      </a:lnTo>
                      <a:lnTo>
                        <a:pt x="41105" y="131744"/>
                      </a:lnTo>
                      <a:cubicBezTo>
                        <a:pt x="49866" y="141359"/>
                        <a:pt x="64081" y="148246"/>
                        <a:pt x="81383" y="148246"/>
                      </a:cubicBezTo>
                      <a:cubicBezTo>
                        <a:pt x="120201" y="148246"/>
                        <a:pt x="146731" y="116922"/>
                        <a:pt x="146731" y="74137"/>
                      </a:cubicBezTo>
                      <a:cubicBezTo>
                        <a:pt x="146731" y="31352"/>
                        <a:pt x="120228" y="28"/>
                        <a:pt x="81383" y="28"/>
                      </a:cubicBezTo>
                      <a:close/>
                      <a:moveTo>
                        <a:pt x="73035" y="113148"/>
                      </a:moveTo>
                      <a:cubicBezTo>
                        <a:pt x="52373" y="113148"/>
                        <a:pt x="37744" y="96645"/>
                        <a:pt x="37744" y="74109"/>
                      </a:cubicBezTo>
                      <a:lnTo>
                        <a:pt x="37744" y="74109"/>
                      </a:lnTo>
                      <a:cubicBezTo>
                        <a:pt x="37744" y="51574"/>
                        <a:pt x="52565" y="35071"/>
                        <a:pt x="73035" y="35071"/>
                      </a:cubicBezTo>
                      <a:cubicBezTo>
                        <a:pt x="93505" y="35071"/>
                        <a:pt x="108740" y="51574"/>
                        <a:pt x="108740" y="74109"/>
                      </a:cubicBezTo>
                      <a:cubicBezTo>
                        <a:pt x="108960" y="96645"/>
                        <a:pt x="93918" y="113148"/>
                        <a:pt x="73035" y="113148"/>
                      </a:cubicBezTo>
                      <a:close/>
                    </a:path>
                  </a:pathLst>
                </a:custGeom>
                <a:solidFill>
                  <a:schemeClr val="bg1"/>
                </a:solidFill>
                <a:ln w="0" cap="flat">
                  <a:noFill/>
                  <a:prstDash val="solid"/>
                  <a:miter/>
                </a:ln>
              </p:spPr>
              <p:txBody>
                <a:bodyPr rtlCol="0" anchor="ctr"/>
                <a:lstStyle/>
                <a:p>
                  <a:pPr>
                    <a:defRPr/>
                  </a:pPr>
                  <a:endParaRPr lang="en-GB"/>
                </a:p>
              </p:txBody>
            </p:sp>
            <p:sp>
              <p:nvSpPr>
                <p:cNvPr id="18" name="Полилиния: фигура 17"/>
                <p:cNvSpPr/>
                <p:nvPr/>
              </p:nvSpPr>
              <p:spPr bwMode="auto">
                <a:xfrm>
                  <a:off x="11465699" y="512781"/>
                  <a:ext cx="96259" cy="197698"/>
                </a:xfrm>
                <a:custGeom>
                  <a:avLst/>
                  <a:gdLst>
                    <a:gd name="connsiteX0" fmla="*/ 96012 w 96259"/>
                    <a:gd name="connsiteY0" fmla="*/ 89978 h 197698"/>
                    <a:gd name="connsiteX1" fmla="*/ 96012 w 96259"/>
                    <a:gd name="connsiteY1" fmla="*/ 54907 h 197698"/>
                    <a:gd name="connsiteX2" fmla="*/ 37771 w 96259"/>
                    <a:gd name="connsiteY2" fmla="*/ 54907 h 197698"/>
                    <a:gd name="connsiteX3" fmla="*/ 37771 w 96259"/>
                    <a:gd name="connsiteY3" fmla="*/ 0 h 197698"/>
                    <a:gd name="connsiteX4" fmla="*/ 0 w 96259"/>
                    <a:gd name="connsiteY4" fmla="*/ 0 h 197698"/>
                    <a:gd name="connsiteX5" fmla="*/ 0 w 96259"/>
                    <a:gd name="connsiteY5" fmla="*/ 138191 h 197698"/>
                    <a:gd name="connsiteX6" fmla="*/ 59508 w 96259"/>
                    <a:gd name="connsiteY6" fmla="*/ 197699 h 197698"/>
                    <a:gd name="connsiteX7" fmla="*/ 96260 w 96259"/>
                    <a:gd name="connsiteY7" fmla="*/ 197699 h 197698"/>
                    <a:gd name="connsiteX8" fmla="*/ 96260 w 96259"/>
                    <a:gd name="connsiteY8" fmla="*/ 162627 h 197698"/>
                    <a:gd name="connsiteX9" fmla="*/ 66395 w 96259"/>
                    <a:gd name="connsiteY9" fmla="*/ 162627 h 197698"/>
                    <a:gd name="connsiteX10" fmla="*/ 37578 w 96259"/>
                    <a:gd name="connsiteY10" fmla="*/ 133810 h 197698"/>
                    <a:gd name="connsiteX11" fmla="*/ 37578 w 96259"/>
                    <a:gd name="connsiteY11" fmla="*/ 90171 h 197698"/>
                    <a:gd name="connsiteX12" fmla="*/ 96039 w 96259"/>
                    <a:gd name="connsiteY12" fmla="*/ 90171 h 197698"/>
                    <a:gd name="connsiteX13" fmla="*/ 96039 w 96259"/>
                    <a:gd name="connsiteY13" fmla="*/ 89951 h 197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6259" h="197698" extrusionOk="0">
                      <a:moveTo>
                        <a:pt x="96012" y="89978"/>
                      </a:moveTo>
                      <a:lnTo>
                        <a:pt x="96012" y="54907"/>
                      </a:lnTo>
                      <a:lnTo>
                        <a:pt x="37771" y="54907"/>
                      </a:lnTo>
                      <a:lnTo>
                        <a:pt x="37771" y="0"/>
                      </a:lnTo>
                      <a:lnTo>
                        <a:pt x="0" y="0"/>
                      </a:lnTo>
                      <a:lnTo>
                        <a:pt x="0" y="138191"/>
                      </a:lnTo>
                      <a:cubicBezTo>
                        <a:pt x="0" y="176816"/>
                        <a:pt x="19202" y="197699"/>
                        <a:pt x="59508" y="197699"/>
                      </a:cubicBezTo>
                      <a:lnTo>
                        <a:pt x="96260" y="197699"/>
                      </a:lnTo>
                      <a:lnTo>
                        <a:pt x="96260" y="162627"/>
                      </a:lnTo>
                      <a:lnTo>
                        <a:pt x="66395" y="162627"/>
                      </a:lnTo>
                      <a:cubicBezTo>
                        <a:pt x="46559" y="162627"/>
                        <a:pt x="37578" y="154473"/>
                        <a:pt x="37578" y="133810"/>
                      </a:cubicBezTo>
                      <a:lnTo>
                        <a:pt x="37578" y="90171"/>
                      </a:lnTo>
                      <a:lnTo>
                        <a:pt x="96039" y="90171"/>
                      </a:lnTo>
                      <a:lnTo>
                        <a:pt x="96039" y="89951"/>
                      </a:lnTo>
                      <a:close/>
                    </a:path>
                  </a:pathLst>
                </a:custGeom>
                <a:solidFill>
                  <a:schemeClr val="bg1"/>
                </a:solidFill>
                <a:ln w="0" cap="flat">
                  <a:noFill/>
                  <a:prstDash val="solid"/>
                  <a:miter/>
                </a:ln>
              </p:spPr>
              <p:txBody>
                <a:bodyPr rtlCol="0" anchor="ctr"/>
                <a:lstStyle/>
                <a:p>
                  <a:pPr>
                    <a:defRPr/>
                  </a:pPr>
                  <a:endParaRPr lang="en-GB"/>
                </a:p>
              </p:txBody>
            </p:sp>
          </p:grpSp>
        </p:grpSp>
        <p:grpSp>
          <p:nvGrpSpPr>
            <p:cNvPr id="12" name="Рисунок 2"/>
            <p:cNvGrpSpPr/>
            <p:nvPr/>
          </p:nvGrpSpPr>
          <p:grpSpPr bwMode="auto">
            <a:xfrm>
              <a:off x="10714525" y="404770"/>
              <a:ext cx="375366" cy="704331"/>
              <a:chOff x="10714525" y="404770"/>
              <a:chExt cx="375366" cy="704331"/>
            </a:xfrm>
            <a:solidFill>
              <a:srgbClr val="FFFFFF"/>
            </a:solidFill>
          </p:grpSpPr>
          <p:sp>
            <p:nvSpPr>
              <p:cNvPr id="13" name="Полилиния: фигура 12"/>
              <p:cNvSpPr/>
              <p:nvPr/>
            </p:nvSpPr>
            <p:spPr bwMode="auto">
              <a:xfrm rot="-1719600">
                <a:off x="10934740" y="388832"/>
                <a:ext cx="33831" cy="513613"/>
              </a:xfrm>
              <a:custGeom>
                <a:avLst/>
                <a:gdLst>
                  <a:gd name="connsiteX0" fmla="*/ 0 w 33831"/>
                  <a:gd name="connsiteY0" fmla="*/ 0 h 513613"/>
                  <a:gd name="connsiteX1" fmla="*/ 33832 w 33831"/>
                  <a:gd name="connsiteY1" fmla="*/ 0 h 513613"/>
                  <a:gd name="connsiteX2" fmla="*/ 33832 w 33831"/>
                  <a:gd name="connsiteY2" fmla="*/ 513614 h 513613"/>
                  <a:gd name="connsiteX3" fmla="*/ 0 w 33831"/>
                  <a:gd name="connsiteY3" fmla="*/ 513614 h 513613"/>
                </a:gdLst>
                <a:ahLst/>
                <a:cxnLst>
                  <a:cxn ang="0">
                    <a:pos x="connsiteX0" y="connsiteY0"/>
                  </a:cxn>
                  <a:cxn ang="0">
                    <a:pos x="connsiteX1" y="connsiteY1"/>
                  </a:cxn>
                  <a:cxn ang="0">
                    <a:pos x="connsiteX2" y="connsiteY2"/>
                  </a:cxn>
                  <a:cxn ang="0">
                    <a:pos x="connsiteX3" y="connsiteY3"/>
                  </a:cxn>
                </a:cxnLst>
                <a:rect l="l" t="t" r="r" b="b"/>
                <a:pathLst>
                  <a:path w="33831" h="513613" extrusionOk="0">
                    <a:moveTo>
                      <a:pt x="0" y="0"/>
                    </a:moveTo>
                    <a:lnTo>
                      <a:pt x="33832" y="0"/>
                    </a:lnTo>
                    <a:lnTo>
                      <a:pt x="33832" y="513614"/>
                    </a:lnTo>
                    <a:lnTo>
                      <a:pt x="0" y="513614"/>
                    </a:lnTo>
                    <a:close/>
                  </a:path>
                </a:pathLst>
              </a:custGeom>
              <a:solidFill>
                <a:srgbClr val="FFFFFF"/>
              </a:solidFill>
              <a:ln w="0" cap="flat">
                <a:noFill/>
                <a:prstDash val="solid"/>
                <a:miter/>
              </a:ln>
            </p:spPr>
            <p:txBody>
              <a:bodyPr rtlCol="0" anchor="ctr"/>
              <a:lstStyle/>
              <a:p>
                <a:pPr>
                  <a:defRPr/>
                </a:pPr>
                <a:endParaRPr lang="en-GB"/>
              </a:p>
            </p:txBody>
          </p:sp>
          <p:sp>
            <p:nvSpPr>
              <p:cNvPr id="14" name="Полилиния: фигура 13"/>
              <p:cNvSpPr/>
              <p:nvPr/>
            </p:nvSpPr>
            <p:spPr bwMode="auto">
              <a:xfrm rot="-3804000">
                <a:off x="10516826" y="740020"/>
                <a:ext cx="770765" cy="33831"/>
              </a:xfrm>
              <a:custGeom>
                <a:avLst/>
                <a:gdLst>
                  <a:gd name="connsiteX0" fmla="*/ 0 w 770765"/>
                  <a:gd name="connsiteY0" fmla="*/ 0 h 33831"/>
                  <a:gd name="connsiteX1" fmla="*/ 770766 w 770765"/>
                  <a:gd name="connsiteY1" fmla="*/ 0 h 33831"/>
                  <a:gd name="connsiteX2" fmla="*/ 770766 w 770765"/>
                  <a:gd name="connsiteY2" fmla="*/ 33831 h 33831"/>
                  <a:gd name="connsiteX3" fmla="*/ 0 w 770765"/>
                  <a:gd name="connsiteY3" fmla="*/ 33831 h 33831"/>
                </a:gdLst>
                <a:ahLst/>
                <a:cxnLst>
                  <a:cxn ang="0">
                    <a:pos x="connsiteX0" y="connsiteY0"/>
                  </a:cxn>
                  <a:cxn ang="0">
                    <a:pos x="connsiteX1" y="connsiteY1"/>
                  </a:cxn>
                  <a:cxn ang="0">
                    <a:pos x="connsiteX2" y="connsiteY2"/>
                  </a:cxn>
                  <a:cxn ang="0">
                    <a:pos x="connsiteX3" y="connsiteY3"/>
                  </a:cxn>
                </a:cxnLst>
                <a:rect l="l" t="t" r="r" b="b"/>
                <a:pathLst>
                  <a:path w="770765" h="33831" extrusionOk="0">
                    <a:moveTo>
                      <a:pt x="0" y="0"/>
                    </a:moveTo>
                    <a:lnTo>
                      <a:pt x="770766" y="0"/>
                    </a:lnTo>
                    <a:lnTo>
                      <a:pt x="770766" y="33831"/>
                    </a:lnTo>
                    <a:lnTo>
                      <a:pt x="0" y="33831"/>
                    </a:lnTo>
                    <a:close/>
                  </a:path>
                </a:pathLst>
              </a:custGeom>
              <a:solidFill>
                <a:srgbClr val="FFFFFF"/>
              </a:solidFill>
              <a:ln w="0" cap="flat">
                <a:noFill/>
                <a:prstDash val="solid"/>
                <a:miter/>
              </a:ln>
            </p:spPr>
            <p:txBody>
              <a:bodyPr rtlCol="0" anchor="ctr"/>
              <a:lstStyle/>
              <a:p>
                <a:pPr>
                  <a:defRPr/>
                </a:pPr>
                <a:endParaRPr lang="en-GB"/>
              </a:p>
            </p:txBody>
          </p:sp>
        </p:grp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PhAnim="0" preserve="1" userDrawn="1">
  <p:cSld name="Слайд Фото 1">
    <p:bg>
      <p:bgPr>
        <a:solidFill>
          <a:schemeClr val="tx1"/>
        </a:solidFill>
        <a:effectLst/>
      </p:bgPr>
    </p:bg>
    <p:spTree>
      <p:nvGrpSpPr>
        <p:cNvPr id="1" name=""/>
        <p:cNvGrpSpPr/>
        <p:nvPr/>
      </p:nvGrpSpPr>
      <p:grpSpPr bwMode="auto">
        <a:xfrm>
          <a:off x="0" y="0"/>
          <a:ext cx="0" cy="0"/>
          <a:chOff x="0" y="0"/>
          <a:chExt cx="0" cy="0"/>
        </a:xfrm>
      </p:grpSpPr>
      <p:sp>
        <p:nvSpPr>
          <p:cNvPr id="2" name="Shape 9"/>
          <p:cNvSpPr>
            <a:spLocks noGrp="1"/>
          </p:cNvSpPr>
          <p:nvPr>
            <p:ph type="title" hasCustomPrompt="1"/>
          </p:nvPr>
        </p:nvSpPr>
        <p:spPr bwMode="auto">
          <a:xfrm>
            <a:off x="587375" y="1460019"/>
            <a:ext cx="5353621" cy="1998798"/>
          </a:xfrm>
        </p:spPr>
        <p:txBody>
          <a:bodyPr vert="horz" lIns="0" tIns="0" rIns="0" bIns="0" rtlCol="0" anchor="t">
            <a:noAutofit/>
          </a:bodyPr>
          <a:lstStyle>
            <a:lvl1pPr>
              <a:lnSpc>
                <a:spcPct val="80000"/>
              </a:lnSpc>
              <a:defRPr lang="ru-RU" sz="4800" b="0" i="0" spc="-200">
                <a:solidFill>
                  <a:schemeClr val="bg1"/>
                </a:solidFill>
                <a:latin typeface="TT Positive DemiBold"/>
                <a:ea typeface="+mj-ea"/>
                <a:cs typeface="+mj-cs"/>
              </a:defRPr>
            </a:lvl1pPr>
          </a:lstStyle>
          <a:p>
            <a:pPr lvl="0" algn="l" defTabSz="914400">
              <a:lnSpc>
                <a:spcPct val="80000"/>
              </a:lnSpc>
              <a:spcBef>
                <a:spcPts val="0"/>
              </a:spcBef>
              <a:buNone/>
              <a:defRPr/>
            </a:pPr>
            <a:r>
              <a:rPr lang="ru-RU"/>
              <a:t>Заголовок —</a:t>
            </a:r>
            <a:br>
              <a:rPr lang="ru-RU"/>
            </a:br>
            <a:r>
              <a:rPr lang="ru-RU"/>
              <a:t>главная мысль </a:t>
            </a:r>
            <a:br>
              <a:rPr lang="ru-RU"/>
            </a:br>
            <a:r>
              <a:rPr lang="ru-RU"/>
              <a:t>слайда</a:t>
            </a:r>
            <a:endParaRPr/>
          </a:p>
        </p:txBody>
      </p:sp>
      <p:sp>
        <p:nvSpPr>
          <p:cNvPr id="3" name="Рисунок 2"/>
          <p:cNvSpPr>
            <a:spLocks noGrp="1"/>
          </p:cNvSpPr>
          <p:nvPr>
            <p:ph type="pic" sz="quarter" idx="10"/>
          </p:nvPr>
        </p:nvSpPr>
        <p:spPr bwMode="auto">
          <a:xfrm>
            <a:off x="7243833" y="1455738"/>
            <a:ext cx="4398839" cy="4719402"/>
          </a:xfrm>
          <a:prstGeom prst="roundRect">
            <a:avLst>
              <a:gd name="adj" fmla="val 5152"/>
            </a:avLst>
          </a:prstGeom>
          <a:solidFill>
            <a:schemeClr val="tx1">
              <a:lumMod val="50000"/>
              <a:lumOff val="50000"/>
            </a:schemeClr>
          </a:solidFill>
          <a:ln>
            <a:noFill/>
          </a:ln>
        </p:spPr>
        <p:txBody>
          <a:bodyPr/>
          <a:lstStyle/>
          <a:p>
            <a:pPr>
              <a:defRPr/>
            </a:pPr>
            <a:endParaRPr lang="ru-RU"/>
          </a:p>
        </p:txBody>
      </p:sp>
      <p:sp>
        <p:nvSpPr>
          <p:cNvPr id="5" name="Текст 14"/>
          <p:cNvSpPr txBox="1"/>
          <p:nvPr userDrawn="1"/>
        </p:nvSpPr>
        <p:spPr bwMode="auto">
          <a:xfrm>
            <a:off x="1125538" y="391063"/>
            <a:ext cx="10515600" cy="152349"/>
          </a:xfrm>
          <a:prstGeom prst="rect">
            <a:avLst/>
          </a:prstGeom>
        </p:spPr>
        <p:txBody>
          <a:bodyPr vert="horz" lIns="0" tIns="0" rIns="0" bIns="0" rtlCol="0">
            <a:spAutoFit/>
          </a:bodyPr>
          <a:lstStyle>
            <a:lvl1pPr marL="0" indent="0" algn="l" defTabSz="914400">
              <a:lnSpc>
                <a:spcPct val="90000"/>
              </a:lnSpc>
              <a:spcBef>
                <a:spcPts val="1000"/>
              </a:spcBef>
              <a:buFontTx/>
              <a:buNone/>
              <a:defRPr sz="2800" b="0" i="0">
                <a:solidFill>
                  <a:srgbClr val="212121"/>
                </a:solidFill>
                <a:latin typeface="TT Positive"/>
                <a:ea typeface="+mn-ea"/>
                <a:cs typeface="+mn-cs"/>
              </a:defRPr>
            </a:lvl1pPr>
            <a:lvl2pPr marL="457200" indent="0" algn="l" defTabSz="914400">
              <a:lnSpc>
                <a:spcPct val="90000"/>
              </a:lnSpc>
              <a:spcBef>
                <a:spcPts val="500"/>
              </a:spcBef>
              <a:buFontTx/>
              <a:buNone/>
              <a:defRPr sz="2400" b="0" i="0">
                <a:solidFill>
                  <a:srgbClr val="212121"/>
                </a:solidFill>
                <a:latin typeface="TT Positive"/>
                <a:ea typeface="+mn-ea"/>
                <a:cs typeface="+mn-cs"/>
              </a:defRPr>
            </a:lvl2pPr>
            <a:lvl3pPr marL="914400" indent="0" algn="l" defTabSz="914400">
              <a:lnSpc>
                <a:spcPct val="90000"/>
              </a:lnSpc>
              <a:spcBef>
                <a:spcPts val="500"/>
              </a:spcBef>
              <a:buFontTx/>
              <a:buNone/>
              <a:defRPr sz="2000" b="0" i="0">
                <a:solidFill>
                  <a:srgbClr val="212121"/>
                </a:solidFill>
                <a:latin typeface="TT Positive"/>
                <a:ea typeface="+mn-ea"/>
                <a:cs typeface="+mn-cs"/>
              </a:defRPr>
            </a:lvl3pPr>
            <a:lvl4pPr marL="1371600" indent="0" algn="l" defTabSz="914400">
              <a:lnSpc>
                <a:spcPct val="90000"/>
              </a:lnSpc>
              <a:spcBef>
                <a:spcPts val="500"/>
              </a:spcBef>
              <a:buFontTx/>
              <a:buNone/>
              <a:defRPr sz="1800" b="0" i="0">
                <a:solidFill>
                  <a:srgbClr val="212121"/>
                </a:solidFill>
                <a:latin typeface="TT Positive"/>
                <a:ea typeface="+mn-ea"/>
                <a:cs typeface="+mn-cs"/>
              </a:defRPr>
            </a:lvl4pPr>
            <a:lvl5pPr marL="1828800" indent="0" algn="l" defTabSz="914400">
              <a:lnSpc>
                <a:spcPct val="90000"/>
              </a:lnSpc>
              <a:spcBef>
                <a:spcPts val="500"/>
              </a:spcBef>
              <a:buFontTx/>
              <a:buNone/>
              <a:defRPr sz="1800" b="0" i="0">
                <a:solidFill>
                  <a:srgbClr val="212121"/>
                </a:solidFill>
                <a:latin typeface="TT Positive"/>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algn="r">
              <a:defRPr/>
            </a:pPr>
            <a:r>
              <a:rPr lang="en-US" sz="1100">
                <a:solidFill>
                  <a:schemeClr val="tx2">
                    <a:lumMod val="50000"/>
                  </a:schemeClr>
                </a:solidFill>
                <a:latin typeface="TT Positive Medium"/>
              </a:rPr>
              <a:t>POSITIVE HACK DAYS FEST 2024</a:t>
            </a:r>
            <a:endParaRPr lang="ru-RU" sz="1100">
              <a:solidFill>
                <a:schemeClr val="tx2">
                  <a:lumMod val="50000"/>
                </a:schemeClr>
              </a:solidFill>
              <a:latin typeface="TT Positive Medium"/>
            </a:endParaRPr>
          </a:p>
        </p:txBody>
      </p:sp>
      <p:sp>
        <p:nvSpPr>
          <p:cNvPr id="27" name="Текст 46"/>
          <p:cNvSpPr>
            <a:spLocks noGrp="1"/>
          </p:cNvSpPr>
          <p:nvPr>
            <p:ph type="body" sz="quarter" idx="16" hasCustomPrompt="1"/>
          </p:nvPr>
        </p:nvSpPr>
        <p:spPr bwMode="auto">
          <a:xfrm>
            <a:off x="587375" y="4985315"/>
            <a:ext cx="5332000" cy="1180535"/>
          </a:xfrm>
        </p:spPr>
        <p:txBody>
          <a:bodyPr lIns="0" tIns="0" rIns="0" bIns="0">
            <a:noAutofit/>
          </a:bodyPr>
          <a:lstStyle>
            <a:lvl1pPr marL="0" marR="0" indent="0" algn="l" defTabSz="914400">
              <a:lnSpc>
                <a:spcPct val="90000"/>
              </a:lnSpc>
              <a:spcBef>
                <a:spcPts val="1000"/>
              </a:spcBef>
              <a:spcAft>
                <a:spcPts val="0"/>
              </a:spcAft>
              <a:buClrTx/>
              <a:buSzTx/>
              <a:buFont typeface="Arial"/>
              <a:buNone/>
              <a:defRPr lang="ru-RU" sz="1600" b="0" i="0">
                <a:solidFill>
                  <a:schemeClr val="bg1"/>
                </a:solidFill>
                <a:latin typeface="TT Positive"/>
                <a:ea typeface="+mn-ea"/>
                <a:cs typeface="+mn-cs"/>
              </a:defRPr>
            </a:lvl1pPr>
            <a:lvl3pPr>
              <a:defRPr/>
            </a:lvl3pPr>
          </a:lstStyle>
          <a:p>
            <a:pPr marL="0" marR="0" lvl="0" indent="0" algn="l" defTabSz="914400">
              <a:lnSpc>
                <a:spcPct val="90000"/>
              </a:lnSpc>
              <a:spcBef>
                <a:spcPts val="1000"/>
              </a:spcBef>
              <a:spcAft>
                <a:spcPts val="0"/>
              </a:spcAft>
              <a:buClrTx/>
              <a:buSzTx/>
              <a:buFont typeface="Arial"/>
              <a:buNone/>
              <a:defRPr/>
            </a:pPr>
            <a:r>
              <a:rPr lang="en"/>
              <a:t>Lorem ipsum dolor sit amet, consectetur adipiscing elit, sed do eiusmod tempor incididunt ut labore et dolore magna aliqua. Ut enim ad minim veniam, quis nostrud exercitation ullamco laboris nisi ut aliquip ex ea commodo consequat. </a:t>
            </a:r>
            <a:endParaRPr lang="ru-RU"/>
          </a:p>
        </p:txBody>
      </p:sp>
      <p:sp>
        <p:nvSpPr>
          <p:cNvPr id="28" name="Текст 46"/>
          <p:cNvSpPr>
            <a:spLocks noGrp="1"/>
          </p:cNvSpPr>
          <p:nvPr>
            <p:ph type="body" sz="quarter" idx="17" hasCustomPrompt="1"/>
          </p:nvPr>
        </p:nvSpPr>
        <p:spPr bwMode="auto">
          <a:xfrm>
            <a:off x="587375" y="4413816"/>
            <a:ext cx="5332000" cy="342900"/>
          </a:xfrm>
        </p:spPr>
        <p:txBody>
          <a:bodyPr lIns="0" tIns="0" rIns="0" bIns="0">
            <a:noAutofit/>
          </a:bodyPr>
          <a:lstStyle>
            <a:lvl1pPr marL="0" marR="0" indent="0" algn="l" defTabSz="914400">
              <a:lnSpc>
                <a:spcPct val="90000"/>
              </a:lnSpc>
              <a:spcBef>
                <a:spcPts val="1000"/>
              </a:spcBef>
              <a:spcAft>
                <a:spcPts val="0"/>
              </a:spcAft>
              <a:buClrTx/>
              <a:buSzTx/>
              <a:buFont typeface="Arial"/>
              <a:buNone/>
              <a:defRPr lang="ru-RU" sz="2400" b="0" i="0">
                <a:solidFill>
                  <a:schemeClr val="bg1"/>
                </a:solidFill>
                <a:latin typeface="TT Positive DemiBold"/>
                <a:ea typeface="+mn-ea"/>
                <a:cs typeface="+mn-cs"/>
              </a:defRPr>
            </a:lvl1pPr>
            <a:lvl3pPr>
              <a:defRPr/>
            </a:lvl3pPr>
          </a:lstStyle>
          <a:p>
            <a:pPr marL="0" marR="0" lvl="0" indent="0" algn="l" defTabSz="914400">
              <a:lnSpc>
                <a:spcPct val="90000"/>
              </a:lnSpc>
              <a:spcBef>
                <a:spcPts val="1000"/>
              </a:spcBef>
              <a:spcAft>
                <a:spcPts val="0"/>
              </a:spcAft>
              <a:buClrTx/>
              <a:buSzTx/>
              <a:buFont typeface="Arial"/>
              <a:buNone/>
              <a:defRPr/>
            </a:pPr>
            <a:r>
              <a:rPr lang="ru-RU"/>
              <a:t>Заголовок</a:t>
            </a:r>
            <a:endParaRPr/>
          </a:p>
        </p:txBody>
      </p:sp>
      <p:sp>
        <p:nvSpPr>
          <p:cNvPr id="81" name="TextBox 80"/>
          <p:cNvSpPr txBox="1"/>
          <p:nvPr userDrawn="1"/>
        </p:nvSpPr>
        <p:spPr bwMode="auto">
          <a:xfrm>
            <a:off x="587375" y="6417642"/>
            <a:ext cx="383003" cy="184666"/>
          </a:xfrm>
          <a:prstGeom prst="rect">
            <a:avLst/>
          </a:prstGeom>
          <a:noFill/>
        </p:spPr>
        <p:txBody>
          <a:bodyPr wrap="square" lIns="0" tIns="0" rIns="0" bIns="0" rtlCol="0" anchor="b">
            <a:spAutoFit/>
          </a:bodyPr>
          <a:lstStyle/>
          <a:p>
            <a:pPr algn="l">
              <a:defRPr/>
            </a:pPr>
            <a:fld id="{C4C0981C-535B-4EEC-A7A3-4818C0CB8BA2}" type="slidenum">
              <a:rPr lang="ru-RU" sz="1200">
                <a:solidFill>
                  <a:schemeClr val="bg1"/>
                </a:solidFill>
                <a:latin typeface="TT Positive"/>
              </a:rPr>
              <a:t>‹#›</a:t>
            </a:fld>
            <a:endParaRPr lang="ru-RU" sz="1200">
              <a:solidFill>
                <a:schemeClr val="bg1"/>
              </a:solidFill>
              <a:latin typeface="TT Positive"/>
            </a:endParaRPr>
          </a:p>
        </p:txBody>
      </p:sp>
      <p:grpSp>
        <p:nvGrpSpPr>
          <p:cNvPr id="4" name="Группа 3"/>
          <p:cNvGrpSpPr/>
          <p:nvPr userDrawn="1"/>
        </p:nvGrpSpPr>
        <p:grpSpPr bwMode="auto">
          <a:xfrm>
            <a:off x="587375" y="385622"/>
            <a:ext cx="2614657" cy="704331"/>
            <a:chOff x="9026645" y="404770"/>
            <a:chExt cx="2614657" cy="704331"/>
          </a:xfrm>
        </p:grpSpPr>
        <p:grpSp>
          <p:nvGrpSpPr>
            <p:cNvPr id="6" name="Рисунок 2"/>
            <p:cNvGrpSpPr/>
            <p:nvPr/>
          </p:nvGrpSpPr>
          <p:grpSpPr bwMode="auto">
            <a:xfrm>
              <a:off x="9026645" y="462612"/>
              <a:ext cx="1703084" cy="427988"/>
              <a:chOff x="9026645" y="462612"/>
              <a:chExt cx="1703084" cy="427988"/>
            </a:xfrm>
            <a:solidFill>
              <a:srgbClr val="FFFFFF"/>
            </a:solidFill>
          </p:grpSpPr>
          <p:sp>
            <p:nvSpPr>
              <p:cNvPr id="33" name="Полилиния: фигура 32"/>
              <p:cNvSpPr/>
              <p:nvPr/>
            </p:nvSpPr>
            <p:spPr bwMode="auto">
              <a:xfrm>
                <a:off x="9026645" y="568266"/>
                <a:ext cx="355014" cy="322334"/>
              </a:xfrm>
              <a:custGeom>
                <a:avLst/>
                <a:gdLst>
                  <a:gd name="connsiteX0" fmla="*/ 340793 w 355014"/>
                  <a:gd name="connsiteY0" fmla="*/ 57304 h 322334"/>
                  <a:gd name="connsiteX1" fmla="*/ 300625 w 355014"/>
                  <a:gd name="connsiteY1" fmla="*/ 14932 h 322334"/>
                  <a:gd name="connsiteX2" fmla="*/ 241255 w 355014"/>
                  <a:gd name="connsiteY2" fmla="*/ 0 h 322334"/>
                  <a:gd name="connsiteX3" fmla="*/ 0 w 355014"/>
                  <a:gd name="connsiteY3" fmla="*/ 0 h 322334"/>
                  <a:gd name="connsiteX4" fmla="*/ 0 w 355014"/>
                  <a:gd name="connsiteY4" fmla="*/ 322335 h 322334"/>
                  <a:gd name="connsiteX5" fmla="*/ 78958 w 355014"/>
                  <a:gd name="connsiteY5" fmla="*/ 322335 h 322334"/>
                  <a:gd name="connsiteX6" fmla="*/ 78958 w 355014"/>
                  <a:gd name="connsiteY6" fmla="*/ 237784 h 322334"/>
                  <a:gd name="connsiteX7" fmla="*/ 241228 w 355014"/>
                  <a:gd name="connsiteY7" fmla="*/ 237784 h 322334"/>
                  <a:gd name="connsiteX8" fmla="*/ 300598 w 355014"/>
                  <a:gd name="connsiteY8" fmla="*/ 222852 h 322334"/>
                  <a:gd name="connsiteX9" fmla="*/ 340766 w 355014"/>
                  <a:gd name="connsiteY9" fmla="*/ 180287 h 322334"/>
                  <a:gd name="connsiteX10" fmla="*/ 355009 w 355014"/>
                  <a:gd name="connsiteY10" fmla="*/ 115820 h 322334"/>
                  <a:gd name="connsiteX11" fmla="*/ 340766 w 355014"/>
                  <a:gd name="connsiteY11" fmla="*/ 57331 h 322334"/>
                  <a:gd name="connsiteX12" fmla="*/ 276271 w 355014"/>
                  <a:gd name="connsiteY12" fmla="*/ 123369 h 322334"/>
                  <a:gd name="connsiteX13" fmla="*/ 237481 w 355014"/>
                  <a:gd name="connsiteY13" fmla="*/ 162352 h 322334"/>
                  <a:gd name="connsiteX14" fmla="*/ 78958 w 355014"/>
                  <a:gd name="connsiteY14" fmla="*/ 162352 h 322334"/>
                  <a:gd name="connsiteX15" fmla="*/ 78958 w 355014"/>
                  <a:gd name="connsiteY15" fmla="*/ 76010 h 322334"/>
                  <a:gd name="connsiteX16" fmla="*/ 237481 w 355014"/>
                  <a:gd name="connsiteY16" fmla="*/ 76010 h 322334"/>
                  <a:gd name="connsiteX17" fmla="*/ 276271 w 355014"/>
                  <a:gd name="connsiteY17" fmla="*/ 114994 h 322334"/>
                  <a:gd name="connsiteX18" fmla="*/ 276271 w 355014"/>
                  <a:gd name="connsiteY18" fmla="*/ 123341 h 322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55014" h="322334" extrusionOk="0">
                    <a:moveTo>
                      <a:pt x="340793" y="57304"/>
                    </a:moveTo>
                    <a:cubicBezTo>
                      <a:pt x="331289" y="39011"/>
                      <a:pt x="317844" y="24878"/>
                      <a:pt x="300625" y="14932"/>
                    </a:cubicBezTo>
                    <a:cubicBezTo>
                      <a:pt x="283407" y="4987"/>
                      <a:pt x="263626" y="0"/>
                      <a:pt x="241255" y="0"/>
                    </a:cubicBezTo>
                    <a:lnTo>
                      <a:pt x="0" y="0"/>
                    </a:lnTo>
                    <a:lnTo>
                      <a:pt x="0" y="322335"/>
                    </a:lnTo>
                    <a:lnTo>
                      <a:pt x="78958" y="322335"/>
                    </a:lnTo>
                    <a:lnTo>
                      <a:pt x="78958" y="237784"/>
                    </a:lnTo>
                    <a:lnTo>
                      <a:pt x="241228" y="237784"/>
                    </a:lnTo>
                    <a:cubicBezTo>
                      <a:pt x="263598" y="237784"/>
                      <a:pt x="283379" y="232825"/>
                      <a:pt x="300598" y="222852"/>
                    </a:cubicBezTo>
                    <a:cubicBezTo>
                      <a:pt x="317817" y="212906"/>
                      <a:pt x="331261" y="198773"/>
                      <a:pt x="340766" y="180287"/>
                    </a:cubicBezTo>
                    <a:cubicBezTo>
                      <a:pt x="350270" y="161773"/>
                      <a:pt x="355009" y="140284"/>
                      <a:pt x="355009" y="115820"/>
                    </a:cubicBezTo>
                    <a:cubicBezTo>
                      <a:pt x="355202" y="91741"/>
                      <a:pt x="350270" y="75817"/>
                      <a:pt x="340766" y="57331"/>
                    </a:cubicBezTo>
                    <a:close/>
                    <a:moveTo>
                      <a:pt x="276271" y="123369"/>
                    </a:moveTo>
                    <a:cubicBezTo>
                      <a:pt x="276271" y="144858"/>
                      <a:pt x="258860" y="162352"/>
                      <a:pt x="237481" y="162352"/>
                    </a:cubicBezTo>
                    <a:lnTo>
                      <a:pt x="78958" y="162352"/>
                    </a:lnTo>
                    <a:lnTo>
                      <a:pt x="78958" y="76010"/>
                    </a:lnTo>
                    <a:lnTo>
                      <a:pt x="237481" y="76010"/>
                    </a:lnTo>
                    <a:cubicBezTo>
                      <a:pt x="258860" y="76010"/>
                      <a:pt x="276271" y="93532"/>
                      <a:pt x="276271" y="114994"/>
                    </a:cubicBezTo>
                    <a:lnTo>
                      <a:pt x="276271" y="123341"/>
                    </a:lnTo>
                    <a:close/>
                  </a:path>
                </a:pathLst>
              </a:custGeom>
              <a:solidFill>
                <a:srgbClr val="FFFFFF"/>
              </a:solidFill>
              <a:ln w="0" cap="flat">
                <a:noFill/>
                <a:prstDash val="solid"/>
                <a:miter/>
              </a:ln>
            </p:spPr>
            <p:txBody>
              <a:bodyPr rtlCol="0" anchor="ctr"/>
              <a:lstStyle/>
              <a:p>
                <a:pPr>
                  <a:defRPr/>
                </a:pPr>
                <a:endParaRPr lang="en-GB"/>
              </a:p>
            </p:txBody>
          </p:sp>
          <p:sp>
            <p:nvSpPr>
              <p:cNvPr id="34" name="Полилиния: фигура 33"/>
              <p:cNvSpPr/>
              <p:nvPr/>
            </p:nvSpPr>
            <p:spPr bwMode="auto">
              <a:xfrm>
                <a:off x="9421298" y="462612"/>
                <a:ext cx="355008" cy="344015"/>
              </a:xfrm>
              <a:custGeom>
                <a:avLst/>
                <a:gdLst>
                  <a:gd name="connsiteX0" fmla="*/ 276244 w 355008"/>
                  <a:gd name="connsiteY0" fmla="*/ 226240 h 344016"/>
                  <a:gd name="connsiteX1" fmla="*/ 265169 w 355008"/>
                  <a:gd name="connsiteY1" fmla="*/ 193814 h 344016"/>
                  <a:gd name="connsiteX2" fmla="*/ 236875 w 355008"/>
                  <a:gd name="connsiteY2" fmla="*/ 181664 h 344016"/>
                  <a:gd name="connsiteX3" fmla="*/ 78958 w 355008"/>
                  <a:gd name="connsiteY3" fmla="*/ 181664 h 344016"/>
                  <a:gd name="connsiteX4" fmla="*/ 78958 w 355008"/>
                  <a:gd name="connsiteY4" fmla="*/ 344016 h 344016"/>
                  <a:gd name="connsiteX5" fmla="*/ 0 w 355008"/>
                  <a:gd name="connsiteY5" fmla="*/ 344016 h 344016"/>
                  <a:gd name="connsiteX6" fmla="*/ 0 w 355008"/>
                  <a:gd name="connsiteY6" fmla="*/ 0 h 344016"/>
                  <a:gd name="connsiteX7" fmla="*/ 78958 w 355008"/>
                  <a:gd name="connsiteY7" fmla="*/ 0 h 344016"/>
                  <a:gd name="connsiteX8" fmla="*/ 78958 w 355008"/>
                  <a:gd name="connsiteY8" fmla="*/ 106646 h 344016"/>
                  <a:gd name="connsiteX9" fmla="*/ 241228 w 355008"/>
                  <a:gd name="connsiteY9" fmla="*/ 106646 h 344016"/>
                  <a:gd name="connsiteX10" fmla="*/ 300598 w 355008"/>
                  <a:gd name="connsiteY10" fmla="*/ 121578 h 344016"/>
                  <a:gd name="connsiteX11" fmla="*/ 340766 w 355008"/>
                  <a:gd name="connsiteY11" fmla="*/ 164170 h 344016"/>
                  <a:gd name="connsiteX12" fmla="*/ 355009 w 355008"/>
                  <a:gd name="connsiteY12" fmla="*/ 228637 h 344016"/>
                  <a:gd name="connsiteX13" fmla="*/ 355009 w 355008"/>
                  <a:gd name="connsiteY13" fmla="*/ 343851 h 344016"/>
                  <a:gd name="connsiteX14" fmla="*/ 275638 w 355008"/>
                  <a:gd name="connsiteY14" fmla="*/ 343851 h 344016"/>
                  <a:gd name="connsiteX15" fmla="*/ 276244 w 355008"/>
                  <a:gd name="connsiteY15" fmla="*/ 226268 h 344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55008" h="344016" extrusionOk="0">
                    <a:moveTo>
                      <a:pt x="276244" y="226240"/>
                    </a:moveTo>
                    <a:cubicBezTo>
                      <a:pt x="276244" y="212713"/>
                      <a:pt x="272469" y="201776"/>
                      <a:pt x="265169" y="193814"/>
                    </a:cubicBezTo>
                    <a:cubicBezTo>
                      <a:pt x="257840" y="185659"/>
                      <a:pt x="248336" y="181664"/>
                      <a:pt x="236875" y="181664"/>
                    </a:cubicBezTo>
                    <a:lnTo>
                      <a:pt x="78958" y="181664"/>
                    </a:lnTo>
                    <a:lnTo>
                      <a:pt x="78958" y="344016"/>
                    </a:lnTo>
                    <a:lnTo>
                      <a:pt x="0" y="344016"/>
                    </a:lnTo>
                    <a:lnTo>
                      <a:pt x="0" y="0"/>
                    </a:lnTo>
                    <a:lnTo>
                      <a:pt x="78958" y="0"/>
                    </a:lnTo>
                    <a:lnTo>
                      <a:pt x="78958" y="106646"/>
                    </a:lnTo>
                    <a:lnTo>
                      <a:pt x="241228" y="106646"/>
                    </a:lnTo>
                    <a:cubicBezTo>
                      <a:pt x="263598" y="106646"/>
                      <a:pt x="283379" y="111632"/>
                      <a:pt x="300598" y="121578"/>
                    </a:cubicBezTo>
                    <a:cubicBezTo>
                      <a:pt x="317817" y="131524"/>
                      <a:pt x="331289" y="145657"/>
                      <a:pt x="340766" y="164170"/>
                    </a:cubicBezTo>
                    <a:cubicBezTo>
                      <a:pt x="350270" y="182684"/>
                      <a:pt x="355009" y="204173"/>
                      <a:pt x="355009" y="228637"/>
                    </a:cubicBezTo>
                    <a:lnTo>
                      <a:pt x="355009" y="343851"/>
                    </a:lnTo>
                    <a:lnTo>
                      <a:pt x="275638" y="343851"/>
                    </a:lnTo>
                    <a:lnTo>
                      <a:pt x="276244" y="226268"/>
                    </a:lnTo>
                    <a:close/>
                  </a:path>
                </a:pathLst>
              </a:custGeom>
              <a:solidFill>
                <a:srgbClr val="FFFFFF"/>
              </a:solidFill>
              <a:ln w="0" cap="flat">
                <a:noFill/>
                <a:prstDash val="solid"/>
                <a:miter/>
              </a:ln>
            </p:spPr>
            <p:txBody>
              <a:bodyPr rtlCol="0" anchor="ctr"/>
              <a:lstStyle/>
              <a:p>
                <a:pPr>
                  <a:defRPr/>
                </a:pPr>
                <a:endParaRPr lang="en-GB"/>
              </a:p>
            </p:txBody>
          </p:sp>
          <p:sp>
            <p:nvSpPr>
              <p:cNvPr id="35" name="Полилиния: фигура 34"/>
              <p:cNvSpPr/>
              <p:nvPr/>
            </p:nvSpPr>
            <p:spPr bwMode="auto">
              <a:xfrm>
                <a:off x="9815896" y="462612"/>
                <a:ext cx="355036" cy="343630"/>
              </a:xfrm>
              <a:custGeom>
                <a:avLst/>
                <a:gdLst>
                  <a:gd name="connsiteX0" fmla="*/ 14243 w 355036"/>
                  <a:gd name="connsiteY0" fmla="*/ 286327 h 343630"/>
                  <a:gd name="connsiteX1" fmla="*/ 54411 w 355036"/>
                  <a:gd name="connsiteY1" fmla="*/ 328699 h 343630"/>
                  <a:gd name="connsiteX2" fmla="*/ 113781 w 355036"/>
                  <a:gd name="connsiteY2" fmla="*/ 343631 h 343630"/>
                  <a:gd name="connsiteX3" fmla="*/ 355037 w 355036"/>
                  <a:gd name="connsiteY3" fmla="*/ 343631 h 343630"/>
                  <a:gd name="connsiteX4" fmla="*/ 355037 w 355036"/>
                  <a:gd name="connsiteY4" fmla="*/ 0 h 343630"/>
                  <a:gd name="connsiteX5" fmla="*/ 276078 w 355036"/>
                  <a:gd name="connsiteY5" fmla="*/ 0 h 343630"/>
                  <a:gd name="connsiteX6" fmla="*/ 276078 w 355036"/>
                  <a:gd name="connsiteY6" fmla="*/ 105847 h 343630"/>
                  <a:gd name="connsiteX7" fmla="*/ 113781 w 355036"/>
                  <a:gd name="connsiteY7" fmla="*/ 105847 h 343630"/>
                  <a:gd name="connsiteX8" fmla="*/ 54411 w 355036"/>
                  <a:gd name="connsiteY8" fmla="*/ 120779 h 343630"/>
                  <a:gd name="connsiteX9" fmla="*/ 14243 w 355036"/>
                  <a:gd name="connsiteY9" fmla="*/ 163371 h 343630"/>
                  <a:gd name="connsiteX10" fmla="*/ 0 w 355036"/>
                  <a:gd name="connsiteY10" fmla="*/ 227838 h 343630"/>
                  <a:gd name="connsiteX11" fmla="*/ 14243 w 355036"/>
                  <a:gd name="connsiteY11" fmla="*/ 286327 h 343630"/>
                  <a:gd name="connsiteX12" fmla="*/ 78958 w 355036"/>
                  <a:gd name="connsiteY12" fmla="*/ 220455 h 343630"/>
                  <a:gd name="connsiteX13" fmla="*/ 117749 w 355036"/>
                  <a:gd name="connsiteY13" fmla="*/ 181472 h 343630"/>
                  <a:gd name="connsiteX14" fmla="*/ 276271 w 355036"/>
                  <a:gd name="connsiteY14" fmla="*/ 181472 h 343630"/>
                  <a:gd name="connsiteX15" fmla="*/ 276271 w 355036"/>
                  <a:gd name="connsiteY15" fmla="*/ 267813 h 343630"/>
                  <a:gd name="connsiteX16" fmla="*/ 117749 w 355036"/>
                  <a:gd name="connsiteY16" fmla="*/ 267813 h 343630"/>
                  <a:gd name="connsiteX17" fmla="*/ 78958 w 355036"/>
                  <a:gd name="connsiteY17" fmla="*/ 228830 h 343630"/>
                  <a:gd name="connsiteX18" fmla="*/ 78958 w 355036"/>
                  <a:gd name="connsiteY18" fmla="*/ 220482 h 34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55036" h="343630" extrusionOk="0">
                    <a:moveTo>
                      <a:pt x="14243" y="286327"/>
                    </a:moveTo>
                    <a:cubicBezTo>
                      <a:pt x="23748" y="304620"/>
                      <a:pt x="37192" y="318753"/>
                      <a:pt x="54411" y="328699"/>
                    </a:cubicBezTo>
                    <a:cubicBezTo>
                      <a:pt x="71630" y="338644"/>
                      <a:pt x="91411" y="343631"/>
                      <a:pt x="113781" y="343631"/>
                    </a:cubicBezTo>
                    <a:lnTo>
                      <a:pt x="355037" y="343631"/>
                    </a:lnTo>
                    <a:lnTo>
                      <a:pt x="355037" y="0"/>
                    </a:lnTo>
                    <a:lnTo>
                      <a:pt x="276078" y="0"/>
                    </a:lnTo>
                    <a:lnTo>
                      <a:pt x="276078" y="105847"/>
                    </a:lnTo>
                    <a:lnTo>
                      <a:pt x="113781" y="105847"/>
                    </a:lnTo>
                    <a:cubicBezTo>
                      <a:pt x="91411" y="105847"/>
                      <a:pt x="71630" y="110833"/>
                      <a:pt x="54411" y="120779"/>
                    </a:cubicBezTo>
                    <a:cubicBezTo>
                      <a:pt x="37192" y="130725"/>
                      <a:pt x="23748" y="144858"/>
                      <a:pt x="14243" y="163371"/>
                    </a:cubicBezTo>
                    <a:cubicBezTo>
                      <a:pt x="4739" y="181885"/>
                      <a:pt x="0" y="203374"/>
                      <a:pt x="0" y="227838"/>
                    </a:cubicBezTo>
                    <a:cubicBezTo>
                      <a:pt x="0" y="252303"/>
                      <a:pt x="4739" y="268034"/>
                      <a:pt x="14243" y="286327"/>
                    </a:cubicBezTo>
                    <a:close/>
                    <a:moveTo>
                      <a:pt x="78958" y="220455"/>
                    </a:moveTo>
                    <a:cubicBezTo>
                      <a:pt x="78958" y="198966"/>
                      <a:pt x="96370" y="181472"/>
                      <a:pt x="117749" y="181472"/>
                    </a:cubicBezTo>
                    <a:lnTo>
                      <a:pt x="276271" y="181472"/>
                    </a:lnTo>
                    <a:lnTo>
                      <a:pt x="276271" y="267813"/>
                    </a:lnTo>
                    <a:lnTo>
                      <a:pt x="117749" y="267813"/>
                    </a:lnTo>
                    <a:cubicBezTo>
                      <a:pt x="96370" y="267813"/>
                      <a:pt x="78958" y="250319"/>
                      <a:pt x="78958" y="228830"/>
                    </a:cubicBezTo>
                    <a:lnTo>
                      <a:pt x="78958" y="220482"/>
                    </a:lnTo>
                    <a:close/>
                  </a:path>
                </a:pathLst>
              </a:custGeom>
              <a:solidFill>
                <a:srgbClr val="FFFFFF"/>
              </a:solidFill>
              <a:ln w="0" cap="flat">
                <a:noFill/>
                <a:prstDash val="solid"/>
                <a:miter/>
              </a:ln>
            </p:spPr>
            <p:txBody>
              <a:bodyPr rtlCol="0" anchor="ctr"/>
              <a:lstStyle/>
              <a:p>
                <a:pPr>
                  <a:defRPr/>
                </a:pPr>
                <a:endParaRPr lang="en-GB"/>
              </a:p>
            </p:txBody>
          </p:sp>
          <p:sp>
            <p:nvSpPr>
              <p:cNvPr id="36" name="Полилиния: фигура 35"/>
              <p:cNvSpPr/>
              <p:nvPr/>
            </p:nvSpPr>
            <p:spPr bwMode="auto">
              <a:xfrm>
                <a:off x="9894882" y="839027"/>
                <a:ext cx="276271" cy="17604"/>
              </a:xfrm>
              <a:custGeom>
                <a:avLst/>
                <a:gdLst>
                  <a:gd name="connsiteX0" fmla="*/ 276271 w 276271"/>
                  <a:gd name="connsiteY0" fmla="*/ 0 h 17604"/>
                  <a:gd name="connsiteX1" fmla="*/ 0 w 276271"/>
                  <a:gd name="connsiteY1" fmla="*/ 0 h 17604"/>
                  <a:gd name="connsiteX2" fmla="*/ 0 w 276271"/>
                  <a:gd name="connsiteY2" fmla="*/ 17604 h 17604"/>
                  <a:gd name="connsiteX3" fmla="*/ 276271 w 276271"/>
                  <a:gd name="connsiteY3" fmla="*/ 17604 h 17604"/>
                  <a:gd name="connsiteX4" fmla="*/ 276271 w 276271"/>
                  <a:gd name="connsiteY4" fmla="*/ 0 h 17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271" h="17604" extrusionOk="0">
                    <a:moveTo>
                      <a:pt x="276271" y="0"/>
                    </a:moveTo>
                    <a:lnTo>
                      <a:pt x="0" y="0"/>
                    </a:lnTo>
                    <a:lnTo>
                      <a:pt x="0" y="17604"/>
                    </a:lnTo>
                    <a:lnTo>
                      <a:pt x="276271" y="17604"/>
                    </a:lnTo>
                    <a:lnTo>
                      <a:pt x="276271" y="0"/>
                    </a:lnTo>
                    <a:close/>
                  </a:path>
                </a:pathLst>
              </a:custGeom>
              <a:solidFill>
                <a:srgbClr val="FFFFFF"/>
              </a:solidFill>
              <a:ln w="0" cap="flat">
                <a:noFill/>
                <a:prstDash val="solid"/>
                <a:miter/>
              </a:ln>
            </p:spPr>
            <p:txBody>
              <a:bodyPr rtlCol="0" anchor="ctr"/>
              <a:lstStyle/>
              <a:p>
                <a:pPr>
                  <a:defRPr/>
                </a:pPr>
                <a:endParaRPr lang="en-GB"/>
              </a:p>
            </p:txBody>
          </p:sp>
          <p:sp>
            <p:nvSpPr>
              <p:cNvPr id="37" name="Полилиния: фигура 36"/>
              <p:cNvSpPr/>
              <p:nvPr/>
            </p:nvSpPr>
            <p:spPr bwMode="auto">
              <a:xfrm>
                <a:off x="9026645" y="518291"/>
                <a:ext cx="276271" cy="17604"/>
              </a:xfrm>
              <a:custGeom>
                <a:avLst/>
                <a:gdLst>
                  <a:gd name="connsiteX0" fmla="*/ 276271 w 276271"/>
                  <a:gd name="connsiteY0" fmla="*/ 0 h 17604"/>
                  <a:gd name="connsiteX1" fmla="*/ 0 w 276271"/>
                  <a:gd name="connsiteY1" fmla="*/ 0 h 17604"/>
                  <a:gd name="connsiteX2" fmla="*/ 0 w 276271"/>
                  <a:gd name="connsiteY2" fmla="*/ 17604 h 17604"/>
                  <a:gd name="connsiteX3" fmla="*/ 276271 w 276271"/>
                  <a:gd name="connsiteY3" fmla="*/ 17604 h 17604"/>
                  <a:gd name="connsiteX4" fmla="*/ 276271 w 276271"/>
                  <a:gd name="connsiteY4" fmla="*/ 0 h 17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271" h="17604" extrusionOk="0">
                    <a:moveTo>
                      <a:pt x="276271" y="0"/>
                    </a:moveTo>
                    <a:lnTo>
                      <a:pt x="0" y="0"/>
                    </a:lnTo>
                    <a:lnTo>
                      <a:pt x="0" y="17604"/>
                    </a:lnTo>
                    <a:lnTo>
                      <a:pt x="276271" y="17604"/>
                    </a:lnTo>
                    <a:lnTo>
                      <a:pt x="276271" y="0"/>
                    </a:lnTo>
                    <a:close/>
                  </a:path>
                </a:pathLst>
              </a:custGeom>
              <a:solidFill>
                <a:srgbClr val="FFFFFF"/>
              </a:solidFill>
              <a:ln w="0" cap="flat">
                <a:noFill/>
                <a:prstDash val="solid"/>
                <a:miter/>
              </a:ln>
            </p:spPr>
            <p:txBody>
              <a:bodyPr rtlCol="0" anchor="ctr"/>
              <a:lstStyle/>
              <a:p>
                <a:pPr>
                  <a:defRPr/>
                </a:pPr>
                <a:endParaRPr lang="en-GB"/>
              </a:p>
            </p:txBody>
          </p:sp>
          <p:sp>
            <p:nvSpPr>
              <p:cNvPr id="38" name="Полилиния: фигура 37"/>
              <p:cNvSpPr/>
              <p:nvPr/>
            </p:nvSpPr>
            <p:spPr bwMode="auto">
              <a:xfrm>
                <a:off x="10371359" y="463521"/>
                <a:ext cx="358369" cy="341178"/>
              </a:xfrm>
              <a:custGeom>
                <a:avLst/>
                <a:gdLst>
                  <a:gd name="connsiteX0" fmla="*/ 348865 w 358370"/>
                  <a:gd name="connsiteY0" fmla="*/ 341179 h 341178"/>
                  <a:gd name="connsiteX1" fmla="*/ 0 w 358370"/>
                  <a:gd name="connsiteY1" fmla="*/ 341179 h 341178"/>
                  <a:gd name="connsiteX2" fmla="*/ 0 w 358370"/>
                  <a:gd name="connsiteY2" fmla="*/ 254451 h 341178"/>
                  <a:gd name="connsiteX3" fmla="*/ 109842 w 358370"/>
                  <a:gd name="connsiteY3" fmla="*/ 144610 h 341178"/>
                  <a:gd name="connsiteX4" fmla="*/ 246545 w 358370"/>
                  <a:gd name="connsiteY4" fmla="*/ 144610 h 341178"/>
                  <a:gd name="connsiteX5" fmla="*/ 279136 w 358370"/>
                  <a:gd name="connsiteY5" fmla="*/ 112018 h 341178"/>
                  <a:gd name="connsiteX6" fmla="*/ 246545 w 358370"/>
                  <a:gd name="connsiteY6" fmla="*/ 79427 h 341178"/>
                  <a:gd name="connsiteX7" fmla="*/ 2755 w 358370"/>
                  <a:gd name="connsiteY7" fmla="*/ 79427 h 341178"/>
                  <a:gd name="connsiteX8" fmla="*/ 2755 w 358370"/>
                  <a:gd name="connsiteY8" fmla="*/ 0 h 341178"/>
                  <a:gd name="connsiteX9" fmla="*/ 246352 w 358370"/>
                  <a:gd name="connsiteY9" fmla="*/ 0 h 341178"/>
                  <a:gd name="connsiteX10" fmla="*/ 358370 w 358370"/>
                  <a:gd name="connsiteY10" fmla="*/ 112018 h 341178"/>
                  <a:gd name="connsiteX11" fmla="*/ 246352 w 358370"/>
                  <a:gd name="connsiteY11" fmla="*/ 224036 h 341178"/>
                  <a:gd name="connsiteX12" fmla="*/ 109649 w 358370"/>
                  <a:gd name="connsiteY12" fmla="*/ 224036 h 341178"/>
                  <a:gd name="connsiteX13" fmla="*/ 79234 w 358370"/>
                  <a:gd name="connsiteY13" fmla="*/ 254451 h 341178"/>
                  <a:gd name="connsiteX14" fmla="*/ 79234 w 358370"/>
                  <a:gd name="connsiteY14" fmla="*/ 261752 h 341178"/>
                  <a:gd name="connsiteX15" fmla="*/ 348700 w 358370"/>
                  <a:gd name="connsiteY15" fmla="*/ 261752 h 341178"/>
                  <a:gd name="connsiteX16" fmla="*/ 348700 w 358370"/>
                  <a:gd name="connsiteY16" fmla="*/ 341179 h 341178"/>
                  <a:gd name="connsiteX17" fmla="*/ 348893 w 358370"/>
                  <a:gd name="connsiteY17" fmla="*/ 341179 h 341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58370" h="341178" extrusionOk="0">
                    <a:moveTo>
                      <a:pt x="348865" y="341179"/>
                    </a:moveTo>
                    <a:lnTo>
                      <a:pt x="0" y="341179"/>
                    </a:lnTo>
                    <a:lnTo>
                      <a:pt x="0" y="254451"/>
                    </a:lnTo>
                    <a:cubicBezTo>
                      <a:pt x="0" y="194007"/>
                      <a:pt x="49177" y="144610"/>
                      <a:pt x="109842" y="144610"/>
                    </a:cubicBezTo>
                    <a:lnTo>
                      <a:pt x="246545" y="144610"/>
                    </a:lnTo>
                    <a:cubicBezTo>
                      <a:pt x="264535" y="144610"/>
                      <a:pt x="279136" y="129981"/>
                      <a:pt x="279136" y="112018"/>
                    </a:cubicBezTo>
                    <a:cubicBezTo>
                      <a:pt x="279136" y="94056"/>
                      <a:pt x="264507" y="79427"/>
                      <a:pt x="246545" y="79427"/>
                    </a:cubicBezTo>
                    <a:lnTo>
                      <a:pt x="2755" y="79427"/>
                    </a:lnTo>
                    <a:lnTo>
                      <a:pt x="2755" y="0"/>
                    </a:lnTo>
                    <a:lnTo>
                      <a:pt x="246352" y="0"/>
                    </a:lnTo>
                    <a:cubicBezTo>
                      <a:pt x="307981" y="0"/>
                      <a:pt x="358370" y="50168"/>
                      <a:pt x="358370" y="112018"/>
                    </a:cubicBezTo>
                    <a:cubicBezTo>
                      <a:pt x="358370" y="173868"/>
                      <a:pt x="308202" y="224036"/>
                      <a:pt x="246352" y="224036"/>
                    </a:cubicBezTo>
                    <a:lnTo>
                      <a:pt x="109649" y="224036"/>
                    </a:lnTo>
                    <a:cubicBezTo>
                      <a:pt x="92843" y="224036"/>
                      <a:pt x="79234" y="237674"/>
                      <a:pt x="79234" y="254451"/>
                    </a:cubicBezTo>
                    <a:lnTo>
                      <a:pt x="79234" y="261752"/>
                    </a:lnTo>
                    <a:lnTo>
                      <a:pt x="348700" y="261752"/>
                    </a:lnTo>
                    <a:lnTo>
                      <a:pt x="348700" y="341179"/>
                    </a:lnTo>
                    <a:lnTo>
                      <a:pt x="348893" y="341179"/>
                    </a:lnTo>
                    <a:close/>
                  </a:path>
                </a:pathLst>
              </a:custGeom>
              <a:solidFill>
                <a:srgbClr val="FFFFFF"/>
              </a:solidFill>
              <a:ln w="0" cap="flat">
                <a:noFill/>
                <a:prstDash val="solid"/>
                <a:miter/>
              </a:ln>
            </p:spPr>
            <p:txBody>
              <a:bodyPr rtlCol="0" anchor="ctr"/>
              <a:lstStyle/>
              <a:p>
                <a:pPr>
                  <a:defRPr/>
                </a:pPr>
                <a:endParaRPr lang="en-GB"/>
              </a:p>
            </p:txBody>
          </p:sp>
        </p:grpSp>
        <p:grpSp>
          <p:nvGrpSpPr>
            <p:cNvPr id="10" name="Рисунок 2"/>
            <p:cNvGrpSpPr/>
            <p:nvPr/>
          </p:nvGrpSpPr>
          <p:grpSpPr bwMode="auto">
            <a:xfrm>
              <a:off x="11213920" y="425282"/>
              <a:ext cx="427382" cy="427382"/>
              <a:chOff x="11213920" y="425282"/>
              <a:chExt cx="427382" cy="427382"/>
            </a:xfrm>
          </p:grpSpPr>
          <p:sp>
            <p:nvSpPr>
              <p:cNvPr id="29" name="Полилиния: фигура 28"/>
              <p:cNvSpPr/>
              <p:nvPr/>
            </p:nvSpPr>
            <p:spPr bwMode="auto">
              <a:xfrm>
                <a:off x="11213920" y="425282"/>
                <a:ext cx="427382" cy="427382"/>
              </a:xfrm>
              <a:custGeom>
                <a:avLst/>
                <a:gdLst>
                  <a:gd name="connsiteX0" fmla="*/ 0 w 427382"/>
                  <a:gd name="connsiteY0" fmla="*/ 85405 h 427382"/>
                  <a:gd name="connsiteX1" fmla="*/ 13582 w 427382"/>
                  <a:gd name="connsiteY1" fmla="*/ 13582 h 427382"/>
                  <a:gd name="connsiteX2" fmla="*/ 85405 w 427382"/>
                  <a:gd name="connsiteY2" fmla="*/ 0 h 427382"/>
                  <a:gd name="connsiteX3" fmla="*/ 341978 w 427382"/>
                  <a:gd name="connsiteY3" fmla="*/ 0 h 427382"/>
                  <a:gd name="connsiteX4" fmla="*/ 413801 w 427382"/>
                  <a:gd name="connsiteY4" fmla="*/ 13582 h 427382"/>
                  <a:gd name="connsiteX5" fmla="*/ 427383 w 427382"/>
                  <a:gd name="connsiteY5" fmla="*/ 85405 h 427382"/>
                  <a:gd name="connsiteX6" fmla="*/ 427383 w 427382"/>
                  <a:gd name="connsiteY6" fmla="*/ 341978 h 427382"/>
                  <a:gd name="connsiteX7" fmla="*/ 413801 w 427382"/>
                  <a:gd name="connsiteY7" fmla="*/ 413800 h 427382"/>
                  <a:gd name="connsiteX8" fmla="*/ 341978 w 427382"/>
                  <a:gd name="connsiteY8" fmla="*/ 427383 h 427382"/>
                  <a:gd name="connsiteX9" fmla="*/ 85625 w 427382"/>
                  <a:gd name="connsiteY9" fmla="*/ 427383 h 427382"/>
                  <a:gd name="connsiteX10" fmla="*/ 13803 w 427382"/>
                  <a:gd name="connsiteY10" fmla="*/ 413800 h 427382"/>
                  <a:gd name="connsiteX11" fmla="*/ 220 w 427382"/>
                  <a:gd name="connsiteY11" fmla="*/ 341978 h 427382"/>
                  <a:gd name="connsiteX12" fmla="*/ 220 w 427382"/>
                  <a:gd name="connsiteY12" fmla="*/ 85405 h 427382"/>
                  <a:gd name="connsiteX13" fmla="*/ 0 w 427382"/>
                  <a:gd name="connsiteY13" fmla="*/ 85405 h 427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7382" h="427382" extrusionOk="0">
                    <a:moveTo>
                      <a:pt x="0" y="85405"/>
                    </a:moveTo>
                    <a:cubicBezTo>
                      <a:pt x="0" y="48047"/>
                      <a:pt x="0" y="27164"/>
                      <a:pt x="13582" y="13582"/>
                    </a:cubicBezTo>
                    <a:cubicBezTo>
                      <a:pt x="27164" y="0"/>
                      <a:pt x="48020" y="0"/>
                      <a:pt x="85405" y="0"/>
                    </a:cubicBezTo>
                    <a:lnTo>
                      <a:pt x="341978" y="0"/>
                    </a:lnTo>
                    <a:cubicBezTo>
                      <a:pt x="379336" y="0"/>
                      <a:pt x="400219" y="0"/>
                      <a:pt x="413801" y="13582"/>
                    </a:cubicBezTo>
                    <a:cubicBezTo>
                      <a:pt x="427383" y="27164"/>
                      <a:pt x="427383" y="48020"/>
                      <a:pt x="427383" y="85405"/>
                    </a:cubicBezTo>
                    <a:lnTo>
                      <a:pt x="427383" y="341978"/>
                    </a:lnTo>
                    <a:cubicBezTo>
                      <a:pt x="427383" y="379335"/>
                      <a:pt x="427383" y="400218"/>
                      <a:pt x="413801" y="413800"/>
                    </a:cubicBezTo>
                    <a:cubicBezTo>
                      <a:pt x="400219" y="427383"/>
                      <a:pt x="379363" y="427383"/>
                      <a:pt x="341978" y="427383"/>
                    </a:cubicBezTo>
                    <a:lnTo>
                      <a:pt x="85625" y="427383"/>
                    </a:lnTo>
                    <a:cubicBezTo>
                      <a:pt x="48268" y="427383"/>
                      <a:pt x="27385" y="427383"/>
                      <a:pt x="13803" y="413800"/>
                    </a:cubicBezTo>
                    <a:cubicBezTo>
                      <a:pt x="220" y="400218"/>
                      <a:pt x="220" y="379363"/>
                      <a:pt x="220" y="341978"/>
                    </a:cubicBezTo>
                    <a:lnTo>
                      <a:pt x="220" y="85405"/>
                    </a:lnTo>
                    <a:lnTo>
                      <a:pt x="0" y="85405"/>
                    </a:lnTo>
                    <a:close/>
                  </a:path>
                </a:pathLst>
              </a:custGeom>
              <a:solidFill>
                <a:srgbClr val="FF0000"/>
              </a:solidFill>
              <a:ln w="0" cap="flat">
                <a:noFill/>
                <a:prstDash val="solid"/>
                <a:miter/>
              </a:ln>
            </p:spPr>
            <p:txBody>
              <a:bodyPr rtlCol="0" anchor="ctr"/>
              <a:lstStyle/>
              <a:p>
                <a:pPr>
                  <a:defRPr/>
                </a:pPr>
                <a:endParaRPr lang="en-GB"/>
              </a:p>
            </p:txBody>
          </p:sp>
          <p:grpSp>
            <p:nvGrpSpPr>
              <p:cNvPr id="30" name="Рисунок 2"/>
              <p:cNvGrpSpPr/>
              <p:nvPr/>
            </p:nvGrpSpPr>
            <p:grpSpPr bwMode="auto">
              <a:xfrm>
                <a:off x="11298278" y="512781"/>
                <a:ext cx="263680" cy="252412"/>
                <a:chOff x="11298278" y="512781"/>
                <a:chExt cx="263680" cy="252412"/>
              </a:xfrm>
              <a:solidFill>
                <a:srgbClr val="000000"/>
              </a:solidFill>
            </p:grpSpPr>
            <p:sp>
              <p:nvSpPr>
                <p:cNvPr id="31" name="Полилиния: фигура 30"/>
                <p:cNvSpPr/>
                <p:nvPr/>
              </p:nvSpPr>
              <p:spPr bwMode="auto">
                <a:xfrm>
                  <a:off x="11298278" y="564768"/>
                  <a:ext cx="146731" cy="200425"/>
                </a:xfrm>
                <a:custGeom>
                  <a:avLst/>
                  <a:gdLst>
                    <a:gd name="connsiteX0" fmla="*/ 81383 w 146731"/>
                    <a:gd name="connsiteY0" fmla="*/ 0 h 200425"/>
                    <a:gd name="connsiteX1" fmla="*/ 41105 w 146731"/>
                    <a:gd name="connsiteY1" fmla="*/ 16502 h 200425"/>
                    <a:gd name="connsiteX2" fmla="*/ 37771 w 146731"/>
                    <a:gd name="connsiteY2" fmla="*/ 16502 h 200425"/>
                    <a:gd name="connsiteX3" fmla="*/ 37771 w 146731"/>
                    <a:gd name="connsiteY3" fmla="*/ 2727 h 200425"/>
                    <a:gd name="connsiteX4" fmla="*/ 0 w 146731"/>
                    <a:gd name="connsiteY4" fmla="*/ 2727 h 200425"/>
                    <a:gd name="connsiteX5" fmla="*/ 0 w 146731"/>
                    <a:gd name="connsiteY5" fmla="*/ 200426 h 200425"/>
                    <a:gd name="connsiteX6" fmla="*/ 37771 w 146731"/>
                    <a:gd name="connsiteY6" fmla="*/ 200426 h 200425"/>
                    <a:gd name="connsiteX7" fmla="*/ 37771 w 146731"/>
                    <a:gd name="connsiteY7" fmla="*/ 131744 h 200425"/>
                    <a:gd name="connsiteX8" fmla="*/ 41105 w 146731"/>
                    <a:gd name="connsiteY8" fmla="*/ 131744 h 200425"/>
                    <a:gd name="connsiteX9" fmla="*/ 81383 w 146731"/>
                    <a:gd name="connsiteY9" fmla="*/ 148246 h 200425"/>
                    <a:gd name="connsiteX10" fmla="*/ 146731 w 146731"/>
                    <a:gd name="connsiteY10" fmla="*/ 74137 h 200425"/>
                    <a:gd name="connsiteX11" fmla="*/ 81383 w 146731"/>
                    <a:gd name="connsiteY11" fmla="*/ 28 h 200425"/>
                    <a:gd name="connsiteX12" fmla="*/ 73035 w 146731"/>
                    <a:gd name="connsiteY12" fmla="*/ 113148 h 200425"/>
                    <a:gd name="connsiteX13" fmla="*/ 37744 w 146731"/>
                    <a:gd name="connsiteY13" fmla="*/ 74109 h 200425"/>
                    <a:gd name="connsiteX14" fmla="*/ 37744 w 146731"/>
                    <a:gd name="connsiteY14" fmla="*/ 74109 h 200425"/>
                    <a:gd name="connsiteX15" fmla="*/ 73035 w 146731"/>
                    <a:gd name="connsiteY15" fmla="*/ 35071 h 200425"/>
                    <a:gd name="connsiteX16" fmla="*/ 108740 w 146731"/>
                    <a:gd name="connsiteY16" fmla="*/ 74109 h 200425"/>
                    <a:gd name="connsiteX17" fmla="*/ 73035 w 146731"/>
                    <a:gd name="connsiteY17" fmla="*/ 113148 h 200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46731" h="200425" extrusionOk="0">
                      <a:moveTo>
                        <a:pt x="81383" y="0"/>
                      </a:moveTo>
                      <a:cubicBezTo>
                        <a:pt x="65321" y="0"/>
                        <a:pt x="50499" y="5841"/>
                        <a:pt x="41105" y="16502"/>
                      </a:cubicBezTo>
                      <a:lnTo>
                        <a:pt x="37771" y="16502"/>
                      </a:lnTo>
                      <a:lnTo>
                        <a:pt x="37771" y="2727"/>
                      </a:lnTo>
                      <a:lnTo>
                        <a:pt x="0" y="2727"/>
                      </a:lnTo>
                      <a:lnTo>
                        <a:pt x="0" y="200426"/>
                      </a:lnTo>
                      <a:lnTo>
                        <a:pt x="37771" y="200426"/>
                      </a:lnTo>
                      <a:lnTo>
                        <a:pt x="37771" y="131744"/>
                      </a:lnTo>
                      <a:lnTo>
                        <a:pt x="41105" y="131744"/>
                      </a:lnTo>
                      <a:cubicBezTo>
                        <a:pt x="49866" y="141359"/>
                        <a:pt x="64081" y="148246"/>
                        <a:pt x="81383" y="148246"/>
                      </a:cubicBezTo>
                      <a:cubicBezTo>
                        <a:pt x="120201" y="148246"/>
                        <a:pt x="146731" y="116922"/>
                        <a:pt x="146731" y="74137"/>
                      </a:cubicBezTo>
                      <a:cubicBezTo>
                        <a:pt x="146731" y="31352"/>
                        <a:pt x="120228" y="28"/>
                        <a:pt x="81383" y="28"/>
                      </a:cubicBezTo>
                      <a:close/>
                      <a:moveTo>
                        <a:pt x="73035" y="113148"/>
                      </a:moveTo>
                      <a:cubicBezTo>
                        <a:pt x="52373" y="113148"/>
                        <a:pt x="37744" y="96645"/>
                        <a:pt x="37744" y="74109"/>
                      </a:cubicBezTo>
                      <a:lnTo>
                        <a:pt x="37744" y="74109"/>
                      </a:lnTo>
                      <a:cubicBezTo>
                        <a:pt x="37744" y="51574"/>
                        <a:pt x="52565" y="35071"/>
                        <a:pt x="73035" y="35071"/>
                      </a:cubicBezTo>
                      <a:cubicBezTo>
                        <a:pt x="93505" y="35071"/>
                        <a:pt x="108740" y="51574"/>
                        <a:pt x="108740" y="74109"/>
                      </a:cubicBezTo>
                      <a:cubicBezTo>
                        <a:pt x="108960" y="96645"/>
                        <a:pt x="93918" y="113148"/>
                        <a:pt x="73035" y="113148"/>
                      </a:cubicBezTo>
                      <a:close/>
                    </a:path>
                  </a:pathLst>
                </a:custGeom>
                <a:solidFill>
                  <a:schemeClr val="bg1"/>
                </a:solidFill>
                <a:ln w="0" cap="flat">
                  <a:noFill/>
                  <a:prstDash val="solid"/>
                  <a:miter/>
                </a:ln>
              </p:spPr>
              <p:txBody>
                <a:bodyPr rtlCol="0" anchor="ctr"/>
                <a:lstStyle/>
                <a:p>
                  <a:pPr>
                    <a:defRPr/>
                  </a:pPr>
                  <a:endParaRPr lang="en-GB"/>
                </a:p>
              </p:txBody>
            </p:sp>
            <p:sp>
              <p:nvSpPr>
                <p:cNvPr id="32" name="Полилиния: фигура 31"/>
                <p:cNvSpPr/>
                <p:nvPr/>
              </p:nvSpPr>
              <p:spPr bwMode="auto">
                <a:xfrm>
                  <a:off x="11465699" y="512781"/>
                  <a:ext cx="96259" cy="197698"/>
                </a:xfrm>
                <a:custGeom>
                  <a:avLst/>
                  <a:gdLst>
                    <a:gd name="connsiteX0" fmla="*/ 96012 w 96259"/>
                    <a:gd name="connsiteY0" fmla="*/ 89978 h 197698"/>
                    <a:gd name="connsiteX1" fmla="*/ 96012 w 96259"/>
                    <a:gd name="connsiteY1" fmla="*/ 54907 h 197698"/>
                    <a:gd name="connsiteX2" fmla="*/ 37771 w 96259"/>
                    <a:gd name="connsiteY2" fmla="*/ 54907 h 197698"/>
                    <a:gd name="connsiteX3" fmla="*/ 37771 w 96259"/>
                    <a:gd name="connsiteY3" fmla="*/ 0 h 197698"/>
                    <a:gd name="connsiteX4" fmla="*/ 0 w 96259"/>
                    <a:gd name="connsiteY4" fmla="*/ 0 h 197698"/>
                    <a:gd name="connsiteX5" fmla="*/ 0 w 96259"/>
                    <a:gd name="connsiteY5" fmla="*/ 138191 h 197698"/>
                    <a:gd name="connsiteX6" fmla="*/ 59508 w 96259"/>
                    <a:gd name="connsiteY6" fmla="*/ 197699 h 197698"/>
                    <a:gd name="connsiteX7" fmla="*/ 96260 w 96259"/>
                    <a:gd name="connsiteY7" fmla="*/ 197699 h 197698"/>
                    <a:gd name="connsiteX8" fmla="*/ 96260 w 96259"/>
                    <a:gd name="connsiteY8" fmla="*/ 162627 h 197698"/>
                    <a:gd name="connsiteX9" fmla="*/ 66395 w 96259"/>
                    <a:gd name="connsiteY9" fmla="*/ 162627 h 197698"/>
                    <a:gd name="connsiteX10" fmla="*/ 37578 w 96259"/>
                    <a:gd name="connsiteY10" fmla="*/ 133810 h 197698"/>
                    <a:gd name="connsiteX11" fmla="*/ 37578 w 96259"/>
                    <a:gd name="connsiteY11" fmla="*/ 90171 h 197698"/>
                    <a:gd name="connsiteX12" fmla="*/ 96039 w 96259"/>
                    <a:gd name="connsiteY12" fmla="*/ 90171 h 197698"/>
                    <a:gd name="connsiteX13" fmla="*/ 96039 w 96259"/>
                    <a:gd name="connsiteY13" fmla="*/ 89951 h 197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6259" h="197698" extrusionOk="0">
                      <a:moveTo>
                        <a:pt x="96012" y="89978"/>
                      </a:moveTo>
                      <a:lnTo>
                        <a:pt x="96012" y="54907"/>
                      </a:lnTo>
                      <a:lnTo>
                        <a:pt x="37771" y="54907"/>
                      </a:lnTo>
                      <a:lnTo>
                        <a:pt x="37771" y="0"/>
                      </a:lnTo>
                      <a:lnTo>
                        <a:pt x="0" y="0"/>
                      </a:lnTo>
                      <a:lnTo>
                        <a:pt x="0" y="138191"/>
                      </a:lnTo>
                      <a:cubicBezTo>
                        <a:pt x="0" y="176816"/>
                        <a:pt x="19202" y="197699"/>
                        <a:pt x="59508" y="197699"/>
                      </a:cubicBezTo>
                      <a:lnTo>
                        <a:pt x="96260" y="197699"/>
                      </a:lnTo>
                      <a:lnTo>
                        <a:pt x="96260" y="162627"/>
                      </a:lnTo>
                      <a:lnTo>
                        <a:pt x="66395" y="162627"/>
                      </a:lnTo>
                      <a:cubicBezTo>
                        <a:pt x="46559" y="162627"/>
                        <a:pt x="37578" y="154473"/>
                        <a:pt x="37578" y="133810"/>
                      </a:cubicBezTo>
                      <a:lnTo>
                        <a:pt x="37578" y="90171"/>
                      </a:lnTo>
                      <a:lnTo>
                        <a:pt x="96039" y="90171"/>
                      </a:lnTo>
                      <a:lnTo>
                        <a:pt x="96039" y="89951"/>
                      </a:lnTo>
                      <a:close/>
                    </a:path>
                  </a:pathLst>
                </a:custGeom>
                <a:solidFill>
                  <a:schemeClr val="bg1"/>
                </a:solidFill>
                <a:ln w="0" cap="flat">
                  <a:noFill/>
                  <a:prstDash val="solid"/>
                  <a:miter/>
                </a:ln>
              </p:spPr>
              <p:txBody>
                <a:bodyPr rtlCol="0" anchor="ctr"/>
                <a:lstStyle/>
                <a:p>
                  <a:pPr>
                    <a:defRPr/>
                  </a:pPr>
                  <a:endParaRPr lang="en-GB"/>
                </a:p>
              </p:txBody>
            </p:sp>
          </p:grpSp>
        </p:grpSp>
        <p:grpSp>
          <p:nvGrpSpPr>
            <p:cNvPr id="11" name="Рисунок 2"/>
            <p:cNvGrpSpPr/>
            <p:nvPr/>
          </p:nvGrpSpPr>
          <p:grpSpPr bwMode="auto">
            <a:xfrm>
              <a:off x="10714525" y="404770"/>
              <a:ext cx="375366" cy="704331"/>
              <a:chOff x="10714525" y="404770"/>
              <a:chExt cx="375366" cy="704331"/>
            </a:xfrm>
            <a:solidFill>
              <a:srgbClr val="FFFFFF"/>
            </a:solidFill>
          </p:grpSpPr>
          <p:sp>
            <p:nvSpPr>
              <p:cNvPr id="12" name="Полилиния: фигура 11"/>
              <p:cNvSpPr/>
              <p:nvPr/>
            </p:nvSpPr>
            <p:spPr bwMode="auto">
              <a:xfrm rot="-1719600">
                <a:off x="10934740" y="388832"/>
                <a:ext cx="33831" cy="513613"/>
              </a:xfrm>
              <a:custGeom>
                <a:avLst/>
                <a:gdLst>
                  <a:gd name="connsiteX0" fmla="*/ 0 w 33831"/>
                  <a:gd name="connsiteY0" fmla="*/ 0 h 513613"/>
                  <a:gd name="connsiteX1" fmla="*/ 33832 w 33831"/>
                  <a:gd name="connsiteY1" fmla="*/ 0 h 513613"/>
                  <a:gd name="connsiteX2" fmla="*/ 33832 w 33831"/>
                  <a:gd name="connsiteY2" fmla="*/ 513614 h 513613"/>
                  <a:gd name="connsiteX3" fmla="*/ 0 w 33831"/>
                  <a:gd name="connsiteY3" fmla="*/ 513614 h 513613"/>
                </a:gdLst>
                <a:ahLst/>
                <a:cxnLst>
                  <a:cxn ang="0">
                    <a:pos x="connsiteX0" y="connsiteY0"/>
                  </a:cxn>
                  <a:cxn ang="0">
                    <a:pos x="connsiteX1" y="connsiteY1"/>
                  </a:cxn>
                  <a:cxn ang="0">
                    <a:pos x="connsiteX2" y="connsiteY2"/>
                  </a:cxn>
                  <a:cxn ang="0">
                    <a:pos x="connsiteX3" y="connsiteY3"/>
                  </a:cxn>
                </a:cxnLst>
                <a:rect l="l" t="t" r="r" b="b"/>
                <a:pathLst>
                  <a:path w="33831" h="513613" extrusionOk="0">
                    <a:moveTo>
                      <a:pt x="0" y="0"/>
                    </a:moveTo>
                    <a:lnTo>
                      <a:pt x="33832" y="0"/>
                    </a:lnTo>
                    <a:lnTo>
                      <a:pt x="33832" y="513614"/>
                    </a:lnTo>
                    <a:lnTo>
                      <a:pt x="0" y="513614"/>
                    </a:lnTo>
                    <a:close/>
                  </a:path>
                </a:pathLst>
              </a:custGeom>
              <a:solidFill>
                <a:srgbClr val="FFFFFF"/>
              </a:solidFill>
              <a:ln w="0" cap="flat">
                <a:noFill/>
                <a:prstDash val="solid"/>
                <a:miter/>
              </a:ln>
            </p:spPr>
            <p:txBody>
              <a:bodyPr rtlCol="0" anchor="ctr"/>
              <a:lstStyle/>
              <a:p>
                <a:pPr>
                  <a:defRPr/>
                </a:pPr>
                <a:endParaRPr lang="en-GB"/>
              </a:p>
            </p:txBody>
          </p:sp>
          <p:sp>
            <p:nvSpPr>
              <p:cNvPr id="13" name="Полилиния: фигура 12"/>
              <p:cNvSpPr/>
              <p:nvPr/>
            </p:nvSpPr>
            <p:spPr bwMode="auto">
              <a:xfrm rot="-3804000">
                <a:off x="10516826" y="740020"/>
                <a:ext cx="770765" cy="33831"/>
              </a:xfrm>
              <a:custGeom>
                <a:avLst/>
                <a:gdLst>
                  <a:gd name="connsiteX0" fmla="*/ 0 w 770765"/>
                  <a:gd name="connsiteY0" fmla="*/ 0 h 33831"/>
                  <a:gd name="connsiteX1" fmla="*/ 770766 w 770765"/>
                  <a:gd name="connsiteY1" fmla="*/ 0 h 33831"/>
                  <a:gd name="connsiteX2" fmla="*/ 770766 w 770765"/>
                  <a:gd name="connsiteY2" fmla="*/ 33831 h 33831"/>
                  <a:gd name="connsiteX3" fmla="*/ 0 w 770765"/>
                  <a:gd name="connsiteY3" fmla="*/ 33831 h 33831"/>
                </a:gdLst>
                <a:ahLst/>
                <a:cxnLst>
                  <a:cxn ang="0">
                    <a:pos x="connsiteX0" y="connsiteY0"/>
                  </a:cxn>
                  <a:cxn ang="0">
                    <a:pos x="connsiteX1" y="connsiteY1"/>
                  </a:cxn>
                  <a:cxn ang="0">
                    <a:pos x="connsiteX2" y="connsiteY2"/>
                  </a:cxn>
                  <a:cxn ang="0">
                    <a:pos x="connsiteX3" y="connsiteY3"/>
                  </a:cxn>
                </a:cxnLst>
                <a:rect l="l" t="t" r="r" b="b"/>
                <a:pathLst>
                  <a:path w="770765" h="33831" extrusionOk="0">
                    <a:moveTo>
                      <a:pt x="0" y="0"/>
                    </a:moveTo>
                    <a:lnTo>
                      <a:pt x="770766" y="0"/>
                    </a:lnTo>
                    <a:lnTo>
                      <a:pt x="770766" y="33831"/>
                    </a:lnTo>
                    <a:lnTo>
                      <a:pt x="0" y="33831"/>
                    </a:lnTo>
                    <a:close/>
                  </a:path>
                </a:pathLst>
              </a:custGeom>
              <a:solidFill>
                <a:srgbClr val="FFFFFF"/>
              </a:solidFill>
              <a:ln w="0" cap="flat">
                <a:noFill/>
                <a:prstDash val="solid"/>
                <a:miter/>
              </a:ln>
            </p:spPr>
            <p:txBody>
              <a:bodyPr rtlCol="0" anchor="ctr"/>
              <a:lstStyle/>
              <a:p>
                <a:pPr>
                  <a:defRPr/>
                </a:pPr>
                <a:endParaRPr lang="en-GB"/>
              </a:p>
            </p:txBody>
          </p:sp>
        </p:grp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PhAnim="0" preserve="1" userDrawn="1">
  <p:cSld name="Слайд фото 4">
    <p:bg>
      <p:bgPr>
        <a:solidFill>
          <a:schemeClr val="tx1"/>
        </a:solidFill>
        <a:effectLst/>
      </p:bgPr>
    </p:bg>
    <p:spTree>
      <p:nvGrpSpPr>
        <p:cNvPr id="1" name=""/>
        <p:cNvGrpSpPr/>
        <p:nvPr/>
      </p:nvGrpSpPr>
      <p:grpSpPr bwMode="auto">
        <a:xfrm>
          <a:off x="0" y="0"/>
          <a:ext cx="0" cy="0"/>
          <a:chOff x="0" y="0"/>
          <a:chExt cx="0" cy="0"/>
        </a:xfrm>
      </p:grpSpPr>
      <p:sp>
        <p:nvSpPr>
          <p:cNvPr id="13" name="Текст 46"/>
          <p:cNvSpPr>
            <a:spLocks noGrp="1"/>
          </p:cNvSpPr>
          <p:nvPr>
            <p:ph type="body" sz="quarter" idx="14" hasCustomPrompt="1"/>
          </p:nvPr>
        </p:nvSpPr>
        <p:spPr bwMode="auto">
          <a:xfrm>
            <a:off x="587375" y="2807334"/>
            <a:ext cx="4289425" cy="700551"/>
          </a:xfrm>
        </p:spPr>
        <p:txBody>
          <a:bodyPr lIns="0" tIns="0" rIns="0" bIns="0">
            <a:noAutofit/>
          </a:bodyPr>
          <a:lstStyle>
            <a:lvl1pPr marL="0" marR="0" indent="0" algn="l" defTabSz="914400">
              <a:lnSpc>
                <a:spcPct val="90000"/>
              </a:lnSpc>
              <a:spcBef>
                <a:spcPts val="1000"/>
              </a:spcBef>
              <a:spcAft>
                <a:spcPts val="0"/>
              </a:spcAft>
              <a:buClrTx/>
              <a:buSzTx/>
              <a:buFont typeface="Arial"/>
              <a:buNone/>
              <a:defRPr lang="ru-RU" sz="1600" b="0" i="0">
                <a:solidFill>
                  <a:schemeClr val="bg1"/>
                </a:solidFill>
                <a:latin typeface="TT Positive"/>
                <a:ea typeface="+mn-ea"/>
                <a:cs typeface="+mn-cs"/>
              </a:defRPr>
            </a:lvl1pPr>
            <a:lvl3pPr>
              <a:defRPr/>
            </a:lvl3pPr>
          </a:lstStyle>
          <a:p>
            <a:pPr marL="0" marR="0" lvl="0" indent="0" algn="l" defTabSz="914400">
              <a:lnSpc>
                <a:spcPct val="90000"/>
              </a:lnSpc>
              <a:spcBef>
                <a:spcPts val="1000"/>
              </a:spcBef>
              <a:spcAft>
                <a:spcPts val="0"/>
              </a:spcAft>
              <a:buClrTx/>
              <a:buSzTx/>
              <a:buFont typeface="Arial"/>
              <a:buNone/>
              <a:defRPr/>
            </a:pPr>
            <a:r>
              <a:rPr lang="en"/>
              <a:t>Lorem ipsum dolor sit amet, consectetur adipiscing elit, sed do eiusmod tempor incididunt ut labore et dolore magna aliqua. </a:t>
            </a:r>
            <a:endParaRPr lang="ru-RU"/>
          </a:p>
        </p:txBody>
      </p:sp>
      <p:sp>
        <p:nvSpPr>
          <p:cNvPr id="14" name="Текст 46"/>
          <p:cNvSpPr>
            <a:spLocks noGrp="1"/>
          </p:cNvSpPr>
          <p:nvPr>
            <p:ph type="body" sz="quarter" idx="15" hasCustomPrompt="1"/>
          </p:nvPr>
        </p:nvSpPr>
        <p:spPr bwMode="auto">
          <a:xfrm>
            <a:off x="587375" y="2235835"/>
            <a:ext cx="4290875" cy="342900"/>
          </a:xfrm>
        </p:spPr>
        <p:txBody>
          <a:bodyPr lIns="0" tIns="0" rIns="0" bIns="0">
            <a:noAutofit/>
          </a:bodyPr>
          <a:lstStyle>
            <a:lvl1pPr marL="0" marR="0" indent="0" algn="l" defTabSz="914400">
              <a:lnSpc>
                <a:spcPct val="90000"/>
              </a:lnSpc>
              <a:spcBef>
                <a:spcPts val="1000"/>
              </a:spcBef>
              <a:spcAft>
                <a:spcPts val="0"/>
              </a:spcAft>
              <a:buClrTx/>
              <a:buSzTx/>
              <a:buFont typeface="Arial"/>
              <a:buNone/>
              <a:defRPr lang="ru-RU" sz="2400" b="0" i="0">
                <a:solidFill>
                  <a:schemeClr val="bg1"/>
                </a:solidFill>
                <a:latin typeface="TT Positive DemiBold"/>
                <a:ea typeface="+mn-ea"/>
                <a:cs typeface="+mn-cs"/>
              </a:defRPr>
            </a:lvl1pPr>
            <a:lvl3pPr>
              <a:defRPr/>
            </a:lvl3pPr>
          </a:lstStyle>
          <a:p>
            <a:pPr marL="0" marR="0" lvl="0" indent="0" algn="l" defTabSz="914400">
              <a:lnSpc>
                <a:spcPct val="90000"/>
              </a:lnSpc>
              <a:spcBef>
                <a:spcPts val="1000"/>
              </a:spcBef>
              <a:spcAft>
                <a:spcPts val="0"/>
              </a:spcAft>
              <a:buClrTx/>
              <a:buSzTx/>
              <a:buFont typeface="Arial"/>
              <a:buNone/>
              <a:defRPr/>
            </a:pPr>
            <a:r>
              <a:rPr lang="ru-RU"/>
              <a:t>Заголовок</a:t>
            </a:r>
            <a:endParaRPr/>
          </a:p>
        </p:txBody>
      </p:sp>
      <p:sp>
        <p:nvSpPr>
          <p:cNvPr id="15" name="Рисунок 2"/>
          <p:cNvSpPr>
            <a:spLocks noGrp="1"/>
          </p:cNvSpPr>
          <p:nvPr>
            <p:ph type="pic" sz="quarter" idx="10"/>
          </p:nvPr>
        </p:nvSpPr>
        <p:spPr bwMode="auto">
          <a:xfrm>
            <a:off x="587374" y="3707296"/>
            <a:ext cx="11053763" cy="3541643"/>
          </a:xfrm>
          <a:prstGeom prst="roundRect">
            <a:avLst>
              <a:gd name="adj" fmla="val 5152"/>
            </a:avLst>
          </a:prstGeom>
          <a:solidFill>
            <a:schemeClr val="tx1">
              <a:lumMod val="50000"/>
              <a:lumOff val="50000"/>
            </a:schemeClr>
          </a:solidFill>
          <a:ln>
            <a:noFill/>
          </a:ln>
        </p:spPr>
        <p:txBody>
          <a:bodyPr/>
          <a:lstStyle/>
          <a:p>
            <a:pPr>
              <a:defRPr/>
            </a:pPr>
            <a:endParaRPr lang="ru-RU"/>
          </a:p>
        </p:txBody>
      </p:sp>
      <p:sp>
        <p:nvSpPr>
          <p:cNvPr id="16" name="Текст 46"/>
          <p:cNvSpPr>
            <a:spLocks noGrp="1"/>
          </p:cNvSpPr>
          <p:nvPr>
            <p:ph type="body" sz="quarter" idx="16" hasCustomPrompt="1"/>
          </p:nvPr>
        </p:nvSpPr>
        <p:spPr bwMode="auto">
          <a:xfrm>
            <a:off x="5926551" y="2807334"/>
            <a:ext cx="4289425" cy="700550"/>
          </a:xfrm>
        </p:spPr>
        <p:txBody>
          <a:bodyPr lIns="0" tIns="0" rIns="0" bIns="0">
            <a:noAutofit/>
          </a:bodyPr>
          <a:lstStyle>
            <a:lvl1pPr marL="0" marR="0" indent="0" algn="l" defTabSz="914400">
              <a:lnSpc>
                <a:spcPct val="90000"/>
              </a:lnSpc>
              <a:spcBef>
                <a:spcPts val="1000"/>
              </a:spcBef>
              <a:spcAft>
                <a:spcPts val="0"/>
              </a:spcAft>
              <a:buClrTx/>
              <a:buSzTx/>
              <a:buFont typeface="Arial"/>
              <a:buNone/>
              <a:defRPr lang="ru-RU" sz="1600" b="0" i="0">
                <a:solidFill>
                  <a:schemeClr val="bg1"/>
                </a:solidFill>
                <a:latin typeface="TT Positive"/>
                <a:ea typeface="+mn-ea"/>
                <a:cs typeface="+mn-cs"/>
              </a:defRPr>
            </a:lvl1pPr>
            <a:lvl3pPr>
              <a:defRPr/>
            </a:lvl3pPr>
          </a:lstStyle>
          <a:p>
            <a:pPr marL="0" marR="0" lvl="0" indent="0" algn="l" defTabSz="914400">
              <a:lnSpc>
                <a:spcPct val="90000"/>
              </a:lnSpc>
              <a:spcBef>
                <a:spcPts val="1000"/>
              </a:spcBef>
              <a:spcAft>
                <a:spcPts val="0"/>
              </a:spcAft>
              <a:buClrTx/>
              <a:buSzTx/>
              <a:buFont typeface="Arial"/>
              <a:buNone/>
              <a:defRPr/>
            </a:pPr>
            <a:r>
              <a:rPr lang="en"/>
              <a:t>Lorem ipsum dolor sit amet, consectetur adipiscing elit, sed do eiusmod tempor incididunt ut labore et dolore magna aliqua. </a:t>
            </a:r>
            <a:endParaRPr lang="ru-RU"/>
          </a:p>
        </p:txBody>
      </p:sp>
      <p:sp>
        <p:nvSpPr>
          <p:cNvPr id="17" name="Текст 46"/>
          <p:cNvSpPr>
            <a:spLocks noGrp="1"/>
          </p:cNvSpPr>
          <p:nvPr>
            <p:ph type="body" sz="quarter" idx="17" hasCustomPrompt="1"/>
          </p:nvPr>
        </p:nvSpPr>
        <p:spPr bwMode="auto">
          <a:xfrm>
            <a:off x="5926551" y="2235835"/>
            <a:ext cx="4290875" cy="342900"/>
          </a:xfrm>
        </p:spPr>
        <p:txBody>
          <a:bodyPr lIns="0" tIns="0" rIns="0" bIns="0">
            <a:noAutofit/>
          </a:bodyPr>
          <a:lstStyle>
            <a:lvl1pPr marL="0" marR="0" indent="0" algn="l" defTabSz="914400">
              <a:lnSpc>
                <a:spcPct val="90000"/>
              </a:lnSpc>
              <a:spcBef>
                <a:spcPts val="1000"/>
              </a:spcBef>
              <a:spcAft>
                <a:spcPts val="0"/>
              </a:spcAft>
              <a:buClrTx/>
              <a:buSzTx/>
              <a:buFont typeface="Arial"/>
              <a:buNone/>
              <a:defRPr lang="ru-RU" sz="2400" b="0" i="0">
                <a:solidFill>
                  <a:schemeClr val="bg1"/>
                </a:solidFill>
                <a:latin typeface="TT Positive DemiBold"/>
                <a:ea typeface="+mn-ea"/>
                <a:cs typeface="+mn-cs"/>
              </a:defRPr>
            </a:lvl1pPr>
            <a:lvl3pPr>
              <a:defRPr/>
            </a:lvl3pPr>
          </a:lstStyle>
          <a:p>
            <a:pPr marL="0" marR="0" lvl="0" indent="0" algn="l" defTabSz="914400">
              <a:lnSpc>
                <a:spcPct val="90000"/>
              </a:lnSpc>
              <a:spcBef>
                <a:spcPts val="1000"/>
              </a:spcBef>
              <a:spcAft>
                <a:spcPts val="0"/>
              </a:spcAft>
              <a:buClrTx/>
              <a:buSzTx/>
              <a:buFont typeface="Arial"/>
              <a:buNone/>
              <a:defRPr/>
            </a:pPr>
            <a:r>
              <a:rPr lang="ru-RU"/>
              <a:t>Заголовок</a:t>
            </a:r>
            <a:endParaRPr/>
          </a:p>
        </p:txBody>
      </p:sp>
      <p:sp>
        <p:nvSpPr>
          <p:cNvPr id="18" name="Shape 9"/>
          <p:cNvSpPr>
            <a:spLocks noGrp="1"/>
          </p:cNvSpPr>
          <p:nvPr>
            <p:ph type="title" hasCustomPrompt="1"/>
          </p:nvPr>
        </p:nvSpPr>
        <p:spPr bwMode="auto">
          <a:xfrm>
            <a:off x="587375" y="721515"/>
            <a:ext cx="8052144" cy="1052552"/>
          </a:xfrm>
        </p:spPr>
        <p:txBody>
          <a:bodyPr vert="horz" lIns="0" tIns="0" rIns="0" bIns="0" rtlCol="0" anchor="t">
            <a:noAutofit/>
          </a:bodyPr>
          <a:lstStyle>
            <a:lvl1pPr>
              <a:lnSpc>
                <a:spcPct val="80000"/>
              </a:lnSpc>
              <a:defRPr lang="ru-RU" sz="4800" b="0" i="0" spc="-200">
                <a:solidFill>
                  <a:schemeClr val="bg1"/>
                </a:solidFill>
                <a:latin typeface="TT Positive DemiBold"/>
                <a:ea typeface="+mj-ea"/>
                <a:cs typeface="+mj-cs"/>
              </a:defRPr>
            </a:lvl1pPr>
          </a:lstStyle>
          <a:p>
            <a:pPr lvl="0" algn="l" defTabSz="914400">
              <a:lnSpc>
                <a:spcPct val="80000"/>
              </a:lnSpc>
              <a:spcBef>
                <a:spcPts val="0"/>
              </a:spcBef>
              <a:buNone/>
              <a:defRPr/>
            </a:pPr>
            <a:r>
              <a:rPr lang="ru-RU"/>
              <a:t>Заголовок — главная </a:t>
            </a:r>
            <a:br>
              <a:rPr lang="ru-RU"/>
            </a:br>
            <a:r>
              <a:rPr lang="ru-RU"/>
              <a:t>мысль слайда</a:t>
            </a:r>
            <a:endParaRPr/>
          </a:p>
        </p:txBody>
      </p:sp>
      <p:sp>
        <p:nvSpPr>
          <p:cNvPr id="2" name="Текст 14"/>
          <p:cNvSpPr txBox="1"/>
          <p:nvPr userDrawn="1"/>
        </p:nvSpPr>
        <p:spPr bwMode="auto">
          <a:xfrm>
            <a:off x="573625" y="391063"/>
            <a:ext cx="10515600" cy="152349"/>
          </a:xfrm>
          <a:prstGeom prst="rect">
            <a:avLst/>
          </a:prstGeom>
        </p:spPr>
        <p:txBody>
          <a:bodyPr vert="horz" lIns="0" tIns="0" rIns="0" bIns="0" rtlCol="0">
            <a:spAutoFit/>
          </a:bodyPr>
          <a:lstStyle>
            <a:lvl1pPr marL="0" indent="0" algn="l" defTabSz="914400">
              <a:lnSpc>
                <a:spcPct val="90000"/>
              </a:lnSpc>
              <a:spcBef>
                <a:spcPts val="1000"/>
              </a:spcBef>
              <a:buFontTx/>
              <a:buNone/>
              <a:defRPr sz="2800" b="0" i="0">
                <a:solidFill>
                  <a:srgbClr val="212121"/>
                </a:solidFill>
                <a:latin typeface="TT Positive"/>
                <a:ea typeface="+mn-ea"/>
                <a:cs typeface="+mn-cs"/>
              </a:defRPr>
            </a:lvl1pPr>
            <a:lvl2pPr marL="457200" indent="0" algn="l" defTabSz="914400">
              <a:lnSpc>
                <a:spcPct val="90000"/>
              </a:lnSpc>
              <a:spcBef>
                <a:spcPts val="500"/>
              </a:spcBef>
              <a:buFontTx/>
              <a:buNone/>
              <a:defRPr sz="2400" b="0" i="0">
                <a:solidFill>
                  <a:srgbClr val="212121"/>
                </a:solidFill>
                <a:latin typeface="TT Positive"/>
                <a:ea typeface="+mn-ea"/>
                <a:cs typeface="+mn-cs"/>
              </a:defRPr>
            </a:lvl2pPr>
            <a:lvl3pPr marL="914400" indent="0" algn="l" defTabSz="914400">
              <a:lnSpc>
                <a:spcPct val="90000"/>
              </a:lnSpc>
              <a:spcBef>
                <a:spcPts val="500"/>
              </a:spcBef>
              <a:buFontTx/>
              <a:buNone/>
              <a:defRPr sz="2000" b="0" i="0">
                <a:solidFill>
                  <a:srgbClr val="212121"/>
                </a:solidFill>
                <a:latin typeface="TT Positive"/>
                <a:ea typeface="+mn-ea"/>
                <a:cs typeface="+mn-cs"/>
              </a:defRPr>
            </a:lvl3pPr>
            <a:lvl4pPr marL="1371600" indent="0" algn="l" defTabSz="914400">
              <a:lnSpc>
                <a:spcPct val="90000"/>
              </a:lnSpc>
              <a:spcBef>
                <a:spcPts val="500"/>
              </a:spcBef>
              <a:buFontTx/>
              <a:buNone/>
              <a:defRPr sz="1800" b="0" i="0">
                <a:solidFill>
                  <a:srgbClr val="212121"/>
                </a:solidFill>
                <a:latin typeface="TT Positive"/>
                <a:ea typeface="+mn-ea"/>
                <a:cs typeface="+mn-cs"/>
              </a:defRPr>
            </a:lvl4pPr>
            <a:lvl5pPr marL="1828800" indent="0" algn="l" defTabSz="914400">
              <a:lnSpc>
                <a:spcPct val="90000"/>
              </a:lnSpc>
              <a:spcBef>
                <a:spcPts val="500"/>
              </a:spcBef>
              <a:buFontTx/>
              <a:buNone/>
              <a:defRPr sz="1800" b="0" i="0">
                <a:solidFill>
                  <a:srgbClr val="212121"/>
                </a:solidFill>
                <a:latin typeface="TT Positive"/>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a:defRPr/>
            </a:pPr>
            <a:r>
              <a:rPr lang="en-US" sz="1100">
                <a:solidFill>
                  <a:schemeClr val="tx2">
                    <a:lumMod val="50000"/>
                  </a:schemeClr>
                </a:solidFill>
                <a:latin typeface="TT Positive Medium"/>
              </a:rPr>
              <a:t>POSITIVE HACK DAYS FEST 2024</a:t>
            </a:r>
            <a:endParaRPr lang="ru-RU" sz="1100">
              <a:solidFill>
                <a:schemeClr val="tx2">
                  <a:lumMod val="50000"/>
                </a:schemeClr>
              </a:solidFill>
              <a:latin typeface="TT Positive Medium"/>
            </a:endParaRPr>
          </a:p>
        </p:txBody>
      </p:sp>
      <p:grpSp>
        <p:nvGrpSpPr>
          <p:cNvPr id="4" name="Группа 3"/>
          <p:cNvGrpSpPr/>
          <p:nvPr userDrawn="1"/>
        </p:nvGrpSpPr>
        <p:grpSpPr bwMode="auto">
          <a:xfrm>
            <a:off x="9026645" y="385622"/>
            <a:ext cx="2614657" cy="704331"/>
            <a:chOff x="9026645" y="404770"/>
            <a:chExt cx="2614657" cy="704331"/>
          </a:xfrm>
        </p:grpSpPr>
        <p:grpSp>
          <p:nvGrpSpPr>
            <p:cNvPr id="27" name="Рисунок 2"/>
            <p:cNvGrpSpPr/>
            <p:nvPr/>
          </p:nvGrpSpPr>
          <p:grpSpPr bwMode="auto">
            <a:xfrm>
              <a:off x="9026645" y="462612"/>
              <a:ext cx="1703084" cy="427988"/>
              <a:chOff x="9026645" y="462612"/>
              <a:chExt cx="1703084" cy="427988"/>
            </a:xfrm>
            <a:solidFill>
              <a:srgbClr val="FFFFFF"/>
            </a:solidFill>
          </p:grpSpPr>
          <p:sp>
            <p:nvSpPr>
              <p:cNvPr id="36" name="Полилиния: фигура 35"/>
              <p:cNvSpPr/>
              <p:nvPr/>
            </p:nvSpPr>
            <p:spPr bwMode="auto">
              <a:xfrm>
                <a:off x="9026645" y="568266"/>
                <a:ext cx="355014" cy="322334"/>
              </a:xfrm>
              <a:custGeom>
                <a:avLst/>
                <a:gdLst>
                  <a:gd name="connsiteX0" fmla="*/ 340793 w 355014"/>
                  <a:gd name="connsiteY0" fmla="*/ 57304 h 322334"/>
                  <a:gd name="connsiteX1" fmla="*/ 300625 w 355014"/>
                  <a:gd name="connsiteY1" fmla="*/ 14932 h 322334"/>
                  <a:gd name="connsiteX2" fmla="*/ 241255 w 355014"/>
                  <a:gd name="connsiteY2" fmla="*/ 0 h 322334"/>
                  <a:gd name="connsiteX3" fmla="*/ 0 w 355014"/>
                  <a:gd name="connsiteY3" fmla="*/ 0 h 322334"/>
                  <a:gd name="connsiteX4" fmla="*/ 0 w 355014"/>
                  <a:gd name="connsiteY4" fmla="*/ 322335 h 322334"/>
                  <a:gd name="connsiteX5" fmla="*/ 78958 w 355014"/>
                  <a:gd name="connsiteY5" fmla="*/ 322335 h 322334"/>
                  <a:gd name="connsiteX6" fmla="*/ 78958 w 355014"/>
                  <a:gd name="connsiteY6" fmla="*/ 237784 h 322334"/>
                  <a:gd name="connsiteX7" fmla="*/ 241228 w 355014"/>
                  <a:gd name="connsiteY7" fmla="*/ 237784 h 322334"/>
                  <a:gd name="connsiteX8" fmla="*/ 300598 w 355014"/>
                  <a:gd name="connsiteY8" fmla="*/ 222852 h 322334"/>
                  <a:gd name="connsiteX9" fmla="*/ 340766 w 355014"/>
                  <a:gd name="connsiteY9" fmla="*/ 180287 h 322334"/>
                  <a:gd name="connsiteX10" fmla="*/ 355009 w 355014"/>
                  <a:gd name="connsiteY10" fmla="*/ 115820 h 322334"/>
                  <a:gd name="connsiteX11" fmla="*/ 340766 w 355014"/>
                  <a:gd name="connsiteY11" fmla="*/ 57331 h 322334"/>
                  <a:gd name="connsiteX12" fmla="*/ 276271 w 355014"/>
                  <a:gd name="connsiteY12" fmla="*/ 123369 h 322334"/>
                  <a:gd name="connsiteX13" fmla="*/ 237481 w 355014"/>
                  <a:gd name="connsiteY13" fmla="*/ 162352 h 322334"/>
                  <a:gd name="connsiteX14" fmla="*/ 78958 w 355014"/>
                  <a:gd name="connsiteY14" fmla="*/ 162352 h 322334"/>
                  <a:gd name="connsiteX15" fmla="*/ 78958 w 355014"/>
                  <a:gd name="connsiteY15" fmla="*/ 76010 h 322334"/>
                  <a:gd name="connsiteX16" fmla="*/ 237481 w 355014"/>
                  <a:gd name="connsiteY16" fmla="*/ 76010 h 322334"/>
                  <a:gd name="connsiteX17" fmla="*/ 276271 w 355014"/>
                  <a:gd name="connsiteY17" fmla="*/ 114994 h 322334"/>
                  <a:gd name="connsiteX18" fmla="*/ 276271 w 355014"/>
                  <a:gd name="connsiteY18" fmla="*/ 123341 h 322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55014" h="322334" extrusionOk="0">
                    <a:moveTo>
                      <a:pt x="340793" y="57304"/>
                    </a:moveTo>
                    <a:cubicBezTo>
                      <a:pt x="331289" y="39011"/>
                      <a:pt x="317844" y="24878"/>
                      <a:pt x="300625" y="14932"/>
                    </a:cubicBezTo>
                    <a:cubicBezTo>
                      <a:pt x="283407" y="4987"/>
                      <a:pt x="263626" y="0"/>
                      <a:pt x="241255" y="0"/>
                    </a:cubicBezTo>
                    <a:lnTo>
                      <a:pt x="0" y="0"/>
                    </a:lnTo>
                    <a:lnTo>
                      <a:pt x="0" y="322335"/>
                    </a:lnTo>
                    <a:lnTo>
                      <a:pt x="78958" y="322335"/>
                    </a:lnTo>
                    <a:lnTo>
                      <a:pt x="78958" y="237784"/>
                    </a:lnTo>
                    <a:lnTo>
                      <a:pt x="241228" y="237784"/>
                    </a:lnTo>
                    <a:cubicBezTo>
                      <a:pt x="263598" y="237784"/>
                      <a:pt x="283379" y="232825"/>
                      <a:pt x="300598" y="222852"/>
                    </a:cubicBezTo>
                    <a:cubicBezTo>
                      <a:pt x="317817" y="212906"/>
                      <a:pt x="331261" y="198773"/>
                      <a:pt x="340766" y="180287"/>
                    </a:cubicBezTo>
                    <a:cubicBezTo>
                      <a:pt x="350270" y="161773"/>
                      <a:pt x="355009" y="140284"/>
                      <a:pt x="355009" y="115820"/>
                    </a:cubicBezTo>
                    <a:cubicBezTo>
                      <a:pt x="355202" y="91741"/>
                      <a:pt x="350270" y="75817"/>
                      <a:pt x="340766" y="57331"/>
                    </a:cubicBezTo>
                    <a:close/>
                    <a:moveTo>
                      <a:pt x="276271" y="123369"/>
                    </a:moveTo>
                    <a:cubicBezTo>
                      <a:pt x="276271" y="144858"/>
                      <a:pt x="258860" y="162352"/>
                      <a:pt x="237481" y="162352"/>
                    </a:cubicBezTo>
                    <a:lnTo>
                      <a:pt x="78958" y="162352"/>
                    </a:lnTo>
                    <a:lnTo>
                      <a:pt x="78958" y="76010"/>
                    </a:lnTo>
                    <a:lnTo>
                      <a:pt x="237481" y="76010"/>
                    </a:lnTo>
                    <a:cubicBezTo>
                      <a:pt x="258860" y="76010"/>
                      <a:pt x="276271" y="93532"/>
                      <a:pt x="276271" y="114994"/>
                    </a:cubicBezTo>
                    <a:lnTo>
                      <a:pt x="276271" y="123341"/>
                    </a:lnTo>
                    <a:close/>
                  </a:path>
                </a:pathLst>
              </a:custGeom>
              <a:solidFill>
                <a:srgbClr val="FFFFFF"/>
              </a:solidFill>
              <a:ln w="0" cap="flat">
                <a:noFill/>
                <a:prstDash val="solid"/>
                <a:miter/>
              </a:ln>
            </p:spPr>
            <p:txBody>
              <a:bodyPr rtlCol="0" anchor="ctr"/>
              <a:lstStyle/>
              <a:p>
                <a:pPr>
                  <a:defRPr/>
                </a:pPr>
                <a:endParaRPr lang="en-GB"/>
              </a:p>
            </p:txBody>
          </p:sp>
          <p:sp>
            <p:nvSpPr>
              <p:cNvPr id="37" name="Полилиния: фигура 36"/>
              <p:cNvSpPr/>
              <p:nvPr/>
            </p:nvSpPr>
            <p:spPr bwMode="auto">
              <a:xfrm>
                <a:off x="9421298" y="462612"/>
                <a:ext cx="355008" cy="344015"/>
              </a:xfrm>
              <a:custGeom>
                <a:avLst/>
                <a:gdLst>
                  <a:gd name="connsiteX0" fmla="*/ 276244 w 355008"/>
                  <a:gd name="connsiteY0" fmla="*/ 226240 h 344016"/>
                  <a:gd name="connsiteX1" fmla="*/ 265169 w 355008"/>
                  <a:gd name="connsiteY1" fmla="*/ 193814 h 344016"/>
                  <a:gd name="connsiteX2" fmla="*/ 236875 w 355008"/>
                  <a:gd name="connsiteY2" fmla="*/ 181664 h 344016"/>
                  <a:gd name="connsiteX3" fmla="*/ 78958 w 355008"/>
                  <a:gd name="connsiteY3" fmla="*/ 181664 h 344016"/>
                  <a:gd name="connsiteX4" fmla="*/ 78958 w 355008"/>
                  <a:gd name="connsiteY4" fmla="*/ 344016 h 344016"/>
                  <a:gd name="connsiteX5" fmla="*/ 0 w 355008"/>
                  <a:gd name="connsiteY5" fmla="*/ 344016 h 344016"/>
                  <a:gd name="connsiteX6" fmla="*/ 0 w 355008"/>
                  <a:gd name="connsiteY6" fmla="*/ 0 h 344016"/>
                  <a:gd name="connsiteX7" fmla="*/ 78958 w 355008"/>
                  <a:gd name="connsiteY7" fmla="*/ 0 h 344016"/>
                  <a:gd name="connsiteX8" fmla="*/ 78958 w 355008"/>
                  <a:gd name="connsiteY8" fmla="*/ 106646 h 344016"/>
                  <a:gd name="connsiteX9" fmla="*/ 241228 w 355008"/>
                  <a:gd name="connsiteY9" fmla="*/ 106646 h 344016"/>
                  <a:gd name="connsiteX10" fmla="*/ 300598 w 355008"/>
                  <a:gd name="connsiteY10" fmla="*/ 121578 h 344016"/>
                  <a:gd name="connsiteX11" fmla="*/ 340766 w 355008"/>
                  <a:gd name="connsiteY11" fmla="*/ 164170 h 344016"/>
                  <a:gd name="connsiteX12" fmla="*/ 355009 w 355008"/>
                  <a:gd name="connsiteY12" fmla="*/ 228637 h 344016"/>
                  <a:gd name="connsiteX13" fmla="*/ 355009 w 355008"/>
                  <a:gd name="connsiteY13" fmla="*/ 343851 h 344016"/>
                  <a:gd name="connsiteX14" fmla="*/ 275638 w 355008"/>
                  <a:gd name="connsiteY14" fmla="*/ 343851 h 344016"/>
                  <a:gd name="connsiteX15" fmla="*/ 276244 w 355008"/>
                  <a:gd name="connsiteY15" fmla="*/ 226268 h 344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55008" h="344016" extrusionOk="0">
                    <a:moveTo>
                      <a:pt x="276244" y="226240"/>
                    </a:moveTo>
                    <a:cubicBezTo>
                      <a:pt x="276244" y="212713"/>
                      <a:pt x="272469" y="201776"/>
                      <a:pt x="265169" y="193814"/>
                    </a:cubicBezTo>
                    <a:cubicBezTo>
                      <a:pt x="257840" y="185659"/>
                      <a:pt x="248336" y="181664"/>
                      <a:pt x="236875" y="181664"/>
                    </a:cubicBezTo>
                    <a:lnTo>
                      <a:pt x="78958" y="181664"/>
                    </a:lnTo>
                    <a:lnTo>
                      <a:pt x="78958" y="344016"/>
                    </a:lnTo>
                    <a:lnTo>
                      <a:pt x="0" y="344016"/>
                    </a:lnTo>
                    <a:lnTo>
                      <a:pt x="0" y="0"/>
                    </a:lnTo>
                    <a:lnTo>
                      <a:pt x="78958" y="0"/>
                    </a:lnTo>
                    <a:lnTo>
                      <a:pt x="78958" y="106646"/>
                    </a:lnTo>
                    <a:lnTo>
                      <a:pt x="241228" y="106646"/>
                    </a:lnTo>
                    <a:cubicBezTo>
                      <a:pt x="263598" y="106646"/>
                      <a:pt x="283379" y="111632"/>
                      <a:pt x="300598" y="121578"/>
                    </a:cubicBezTo>
                    <a:cubicBezTo>
                      <a:pt x="317817" y="131524"/>
                      <a:pt x="331289" y="145657"/>
                      <a:pt x="340766" y="164170"/>
                    </a:cubicBezTo>
                    <a:cubicBezTo>
                      <a:pt x="350270" y="182684"/>
                      <a:pt x="355009" y="204173"/>
                      <a:pt x="355009" y="228637"/>
                    </a:cubicBezTo>
                    <a:lnTo>
                      <a:pt x="355009" y="343851"/>
                    </a:lnTo>
                    <a:lnTo>
                      <a:pt x="275638" y="343851"/>
                    </a:lnTo>
                    <a:lnTo>
                      <a:pt x="276244" y="226268"/>
                    </a:lnTo>
                    <a:close/>
                  </a:path>
                </a:pathLst>
              </a:custGeom>
              <a:solidFill>
                <a:srgbClr val="FFFFFF"/>
              </a:solidFill>
              <a:ln w="0" cap="flat">
                <a:noFill/>
                <a:prstDash val="solid"/>
                <a:miter/>
              </a:ln>
            </p:spPr>
            <p:txBody>
              <a:bodyPr rtlCol="0" anchor="ctr"/>
              <a:lstStyle/>
              <a:p>
                <a:pPr>
                  <a:defRPr/>
                </a:pPr>
                <a:endParaRPr lang="en-GB"/>
              </a:p>
            </p:txBody>
          </p:sp>
          <p:sp>
            <p:nvSpPr>
              <p:cNvPr id="38" name="Полилиния: фигура 37"/>
              <p:cNvSpPr/>
              <p:nvPr/>
            </p:nvSpPr>
            <p:spPr bwMode="auto">
              <a:xfrm>
                <a:off x="9815896" y="462612"/>
                <a:ext cx="355036" cy="343630"/>
              </a:xfrm>
              <a:custGeom>
                <a:avLst/>
                <a:gdLst>
                  <a:gd name="connsiteX0" fmla="*/ 14243 w 355036"/>
                  <a:gd name="connsiteY0" fmla="*/ 286327 h 343630"/>
                  <a:gd name="connsiteX1" fmla="*/ 54411 w 355036"/>
                  <a:gd name="connsiteY1" fmla="*/ 328699 h 343630"/>
                  <a:gd name="connsiteX2" fmla="*/ 113781 w 355036"/>
                  <a:gd name="connsiteY2" fmla="*/ 343631 h 343630"/>
                  <a:gd name="connsiteX3" fmla="*/ 355037 w 355036"/>
                  <a:gd name="connsiteY3" fmla="*/ 343631 h 343630"/>
                  <a:gd name="connsiteX4" fmla="*/ 355037 w 355036"/>
                  <a:gd name="connsiteY4" fmla="*/ 0 h 343630"/>
                  <a:gd name="connsiteX5" fmla="*/ 276078 w 355036"/>
                  <a:gd name="connsiteY5" fmla="*/ 0 h 343630"/>
                  <a:gd name="connsiteX6" fmla="*/ 276078 w 355036"/>
                  <a:gd name="connsiteY6" fmla="*/ 105847 h 343630"/>
                  <a:gd name="connsiteX7" fmla="*/ 113781 w 355036"/>
                  <a:gd name="connsiteY7" fmla="*/ 105847 h 343630"/>
                  <a:gd name="connsiteX8" fmla="*/ 54411 w 355036"/>
                  <a:gd name="connsiteY8" fmla="*/ 120779 h 343630"/>
                  <a:gd name="connsiteX9" fmla="*/ 14243 w 355036"/>
                  <a:gd name="connsiteY9" fmla="*/ 163371 h 343630"/>
                  <a:gd name="connsiteX10" fmla="*/ 0 w 355036"/>
                  <a:gd name="connsiteY10" fmla="*/ 227838 h 343630"/>
                  <a:gd name="connsiteX11" fmla="*/ 14243 w 355036"/>
                  <a:gd name="connsiteY11" fmla="*/ 286327 h 343630"/>
                  <a:gd name="connsiteX12" fmla="*/ 78958 w 355036"/>
                  <a:gd name="connsiteY12" fmla="*/ 220455 h 343630"/>
                  <a:gd name="connsiteX13" fmla="*/ 117749 w 355036"/>
                  <a:gd name="connsiteY13" fmla="*/ 181472 h 343630"/>
                  <a:gd name="connsiteX14" fmla="*/ 276271 w 355036"/>
                  <a:gd name="connsiteY14" fmla="*/ 181472 h 343630"/>
                  <a:gd name="connsiteX15" fmla="*/ 276271 w 355036"/>
                  <a:gd name="connsiteY15" fmla="*/ 267813 h 343630"/>
                  <a:gd name="connsiteX16" fmla="*/ 117749 w 355036"/>
                  <a:gd name="connsiteY16" fmla="*/ 267813 h 343630"/>
                  <a:gd name="connsiteX17" fmla="*/ 78958 w 355036"/>
                  <a:gd name="connsiteY17" fmla="*/ 228830 h 343630"/>
                  <a:gd name="connsiteX18" fmla="*/ 78958 w 355036"/>
                  <a:gd name="connsiteY18" fmla="*/ 220482 h 34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55036" h="343630" extrusionOk="0">
                    <a:moveTo>
                      <a:pt x="14243" y="286327"/>
                    </a:moveTo>
                    <a:cubicBezTo>
                      <a:pt x="23748" y="304620"/>
                      <a:pt x="37192" y="318753"/>
                      <a:pt x="54411" y="328699"/>
                    </a:cubicBezTo>
                    <a:cubicBezTo>
                      <a:pt x="71630" y="338644"/>
                      <a:pt x="91411" y="343631"/>
                      <a:pt x="113781" y="343631"/>
                    </a:cubicBezTo>
                    <a:lnTo>
                      <a:pt x="355037" y="343631"/>
                    </a:lnTo>
                    <a:lnTo>
                      <a:pt x="355037" y="0"/>
                    </a:lnTo>
                    <a:lnTo>
                      <a:pt x="276078" y="0"/>
                    </a:lnTo>
                    <a:lnTo>
                      <a:pt x="276078" y="105847"/>
                    </a:lnTo>
                    <a:lnTo>
                      <a:pt x="113781" y="105847"/>
                    </a:lnTo>
                    <a:cubicBezTo>
                      <a:pt x="91411" y="105847"/>
                      <a:pt x="71630" y="110833"/>
                      <a:pt x="54411" y="120779"/>
                    </a:cubicBezTo>
                    <a:cubicBezTo>
                      <a:pt x="37192" y="130725"/>
                      <a:pt x="23748" y="144858"/>
                      <a:pt x="14243" y="163371"/>
                    </a:cubicBezTo>
                    <a:cubicBezTo>
                      <a:pt x="4739" y="181885"/>
                      <a:pt x="0" y="203374"/>
                      <a:pt x="0" y="227838"/>
                    </a:cubicBezTo>
                    <a:cubicBezTo>
                      <a:pt x="0" y="252303"/>
                      <a:pt x="4739" y="268034"/>
                      <a:pt x="14243" y="286327"/>
                    </a:cubicBezTo>
                    <a:close/>
                    <a:moveTo>
                      <a:pt x="78958" y="220455"/>
                    </a:moveTo>
                    <a:cubicBezTo>
                      <a:pt x="78958" y="198966"/>
                      <a:pt x="96370" y="181472"/>
                      <a:pt x="117749" y="181472"/>
                    </a:cubicBezTo>
                    <a:lnTo>
                      <a:pt x="276271" y="181472"/>
                    </a:lnTo>
                    <a:lnTo>
                      <a:pt x="276271" y="267813"/>
                    </a:lnTo>
                    <a:lnTo>
                      <a:pt x="117749" y="267813"/>
                    </a:lnTo>
                    <a:cubicBezTo>
                      <a:pt x="96370" y="267813"/>
                      <a:pt x="78958" y="250319"/>
                      <a:pt x="78958" y="228830"/>
                    </a:cubicBezTo>
                    <a:lnTo>
                      <a:pt x="78958" y="220482"/>
                    </a:lnTo>
                    <a:close/>
                  </a:path>
                </a:pathLst>
              </a:custGeom>
              <a:solidFill>
                <a:srgbClr val="FFFFFF"/>
              </a:solidFill>
              <a:ln w="0" cap="flat">
                <a:noFill/>
                <a:prstDash val="solid"/>
                <a:miter/>
              </a:ln>
            </p:spPr>
            <p:txBody>
              <a:bodyPr rtlCol="0" anchor="ctr"/>
              <a:lstStyle/>
              <a:p>
                <a:pPr>
                  <a:defRPr/>
                </a:pPr>
                <a:endParaRPr lang="en-GB"/>
              </a:p>
            </p:txBody>
          </p:sp>
          <p:sp>
            <p:nvSpPr>
              <p:cNvPr id="39" name="Полилиния: фигура 38"/>
              <p:cNvSpPr/>
              <p:nvPr/>
            </p:nvSpPr>
            <p:spPr bwMode="auto">
              <a:xfrm>
                <a:off x="9894882" y="839027"/>
                <a:ext cx="276271" cy="17604"/>
              </a:xfrm>
              <a:custGeom>
                <a:avLst/>
                <a:gdLst>
                  <a:gd name="connsiteX0" fmla="*/ 276271 w 276271"/>
                  <a:gd name="connsiteY0" fmla="*/ 0 h 17604"/>
                  <a:gd name="connsiteX1" fmla="*/ 0 w 276271"/>
                  <a:gd name="connsiteY1" fmla="*/ 0 h 17604"/>
                  <a:gd name="connsiteX2" fmla="*/ 0 w 276271"/>
                  <a:gd name="connsiteY2" fmla="*/ 17604 h 17604"/>
                  <a:gd name="connsiteX3" fmla="*/ 276271 w 276271"/>
                  <a:gd name="connsiteY3" fmla="*/ 17604 h 17604"/>
                  <a:gd name="connsiteX4" fmla="*/ 276271 w 276271"/>
                  <a:gd name="connsiteY4" fmla="*/ 0 h 17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271" h="17604" extrusionOk="0">
                    <a:moveTo>
                      <a:pt x="276271" y="0"/>
                    </a:moveTo>
                    <a:lnTo>
                      <a:pt x="0" y="0"/>
                    </a:lnTo>
                    <a:lnTo>
                      <a:pt x="0" y="17604"/>
                    </a:lnTo>
                    <a:lnTo>
                      <a:pt x="276271" y="17604"/>
                    </a:lnTo>
                    <a:lnTo>
                      <a:pt x="276271" y="0"/>
                    </a:lnTo>
                    <a:close/>
                  </a:path>
                </a:pathLst>
              </a:custGeom>
              <a:solidFill>
                <a:srgbClr val="FFFFFF"/>
              </a:solidFill>
              <a:ln w="0" cap="flat">
                <a:noFill/>
                <a:prstDash val="solid"/>
                <a:miter/>
              </a:ln>
            </p:spPr>
            <p:txBody>
              <a:bodyPr rtlCol="0" anchor="ctr"/>
              <a:lstStyle/>
              <a:p>
                <a:pPr>
                  <a:defRPr/>
                </a:pPr>
                <a:endParaRPr lang="en-GB"/>
              </a:p>
            </p:txBody>
          </p:sp>
          <p:sp>
            <p:nvSpPr>
              <p:cNvPr id="40" name="Полилиния: фигура 39"/>
              <p:cNvSpPr/>
              <p:nvPr/>
            </p:nvSpPr>
            <p:spPr bwMode="auto">
              <a:xfrm>
                <a:off x="9026645" y="518291"/>
                <a:ext cx="276271" cy="17604"/>
              </a:xfrm>
              <a:custGeom>
                <a:avLst/>
                <a:gdLst>
                  <a:gd name="connsiteX0" fmla="*/ 276271 w 276271"/>
                  <a:gd name="connsiteY0" fmla="*/ 0 h 17604"/>
                  <a:gd name="connsiteX1" fmla="*/ 0 w 276271"/>
                  <a:gd name="connsiteY1" fmla="*/ 0 h 17604"/>
                  <a:gd name="connsiteX2" fmla="*/ 0 w 276271"/>
                  <a:gd name="connsiteY2" fmla="*/ 17604 h 17604"/>
                  <a:gd name="connsiteX3" fmla="*/ 276271 w 276271"/>
                  <a:gd name="connsiteY3" fmla="*/ 17604 h 17604"/>
                  <a:gd name="connsiteX4" fmla="*/ 276271 w 276271"/>
                  <a:gd name="connsiteY4" fmla="*/ 0 h 17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271" h="17604" extrusionOk="0">
                    <a:moveTo>
                      <a:pt x="276271" y="0"/>
                    </a:moveTo>
                    <a:lnTo>
                      <a:pt x="0" y="0"/>
                    </a:lnTo>
                    <a:lnTo>
                      <a:pt x="0" y="17604"/>
                    </a:lnTo>
                    <a:lnTo>
                      <a:pt x="276271" y="17604"/>
                    </a:lnTo>
                    <a:lnTo>
                      <a:pt x="276271" y="0"/>
                    </a:lnTo>
                    <a:close/>
                  </a:path>
                </a:pathLst>
              </a:custGeom>
              <a:solidFill>
                <a:srgbClr val="FFFFFF"/>
              </a:solidFill>
              <a:ln w="0" cap="flat">
                <a:noFill/>
                <a:prstDash val="solid"/>
                <a:miter/>
              </a:ln>
            </p:spPr>
            <p:txBody>
              <a:bodyPr rtlCol="0" anchor="ctr"/>
              <a:lstStyle/>
              <a:p>
                <a:pPr>
                  <a:defRPr/>
                </a:pPr>
                <a:endParaRPr lang="en-GB"/>
              </a:p>
            </p:txBody>
          </p:sp>
          <p:sp>
            <p:nvSpPr>
              <p:cNvPr id="41" name="Полилиния: фигура 40"/>
              <p:cNvSpPr/>
              <p:nvPr/>
            </p:nvSpPr>
            <p:spPr bwMode="auto">
              <a:xfrm>
                <a:off x="10371359" y="463521"/>
                <a:ext cx="358369" cy="341178"/>
              </a:xfrm>
              <a:custGeom>
                <a:avLst/>
                <a:gdLst>
                  <a:gd name="connsiteX0" fmla="*/ 348865 w 358370"/>
                  <a:gd name="connsiteY0" fmla="*/ 341179 h 341178"/>
                  <a:gd name="connsiteX1" fmla="*/ 0 w 358370"/>
                  <a:gd name="connsiteY1" fmla="*/ 341179 h 341178"/>
                  <a:gd name="connsiteX2" fmla="*/ 0 w 358370"/>
                  <a:gd name="connsiteY2" fmla="*/ 254451 h 341178"/>
                  <a:gd name="connsiteX3" fmla="*/ 109842 w 358370"/>
                  <a:gd name="connsiteY3" fmla="*/ 144610 h 341178"/>
                  <a:gd name="connsiteX4" fmla="*/ 246545 w 358370"/>
                  <a:gd name="connsiteY4" fmla="*/ 144610 h 341178"/>
                  <a:gd name="connsiteX5" fmla="*/ 279136 w 358370"/>
                  <a:gd name="connsiteY5" fmla="*/ 112018 h 341178"/>
                  <a:gd name="connsiteX6" fmla="*/ 246545 w 358370"/>
                  <a:gd name="connsiteY6" fmla="*/ 79427 h 341178"/>
                  <a:gd name="connsiteX7" fmla="*/ 2755 w 358370"/>
                  <a:gd name="connsiteY7" fmla="*/ 79427 h 341178"/>
                  <a:gd name="connsiteX8" fmla="*/ 2755 w 358370"/>
                  <a:gd name="connsiteY8" fmla="*/ 0 h 341178"/>
                  <a:gd name="connsiteX9" fmla="*/ 246352 w 358370"/>
                  <a:gd name="connsiteY9" fmla="*/ 0 h 341178"/>
                  <a:gd name="connsiteX10" fmla="*/ 358370 w 358370"/>
                  <a:gd name="connsiteY10" fmla="*/ 112018 h 341178"/>
                  <a:gd name="connsiteX11" fmla="*/ 246352 w 358370"/>
                  <a:gd name="connsiteY11" fmla="*/ 224036 h 341178"/>
                  <a:gd name="connsiteX12" fmla="*/ 109649 w 358370"/>
                  <a:gd name="connsiteY12" fmla="*/ 224036 h 341178"/>
                  <a:gd name="connsiteX13" fmla="*/ 79234 w 358370"/>
                  <a:gd name="connsiteY13" fmla="*/ 254451 h 341178"/>
                  <a:gd name="connsiteX14" fmla="*/ 79234 w 358370"/>
                  <a:gd name="connsiteY14" fmla="*/ 261752 h 341178"/>
                  <a:gd name="connsiteX15" fmla="*/ 348700 w 358370"/>
                  <a:gd name="connsiteY15" fmla="*/ 261752 h 341178"/>
                  <a:gd name="connsiteX16" fmla="*/ 348700 w 358370"/>
                  <a:gd name="connsiteY16" fmla="*/ 341179 h 341178"/>
                  <a:gd name="connsiteX17" fmla="*/ 348893 w 358370"/>
                  <a:gd name="connsiteY17" fmla="*/ 341179 h 341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58370" h="341178" extrusionOk="0">
                    <a:moveTo>
                      <a:pt x="348865" y="341179"/>
                    </a:moveTo>
                    <a:lnTo>
                      <a:pt x="0" y="341179"/>
                    </a:lnTo>
                    <a:lnTo>
                      <a:pt x="0" y="254451"/>
                    </a:lnTo>
                    <a:cubicBezTo>
                      <a:pt x="0" y="194007"/>
                      <a:pt x="49177" y="144610"/>
                      <a:pt x="109842" y="144610"/>
                    </a:cubicBezTo>
                    <a:lnTo>
                      <a:pt x="246545" y="144610"/>
                    </a:lnTo>
                    <a:cubicBezTo>
                      <a:pt x="264535" y="144610"/>
                      <a:pt x="279136" y="129981"/>
                      <a:pt x="279136" y="112018"/>
                    </a:cubicBezTo>
                    <a:cubicBezTo>
                      <a:pt x="279136" y="94056"/>
                      <a:pt x="264507" y="79427"/>
                      <a:pt x="246545" y="79427"/>
                    </a:cubicBezTo>
                    <a:lnTo>
                      <a:pt x="2755" y="79427"/>
                    </a:lnTo>
                    <a:lnTo>
                      <a:pt x="2755" y="0"/>
                    </a:lnTo>
                    <a:lnTo>
                      <a:pt x="246352" y="0"/>
                    </a:lnTo>
                    <a:cubicBezTo>
                      <a:pt x="307981" y="0"/>
                      <a:pt x="358370" y="50168"/>
                      <a:pt x="358370" y="112018"/>
                    </a:cubicBezTo>
                    <a:cubicBezTo>
                      <a:pt x="358370" y="173868"/>
                      <a:pt x="308202" y="224036"/>
                      <a:pt x="246352" y="224036"/>
                    </a:cubicBezTo>
                    <a:lnTo>
                      <a:pt x="109649" y="224036"/>
                    </a:lnTo>
                    <a:cubicBezTo>
                      <a:pt x="92843" y="224036"/>
                      <a:pt x="79234" y="237674"/>
                      <a:pt x="79234" y="254451"/>
                    </a:cubicBezTo>
                    <a:lnTo>
                      <a:pt x="79234" y="261752"/>
                    </a:lnTo>
                    <a:lnTo>
                      <a:pt x="348700" y="261752"/>
                    </a:lnTo>
                    <a:lnTo>
                      <a:pt x="348700" y="341179"/>
                    </a:lnTo>
                    <a:lnTo>
                      <a:pt x="348893" y="341179"/>
                    </a:lnTo>
                    <a:close/>
                  </a:path>
                </a:pathLst>
              </a:custGeom>
              <a:solidFill>
                <a:srgbClr val="FFFFFF"/>
              </a:solidFill>
              <a:ln w="0" cap="flat">
                <a:noFill/>
                <a:prstDash val="solid"/>
                <a:miter/>
              </a:ln>
            </p:spPr>
            <p:txBody>
              <a:bodyPr rtlCol="0" anchor="ctr"/>
              <a:lstStyle/>
              <a:p>
                <a:pPr>
                  <a:defRPr/>
                </a:pPr>
                <a:endParaRPr lang="en-GB"/>
              </a:p>
            </p:txBody>
          </p:sp>
        </p:grpSp>
        <p:grpSp>
          <p:nvGrpSpPr>
            <p:cNvPr id="28" name="Рисунок 2"/>
            <p:cNvGrpSpPr/>
            <p:nvPr/>
          </p:nvGrpSpPr>
          <p:grpSpPr bwMode="auto">
            <a:xfrm>
              <a:off x="11213920" y="425282"/>
              <a:ext cx="427382" cy="427382"/>
              <a:chOff x="11213920" y="425282"/>
              <a:chExt cx="427382" cy="427382"/>
            </a:xfrm>
          </p:grpSpPr>
          <p:sp>
            <p:nvSpPr>
              <p:cNvPr id="32" name="Полилиния: фигура 31"/>
              <p:cNvSpPr/>
              <p:nvPr/>
            </p:nvSpPr>
            <p:spPr bwMode="auto">
              <a:xfrm>
                <a:off x="11213920" y="425282"/>
                <a:ext cx="427382" cy="427382"/>
              </a:xfrm>
              <a:custGeom>
                <a:avLst/>
                <a:gdLst>
                  <a:gd name="connsiteX0" fmla="*/ 0 w 427382"/>
                  <a:gd name="connsiteY0" fmla="*/ 85405 h 427382"/>
                  <a:gd name="connsiteX1" fmla="*/ 13582 w 427382"/>
                  <a:gd name="connsiteY1" fmla="*/ 13582 h 427382"/>
                  <a:gd name="connsiteX2" fmla="*/ 85405 w 427382"/>
                  <a:gd name="connsiteY2" fmla="*/ 0 h 427382"/>
                  <a:gd name="connsiteX3" fmla="*/ 341978 w 427382"/>
                  <a:gd name="connsiteY3" fmla="*/ 0 h 427382"/>
                  <a:gd name="connsiteX4" fmla="*/ 413801 w 427382"/>
                  <a:gd name="connsiteY4" fmla="*/ 13582 h 427382"/>
                  <a:gd name="connsiteX5" fmla="*/ 427383 w 427382"/>
                  <a:gd name="connsiteY5" fmla="*/ 85405 h 427382"/>
                  <a:gd name="connsiteX6" fmla="*/ 427383 w 427382"/>
                  <a:gd name="connsiteY6" fmla="*/ 341978 h 427382"/>
                  <a:gd name="connsiteX7" fmla="*/ 413801 w 427382"/>
                  <a:gd name="connsiteY7" fmla="*/ 413800 h 427382"/>
                  <a:gd name="connsiteX8" fmla="*/ 341978 w 427382"/>
                  <a:gd name="connsiteY8" fmla="*/ 427383 h 427382"/>
                  <a:gd name="connsiteX9" fmla="*/ 85625 w 427382"/>
                  <a:gd name="connsiteY9" fmla="*/ 427383 h 427382"/>
                  <a:gd name="connsiteX10" fmla="*/ 13803 w 427382"/>
                  <a:gd name="connsiteY10" fmla="*/ 413800 h 427382"/>
                  <a:gd name="connsiteX11" fmla="*/ 220 w 427382"/>
                  <a:gd name="connsiteY11" fmla="*/ 341978 h 427382"/>
                  <a:gd name="connsiteX12" fmla="*/ 220 w 427382"/>
                  <a:gd name="connsiteY12" fmla="*/ 85405 h 427382"/>
                  <a:gd name="connsiteX13" fmla="*/ 0 w 427382"/>
                  <a:gd name="connsiteY13" fmla="*/ 85405 h 427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7382" h="427382" extrusionOk="0">
                    <a:moveTo>
                      <a:pt x="0" y="85405"/>
                    </a:moveTo>
                    <a:cubicBezTo>
                      <a:pt x="0" y="48047"/>
                      <a:pt x="0" y="27164"/>
                      <a:pt x="13582" y="13582"/>
                    </a:cubicBezTo>
                    <a:cubicBezTo>
                      <a:pt x="27164" y="0"/>
                      <a:pt x="48020" y="0"/>
                      <a:pt x="85405" y="0"/>
                    </a:cubicBezTo>
                    <a:lnTo>
                      <a:pt x="341978" y="0"/>
                    </a:lnTo>
                    <a:cubicBezTo>
                      <a:pt x="379336" y="0"/>
                      <a:pt x="400219" y="0"/>
                      <a:pt x="413801" y="13582"/>
                    </a:cubicBezTo>
                    <a:cubicBezTo>
                      <a:pt x="427383" y="27164"/>
                      <a:pt x="427383" y="48020"/>
                      <a:pt x="427383" y="85405"/>
                    </a:cubicBezTo>
                    <a:lnTo>
                      <a:pt x="427383" y="341978"/>
                    </a:lnTo>
                    <a:cubicBezTo>
                      <a:pt x="427383" y="379335"/>
                      <a:pt x="427383" y="400218"/>
                      <a:pt x="413801" y="413800"/>
                    </a:cubicBezTo>
                    <a:cubicBezTo>
                      <a:pt x="400219" y="427383"/>
                      <a:pt x="379363" y="427383"/>
                      <a:pt x="341978" y="427383"/>
                    </a:cubicBezTo>
                    <a:lnTo>
                      <a:pt x="85625" y="427383"/>
                    </a:lnTo>
                    <a:cubicBezTo>
                      <a:pt x="48268" y="427383"/>
                      <a:pt x="27385" y="427383"/>
                      <a:pt x="13803" y="413800"/>
                    </a:cubicBezTo>
                    <a:cubicBezTo>
                      <a:pt x="220" y="400218"/>
                      <a:pt x="220" y="379363"/>
                      <a:pt x="220" y="341978"/>
                    </a:cubicBezTo>
                    <a:lnTo>
                      <a:pt x="220" y="85405"/>
                    </a:lnTo>
                    <a:lnTo>
                      <a:pt x="0" y="85405"/>
                    </a:lnTo>
                    <a:close/>
                  </a:path>
                </a:pathLst>
              </a:custGeom>
              <a:solidFill>
                <a:srgbClr val="FF0000"/>
              </a:solidFill>
              <a:ln w="0" cap="flat">
                <a:noFill/>
                <a:prstDash val="solid"/>
                <a:miter/>
              </a:ln>
            </p:spPr>
            <p:txBody>
              <a:bodyPr rtlCol="0" anchor="ctr"/>
              <a:lstStyle/>
              <a:p>
                <a:pPr>
                  <a:defRPr/>
                </a:pPr>
                <a:endParaRPr lang="en-GB"/>
              </a:p>
            </p:txBody>
          </p:sp>
          <p:grpSp>
            <p:nvGrpSpPr>
              <p:cNvPr id="33" name="Рисунок 2"/>
              <p:cNvGrpSpPr/>
              <p:nvPr/>
            </p:nvGrpSpPr>
            <p:grpSpPr bwMode="auto">
              <a:xfrm>
                <a:off x="11298278" y="512781"/>
                <a:ext cx="263680" cy="252412"/>
                <a:chOff x="11298278" y="512781"/>
                <a:chExt cx="263680" cy="252412"/>
              </a:xfrm>
              <a:solidFill>
                <a:srgbClr val="000000"/>
              </a:solidFill>
            </p:grpSpPr>
            <p:sp>
              <p:nvSpPr>
                <p:cNvPr id="34" name="Полилиния: фигура 33"/>
                <p:cNvSpPr/>
                <p:nvPr/>
              </p:nvSpPr>
              <p:spPr bwMode="auto">
                <a:xfrm>
                  <a:off x="11298278" y="564768"/>
                  <a:ext cx="146731" cy="200425"/>
                </a:xfrm>
                <a:custGeom>
                  <a:avLst/>
                  <a:gdLst>
                    <a:gd name="connsiteX0" fmla="*/ 81383 w 146731"/>
                    <a:gd name="connsiteY0" fmla="*/ 0 h 200425"/>
                    <a:gd name="connsiteX1" fmla="*/ 41105 w 146731"/>
                    <a:gd name="connsiteY1" fmla="*/ 16502 h 200425"/>
                    <a:gd name="connsiteX2" fmla="*/ 37771 w 146731"/>
                    <a:gd name="connsiteY2" fmla="*/ 16502 h 200425"/>
                    <a:gd name="connsiteX3" fmla="*/ 37771 w 146731"/>
                    <a:gd name="connsiteY3" fmla="*/ 2727 h 200425"/>
                    <a:gd name="connsiteX4" fmla="*/ 0 w 146731"/>
                    <a:gd name="connsiteY4" fmla="*/ 2727 h 200425"/>
                    <a:gd name="connsiteX5" fmla="*/ 0 w 146731"/>
                    <a:gd name="connsiteY5" fmla="*/ 200426 h 200425"/>
                    <a:gd name="connsiteX6" fmla="*/ 37771 w 146731"/>
                    <a:gd name="connsiteY6" fmla="*/ 200426 h 200425"/>
                    <a:gd name="connsiteX7" fmla="*/ 37771 w 146731"/>
                    <a:gd name="connsiteY7" fmla="*/ 131744 h 200425"/>
                    <a:gd name="connsiteX8" fmla="*/ 41105 w 146731"/>
                    <a:gd name="connsiteY8" fmla="*/ 131744 h 200425"/>
                    <a:gd name="connsiteX9" fmla="*/ 81383 w 146731"/>
                    <a:gd name="connsiteY9" fmla="*/ 148246 h 200425"/>
                    <a:gd name="connsiteX10" fmla="*/ 146731 w 146731"/>
                    <a:gd name="connsiteY10" fmla="*/ 74137 h 200425"/>
                    <a:gd name="connsiteX11" fmla="*/ 81383 w 146731"/>
                    <a:gd name="connsiteY11" fmla="*/ 28 h 200425"/>
                    <a:gd name="connsiteX12" fmla="*/ 73035 w 146731"/>
                    <a:gd name="connsiteY12" fmla="*/ 113148 h 200425"/>
                    <a:gd name="connsiteX13" fmla="*/ 37744 w 146731"/>
                    <a:gd name="connsiteY13" fmla="*/ 74109 h 200425"/>
                    <a:gd name="connsiteX14" fmla="*/ 37744 w 146731"/>
                    <a:gd name="connsiteY14" fmla="*/ 74109 h 200425"/>
                    <a:gd name="connsiteX15" fmla="*/ 73035 w 146731"/>
                    <a:gd name="connsiteY15" fmla="*/ 35071 h 200425"/>
                    <a:gd name="connsiteX16" fmla="*/ 108740 w 146731"/>
                    <a:gd name="connsiteY16" fmla="*/ 74109 h 200425"/>
                    <a:gd name="connsiteX17" fmla="*/ 73035 w 146731"/>
                    <a:gd name="connsiteY17" fmla="*/ 113148 h 200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46731" h="200425" extrusionOk="0">
                      <a:moveTo>
                        <a:pt x="81383" y="0"/>
                      </a:moveTo>
                      <a:cubicBezTo>
                        <a:pt x="65321" y="0"/>
                        <a:pt x="50499" y="5841"/>
                        <a:pt x="41105" y="16502"/>
                      </a:cubicBezTo>
                      <a:lnTo>
                        <a:pt x="37771" y="16502"/>
                      </a:lnTo>
                      <a:lnTo>
                        <a:pt x="37771" y="2727"/>
                      </a:lnTo>
                      <a:lnTo>
                        <a:pt x="0" y="2727"/>
                      </a:lnTo>
                      <a:lnTo>
                        <a:pt x="0" y="200426"/>
                      </a:lnTo>
                      <a:lnTo>
                        <a:pt x="37771" y="200426"/>
                      </a:lnTo>
                      <a:lnTo>
                        <a:pt x="37771" y="131744"/>
                      </a:lnTo>
                      <a:lnTo>
                        <a:pt x="41105" y="131744"/>
                      </a:lnTo>
                      <a:cubicBezTo>
                        <a:pt x="49866" y="141359"/>
                        <a:pt x="64081" y="148246"/>
                        <a:pt x="81383" y="148246"/>
                      </a:cubicBezTo>
                      <a:cubicBezTo>
                        <a:pt x="120201" y="148246"/>
                        <a:pt x="146731" y="116922"/>
                        <a:pt x="146731" y="74137"/>
                      </a:cubicBezTo>
                      <a:cubicBezTo>
                        <a:pt x="146731" y="31352"/>
                        <a:pt x="120228" y="28"/>
                        <a:pt x="81383" y="28"/>
                      </a:cubicBezTo>
                      <a:close/>
                      <a:moveTo>
                        <a:pt x="73035" y="113148"/>
                      </a:moveTo>
                      <a:cubicBezTo>
                        <a:pt x="52373" y="113148"/>
                        <a:pt x="37744" y="96645"/>
                        <a:pt x="37744" y="74109"/>
                      </a:cubicBezTo>
                      <a:lnTo>
                        <a:pt x="37744" y="74109"/>
                      </a:lnTo>
                      <a:cubicBezTo>
                        <a:pt x="37744" y="51574"/>
                        <a:pt x="52565" y="35071"/>
                        <a:pt x="73035" y="35071"/>
                      </a:cubicBezTo>
                      <a:cubicBezTo>
                        <a:pt x="93505" y="35071"/>
                        <a:pt x="108740" y="51574"/>
                        <a:pt x="108740" y="74109"/>
                      </a:cubicBezTo>
                      <a:cubicBezTo>
                        <a:pt x="108960" y="96645"/>
                        <a:pt x="93918" y="113148"/>
                        <a:pt x="73035" y="113148"/>
                      </a:cubicBezTo>
                      <a:close/>
                    </a:path>
                  </a:pathLst>
                </a:custGeom>
                <a:solidFill>
                  <a:schemeClr val="bg1"/>
                </a:solidFill>
                <a:ln w="0" cap="flat">
                  <a:noFill/>
                  <a:prstDash val="solid"/>
                  <a:miter/>
                </a:ln>
              </p:spPr>
              <p:txBody>
                <a:bodyPr rtlCol="0" anchor="ctr"/>
                <a:lstStyle/>
                <a:p>
                  <a:pPr>
                    <a:defRPr/>
                  </a:pPr>
                  <a:endParaRPr lang="en-GB"/>
                </a:p>
              </p:txBody>
            </p:sp>
            <p:sp>
              <p:nvSpPr>
                <p:cNvPr id="35" name="Полилиния: фигура 34"/>
                <p:cNvSpPr/>
                <p:nvPr/>
              </p:nvSpPr>
              <p:spPr bwMode="auto">
                <a:xfrm>
                  <a:off x="11465699" y="512781"/>
                  <a:ext cx="96259" cy="197698"/>
                </a:xfrm>
                <a:custGeom>
                  <a:avLst/>
                  <a:gdLst>
                    <a:gd name="connsiteX0" fmla="*/ 96012 w 96259"/>
                    <a:gd name="connsiteY0" fmla="*/ 89978 h 197698"/>
                    <a:gd name="connsiteX1" fmla="*/ 96012 w 96259"/>
                    <a:gd name="connsiteY1" fmla="*/ 54907 h 197698"/>
                    <a:gd name="connsiteX2" fmla="*/ 37771 w 96259"/>
                    <a:gd name="connsiteY2" fmla="*/ 54907 h 197698"/>
                    <a:gd name="connsiteX3" fmla="*/ 37771 w 96259"/>
                    <a:gd name="connsiteY3" fmla="*/ 0 h 197698"/>
                    <a:gd name="connsiteX4" fmla="*/ 0 w 96259"/>
                    <a:gd name="connsiteY4" fmla="*/ 0 h 197698"/>
                    <a:gd name="connsiteX5" fmla="*/ 0 w 96259"/>
                    <a:gd name="connsiteY5" fmla="*/ 138191 h 197698"/>
                    <a:gd name="connsiteX6" fmla="*/ 59508 w 96259"/>
                    <a:gd name="connsiteY6" fmla="*/ 197699 h 197698"/>
                    <a:gd name="connsiteX7" fmla="*/ 96260 w 96259"/>
                    <a:gd name="connsiteY7" fmla="*/ 197699 h 197698"/>
                    <a:gd name="connsiteX8" fmla="*/ 96260 w 96259"/>
                    <a:gd name="connsiteY8" fmla="*/ 162627 h 197698"/>
                    <a:gd name="connsiteX9" fmla="*/ 66395 w 96259"/>
                    <a:gd name="connsiteY9" fmla="*/ 162627 h 197698"/>
                    <a:gd name="connsiteX10" fmla="*/ 37578 w 96259"/>
                    <a:gd name="connsiteY10" fmla="*/ 133810 h 197698"/>
                    <a:gd name="connsiteX11" fmla="*/ 37578 w 96259"/>
                    <a:gd name="connsiteY11" fmla="*/ 90171 h 197698"/>
                    <a:gd name="connsiteX12" fmla="*/ 96039 w 96259"/>
                    <a:gd name="connsiteY12" fmla="*/ 90171 h 197698"/>
                    <a:gd name="connsiteX13" fmla="*/ 96039 w 96259"/>
                    <a:gd name="connsiteY13" fmla="*/ 89951 h 197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6259" h="197698" extrusionOk="0">
                      <a:moveTo>
                        <a:pt x="96012" y="89978"/>
                      </a:moveTo>
                      <a:lnTo>
                        <a:pt x="96012" y="54907"/>
                      </a:lnTo>
                      <a:lnTo>
                        <a:pt x="37771" y="54907"/>
                      </a:lnTo>
                      <a:lnTo>
                        <a:pt x="37771" y="0"/>
                      </a:lnTo>
                      <a:lnTo>
                        <a:pt x="0" y="0"/>
                      </a:lnTo>
                      <a:lnTo>
                        <a:pt x="0" y="138191"/>
                      </a:lnTo>
                      <a:cubicBezTo>
                        <a:pt x="0" y="176816"/>
                        <a:pt x="19202" y="197699"/>
                        <a:pt x="59508" y="197699"/>
                      </a:cubicBezTo>
                      <a:lnTo>
                        <a:pt x="96260" y="197699"/>
                      </a:lnTo>
                      <a:lnTo>
                        <a:pt x="96260" y="162627"/>
                      </a:lnTo>
                      <a:lnTo>
                        <a:pt x="66395" y="162627"/>
                      </a:lnTo>
                      <a:cubicBezTo>
                        <a:pt x="46559" y="162627"/>
                        <a:pt x="37578" y="154473"/>
                        <a:pt x="37578" y="133810"/>
                      </a:cubicBezTo>
                      <a:lnTo>
                        <a:pt x="37578" y="90171"/>
                      </a:lnTo>
                      <a:lnTo>
                        <a:pt x="96039" y="90171"/>
                      </a:lnTo>
                      <a:lnTo>
                        <a:pt x="96039" y="89951"/>
                      </a:lnTo>
                      <a:close/>
                    </a:path>
                  </a:pathLst>
                </a:custGeom>
                <a:solidFill>
                  <a:schemeClr val="bg1"/>
                </a:solidFill>
                <a:ln w="0" cap="flat">
                  <a:noFill/>
                  <a:prstDash val="solid"/>
                  <a:miter/>
                </a:ln>
              </p:spPr>
              <p:txBody>
                <a:bodyPr rtlCol="0" anchor="ctr"/>
                <a:lstStyle/>
                <a:p>
                  <a:pPr>
                    <a:defRPr/>
                  </a:pPr>
                  <a:endParaRPr lang="en-GB"/>
                </a:p>
              </p:txBody>
            </p:sp>
          </p:grpSp>
        </p:grpSp>
        <p:grpSp>
          <p:nvGrpSpPr>
            <p:cNvPr id="29" name="Рисунок 2"/>
            <p:cNvGrpSpPr/>
            <p:nvPr/>
          </p:nvGrpSpPr>
          <p:grpSpPr bwMode="auto">
            <a:xfrm>
              <a:off x="10714525" y="404770"/>
              <a:ext cx="375366" cy="704331"/>
              <a:chOff x="10714525" y="404770"/>
              <a:chExt cx="375366" cy="704331"/>
            </a:xfrm>
            <a:solidFill>
              <a:srgbClr val="FFFFFF"/>
            </a:solidFill>
          </p:grpSpPr>
          <p:sp>
            <p:nvSpPr>
              <p:cNvPr id="30" name="Полилиния: фигура 29"/>
              <p:cNvSpPr/>
              <p:nvPr/>
            </p:nvSpPr>
            <p:spPr bwMode="auto">
              <a:xfrm rot="-1719600">
                <a:off x="10934740" y="388832"/>
                <a:ext cx="33831" cy="513613"/>
              </a:xfrm>
              <a:custGeom>
                <a:avLst/>
                <a:gdLst>
                  <a:gd name="connsiteX0" fmla="*/ 0 w 33831"/>
                  <a:gd name="connsiteY0" fmla="*/ 0 h 513613"/>
                  <a:gd name="connsiteX1" fmla="*/ 33832 w 33831"/>
                  <a:gd name="connsiteY1" fmla="*/ 0 h 513613"/>
                  <a:gd name="connsiteX2" fmla="*/ 33832 w 33831"/>
                  <a:gd name="connsiteY2" fmla="*/ 513614 h 513613"/>
                  <a:gd name="connsiteX3" fmla="*/ 0 w 33831"/>
                  <a:gd name="connsiteY3" fmla="*/ 513614 h 513613"/>
                </a:gdLst>
                <a:ahLst/>
                <a:cxnLst>
                  <a:cxn ang="0">
                    <a:pos x="connsiteX0" y="connsiteY0"/>
                  </a:cxn>
                  <a:cxn ang="0">
                    <a:pos x="connsiteX1" y="connsiteY1"/>
                  </a:cxn>
                  <a:cxn ang="0">
                    <a:pos x="connsiteX2" y="connsiteY2"/>
                  </a:cxn>
                  <a:cxn ang="0">
                    <a:pos x="connsiteX3" y="connsiteY3"/>
                  </a:cxn>
                </a:cxnLst>
                <a:rect l="l" t="t" r="r" b="b"/>
                <a:pathLst>
                  <a:path w="33831" h="513613" extrusionOk="0">
                    <a:moveTo>
                      <a:pt x="0" y="0"/>
                    </a:moveTo>
                    <a:lnTo>
                      <a:pt x="33832" y="0"/>
                    </a:lnTo>
                    <a:lnTo>
                      <a:pt x="33832" y="513614"/>
                    </a:lnTo>
                    <a:lnTo>
                      <a:pt x="0" y="513614"/>
                    </a:lnTo>
                    <a:close/>
                  </a:path>
                </a:pathLst>
              </a:custGeom>
              <a:solidFill>
                <a:srgbClr val="FFFFFF"/>
              </a:solidFill>
              <a:ln w="0" cap="flat">
                <a:noFill/>
                <a:prstDash val="solid"/>
                <a:miter/>
              </a:ln>
            </p:spPr>
            <p:txBody>
              <a:bodyPr rtlCol="0" anchor="ctr"/>
              <a:lstStyle/>
              <a:p>
                <a:pPr>
                  <a:defRPr/>
                </a:pPr>
                <a:endParaRPr lang="en-GB"/>
              </a:p>
            </p:txBody>
          </p:sp>
          <p:sp>
            <p:nvSpPr>
              <p:cNvPr id="31" name="Полилиния: фигура 30"/>
              <p:cNvSpPr/>
              <p:nvPr/>
            </p:nvSpPr>
            <p:spPr bwMode="auto">
              <a:xfrm rot="-3804000">
                <a:off x="10516826" y="740020"/>
                <a:ext cx="770765" cy="33831"/>
              </a:xfrm>
              <a:custGeom>
                <a:avLst/>
                <a:gdLst>
                  <a:gd name="connsiteX0" fmla="*/ 0 w 770765"/>
                  <a:gd name="connsiteY0" fmla="*/ 0 h 33831"/>
                  <a:gd name="connsiteX1" fmla="*/ 770766 w 770765"/>
                  <a:gd name="connsiteY1" fmla="*/ 0 h 33831"/>
                  <a:gd name="connsiteX2" fmla="*/ 770766 w 770765"/>
                  <a:gd name="connsiteY2" fmla="*/ 33831 h 33831"/>
                  <a:gd name="connsiteX3" fmla="*/ 0 w 770765"/>
                  <a:gd name="connsiteY3" fmla="*/ 33831 h 33831"/>
                </a:gdLst>
                <a:ahLst/>
                <a:cxnLst>
                  <a:cxn ang="0">
                    <a:pos x="connsiteX0" y="connsiteY0"/>
                  </a:cxn>
                  <a:cxn ang="0">
                    <a:pos x="connsiteX1" y="connsiteY1"/>
                  </a:cxn>
                  <a:cxn ang="0">
                    <a:pos x="connsiteX2" y="connsiteY2"/>
                  </a:cxn>
                  <a:cxn ang="0">
                    <a:pos x="connsiteX3" y="connsiteY3"/>
                  </a:cxn>
                </a:cxnLst>
                <a:rect l="l" t="t" r="r" b="b"/>
                <a:pathLst>
                  <a:path w="770765" h="33831" extrusionOk="0">
                    <a:moveTo>
                      <a:pt x="0" y="0"/>
                    </a:moveTo>
                    <a:lnTo>
                      <a:pt x="770766" y="0"/>
                    </a:lnTo>
                    <a:lnTo>
                      <a:pt x="770766" y="33831"/>
                    </a:lnTo>
                    <a:lnTo>
                      <a:pt x="0" y="33831"/>
                    </a:lnTo>
                    <a:close/>
                  </a:path>
                </a:pathLst>
              </a:custGeom>
              <a:solidFill>
                <a:srgbClr val="FFFFFF"/>
              </a:solidFill>
              <a:ln w="0" cap="flat">
                <a:noFill/>
                <a:prstDash val="solid"/>
                <a:miter/>
              </a:ln>
            </p:spPr>
            <p:txBody>
              <a:bodyPr rtlCol="0" anchor="ctr"/>
              <a:lstStyle/>
              <a:p>
                <a:pPr>
                  <a:defRPr/>
                </a:pPr>
                <a:endParaRPr lang="en-GB"/>
              </a:p>
            </p:txBody>
          </p:sp>
        </p:grpSp>
      </p:gr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PhAnim="0" preserve="1" userDrawn="1">
  <p:cSld name="Слайд фото 5">
    <p:bg>
      <p:bgPr>
        <a:solidFill>
          <a:schemeClr val="tx1"/>
        </a:solidFill>
        <a:effectLst/>
      </p:bgPr>
    </p:bg>
    <p:spTree>
      <p:nvGrpSpPr>
        <p:cNvPr id="1" name=""/>
        <p:cNvGrpSpPr/>
        <p:nvPr/>
      </p:nvGrpSpPr>
      <p:grpSpPr bwMode="auto">
        <a:xfrm>
          <a:off x="0" y="0"/>
          <a:ext cx="0" cy="0"/>
          <a:chOff x="0" y="0"/>
          <a:chExt cx="0" cy="0"/>
        </a:xfrm>
      </p:grpSpPr>
      <p:sp>
        <p:nvSpPr>
          <p:cNvPr id="11" name="Рисунок 2"/>
          <p:cNvSpPr>
            <a:spLocks noGrp="1"/>
          </p:cNvSpPr>
          <p:nvPr>
            <p:ph type="pic" sz="quarter" idx="10"/>
          </p:nvPr>
        </p:nvSpPr>
        <p:spPr bwMode="auto">
          <a:xfrm>
            <a:off x="7400925" y="2282344"/>
            <a:ext cx="4240213" cy="3883506"/>
          </a:xfrm>
          <a:prstGeom prst="roundRect">
            <a:avLst>
              <a:gd name="adj" fmla="val 5152"/>
            </a:avLst>
          </a:prstGeom>
          <a:solidFill>
            <a:schemeClr val="tx1">
              <a:lumMod val="50000"/>
              <a:lumOff val="50000"/>
            </a:schemeClr>
          </a:solidFill>
          <a:ln>
            <a:noFill/>
          </a:ln>
        </p:spPr>
        <p:txBody>
          <a:bodyPr/>
          <a:lstStyle/>
          <a:p>
            <a:pPr>
              <a:defRPr/>
            </a:pPr>
            <a:endParaRPr lang="ru-RU"/>
          </a:p>
        </p:txBody>
      </p:sp>
      <p:sp>
        <p:nvSpPr>
          <p:cNvPr id="2" name="Shape 9"/>
          <p:cNvSpPr>
            <a:spLocks noGrp="1"/>
          </p:cNvSpPr>
          <p:nvPr>
            <p:ph type="title" hasCustomPrompt="1"/>
          </p:nvPr>
        </p:nvSpPr>
        <p:spPr bwMode="auto">
          <a:xfrm>
            <a:off x="587375" y="721515"/>
            <a:ext cx="8052144" cy="1052552"/>
          </a:xfrm>
        </p:spPr>
        <p:txBody>
          <a:bodyPr vert="horz" lIns="0" tIns="0" rIns="0" bIns="0" rtlCol="0" anchor="t">
            <a:noAutofit/>
          </a:bodyPr>
          <a:lstStyle>
            <a:lvl1pPr>
              <a:lnSpc>
                <a:spcPct val="80000"/>
              </a:lnSpc>
              <a:defRPr lang="ru-RU" sz="4800" b="0" i="0" spc="-200">
                <a:solidFill>
                  <a:schemeClr val="bg1"/>
                </a:solidFill>
                <a:latin typeface="TT Positive DemiBold"/>
                <a:ea typeface="+mj-ea"/>
                <a:cs typeface="+mj-cs"/>
              </a:defRPr>
            </a:lvl1pPr>
          </a:lstStyle>
          <a:p>
            <a:pPr lvl="0" algn="l" defTabSz="914400">
              <a:lnSpc>
                <a:spcPct val="80000"/>
              </a:lnSpc>
              <a:spcBef>
                <a:spcPts val="0"/>
              </a:spcBef>
              <a:buNone/>
              <a:defRPr/>
            </a:pPr>
            <a:r>
              <a:rPr lang="ru-RU"/>
              <a:t>Заголовок — главная </a:t>
            </a:r>
            <a:br>
              <a:rPr lang="ru-RU"/>
            </a:br>
            <a:r>
              <a:rPr lang="ru-RU"/>
              <a:t>мысль слайда</a:t>
            </a:r>
            <a:endParaRPr/>
          </a:p>
        </p:txBody>
      </p:sp>
      <p:sp>
        <p:nvSpPr>
          <p:cNvPr id="4" name="Текст 46"/>
          <p:cNvSpPr>
            <a:spLocks noGrp="1"/>
          </p:cNvSpPr>
          <p:nvPr>
            <p:ph type="body" sz="quarter" idx="14" hasCustomPrompt="1"/>
          </p:nvPr>
        </p:nvSpPr>
        <p:spPr bwMode="auto">
          <a:xfrm>
            <a:off x="587375" y="2886848"/>
            <a:ext cx="5332000" cy="1180535"/>
          </a:xfrm>
        </p:spPr>
        <p:txBody>
          <a:bodyPr lIns="0" tIns="0" rIns="0" bIns="0">
            <a:noAutofit/>
          </a:bodyPr>
          <a:lstStyle>
            <a:lvl1pPr marL="0" marR="0" indent="0" algn="l" defTabSz="914400">
              <a:lnSpc>
                <a:spcPct val="90000"/>
              </a:lnSpc>
              <a:spcBef>
                <a:spcPts val="1000"/>
              </a:spcBef>
              <a:spcAft>
                <a:spcPts val="0"/>
              </a:spcAft>
              <a:buClrTx/>
              <a:buSzTx/>
              <a:buFont typeface="Arial"/>
              <a:buNone/>
              <a:defRPr lang="ru-RU" sz="1600" b="0" i="0">
                <a:solidFill>
                  <a:schemeClr val="bg1"/>
                </a:solidFill>
                <a:latin typeface="TT Positive"/>
                <a:ea typeface="+mn-ea"/>
                <a:cs typeface="+mn-cs"/>
              </a:defRPr>
            </a:lvl1pPr>
            <a:lvl3pPr>
              <a:defRPr/>
            </a:lvl3pPr>
          </a:lstStyle>
          <a:p>
            <a:pPr marL="0" marR="0" lvl="0" indent="0" algn="l" defTabSz="914400">
              <a:lnSpc>
                <a:spcPct val="90000"/>
              </a:lnSpc>
              <a:spcBef>
                <a:spcPts val="1000"/>
              </a:spcBef>
              <a:spcAft>
                <a:spcPts val="0"/>
              </a:spcAft>
              <a:buClrTx/>
              <a:buSzTx/>
              <a:buFont typeface="Arial"/>
              <a:buNone/>
              <a:defRPr/>
            </a:pPr>
            <a:r>
              <a:rPr lang="en"/>
              <a:t>Lorem ipsum dolor sit amet, consectetur adipiscing elit, sed do eiusmod tempor incididunt ut labore et dolore magna aliqua. Ut enim ad minim veniam, quis nostrud exercitation ullamco laboris nisi ut aliquip ex ea commodo consequat. </a:t>
            </a:r>
            <a:endParaRPr lang="ru-RU"/>
          </a:p>
        </p:txBody>
      </p:sp>
      <p:sp>
        <p:nvSpPr>
          <p:cNvPr id="5" name="Текст 46"/>
          <p:cNvSpPr>
            <a:spLocks noGrp="1"/>
          </p:cNvSpPr>
          <p:nvPr>
            <p:ph type="body" sz="quarter" idx="15" hasCustomPrompt="1"/>
          </p:nvPr>
        </p:nvSpPr>
        <p:spPr bwMode="auto">
          <a:xfrm>
            <a:off x="587375" y="2315349"/>
            <a:ext cx="5332000" cy="342900"/>
          </a:xfrm>
        </p:spPr>
        <p:txBody>
          <a:bodyPr lIns="0" tIns="0" rIns="0" bIns="0">
            <a:noAutofit/>
          </a:bodyPr>
          <a:lstStyle>
            <a:lvl1pPr marL="0" marR="0" indent="0" algn="l" defTabSz="914400">
              <a:lnSpc>
                <a:spcPct val="90000"/>
              </a:lnSpc>
              <a:spcBef>
                <a:spcPts val="1000"/>
              </a:spcBef>
              <a:spcAft>
                <a:spcPts val="0"/>
              </a:spcAft>
              <a:buClrTx/>
              <a:buSzTx/>
              <a:buFont typeface="Arial"/>
              <a:buNone/>
              <a:defRPr lang="ru-RU" sz="2400" b="0" i="0">
                <a:solidFill>
                  <a:schemeClr val="bg1"/>
                </a:solidFill>
                <a:latin typeface="TT Positive DemiBold"/>
                <a:ea typeface="+mn-ea"/>
                <a:cs typeface="+mn-cs"/>
              </a:defRPr>
            </a:lvl1pPr>
            <a:lvl3pPr>
              <a:defRPr/>
            </a:lvl3pPr>
          </a:lstStyle>
          <a:p>
            <a:pPr marL="0" marR="0" lvl="0" indent="0" algn="l" defTabSz="914400">
              <a:lnSpc>
                <a:spcPct val="90000"/>
              </a:lnSpc>
              <a:spcBef>
                <a:spcPts val="1000"/>
              </a:spcBef>
              <a:spcAft>
                <a:spcPts val="0"/>
              </a:spcAft>
              <a:buClrTx/>
              <a:buSzTx/>
              <a:buFont typeface="Arial"/>
              <a:buNone/>
              <a:defRPr/>
            </a:pPr>
            <a:r>
              <a:rPr lang="ru-RU"/>
              <a:t>Заголовок</a:t>
            </a:r>
            <a:endParaRPr/>
          </a:p>
        </p:txBody>
      </p:sp>
      <p:sp>
        <p:nvSpPr>
          <p:cNvPr id="12" name="Текст 46"/>
          <p:cNvSpPr>
            <a:spLocks noGrp="1"/>
          </p:cNvSpPr>
          <p:nvPr>
            <p:ph type="body" sz="quarter" idx="16" hasCustomPrompt="1"/>
          </p:nvPr>
        </p:nvSpPr>
        <p:spPr bwMode="auto">
          <a:xfrm>
            <a:off x="587375" y="4985315"/>
            <a:ext cx="5332000" cy="1180535"/>
          </a:xfrm>
        </p:spPr>
        <p:txBody>
          <a:bodyPr lIns="0" tIns="0" rIns="0" bIns="0">
            <a:noAutofit/>
          </a:bodyPr>
          <a:lstStyle>
            <a:lvl1pPr marL="0" marR="0" indent="0" algn="l" defTabSz="914400">
              <a:lnSpc>
                <a:spcPct val="90000"/>
              </a:lnSpc>
              <a:spcBef>
                <a:spcPts val="1000"/>
              </a:spcBef>
              <a:spcAft>
                <a:spcPts val="0"/>
              </a:spcAft>
              <a:buClrTx/>
              <a:buSzTx/>
              <a:buFont typeface="Arial"/>
              <a:buNone/>
              <a:defRPr lang="ru-RU" sz="1600" b="0" i="0">
                <a:solidFill>
                  <a:schemeClr val="bg1"/>
                </a:solidFill>
                <a:latin typeface="TT Positive"/>
                <a:ea typeface="+mn-ea"/>
                <a:cs typeface="+mn-cs"/>
              </a:defRPr>
            </a:lvl1pPr>
            <a:lvl3pPr>
              <a:defRPr/>
            </a:lvl3pPr>
          </a:lstStyle>
          <a:p>
            <a:pPr marL="0" marR="0" lvl="0" indent="0" algn="l" defTabSz="914400">
              <a:lnSpc>
                <a:spcPct val="90000"/>
              </a:lnSpc>
              <a:spcBef>
                <a:spcPts val="1000"/>
              </a:spcBef>
              <a:spcAft>
                <a:spcPts val="0"/>
              </a:spcAft>
              <a:buClrTx/>
              <a:buSzTx/>
              <a:buFont typeface="Arial"/>
              <a:buNone/>
              <a:defRPr/>
            </a:pPr>
            <a:r>
              <a:rPr lang="en"/>
              <a:t>Lorem ipsum dolor sit amet, consectetur adipiscing elit, sed do eiusmod tempor incididunt ut labore et dolore magna aliqua. Ut enim ad minim veniam, quis nostrud exercitation ullamco laboris nisi ut aliquip ex ea commodo consequat. </a:t>
            </a:r>
            <a:endParaRPr lang="ru-RU"/>
          </a:p>
        </p:txBody>
      </p:sp>
      <p:sp>
        <p:nvSpPr>
          <p:cNvPr id="13" name="Текст 46"/>
          <p:cNvSpPr>
            <a:spLocks noGrp="1"/>
          </p:cNvSpPr>
          <p:nvPr>
            <p:ph type="body" sz="quarter" idx="17" hasCustomPrompt="1"/>
          </p:nvPr>
        </p:nvSpPr>
        <p:spPr bwMode="auto">
          <a:xfrm>
            <a:off x="587375" y="4413816"/>
            <a:ext cx="5332000" cy="342900"/>
          </a:xfrm>
        </p:spPr>
        <p:txBody>
          <a:bodyPr lIns="0" tIns="0" rIns="0" bIns="0">
            <a:noAutofit/>
          </a:bodyPr>
          <a:lstStyle>
            <a:lvl1pPr marL="0" marR="0" indent="0" algn="l" defTabSz="914400">
              <a:lnSpc>
                <a:spcPct val="90000"/>
              </a:lnSpc>
              <a:spcBef>
                <a:spcPts val="1000"/>
              </a:spcBef>
              <a:spcAft>
                <a:spcPts val="0"/>
              </a:spcAft>
              <a:buClrTx/>
              <a:buSzTx/>
              <a:buFont typeface="Arial"/>
              <a:buNone/>
              <a:defRPr lang="ru-RU" sz="2400" b="0" i="0">
                <a:solidFill>
                  <a:schemeClr val="bg1"/>
                </a:solidFill>
                <a:latin typeface="TT Positive DemiBold"/>
                <a:ea typeface="+mn-ea"/>
                <a:cs typeface="+mn-cs"/>
              </a:defRPr>
            </a:lvl1pPr>
            <a:lvl3pPr>
              <a:defRPr/>
            </a:lvl3pPr>
          </a:lstStyle>
          <a:p>
            <a:pPr marL="0" marR="0" lvl="0" indent="0" algn="l" defTabSz="914400">
              <a:lnSpc>
                <a:spcPct val="90000"/>
              </a:lnSpc>
              <a:spcBef>
                <a:spcPts val="1000"/>
              </a:spcBef>
              <a:spcAft>
                <a:spcPts val="0"/>
              </a:spcAft>
              <a:buClrTx/>
              <a:buSzTx/>
              <a:buFont typeface="Arial"/>
              <a:buNone/>
              <a:defRPr/>
            </a:pPr>
            <a:r>
              <a:rPr lang="ru-RU"/>
              <a:t>Заголовок</a:t>
            </a:r>
            <a:endParaRPr/>
          </a:p>
        </p:txBody>
      </p:sp>
      <p:sp>
        <p:nvSpPr>
          <p:cNvPr id="30" name="Текст 14"/>
          <p:cNvSpPr txBox="1"/>
          <p:nvPr userDrawn="1"/>
        </p:nvSpPr>
        <p:spPr bwMode="auto">
          <a:xfrm>
            <a:off x="573625" y="391063"/>
            <a:ext cx="10515600" cy="152349"/>
          </a:xfrm>
          <a:prstGeom prst="rect">
            <a:avLst/>
          </a:prstGeom>
        </p:spPr>
        <p:txBody>
          <a:bodyPr vert="horz" lIns="0" tIns="0" rIns="0" bIns="0" rtlCol="0">
            <a:spAutoFit/>
          </a:bodyPr>
          <a:lstStyle>
            <a:lvl1pPr marL="0" indent="0" algn="l" defTabSz="914400">
              <a:lnSpc>
                <a:spcPct val="90000"/>
              </a:lnSpc>
              <a:spcBef>
                <a:spcPts val="1000"/>
              </a:spcBef>
              <a:buFontTx/>
              <a:buNone/>
              <a:defRPr sz="2800" b="0" i="0">
                <a:solidFill>
                  <a:srgbClr val="212121"/>
                </a:solidFill>
                <a:latin typeface="TT Positive"/>
                <a:ea typeface="+mn-ea"/>
                <a:cs typeface="+mn-cs"/>
              </a:defRPr>
            </a:lvl1pPr>
            <a:lvl2pPr marL="457200" indent="0" algn="l" defTabSz="914400">
              <a:lnSpc>
                <a:spcPct val="90000"/>
              </a:lnSpc>
              <a:spcBef>
                <a:spcPts val="500"/>
              </a:spcBef>
              <a:buFontTx/>
              <a:buNone/>
              <a:defRPr sz="2400" b="0" i="0">
                <a:solidFill>
                  <a:srgbClr val="212121"/>
                </a:solidFill>
                <a:latin typeface="TT Positive"/>
                <a:ea typeface="+mn-ea"/>
                <a:cs typeface="+mn-cs"/>
              </a:defRPr>
            </a:lvl2pPr>
            <a:lvl3pPr marL="914400" indent="0" algn="l" defTabSz="914400">
              <a:lnSpc>
                <a:spcPct val="90000"/>
              </a:lnSpc>
              <a:spcBef>
                <a:spcPts val="500"/>
              </a:spcBef>
              <a:buFontTx/>
              <a:buNone/>
              <a:defRPr sz="2000" b="0" i="0">
                <a:solidFill>
                  <a:srgbClr val="212121"/>
                </a:solidFill>
                <a:latin typeface="TT Positive"/>
                <a:ea typeface="+mn-ea"/>
                <a:cs typeface="+mn-cs"/>
              </a:defRPr>
            </a:lvl3pPr>
            <a:lvl4pPr marL="1371600" indent="0" algn="l" defTabSz="914400">
              <a:lnSpc>
                <a:spcPct val="90000"/>
              </a:lnSpc>
              <a:spcBef>
                <a:spcPts val="500"/>
              </a:spcBef>
              <a:buFontTx/>
              <a:buNone/>
              <a:defRPr sz="1800" b="0" i="0">
                <a:solidFill>
                  <a:srgbClr val="212121"/>
                </a:solidFill>
                <a:latin typeface="TT Positive"/>
                <a:ea typeface="+mn-ea"/>
                <a:cs typeface="+mn-cs"/>
              </a:defRPr>
            </a:lvl4pPr>
            <a:lvl5pPr marL="1828800" indent="0" algn="l" defTabSz="914400">
              <a:lnSpc>
                <a:spcPct val="90000"/>
              </a:lnSpc>
              <a:spcBef>
                <a:spcPts val="500"/>
              </a:spcBef>
              <a:buFontTx/>
              <a:buNone/>
              <a:defRPr sz="1800" b="0" i="0">
                <a:solidFill>
                  <a:srgbClr val="212121"/>
                </a:solidFill>
                <a:latin typeface="TT Positive"/>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a:defRPr/>
            </a:pPr>
            <a:r>
              <a:rPr lang="en-US" sz="1100">
                <a:solidFill>
                  <a:schemeClr val="tx2">
                    <a:lumMod val="50000"/>
                  </a:schemeClr>
                </a:solidFill>
                <a:latin typeface="TT Positive Medium"/>
              </a:rPr>
              <a:t>POSITIVE HACK DAYS FEST 2024</a:t>
            </a:r>
            <a:endParaRPr lang="ru-RU" sz="1100">
              <a:solidFill>
                <a:schemeClr val="tx2">
                  <a:lumMod val="50000"/>
                </a:schemeClr>
              </a:solidFill>
              <a:latin typeface="TT Positive Medium"/>
            </a:endParaRPr>
          </a:p>
        </p:txBody>
      </p:sp>
      <p:sp>
        <p:nvSpPr>
          <p:cNvPr id="31" name="TextBox 30"/>
          <p:cNvSpPr txBox="1"/>
          <p:nvPr userDrawn="1"/>
        </p:nvSpPr>
        <p:spPr bwMode="auto">
          <a:xfrm>
            <a:off x="587375" y="6417642"/>
            <a:ext cx="383003" cy="184666"/>
          </a:xfrm>
          <a:prstGeom prst="rect">
            <a:avLst/>
          </a:prstGeom>
          <a:noFill/>
        </p:spPr>
        <p:txBody>
          <a:bodyPr wrap="square" lIns="0" tIns="0" rIns="0" bIns="0" rtlCol="0" anchor="b">
            <a:spAutoFit/>
          </a:bodyPr>
          <a:lstStyle/>
          <a:p>
            <a:pPr algn="l">
              <a:defRPr/>
            </a:pPr>
            <a:fld id="{C4C0981C-535B-4EEC-A7A3-4818C0CB8BA2}" type="slidenum">
              <a:rPr lang="ru-RU" sz="1200">
                <a:solidFill>
                  <a:schemeClr val="bg1"/>
                </a:solidFill>
                <a:latin typeface="TT Positive"/>
              </a:rPr>
              <a:t>‹#›</a:t>
            </a:fld>
            <a:endParaRPr lang="ru-RU" sz="1200">
              <a:solidFill>
                <a:schemeClr val="bg1"/>
              </a:solidFill>
              <a:latin typeface="TT Positive"/>
            </a:endParaRPr>
          </a:p>
        </p:txBody>
      </p:sp>
      <p:grpSp>
        <p:nvGrpSpPr>
          <p:cNvPr id="3" name="Группа 2"/>
          <p:cNvGrpSpPr/>
          <p:nvPr userDrawn="1"/>
        </p:nvGrpSpPr>
        <p:grpSpPr bwMode="auto">
          <a:xfrm>
            <a:off x="9026645" y="385622"/>
            <a:ext cx="2614657" cy="704331"/>
            <a:chOff x="9026645" y="404770"/>
            <a:chExt cx="2614657" cy="704331"/>
          </a:xfrm>
        </p:grpSpPr>
        <p:grpSp>
          <p:nvGrpSpPr>
            <p:cNvPr id="6" name="Рисунок 2"/>
            <p:cNvGrpSpPr/>
            <p:nvPr/>
          </p:nvGrpSpPr>
          <p:grpSpPr bwMode="auto">
            <a:xfrm>
              <a:off x="9026645" y="462612"/>
              <a:ext cx="1703084" cy="427988"/>
              <a:chOff x="9026645" y="462612"/>
              <a:chExt cx="1703084" cy="427988"/>
            </a:xfrm>
            <a:solidFill>
              <a:srgbClr val="FFFFFF"/>
            </a:solidFill>
          </p:grpSpPr>
          <p:sp>
            <p:nvSpPr>
              <p:cNvPr id="36" name="Полилиния: фигура 35"/>
              <p:cNvSpPr/>
              <p:nvPr/>
            </p:nvSpPr>
            <p:spPr bwMode="auto">
              <a:xfrm>
                <a:off x="9026645" y="568266"/>
                <a:ext cx="355014" cy="322334"/>
              </a:xfrm>
              <a:custGeom>
                <a:avLst/>
                <a:gdLst>
                  <a:gd name="connsiteX0" fmla="*/ 340793 w 355014"/>
                  <a:gd name="connsiteY0" fmla="*/ 57304 h 322334"/>
                  <a:gd name="connsiteX1" fmla="*/ 300625 w 355014"/>
                  <a:gd name="connsiteY1" fmla="*/ 14932 h 322334"/>
                  <a:gd name="connsiteX2" fmla="*/ 241255 w 355014"/>
                  <a:gd name="connsiteY2" fmla="*/ 0 h 322334"/>
                  <a:gd name="connsiteX3" fmla="*/ 0 w 355014"/>
                  <a:gd name="connsiteY3" fmla="*/ 0 h 322334"/>
                  <a:gd name="connsiteX4" fmla="*/ 0 w 355014"/>
                  <a:gd name="connsiteY4" fmla="*/ 322335 h 322334"/>
                  <a:gd name="connsiteX5" fmla="*/ 78958 w 355014"/>
                  <a:gd name="connsiteY5" fmla="*/ 322335 h 322334"/>
                  <a:gd name="connsiteX6" fmla="*/ 78958 w 355014"/>
                  <a:gd name="connsiteY6" fmla="*/ 237784 h 322334"/>
                  <a:gd name="connsiteX7" fmla="*/ 241228 w 355014"/>
                  <a:gd name="connsiteY7" fmla="*/ 237784 h 322334"/>
                  <a:gd name="connsiteX8" fmla="*/ 300598 w 355014"/>
                  <a:gd name="connsiteY8" fmla="*/ 222852 h 322334"/>
                  <a:gd name="connsiteX9" fmla="*/ 340766 w 355014"/>
                  <a:gd name="connsiteY9" fmla="*/ 180287 h 322334"/>
                  <a:gd name="connsiteX10" fmla="*/ 355009 w 355014"/>
                  <a:gd name="connsiteY10" fmla="*/ 115820 h 322334"/>
                  <a:gd name="connsiteX11" fmla="*/ 340766 w 355014"/>
                  <a:gd name="connsiteY11" fmla="*/ 57331 h 322334"/>
                  <a:gd name="connsiteX12" fmla="*/ 276271 w 355014"/>
                  <a:gd name="connsiteY12" fmla="*/ 123369 h 322334"/>
                  <a:gd name="connsiteX13" fmla="*/ 237481 w 355014"/>
                  <a:gd name="connsiteY13" fmla="*/ 162352 h 322334"/>
                  <a:gd name="connsiteX14" fmla="*/ 78958 w 355014"/>
                  <a:gd name="connsiteY14" fmla="*/ 162352 h 322334"/>
                  <a:gd name="connsiteX15" fmla="*/ 78958 w 355014"/>
                  <a:gd name="connsiteY15" fmla="*/ 76010 h 322334"/>
                  <a:gd name="connsiteX16" fmla="*/ 237481 w 355014"/>
                  <a:gd name="connsiteY16" fmla="*/ 76010 h 322334"/>
                  <a:gd name="connsiteX17" fmla="*/ 276271 w 355014"/>
                  <a:gd name="connsiteY17" fmla="*/ 114994 h 322334"/>
                  <a:gd name="connsiteX18" fmla="*/ 276271 w 355014"/>
                  <a:gd name="connsiteY18" fmla="*/ 123341 h 322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55014" h="322334" extrusionOk="0">
                    <a:moveTo>
                      <a:pt x="340793" y="57304"/>
                    </a:moveTo>
                    <a:cubicBezTo>
                      <a:pt x="331289" y="39011"/>
                      <a:pt x="317844" y="24878"/>
                      <a:pt x="300625" y="14932"/>
                    </a:cubicBezTo>
                    <a:cubicBezTo>
                      <a:pt x="283407" y="4987"/>
                      <a:pt x="263626" y="0"/>
                      <a:pt x="241255" y="0"/>
                    </a:cubicBezTo>
                    <a:lnTo>
                      <a:pt x="0" y="0"/>
                    </a:lnTo>
                    <a:lnTo>
                      <a:pt x="0" y="322335"/>
                    </a:lnTo>
                    <a:lnTo>
                      <a:pt x="78958" y="322335"/>
                    </a:lnTo>
                    <a:lnTo>
                      <a:pt x="78958" y="237784"/>
                    </a:lnTo>
                    <a:lnTo>
                      <a:pt x="241228" y="237784"/>
                    </a:lnTo>
                    <a:cubicBezTo>
                      <a:pt x="263598" y="237784"/>
                      <a:pt x="283379" y="232825"/>
                      <a:pt x="300598" y="222852"/>
                    </a:cubicBezTo>
                    <a:cubicBezTo>
                      <a:pt x="317817" y="212906"/>
                      <a:pt x="331261" y="198773"/>
                      <a:pt x="340766" y="180287"/>
                    </a:cubicBezTo>
                    <a:cubicBezTo>
                      <a:pt x="350270" y="161773"/>
                      <a:pt x="355009" y="140284"/>
                      <a:pt x="355009" y="115820"/>
                    </a:cubicBezTo>
                    <a:cubicBezTo>
                      <a:pt x="355202" y="91741"/>
                      <a:pt x="350270" y="75817"/>
                      <a:pt x="340766" y="57331"/>
                    </a:cubicBezTo>
                    <a:close/>
                    <a:moveTo>
                      <a:pt x="276271" y="123369"/>
                    </a:moveTo>
                    <a:cubicBezTo>
                      <a:pt x="276271" y="144858"/>
                      <a:pt x="258860" y="162352"/>
                      <a:pt x="237481" y="162352"/>
                    </a:cubicBezTo>
                    <a:lnTo>
                      <a:pt x="78958" y="162352"/>
                    </a:lnTo>
                    <a:lnTo>
                      <a:pt x="78958" y="76010"/>
                    </a:lnTo>
                    <a:lnTo>
                      <a:pt x="237481" y="76010"/>
                    </a:lnTo>
                    <a:cubicBezTo>
                      <a:pt x="258860" y="76010"/>
                      <a:pt x="276271" y="93532"/>
                      <a:pt x="276271" y="114994"/>
                    </a:cubicBezTo>
                    <a:lnTo>
                      <a:pt x="276271" y="123341"/>
                    </a:lnTo>
                    <a:close/>
                  </a:path>
                </a:pathLst>
              </a:custGeom>
              <a:solidFill>
                <a:srgbClr val="FFFFFF"/>
              </a:solidFill>
              <a:ln w="0" cap="flat">
                <a:noFill/>
                <a:prstDash val="solid"/>
                <a:miter/>
              </a:ln>
            </p:spPr>
            <p:txBody>
              <a:bodyPr rtlCol="0" anchor="ctr"/>
              <a:lstStyle/>
              <a:p>
                <a:pPr>
                  <a:defRPr/>
                </a:pPr>
                <a:endParaRPr lang="en-GB"/>
              </a:p>
            </p:txBody>
          </p:sp>
          <p:sp>
            <p:nvSpPr>
              <p:cNvPr id="37" name="Полилиния: фигура 36"/>
              <p:cNvSpPr/>
              <p:nvPr/>
            </p:nvSpPr>
            <p:spPr bwMode="auto">
              <a:xfrm>
                <a:off x="9421298" y="462612"/>
                <a:ext cx="355008" cy="344015"/>
              </a:xfrm>
              <a:custGeom>
                <a:avLst/>
                <a:gdLst>
                  <a:gd name="connsiteX0" fmla="*/ 276244 w 355008"/>
                  <a:gd name="connsiteY0" fmla="*/ 226240 h 344016"/>
                  <a:gd name="connsiteX1" fmla="*/ 265169 w 355008"/>
                  <a:gd name="connsiteY1" fmla="*/ 193814 h 344016"/>
                  <a:gd name="connsiteX2" fmla="*/ 236875 w 355008"/>
                  <a:gd name="connsiteY2" fmla="*/ 181664 h 344016"/>
                  <a:gd name="connsiteX3" fmla="*/ 78958 w 355008"/>
                  <a:gd name="connsiteY3" fmla="*/ 181664 h 344016"/>
                  <a:gd name="connsiteX4" fmla="*/ 78958 w 355008"/>
                  <a:gd name="connsiteY4" fmla="*/ 344016 h 344016"/>
                  <a:gd name="connsiteX5" fmla="*/ 0 w 355008"/>
                  <a:gd name="connsiteY5" fmla="*/ 344016 h 344016"/>
                  <a:gd name="connsiteX6" fmla="*/ 0 w 355008"/>
                  <a:gd name="connsiteY6" fmla="*/ 0 h 344016"/>
                  <a:gd name="connsiteX7" fmla="*/ 78958 w 355008"/>
                  <a:gd name="connsiteY7" fmla="*/ 0 h 344016"/>
                  <a:gd name="connsiteX8" fmla="*/ 78958 w 355008"/>
                  <a:gd name="connsiteY8" fmla="*/ 106646 h 344016"/>
                  <a:gd name="connsiteX9" fmla="*/ 241228 w 355008"/>
                  <a:gd name="connsiteY9" fmla="*/ 106646 h 344016"/>
                  <a:gd name="connsiteX10" fmla="*/ 300598 w 355008"/>
                  <a:gd name="connsiteY10" fmla="*/ 121578 h 344016"/>
                  <a:gd name="connsiteX11" fmla="*/ 340766 w 355008"/>
                  <a:gd name="connsiteY11" fmla="*/ 164170 h 344016"/>
                  <a:gd name="connsiteX12" fmla="*/ 355009 w 355008"/>
                  <a:gd name="connsiteY12" fmla="*/ 228637 h 344016"/>
                  <a:gd name="connsiteX13" fmla="*/ 355009 w 355008"/>
                  <a:gd name="connsiteY13" fmla="*/ 343851 h 344016"/>
                  <a:gd name="connsiteX14" fmla="*/ 275638 w 355008"/>
                  <a:gd name="connsiteY14" fmla="*/ 343851 h 344016"/>
                  <a:gd name="connsiteX15" fmla="*/ 276244 w 355008"/>
                  <a:gd name="connsiteY15" fmla="*/ 226268 h 344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55008" h="344016" extrusionOk="0">
                    <a:moveTo>
                      <a:pt x="276244" y="226240"/>
                    </a:moveTo>
                    <a:cubicBezTo>
                      <a:pt x="276244" y="212713"/>
                      <a:pt x="272469" y="201776"/>
                      <a:pt x="265169" y="193814"/>
                    </a:cubicBezTo>
                    <a:cubicBezTo>
                      <a:pt x="257840" y="185659"/>
                      <a:pt x="248336" y="181664"/>
                      <a:pt x="236875" y="181664"/>
                    </a:cubicBezTo>
                    <a:lnTo>
                      <a:pt x="78958" y="181664"/>
                    </a:lnTo>
                    <a:lnTo>
                      <a:pt x="78958" y="344016"/>
                    </a:lnTo>
                    <a:lnTo>
                      <a:pt x="0" y="344016"/>
                    </a:lnTo>
                    <a:lnTo>
                      <a:pt x="0" y="0"/>
                    </a:lnTo>
                    <a:lnTo>
                      <a:pt x="78958" y="0"/>
                    </a:lnTo>
                    <a:lnTo>
                      <a:pt x="78958" y="106646"/>
                    </a:lnTo>
                    <a:lnTo>
                      <a:pt x="241228" y="106646"/>
                    </a:lnTo>
                    <a:cubicBezTo>
                      <a:pt x="263598" y="106646"/>
                      <a:pt x="283379" y="111632"/>
                      <a:pt x="300598" y="121578"/>
                    </a:cubicBezTo>
                    <a:cubicBezTo>
                      <a:pt x="317817" y="131524"/>
                      <a:pt x="331289" y="145657"/>
                      <a:pt x="340766" y="164170"/>
                    </a:cubicBezTo>
                    <a:cubicBezTo>
                      <a:pt x="350270" y="182684"/>
                      <a:pt x="355009" y="204173"/>
                      <a:pt x="355009" y="228637"/>
                    </a:cubicBezTo>
                    <a:lnTo>
                      <a:pt x="355009" y="343851"/>
                    </a:lnTo>
                    <a:lnTo>
                      <a:pt x="275638" y="343851"/>
                    </a:lnTo>
                    <a:lnTo>
                      <a:pt x="276244" y="226268"/>
                    </a:lnTo>
                    <a:close/>
                  </a:path>
                </a:pathLst>
              </a:custGeom>
              <a:solidFill>
                <a:srgbClr val="FFFFFF"/>
              </a:solidFill>
              <a:ln w="0" cap="flat">
                <a:noFill/>
                <a:prstDash val="solid"/>
                <a:miter/>
              </a:ln>
            </p:spPr>
            <p:txBody>
              <a:bodyPr rtlCol="0" anchor="ctr"/>
              <a:lstStyle/>
              <a:p>
                <a:pPr>
                  <a:defRPr/>
                </a:pPr>
                <a:endParaRPr lang="en-GB"/>
              </a:p>
            </p:txBody>
          </p:sp>
          <p:sp>
            <p:nvSpPr>
              <p:cNvPr id="38" name="Полилиния: фигура 37"/>
              <p:cNvSpPr/>
              <p:nvPr/>
            </p:nvSpPr>
            <p:spPr bwMode="auto">
              <a:xfrm>
                <a:off x="9815896" y="462612"/>
                <a:ext cx="355036" cy="343630"/>
              </a:xfrm>
              <a:custGeom>
                <a:avLst/>
                <a:gdLst>
                  <a:gd name="connsiteX0" fmla="*/ 14243 w 355036"/>
                  <a:gd name="connsiteY0" fmla="*/ 286327 h 343630"/>
                  <a:gd name="connsiteX1" fmla="*/ 54411 w 355036"/>
                  <a:gd name="connsiteY1" fmla="*/ 328699 h 343630"/>
                  <a:gd name="connsiteX2" fmla="*/ 113781 w 355036"/>
                  <a:gd name="connsiteY2" fmla="*/ 343631 h 343630"/>
                  <a:gd name="connsiteX3" fmla="*/ 355037 w 355036"/>
                  <a:gd name="connsiteY3" fmla="*/ 343631 h 343630"/>
                  <a:gd name="connsiteX4" fmla="*/ 355037 w 355036"/>
                  <a:gd name="connsiteY4" fmla="*/ 0 h 343630"/>
                  <a:gd name="connsiteX5" fmla="*/ 276078 w 355036"/>
                  <a:gd name="connsiteY5" fmla="*/ 0 h 343630"/>
                  <a:gd name="connsiteX6" fmla="*/ 276078 w 355036"/>
                  <a:gd name="connsiteY6" fmla="*/ 105847 h 343630"/>
                  <a:gd name="connsiteX7" fmla="*/ 113781 w 355036"/>
                  <a:gd name="connsiteY7" fmla="*/ 105847 h 343630"/>
                  <a:gd name="connsiteX8" fmla="*/ 54411 w 355036"/>
                  <a:gd name="connsiteY8" fmla="*/ 120779 h 343630"/>
                  <a:gd name="connsiteX9" fmla="*/ 14243 w 355036"/>
                  <a:gd name="connsiteY9" fmla="*/ 163371 h 343630"/>
                  <a:gd name="connsiteX10" fmla="*/ 0 w 355036"/>
                  <a:gd name="connsiteY10" fmla="*/ 227838 h 343630"/>
                  <a:gd name="connsiteX11" fmla="*/ 14243 w 355036"/>
                  <a:gd name="connsiteY11" fmla="*/ 286327 h 343630"/>
                  <a:gd name="connsiteX12" fmla="*/ 78958 w 355036"/>
                  <a:gd name="connsiteY12" fmla="*/ 220455 h 343630"/>
                  <a:gd name="connsiteX13" fmla="*/ 117749 w 355036"/>
                  <a:gd name="connsiteY13" fmla="*/ 181472 h 343630"/>
                  <a:gd name="connsiteX14" fmla="*/ 276271 w 355036"/>
                  <a:gd name="connsiteY14" fmla="*/ 181472 h 343630"/>
                  <a:gd name="connsiteX15" fmla="*/ 276271 w 355036"/>
                  <a:gd name="connsiteY15" fmla="*/ 267813 h 343630"/>
                  <a:gd name="connsiteX16" fmla="*/ 117749 w 355036"/>
                  <a:gd name="connsiteY16" fmla="*/ 267813 h 343630"/>
                  <a:gd name="connsiteX17" fmla="*/ 78958 w 355036"/>
                  <a:gd name="connsiteY17" fmla="*/ 228830 h 343630"/>
                  <a:gd name="connsiteX18" fmla="*/ 78958 w 355036"/>
                  <a:gd name="connsiteY18" fmla="*/ 220482 h 34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55036" h="343630" extrusionOk="0">
                    <a:moveTo>
                      <a:pt x="14243" y="286327"/>
                    </a:moveTo>
                    <a:cubicBezTo>
                      <a:pt x="23748" y="304620"/>
                      <a:pt x="37192" y="318753"/>
                      <a:pt x="54411" y="328699"/>
                    </a:cubicBezTo>
                    <a:cubicBezTo>
                      <a:pt x="71630" y="338644"/>
                      <a:pt x="91411" y="343631"/>
                      <a:pt x="113781" y="343631"/>
                    </a:cubicBezTo>
                    <a:lnTo>
                      <a:pt x="355037" y="343631"/>
                    </a:lnTo>
                    <a:lnTo>
                      <a:pt x="355037" y="0"/>
                    </a:lnTo>
                    <a:lnTo>
                      <a:pt x="276078" y="0"/>
                    </a:lnTo>
                    <a:lnTo>
                      <a:pt x="276078" y="105847"/>
                    </a:lnTo>
                    <a:lnTo>
                      <a:pt x="113781" y="105847"/>
                    </a:lnTo>
                    <a:cubicBezTo>
                      <a:pt x="91411" y="105847"/>
                      <a:pt x="71630" y="110833"/>
                      <a:pt x="54411" y="120779"/>
                    </a:cubicBezTo>
                    <a:cubicBezTo>
                      <a:pt x="37192" y="130725"/>
                      <a:pt x="23748" y="144858"/>
                      <a:pt x="14243" y="163371"/>
                    </a:cubicBezTo>
                    <a:cubicBezTo>
                      <a:pt x="4739" y="181885"/>
                      <a:pt x="0" y="203374"/>
                      <a:pt x="0" y="227838"/>
                    </a:cubicBezTo>
                    <a:cubicBezTo>
                      <a:pt x="0" y="252303"/>
                      <a:pt x="4739" y="268034"/>
                      <a:pt x="14243" y="286327"/>
                    </a:cubicBezTo>
                    <a:close/>
                    <a:moveTo>
                      <a:pt x="78958" y="220455"/>
                    </a:moveTo>
                    <a:cubicBezTo>
                      <a:pt x="78958" y="198966"/>
                      <a:pt x="96370" y="181472"/>
                      <a:pt x="117749" y="181472"/>
                    </a:cubicBezTo>
                    <a:lnTo>
                      <a:pt x="276271" y="181472"/>
                    </a:lnTo>
                    <a:lnTo>
                      <a:pt x="276271" y="267813"/>
                    </a:lnTo>
                    <a:lnTo>
                      <a:pt x="117749" y="267813"/>
                    </a:lnTo>
                    <a:cubicBezTo>
                      <a:pt x="96370" y="267813"/>
                      <a:pt x="78958" y="250319"/>
                      <a:pt x="78958" y="228830"/>
                    </a:cubicBezTo>
                    <a:lnTo>
                      <a:pt x="78958" y="220482"/>
                    </a:lnTo>
                    <a:close/>
                  </a:path>
                </a:pathLst>
              </a:custGeom>
              <a:solidFill>
                <a:srgbClr val="FFFFFF"/>
              </a:solidFill>
              <a:ln w="0" cap="flat">
                <a:noFill/>
                <a:prstDash val="solid"/>
                <a:miter/>
              </a:ln>
            </p:spPr>
            <p:txBody>
              <a:bodyPr rtlCol="0" anchor="ctr"/>
              <a:lstStyle/>
              <a:p>
                <a:pPr>
                  <a:defRPr/>
                </a:pPr>
                <a:endParaRPr lang="en-GB"/>
              </a:p>
            </p:txBody>
          </p:sp>
          <p:sp>
            <p:nvSpPr>
              <p:cNvPr id="39" name="Полилиния: фигура 38"/>
              <p:cNvSpPr/>
              <p:nvPr/>
            </p:nvSpPr>
            <p:spPr bwMode="auto">
              <a:xfrm>
                <a:off x="9894882" y="839027"/>
                <a:ext cx="276271" cy="17604"/>
              </a:xfrm>
              <a:custGeom>
                <a:avLst/>
                <a:gdLst>
                  <a:gd name="connsiteX0" fmla="*/ 276271 w 276271"/>
                  <a:gd name="connsiteY0" fmla="*/ 0 h 17604"/>
                  <a:gd name="connsiteX1" fmla="*/ 0 w 276271"/>
                  <a:gd name="connsiteY1" fmla="*/ 0 h 17604"/>
                  <a:gd name="connsiteX2" fmla="*/ 0 w 276271"/>
                  <a:gd name="connsiteY2" fmla="*/ 17604 h 17604"/>
                  <a:gd name="connsiteX3" fmla="*/ 276271 w 276271"/>
                  <a:gd name="connsiteY3" fmla="*/ 17604 h 17604"/>
                  <a:gd name="connsiteX4" fmla="*/ 276271 w 276271"/>
                  <a:gd name="connsiteY4" fmla="*/ 0 h 17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271" h="17604" extrusionOk="0">
                    <a:moveTo>
                      <a:pt x="276271" y="0"/>
                    </a:moveTo>
                    <a:lnTo>
                      <a:pt x="0" y="0"/>
                    </a:lnTo>
                    <a:lnTo>
                      <a:pt x="0" y="17604"/>
                    </a:lnTo>
                    <a:lnTo>
                      <a:pt x="276271" y="17604"/>
                    </a:lnTo>
                    <a:lnTo>
                      <a:pt x="276271" y="0"/>
                    </a:lnTo>
                    <a:close/>
                  </a:path>
                </a:pathLst>
              </a:custGeom>
              <a:solidFill>
                <a:srgbClr val="FFFFFF"/>
              </a:solidFill>
              <a:ln w="0" cap="flat">
                <a:noFill/>
                <a:prstDash val="solid"/>
                <a:miter/>
              </a:ln>
            </p:spPr>
            <p:txBody>
              <a:bodyPr rtlCol="0" anchor="ctr"/>
              <a:lstStyle/>
              <a:p>
                <a:pPr>
                  <a:defRPr/>
                </a:pPr>
                <a:endParaRPr lang="en-GB"/>
              </a:p>
            </p:txBody>
          </p:sp>
          <p:sp>
            <p:nvSpPr>
              <p:cNvPr id="40" name="Полилиния: фигура 39"/>
              <p:cNvSpPr/>
              <p:nvPr/>
            </p:nvSpPr>
            <p:spPr bwMode="auto">
              <a:xfrm>
                <a:off x="9026645" y="518291"/>
                <a:ext cx="276271" cy="17604"/>
              </a:xfrm>
              <a:custGeom>
                <a:avLst/>
                <a:gdLst>
                  <a:gd name="connsiteX0" fmla="*/ 276271 w 276271"/>
                  <a:gd name="connsiteY0" fmla="*/ 0 h 17604"/>
                  <a:gd name="connsiteX1" fmla="*/ 0 w 276271"/>
                  <a:gd name="connsiteY1" fmla="*/ 0 h 17604"/>
                  <a:gd name="connsiteX2" fmla="*/ 0 w 276271"/>
                  <a:gd name="connsiteY2" fmla="*/ 17604 h 17604"/>
                  <a:gd name="connsiteX3" fmla="*/ 276271 w 276271"/>
                  <a:gd name="connsiteY3" fmla="*/ 17604 h 17604"/>
                  <a:gd name="connsiteX4" fmla="*/ 276271 w 276271"/>
                  <a:gd name="connsiteY4" fmla="*/ 0 h 17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271" h="17604" extrusionOk="0">
                    <a:moveTo>
                      <a:pt x="276271" y="0"/>
                    </a:moveTo>
                    <a:lnTo>
                      <a:pt x="0" y="0"/>
                    </a:lnTo>
                    <a:lnTo>
                      <a:pt x="0" y="17604"/>
                    </a:lnTo>
                    <a:lnTo>
                      <a:pt x="276271" y="17604"/>
                    </a:lnTo>
                    <a:lnTo>
                      <a:pt x="276271" y="0"/>
                    </a:lnTo>
                    <a:close/>
                  </a:path>
                </a:pathLst>
              </a:custGeom>
              <a:solidFill>
                <a:srgbClr val="FFFFFF"/>
              </a:solidFill>
              <a:ln w="0" cap="flat">
                <a:noFill/>
                <a:prstDash val="solid"/>
                <a:miter/>
              </a:ln>
            </p:spPr>
            <p:txBody>
              <a:bodyPr rtlCol="0" anchor="ctr"/>
              <a:lstStyle/>
              <a:p>
                <a:pPr>
                  <a:defRPr/>
                </a:pPr>
                <a:endParaRPr lang="en-GB"/>
              </a:p>
            </p:txBody>
          </p:sp>
          <p:sp>
            <p:nvSpPr>
              <p:cNvPr id="41" name="Полилиния: фигура 40"/>
              <p:cNvSpPr/>
              <p:nvPr/>
            </p:nvSpPr>
            <p:spPr bwMode="auto">
              <a:xfrm>
                <a:off x="10371359" y="463521"/>
                <a:ext cx="358369" cy="341178"/>
              </a:xfrm>
              <a:custGeom>
                <a:avLst/>
                <a:gdLst>
                  <a:gd name="connsiteX0" fmla="*/ 348865 w 358370"/>
                  <a:gd name="connsiteY0" fmla="*/ 341179 h 341178"/>
                  <a:gd name="connsiteX1" fmla="*/ 0 w 358370"/>
                  <a:gd name="connsiteY1" fmla="*/ 341179 h 341178"/>
                  <a:gd name="connsiteX2" fmla="*/ 0 w 358370"/>
                  <a:gd name="connsiteY2" fmla="*/ 254451 h 341178"/>
                  <a:gd name="connsiteX3" fmla="*/ 109842 w 358370"/>
                  <a:gd name="connsiteY3" fmla="*/ 144610 h 341178"/>
                  <a:gd name="connsiteX4" fmla="*/ 246545 w 358370"/>
                  <a:gd name="connsiteY4" fmla="*/ 144610 h 341178"/>
                  <a:gd name="connsiteX5" fmla="*/ 279136 w 358370"/>
                  <a:gd name="connsiteY5" fmla="*/ 112018 h 341178"/>
                  <a:gd name="connsiteX6" fmla="*/ 246545 w 358370"/>
                  <a:gd name="connsiteY6" fmla="*/ 79427 h 341178"/>
                  <a:gd name="connsiteX7" fmla="*/ 2755 w 358370"/>
                  <a:gd name="connsiteY7" fmla="*/ 79427 h 341178"/>
                  <a:gd name="connsiteX8" fmla="*/ 2755 w 358370"/>
                  <a:gd name="connsiteY8" fmla="*/ 0 h 341178"/>
                  <a:gd name="connsiteX9" fmla="*/ 246352 w 358370"/>
                  <a:gd name="connsiteY9" fmla="*/ 0 h 341178"/>
                  <a:gd name="connsiteX10" fmla="*/ 358370 w 358370"/>
                  <a:gd name="connsiteY10" fmla="*/ 112018 h 341178"/>
                  <a:gd name="connsiteX11" fmla="*/ 246352 w 358370"/>
                  <a:gd name="connsiteY11" fmla="*/ 224036 h 341178"/>
                  <a:gd name="connsiteX12" fmla="*/ 109649 w 358370"/>
                  <a:gd name="connsiteY12" fmla="*/ 224036 h 341178"/>
                  <a:gd name="connsiteX13" fmla="*/ 79234 w 358370"/>
                  <a:gd name="connsiteY13" fmla="*/ 254451 h 341178"/>
                  <a:gd name="connsiteX14" fmla="*/ 79234 w 358370"/>
                  <a:gd name="connsiteY14" fmla="*/ 261752 h 341178"/>
                  <a:gd name="connsiteX15" fmla="*/ 348700 w 358370"/>
                  <a:gd name="connsiteY15" fmla="*/ 261752 h 341178"/>
                  <a:gd name="connsiteX16" fmla="*/ 348700 w 358370"/>
                  <a:gd name="connsiteY16" fmla="*/ 341179 h 341178"/>
                  <a:gd name="connsiteX17" fmla="*/ 348893 w 358370"/>
                  <a:gd name="connsiteY17" fmla="*/ 341179 h 341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58370" h="341178" extrusionOk="0">
                    <a:moveTo>
                      <a:pt x="348865" y="341179"/>
                    </a:moveTo>
                    <a:lnTo>
                      <a:pt x="0" y="341179"/>
                    </a:lnTo>
                    <a:lnTo>
                      <a:pt x="0" y="254451"/>
                    </a:lnTo>
                    <a:cubicBezTo>
                      <a:pt x="0" y="194007"/>
                      <a:pt x="49177" y="144610"/>
                      <a:pt x="109842" y="144610"/>
                    </a:cubicBezTo>
                    <a:lnTo>
                      <a:pt x="246545" y="144610"/>
                    </a:lnTo>
                    <a:cubicBezTo>
                      <a:pt x="264535" y="144610"/>
                      <a:pt x="279136" y="129981"/>
                      <a:pt x="279136" y="112018"/>
                    </a:cubicBezTo>
                    <a:cubicBezTo>
                      <a:pt x="279136" y="94056"/>
                      <a:pt x="264507" y="79427"/>
                      <a:pt x="246545" y="79427"/>
                    </a:cubicBezTo>
                    <a:lnTo>
                      <a:pt x="2755" y="79427"/>
                    </a:lnTo>
                    <a:lnTo>
                      <a:pt x="2755" y="0"/>
                    </a:lnTo>
                    <a:lnTo>
                      <a:pt x="246352" y="0"/>
                    </a:lnTo>
                    <a:cubicBezTo>
                      <a:pt x="307981" y="0"/>
                      <a:pt x="358370" y="50168"/>
                      <a:pt x="358370" y="112018"/>
                    </a:cubicBezTo>
                    <a:cubicBezTo>
                      <a:pt x="358370" y="173868"/>
                      <a:pt x="308202" y="224036"/>
                      <a:pt x="246352" y="224036"/>
                    </a:cubicBezTo>
                    <a:lnTo>
                      <a:pt x="109649" y="224036"/>
                    </a:lnTo>
                    <a:cubicBezTo>
                      <a:pt x="92843" y="224036"/>
                      <a:pt x="79234" y="237674"/>
                      <a:pt x="79234" y="254451"/>
                    </a:cubicBezTo>
                    <a:lnTo>
                      <a:pt x="79234" y="261752"/>
                    </a:lnTo>
                    <a:lnTo>
                      <a:pt x="348700" y="261752"/>
                    </a:lnTo>
                    <a:lnTo>
                      <a:pt x="348700" y="341179"/>
                    </a:lnTo>
                    <a:lnTo>
                      <a:pt x="348893" y="341179"/>
                    </a:lnTo>
                    <a:close/>
                  </a:path>
                </a:pathLst>
              </a:custGeom>
              <a:solidFill>
                <a:srgbClr val="FFFFFF"/>
              </a:solidFill>
              <a:ln w="0" cap="flat">
                <a:noFill/>
                <a:prstDash val="solid"/>
                <a:miter/>
              </a:ln>
            </p:spPr>
            <p:txBody>
              <a:bodyPr rtlCol="0" anchor="ctr"/>
              <a:lstStyle/>
              <a:p>
                <a:pPr>
                  <a:defRPr/>
                </a:pPr>
                <a:endParaRPr lang="en-GB"/>
              </a:p>
            </p:txBody>
          </p:sp>
        </p:grpSp>
        <p:grpSp>
          <p:nvGrpSpPr>
            <p:cNvPr id="7" name="Рисунок 2"/>
            <p:cNvGrpSpPr/>
            <p:nvPr/>
          </p:nvGrpSpPr>
          <p:grpSpPr bwMode="auto">
            <a:xfrm>
              <a:off x="11213920" y="425282"/>
              <a:ext cx="427382" cy="427382"/>
              <a:chOff x="11213920" y="425282"/>
              <a:chExt cx="427382" cy="427382"/>
            </a:xfrm>
          </p:grpSpPr>
          <p:sp>
            <p:nvSpPr>
              <p:cNvPr id="32" name="Полилиния: фигура 31"/>
              <p:cNvSpPr/>
              <p:nvPr/>
            </p:nvSpPr>
            <p:spPr bwMode="auto">
              <a:xfrm>
                <a:off x="11213920" y="425282"/>
                <a:ext cx="427382" cy="427382"/>
              </a:xfrm>
              <a:custGeom>
                <a:avLst/>
                <a:gdLst>
                  <a:gd name="connsiteX0" fmla="*/ 0 w 427382"/>
                  <a:gd name="connsiteY0" fmla="*/ 85405 h 427382"/>
                  <a:gd name="connsiteX1" fmla="*/ 13582 w 427382"/>
                  <a:gd name="connsiteY1" fmla="*/ 13582 h 427382"/>
                  <a:gd name="connsiteX2" fmla="*/ 85405 w 427382"/>
                  <a:gd name="connsiteY2" fmla="*/ 0 h 427382"/>
                  <a:gd name="connsiteX3" fmla="*/ 341978 w 427382"/>
                  <a:gd name="connsiteY3" fmla="*/ 0 h 427382"/>
                  <a:gd name="connsiteX4" fmla="*/ 413801 w 427382"/>
                  <a:gd name="connsiteY4" fmla="*/ 13582 h 427382"/>
                  <a:gd name="connsiteX5" fmla="*/ 427383 w 427382"/>
                  <a:gd name="connsiteY5" fmla="*/ 85405 h 427382"/>
                  <a:gd name="connsiteX6" fmla="*/ 427383 w 427382"/>
                  <a:gd name="connsiteY6" fmla="*/ 341978 h 427382"/>
                  <a:gd name="connsiteX7" fmla="*/ 413801 w 427382"/>
                  <a:gd name="connsiteY7" fmla="*/ 413800 h 427382"/>
                  <a:gd name="connsiteX8" fmla="*/ 341978 w 427382"/>
                  <a:gd name="connsiteY8" fmla="*/ 427383 h 427382"/>
                  <a:gd name="connsiteX9" fmla="*/ 85625 w 427382"/>
                  <a:gd name="connsiteY9" fmla="*/ 427383 h 427382"/>
                  <a:gd name="connsiteX10" fmla="*/ 13803 w 427382"/>
                  <a:gd name="connsiteY10" fmla="*/ 413800 h 427382"/>
                  <a:gd name="connsiteX11" fmla="*/ 220 w 427382"/>
                  <a:gd name="connsiteY11" fmla="*/ 341978 h 427382"/>
                  <a:gd name="connsiteX12" fmla="*/ 220 w 427382"/>
                  <a:gd name="connsiteY12" fmla="*/ 85405 h 427382"/>
                  <a:gd name="connsiteX13" fmla="*/ 0 w 427382"/>
                  <a:gd name="connsiteY13" fmla="*/ 85405 h 427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7382" h="427382" extrusionOk="0">
                    <a:moveTo>
                      <a:pt x="0" y="85405"/>
                    </a:moveTo>
                    <a:cubicBezTo>
                      <a:pt x="0" y="48047"/>
                      <a:pt x="0" y="27164"/>
                      <a:pt x="13582" y="13582"/>
                    </a:cubicBezTo>
                    <a:cubicBezTo>
                      <a:pt x="27164" y="0"/>
                      <a:pt x="48020" y="0"/>
                      <a:pt x="85405" y="0"/>
                    </a:cubicBezTo>
                    <a:lnTo>
                      <a:pt x="341978" y="0"/>
                    </a:lnTo>
                    <a:cubicBezTo>
                      <a:pt x="379336" y="0"/>
                      <a:pt x="400219" y="0"/>
                      <a:pt x="413801" y="13582"/>
                    </a:cubicBezTo>
                    <a:cubicBezTo>
                      <a:pt x="427383" y="27164"/>
                      <a:pt x="427383" y="48020"/>
                      <a:pt x="427383" y="85405"/>
                    </a:cubicBezTo>
                    <a:lnTo>
                      <a:pt x="427383" y="341978"/>
                    </a:lnTo>
                    <a:cubicBezTo>
                      <a:pt x="427383" y="379335"/>
                      <a:pt x="427383" y="400218"/>
                      <a:pt x="413801" y="413800"/>
                    </a:cubicBezTo>
                    <a:cubicBezTo>
                      <a:pt x="400219" y="427383"/>
                      <a:pt x="379363" y="427383"/>
                      <a:pt x="341978" y="427383"/>
                    </a:cubicBezTo>
                    <a:lnTo>
                      <a:pt x="85625" y="427383"/>
                    </a:lnTo>
                    <a:cubicBezTo>
                      <a:pt x="48268" y="427383"/>
                      <a:pt x="27385" y="427383"/>
                      <a:pt x="13803" y="413800"/>
                    </a:cubicBezTo>
                    <a:cubicBezTo>
                      <a:pt x="220" y="400218"/>
                      <a:pt x="220" y="379363"/>
                      <a:pt x="220" y="341978"/>
                    </a:cubicBezTo>
                    <a:lnTo>
                      <a:pt x="220" y="85405"/>
                    </a:lnTo>
                    <a:lnTo>
                      <a:pt x="0" y="85405"/>
                    </a:lnTo>
                    <a:close/>
                  </a:path>
                </a:pathLst>
              </a:custGeom>
              <a:solidFill>
                <a:srgbClr val="FF0000"/>
              </a:solidFill>
              <a:ln w="0" cap="flat">
                <a:noFill/>
                <a:prstDash val="solid"/>
                <a:miter/>
              </a:ln>
            </p:spPr>
            <p:txBody>
              <a:bodyPr rtlCol="0" anchor="ctr"/>
              <a:lstStyle/>
              <a:p>
                <a:pPr>
                  <a:defRPr/>
                </a:pPr>
                <a:endParaRPr lang="en-GB"/>
              </a:p>
            </p:txBody>
          </p:sp>
          <p:grpSp>
            <p:nvGrpSpPr>
              <p:cNvPr id="33" name="Рисунок 2"/>
              <p:cNvGrpSpPr/>
              <p:nvPr/>
            </p:nvGrpSpPr>
            <p:grpSpPr bwMode="auto">
              <a:xfrm>
                <a:off x="11298278" y="512781"/>
                <a:ext cx="263680" cy="252412"/>
                <a:chOff x="11298278" y="512781"/>
                <a:chExt cx="263680" cy="252412"/>
              </a:xfrm>
              <a:solidFill>
                <a:srgbClr val="000000"/>
              </a:solidFill>
            </p:grpSpPr>
            <p:sp>
              <p:nvSpPr>
                <p:cNvPr id="34" name="Полилиния: фигура 33"/>
                <p:cNvSpPr/>
                <p:nvPr/>
              </p:nvSpPr>
              <p:spPr bwMode="auto">
                <a:xfrm>
                  <a:off x="11298278" y="564768"/>
                  <a:ext cx="146731" cy="200425"/>
                </a:xfrm>
                <a:custGeom>
                  <a:avLst/>
                  <a:gdLst>
                    <a:gd name="connsiteX0" fmla="*/ 81383 w 146731"/>
                    <a:gd name="connsiteY0" fmla="*/ 0 h 200425"/>
                    <a:gd name="connsiteX1" fmla="*/ 41105 w 146731"/>
                    <a:gd name="connsiteY1" fmla="*/ 16502 h 200425"/>
                    <a:gd name="connsiteX2" fmla="*/ 37771 w 146731"/>
                    <a:gd name="connsiteY2" fmla="*/ 16502 h 200425"/>
                    <a:gd name="connsiteX3" fmla="*/ 37771 w 146731"/>
                    <a:gd name="connsiteY3" fmla="*/ 2727 h 200425"/>
                    <a:gd name="connsiteX4" fmla="*/ 0 w 146731"/>
                    <a:gd name="connsiteY4" fmla="*/ 2727 h 200425"/>
                    <a:gd name="connsiteX5" fmla="*/ 0 w 146731"/>
                    <a:gd name="connsiteY5" fmla="*/ 200426 h 200425"/>
                    <a:gd name="connsiteX6" fmla="*/ 37771 w 146731"/>
                    <a:gd name="connsiteY6" fmla="*/ 200426 h 200425"/>
                    <a:gd name="connsiteX7" fmla="*/ 37771 w 146731"/>
                    <a:gd name="connsiteY7" fmla="*/ 131744 h 200425"/>
                    <a:gd name="connsiteX8" fmla="*/ 41105 w 146731"/>
                    <a:gd name="connsiteY8" fmla="*/ 131744 h 200425"/>
                    <a:gd name="connsiteX9" fmla="*/ 81383 w 146731"/>
                    <a:gd name="connsiteY9" fmla="*/ 148246 h 200425"/>
                    <a:gd name="connsiteX10" fmla="*/ 146731 w 146731"/>
                    <a:gd name="connsiteY10" fmla="*/ 74137 h 200425"/>
                    <a:gd name="connsiteX11" fmla="*/ 81383 w 146731"/>
                    <a:gd name="connsiteY11" fmla="*/ 28 h 200425"/>
                    <a:gd name="connsiteX12" fmla="*/ 73035 w 146731"/>
                    <a:gd name="connsiteY12" fmla="*/ 113148 h 200425"/>
                    <a:gd name="connsiteX13" fmla="*/ 37744 w 146731"/>
                    <a:gd name="connsiteY13" fmla="*/ 74109 h 200425"/>
                    <a:gd name="connsiteX14" fmla="*/ 37744 w 146731"/>
                    <a:gd name="connsiteY14" fmla="*/ 74109 h 200425"/>
                    <a:gd name="connsiteX15" fmla="*/ 73035 w 146731"/>
                    <a:gd name="connsiteY15" fmla="*/ 35071 h 200425"/>
                    <a:gd name="connsiteX16" fmla="*/ 108740 w 146731"/>
                    <a:gd name="connsiteY16" fmla="*/ 74109 h 200425"/>
                    <a:gd name="connsiteX17" fmla="*/ 73035 w 146731"/>
                    <a:gd name="connsiteY17" fmla="*/ 113148 h 200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46731" h="200425" extrusionOk="0">
                      <a:moveTo>
                        <a:pt x="81383" y="0"/>
                      </a:moveTo>
                      <a:cubicBezTo>
                        <a:pt x="65321" y="0"/>
                        <a:pt x="50499" y="5841"/>
                        <a:pt x="41105" y="16502"/>
                      </a:cubicBezTo>
                      <a:lnTo>
                        <a:pt x="37771" y="16502"/>
                      </a:lnTo>
                      <a:lnTo>
                        <a:pt x="37771" y="2727"/>
                      </a:lnTo>
                      <a:lnTo>
                        <a:pt x="0" y="2727"/>
                      </a:lnTo>
                      <a:lnTo>
                        <a:pt x="0" y="200426"/>
                      </a:lnTo>
                      <a:lnTo>
                        <a:pt x="37771" y="200426"/>
                      </a:lnTo>
                      <a:lnTo>
                        <a:pt x="37771" y="131744"/>
                      </a:lnTo>
                      <a:lnTo>
                        <a:pt x="41105" y="131744"/>
                      </a:lnTo>
                      <a:cubicBezTo>
                        <a:pt x="49866" y="141359"/>
                        <a:pt x="64081" y="148246"/>
                        <a:pt x="81383" y="148246"/>
                      </a:cubicBezTo>
                      <a:cubicBezTo>
                        <a:pt x="120201" y="148246"/>
                        <a:pt x="146731" y="116922"/>
                        <a:pt x="146731" y="74137"/>
                      </a:cubicBezTo>
                      <a:cubicBezTo>
                        <a:pt x="146731" y="31352"/>
                        <a:pt x="120228" y="28"/>
                        <a:pt x="81383" y="28"/>
                      </a:cubicBezTo>
                      <a:close/>
                      <a:moveTo>
                        <a:pt x="73035" y="113148"/>
                      </a:moveTo>
                      <a:cubicBezTo>
                        <a:pt x="52373" y="113148"/>
                        <a:pt x="37744" y="96645"/>
                        <a:pt x="37744" y="74109"/>
                      </a:cubicBezTo>
                      <a:lnTo>
                        <a:pt x="37744" y="74109"/>
                      </a:lnTo>
                      <a:cubicBezTo>
                        <a:pt x="37744" y="51574"/>
                        <a:pt x="52565" y="35071"/>
                        <a:pt x="73035" y="35071"/>
                      </a:cubicBezTo>
                      <a:cubicBezTo>
                        <a:pt x="93505" y="35071"/>
                        <a:pt x="108740" y="51574"/>
                        <a:pt x="108740" y="74109"/>
                      </a:cubicBezTo>
                      <a:cubicBezTo>
                        <a:pt x="108960" y="96645"/>
                        <a:pt x="93918" y="113148"/>
                        <a:pt x="73035" y="113148"/>
                      </a:cubicBezTo>
                      <a:close/>
                    </a:path>
                  </a:pathLst>
                </a:custGeom>
                <a:solidFill>
                  <a:schemeClr val="bg1"/>
                </a:solidFill>
                <a:ln w="0" cap="flat">
                  <a:noFill/>
                  <a:prstDash val="solid"/>
                  <a:miter/>
                </a:ln>
              </p:spPr>
              <p:txBody>
                <a:bodyPr rtlCol="0" anchor="ctr"/>
                <a:lstStyle/>
                <a:p>
                  <a:pPr>
                    <a:defRPr/>
                  </a:pPr>
                  <a:endParaRPr lang="en-GB"/>
                </a:p>
              </p:txBody>
            </p:sp>
            <p:sp>
              <p:nvSpPr>
                <p:cNvPr id="35" name="Полилиния: фигура 34"/>
                <p:cNvSpPr/>
                <p:nvPr/>
              </p:nvSpPr>
              <p:spPr bwMode="auto">
                <a:xfrm>
                  <a:off x="11465699" y="512781"/>
                  <a:ext cx="96259" cy="197698"/>
                </a:xfrm>
                <a:custGeom>
                  <a:avLst/>
                  <a:gdLst>
                    <a:gd name="connsiteX0" fmla="*/ 96012 w 96259"/>
                    <a:gd name="connsiteY0" fmla="*/ 89978 h 197698"/>
                    <a:gd name="connsiteX1" fmla="*/ 96012 w 96259"/>
                    <a:gd name="connsiteY1" fmla="*/ 54907 h 197698"/>
                    <a:gd name="connsiteX2" fmla="*/ 37771 w 96259"/>
                    <a:gd name="connsiteY2" fmla="*/ 54907 h 197698"/>
                    <a:gd name="connsiteX3" fmla="*/ 37771 w 96259"/>
                    <a:gd name="connsiteY3" fmla="*/ 0 h 197698"/>
                    <a:gd name="connsiteX4" fmla="*/ 0 w 96259"/>
                    <a:gd name="connsiteY4" fmla="*/ 0 h 197698"/>
                    <a:gd name="connsiteX5" fmla="*/ 0 w 96259"/>
                    <a:gd name="connsiteY5" fmla="*/ 138191 h 197698"/>
                    <a:gd name="connsiteX6" fmla="*/ 59508 w 96259"/>
                    <a:gd name="connsiteY6" fmla="*/ 197699 h 197698"/>
                    <a:gd name="connsiteX7" fmla="*/ 96260 w 96259"/>
                    <a:gd name="connsiteY7" fmla="*/ 197699 h 197698"/>
                    <a:gd name="connsiteX8" fmla="*/ 96260 w 96259"/>
                    <a:gd name="connsiteY8" fmla="*/ 162627 h 197698"/>
                    <a:gd name="connsiteX9" fmla="*/ 66395 w 96259"/>
                    <a:gd name="connsiteY9" fmla="*/ 162627 h 197698"/>
                    <a:gd name="connsiteX10" fmla="*/ 37578 w 96259"/>
                    <a:gd name="connsiteY10" fmla="*/ 133810 h 197698"/>
                    <a:gd name="connsiteX11" fmla="*/ 37578 w 96259"/>
                    <a:gd name="connsiteY11" fmla="*/ 90171 h 197698"/>
                    <a:gd name="connsiteX12" fmla="*/ 96039 w 96259"/>
                    <a:gd name="connsiteY12" fmla="*/ 90171 h 197698"/>
                    <a:gd name="connsiteX13" fmla="*/ 96039 w 96259"/>
                    <a:gd name="connsiteY13" fmla="*/ 89951 h 197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6259" h="197698" extrusionOk="0">
                      <a:moveTo>
                        <a:pt x="96012" y="89978"/>
                      </a:moveTo>
                      <a:lnTo>
                        <a:pt x="96012" y="54907"/>
                      </a:lnTo>
                      <a:lnTo>
                        <a:pt x="37771" y="54907"/>
                      </a:lnTo>
                      <a:lnTo>
                        <a:pt x="37771" y="0"/>
                      </a:lnTo>
                      <a:lnTo>
                        <a:pt x="0" y="0"/>
                      </a:lnTo>
                      <a:lnTo>
                        <a:pt x="0" y="138191"/>
                      </a:lnTo>
                      <a:cubicBezTo>
                        <a:pt x="0" y="176816"/>
                        <a:pt x="19202" y="197699"/>
                        <a:pt x="59508" y="197699"/>
                      </a:cubicBezTo>
                      <a:lnTo>
                        <a:pt x="96260" y="197699"/>
                      </a:lnTo>
                      <a:lnTo>
                        <a:pt x="96260" y="162627"/>
                      </a:lnTo>
                      <a:lnTo>
                        <a:pt x="66395" y="162627"/>
                      </a:lnTo>
                      <a:cubicBezTo>
                        <a:pt x="46559" y="162627"/>
                        <a:pt x="37578" y="154473"/>
                        <a:pt x="37578" y="133810"/>
                      </a:cubicBezTo>
                      <a:lnTo>
                        <a:pt x="37578" y="90171"/>
                      </a:lnTo>
                      <a:lnTo>
                        <a:pt x="96039" y="90171"/>
                      </a:lnTo>
                      <a:lnTo>
                        <a:pt x="96039" y="89951"/>
                      </a:lnTo>
                      <a:close/>
                    </a:path>
                  </a:pathLst>
                </a:custGeom>
                <a:solidFill>
                  <a:schemeClr val="bg1"/>
                </a:solidFill>
                <a:ln w="0" cap="flat">
                  <a:noFill/>
                  <a:prstDash val="solid"/>
                  <a:miter/>
                </a:ln>
              </p:spPr>
              <p:txBody>
                <a:bodyPr rtlCol="0" anchor="ctr"/>
                <a:lstStyle/>
                <a:p>
                  <a:pPr>
                    <a:defRPr/>
                  </a:pPr>
                  <a:endParaRPr lang="en-GB"/>
                </a:p>
              </p:txBody>
            </p:sp>
          </p:grpSp>
        </p:grpSp>
        <p:grpSp>
          <p:nvGrpSpPr>
            <p:cNvPr id="8" name="Рисунок 2"/>
            <p:cNvGrpSpPr/>
            <p:nvPr/>
          </p:nvGrpSpPr>
          <p:grpSpPr bwMode="auto">
            <a:xfrm>
              <a:off x="10714525" y="404770"/>
              <a:ext cx="375366" cy="704331"/>
              <a:chOff x="10714525" y="404770"/>
              <a:chExt cx="375366" cy="704331"/>
            </a:xfrm>
            <a:solidFill>
              <a:srgbClr val="FFFFFF"/>
            </a:solidFill>
          </p:grpSpPr>
          <p:sp>
            <p:nvSpPr>
              <p:cNvPr id="9" name="Полилиния: фигура 8"/>
              <p:cNvSpPr/>
              <p:nvPr/>
            </p:nvSpPr>
            <p:spPr bwMode="auto">
              <a:xfrm rot="-1719600">
                <a:off x="10934740" y="388832"/>
                <a:ext cx="33831" cy="513613"/>
              </a:xfrm>
              <a:custGeom>
                <a:avLst/>
                <a:gdLst>
                  <a:gd name="connsiteX0" fmla="*/ 0 w 33831"/>
                  <a:gd name="connsiteY0" fmla="*/ 0 h 513613"/>
                  <a:gd name="connsiteX1" fmla="*/ 33832 w 33831"/>
                  <a:gd name="connsiteY1" fmla="*/ 0 h 513613"/>
                  <a:gd name="connsiteX2" fmla="*/ 33832 w 33831"/>
                  <a:gd name="connsiteY2" fmla="*/ 513614 h 513613"/>
                  <a:gd name="connsiteX3" fmla="*/ 0 w 33831"/>
                  <a:gd name="connsiteY3" fmla="*/ 513614 h 513613"/>
                </a:gdLst>
                <a:ahLst/>
                <a:cxnLst>
                  <a:cxn ang="0">
                    <a:pos x="connsiteX0" y="connsiteY0"/>
                  </a:cxn>
                  <a:cxn ang="0">
                    <a:pos x="connsiteX1" y="connsiteY1"/>
                  </a:cxn>
                  <a:cxn ang="0">
                    <a:pos x="connsiteX2" y="connsiteY2"/>
                  </a:cxn>
                  <a:cxn ang="0">
                    <a:pos x="connsiteX3" y="connsiteY3"/>
                  </a:cxn>
                </a:cxnLst>
                <a:rect l="l" t="t" r="r" b="b"/>
                <a:pathLst>
                  <a:path w="33831" h="513613" extrusionOk="0">
                    <a:moveTo>
                      <a:pt x="0" y="0"/>
                    </a:moveTo>
                    <a:lnTo>
                      <a:pt x="33832" y="0"/>
                    </a:lnTo>
                    <a:lnTo>
                      <a:pt x="33832" y="513614"/>
                    </a:lnTo>
                    <a:lnTo>
                      <a:pt x="0" y="513614"/>
                    </a:lnTo>
                    <a:close/>
                  </a:path>
                </a:pathLst>
              </a:custGeom>
              <a:solidFill>
                <a:srgbClr val="FFFFFF"/>
              </a:solidFill>
              <a:ln w="0" cap="flat">
                <a:noFill/>
                <a:prstDash val="solid"/>
                <a:miter/>
              </a:ln>
            </p:spPr>
            <p:txBody>
              <a:bodyPr rtlCol="0" anchor="ctr"/>
              <a:lstStyle/>
              <a:p>
                <a:pPr>
                  <a:defRPr/>
                </a:pPr>
                <a:endParaRPr lang="en-GB"/>
              </a:p>
            </p:txBody>
          </p:sp>
          <p:sp>
            <p:nvSpPr>
              <p:cNvPr id="10" name="Полилиния: фигура 9"/>
              <p:cNvSpPr/>
              <p:nvPr/>
            </p:nvSpPr>
            <p:spPr bwMode="auto">
              <a:xfrm rot="-3804000">
                <a:off x="10516826" y="740020"/>
                <a:ext cx="770765" cy="33831"/>
              </a:xfrm>
              <a:custGeom>
                <a:avLst/>
                <a:gdLst>
                  <a:gd name="connsiteX0" fmla="*/ 0 w 770765"/>
                  <a:gd name="connsiteY0" fmla="*/ 0 h 33831"/>
                  <a:gd name="connsiteX1" fmla="*/ 770766 w 770765"/>
                  <a:gd name="connsiteY1" fmla="*/ 0 h 33831"/>
                  <a:gd name="connsiteX2" fmla="*/ 770766 w 770765"/>
                  <a:gd name="connsiteY2" fmla="*/ 33831 h 33831"/>
                  <a:gd name="connsiteX3" fmla="*/ 0 w 770765"/>
                  <a:gd name="connsiteY3" fmla="*/ 33831 h 33831"/>
                </a:gdLst>
                <a:ahLst/>
                <a:cxnLst>
                  <a:cxn ang="0">
                    <a:pos x="connsiteX0" y="connsiteY0"/>
                  </a:cxn>
                  <a:cxn ang="0">
                    <a:pos x="connsiteX1" y="connsiteY1"/>
                  </a:cxn>
                  <a:cxn ang="0">
                    <a:pos x="connsiteX2" y="connsiteY2"/>
                  </a:cxn>
                  <a:cxn ang="0">
                    <a:pos x="connsiteX3" y="connsiteY3"/>
                  </a:cxn>
                </a:cxnLst>
                <a:rect l="l" t="t" r="r" b="b"/>
                <a:pathLst>
                  <a:path w="770765" h="33831" extrusionOk="0">
                    <a:moveTo>
                      <a:pt x="0" y="0"/>
                    </a:moveTo>
                    <a:lnTo>
                      <a:pt x="770766" y="0"/>
                    </a:lnTo>
                    <a:lnTo>
                      <a:pt x="770766" y="33831"/>
                    </a:lnTo>
                    <a:lnTo>
                      <a:pt x="0" y="33831"/>
                    </a:lnTo>
                    <a:close/>
                  </a:path>
                </a:pathLst>
              </a:custGeom>
              <a:solidFill>
                <a:srgbClr val="FFFFFF"/>
              </a:solidFill>
              <a:ln w="0" cap="flat">
                <a:noFill/>
                <a:prstDash val="solid"/>
                <a:miter/>
              </a:ln>
            </p:spPr>
            <p:txBody>
              <a:bodyPr rtlCol="0" anchor="ctr"/>
              <a:lstStyle/>
              <a:p>
                <a:pPr>
                  <a:defRPr/>
                </a:pPr>
                <a:endParaRPr lang="en-GB"/>
              </a:p>
            </p:txBody>
          </p:sp>
        </p:grpSp>
      </p:gr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PhAnim="0" preserve="1" userDrawn="1">
  <p:cSld name="Слайд фото 6">
    <p:spTree>
      <p:nvGrpSpPr>
        <p:cNvPr id="1" name=""/>
        <p:cNvGrpSpPr/>
        <p:nvPr/>
      </p:nvGrpSpPr>
      <p:grpSpPr bwMode="auto">
        <a:xfrm>
          <a:off x="0" y="0"/>
          <a:ext cx="0" cy="0"/>
          <a:chOff x="0" y="0"/>
          <a:chExt cx="0" cy="0"/>
        </a:xfrm>
      </p:grpSpPr>
      <p:sp>
        <p:nvSpPr>
          <p:cNvPr id="10" name="Рисунок 2"/>
          <p:cNvSpPr>
            <a:spLocks noGrp="1"/>
          </p:cNvSpPr>
          <p:nvPr>
            <p:ph type="pic" sz="quarter" idx="10"/>
          </p:nvPr>
        </p:nvSpPr>
        <p:spPr bwMode="auto">
          <a:xfrm>
            <a:off x="587375" y="3756992"/>
            <a:ext cx="4925529" cy="2408858"/>
          </a:xfrm>
          <a:prstGeom prst="roundRect">
            <a:avLst>
              <a:gd name="adj" fmla="val 5152"/>
            </a:avLst>
          </a:prstGeom>
          <a:solidFill>
            <a:schemeClr val="tx1">
              <a:lumMod val="50000"/>
              <a:lumOff val="50000"/>
            </a:schemeClr>
          </a:solidFill>
          <a:ln>
            <a:noFill/>
          </a:ln>
        </p:spPr>
        <p:txBody>
          <a:bodyPr/>
          <a:lstStyle/>
          <a:p>
            <a:pPr>
              <a:defRPr/>
            </a:pPr>
            <a:endParaRPr lang="ru-RU"/>
          </a:p>
        </p:txBody>
      </p:sp>
      <p:sp>
        <p:nvSpPr>
          <p:cNvPr id="13" name="Рисунок 2"/>
          <p:cNvSpPr>
            <a:spLocks noGrp="1"/>
          </p:cNvSpPr>
          <p:nvPr>
            <p:ph type="pic" sz="quarter" idx="18"/>
          </p:nvPr>
        </p:nvSpPr>
        <p:spPr bwMode="auto">
          <a:xfrm>
            <a:off x="5906673" y="3756992"/>
            <a:ext cx="4925529" cy="2408858"/>
          </a:xfrm>
          <a:prstGeom prst="roundRect">
            <a:avLst>
              <a:gd name="adj" fmla="val 5152"/>
            </a:avLst>
          </a:prstGeom>
          <a:solidFill>
            <a:schemeClr val="tx1">
              <a:lumMod val="50000"/>
              <a:lumOff val="50000"/>
            </a:schemeClr>
          </a:solidFill>
          <a:ln>
            <a:noFill/>
          </a:ln>
        </p:spPr>
        <p:txBody>
          <a:bodyPr/>
          <a:lstStyle/>
          <a:p>
            <a:pPr>
              <a:defRPr/>
            </a:pPr>
            <a:endParaRPr lang="ru-RU"/>
          </a:p>
        </p:txBody>
      </p:sp>
      <p:sp>
        <p:nvSpPr>
          <p:cNvPr id="3" name="Текст 46"/>
          <p:cNvSpPr>
            <a:spLocks noGrp="1"/>
          </p:cNvSpPr>
          <p:nvPr>
            <p:ph type="body" sz="quarter" idx="14" hasCustomPrompt="1"/>
          </p:nvPr>
        </p:nvSpPr>
        <p:spPr bwMode="auto">
          <a:xfrm>
            <a:off x="587375" y="2807334"/>
            <a:ext cx="4289425" cy="700551"/>
          </a:xfrm>
        </p:spPr>
        <p:txBody>
          <a:bodyPr lIns="0" tIns="0" rIns="0" bIns="0">
            <a:noAutofit/>
          </a:bodyPr>
          <a:lstStyle>
            <a:lvl1pPr marL="0" marR="0" indent="0" algn="l" defTabSz="914400">
              <a:lnSpc>
                <a:spcPct val="90000"/>
              </a:lnSpc>
              <a:spcBef>
                <a:spcPts val="1000"/>
              </a:spcBef>
              <a:spcAft>
                <a:spcPts val="0"/>
              </a:spcAft>
              <a:buClrTx/>
              <a:buSzTx/>
              <a:buFont typeface="Arial"/>
              <a:buNone/>
              <a:defRPr lang="ru-RU" sz="1600" b="0" i="0">
                <a:solidFill>
                  <a:schemeClr val="bg1"/>
                </a:solidFill>
                <a:latin typeface="TT Positive"/>
                <a:ea typeface="+mn-ea"/>
                <a:cs typeface="+mn-cs"/>
              </a:defRPr>
            </a:lvl1pPr>
            <a:lvl3pPr>
              <a:defRPr/>
            </a:lvl3pPr>
          </a:lstStyle>
          <a:p>
            <a:pPr marL="0" marR="0" lvl="0" indent="0" algn="l" defTabSz="914400">
              <a:lnSpc>
                <a:spcPct val="90000"/>
              </a:lnSpc>
              <a:spcBef>
                <a:spcPts val="1000"/>
              </a:spcBef>
              <a:spcAft>
                <a:spcPts val="0"/>
              </a:spcAft>
              <a:buClrTx/>
              <a:buSzTx/>
              <a:buFont typeface="Arial"/>
              <a:buNone/>
              <a:defRPr/>
            </a:pPr>
            <a:r>
              <a:rPr lang="en"/>
              <a:t>Lorem ipsum dolor sit amet, consectetur adipiscing elit, sed do eiusmod tempor incididunt ut labore et dolore magna aliqua. </a:t>
            </a:r>
            <a:endParaRPr lang="ru-RU"/>
          </a:p>
        </p:txBody>
      </p:sp>
      <p:sp>
        <p:nvSpPr>
          <p:cNvPr id="4" name="Текст 46"/>
          <p:cNvSpPr>
            <a:spLocks noGrp="1"/>
          </p:cNvSpPr>
          <p:nvPr>
            <p:ph type="body" sz="quarter" idx="15" hasCustomPrompt="1"/>
          </p:nvPr>
        </p:nvSpPr>
        <p:spPr bwMode="auto">
          <a:xfrm>
            <a:off x="587375" y="2235835"/>
            <a:ext cx="4290875" cy="342900"/>
          </a:xfrm>
        </p:spPr>
        <p:txBody>
          <a:bodyPr lIns="0" tIns="0" rIns="0" bIns="0">
            <a:noAutofit/>
          </a:bodyPr>
          <a:lstStyle>
            <a:lvl1pPr marL="0" marR="0" indent="0" algn="l" defTabSz="914400">
              <a:lnSpc>
                <a:spcPct val="90000"/>
              </a:lnSpc>
              <a:spcBef>
                <a:spcPts val="1000"/>
              </a:spcBef>
              <a:spcAft>
                <a:spcPts val="0"/>
              </a:spcAft>
              <a:buClrTx/>
              <a:buSzTx/>
              <a:buFont typeface="Arial"/>
              <a:buNone/>
              <a:defRPr lang="ru-RU" sz="2400" b="0" i="0">
                <a:solidFill>
                  <a:schemeClr val="bg1"/>
                </a:solidFill>
                <a:latin typeface="TT Positive DemiBold"/>
                <a:ea typeface="+mn-ea"/>
                <a:cs typeface="+mn-cs"/>
              </a:defRPr>
            </a:lvl1pPr>
            <a:lvl3pPr>
              <a:defRPr/>
            </a:lvl3pPr>
          </a:lstStyle>
          <a:p>
            <a:pPr marL="0" marR="0" lvl="0" indent="0" algn="l" defTabSz="914400">
              <a:lnSpc>
                <a:spcPct val="90000"/>
              </a:lnSpc>
              <a:spcBef>
                <a:spcPts val="1000"/>
              </a:spcBef>
              <a:spcAft>
                <a:spcPts val="0"/>
              </a:spcAft>
              <a:buClrTx/>
              <a:buSzTx/>
              <a:buFont typeface="Arial"/>
              <a:buNone/>
              <a:defRPr/>
            </a:pPr>
            <a:r>
              <a:rPr lang="ru-RU"/>
              <a:t>Заголовок</a:t>
            </a:r>
            <a:endParaRPr/>
          </a:p>
        </p:txBody>
      </p:sp>
      <p:sp>
        <p:nvSpPr>
          <p:cNvPr id="5" name="Текст 46"/>
          <p:cNvSpPr>
            <a:spLocks noGrp="1"/>
          </p:cNvSpPr>
          <p:nvPr>
            <p:ph type="body" sz="quarter" idx="16" hasCustomPrompt="1"/>
          </p:nvPr>
        </p:nvSpPr>
        <p:spPr bwMode="auto">
          <a:xfrm>
            <a:off x="5926551" y="2807334"/>
            <a:ext cx="4289425" cy="700550"/>
          </a:xfrm>
        </p:spPr>
        <p:txBody>
          <a:bodyPr lIns="0" tIns="0" rIns="0" bIns="0">
            <a:noAutofit/>
          </a:bodyPr>
          <a:lstStyle>
            <a:lvl1pPr marL="0" marR="0" indent="0" algn="l" defTabSz="914400">
              <a:lnSpc>
                <a:spcPct val="90000"/>
              </a:lnSpc>
              <a:spcBef>
                <a:spcPts val="1000"/>
              </a:spcBef>
              <a:spcAft>
                <a:spcPts val="0"/>
              </a:spcAft>
              <a:buClrTx/>
              <a:buSzTx/>
              <a:buFont typeface="Arial"/>
              <a:buNone/>
              <a:defRPr lang="ru-RU" sz="1600" b="0" i="0">
                <a:solidFill>
                  <a:schemeClr val="bg1"/>
                </a:solidFill>
                <a:latin typeface="TT Positive"/>
                <a:ea typeface="+mn-ea"/>
                <a:cs typeface="+mn-cs"/>
              </a:defRPr>
            </a:lvl1pPr>
            <a:lvl3pPr>
              <a:defRPr/>
            </a:lvl3pPr>
          </a:lstStyle>
          <a:p>
            <a:pPr marL="0" marR="0" lvl="0" indent="0" algn="l" defTabSz="914400">
              <a:lnSpc>
                <a:spcPct val="90000"/>
              </a:lnSpc>
              <a:spcBef>
                <a:spcPts val="1000"/>
              </a:spcBef>
              <a:spcAft>
                <a:spcPts val="0"/>
              </a:spcAft>
              <a:buClrTx/>
              <a:buSzTx/>
              <a:buFont typeface="Arial"/>
              <a:buNone/>
              <a:defRPr/>
            </a:pPr>
            <a:r>
              <a:rPr lang="en"/>
              <a:t>Lorem ipsum dolor sit amet, consectetur adipiscing elit, sed do eiusmod tempor incididunt ut labore et dolore magna aliqua. </a:t>
            </a:r>
            <a:endParaRPr lang="ru-RU"/>
          </a:p>
        </p:txBody>
      </p:sp>
      <p:sp>
        <p:nvSpPr>
          <p:cNvPr id="6" name="Текст 46"/>
          <p:cNvSpPr>
            <a:spLocks noGrp="1"/>
          </p:cNvSpPr>
          <p:nvPr>
            <p:ph type="body" sz="quarter" idx="17" hasCustomPrompt="1"/>
          </p:nvPr>
        </p:nvSpPr>
        <p:spPr bwMode="auto">
          <a:xfrm>
            <a:off x="5926551" y="2235835"/>
            <a:ext cx="4290875" cy="342900"/>
          </a:xfrm>
        </p:spPr>
        <p:txBody>
          <a:bodyPr lIns="0" tIns="0" rIns="0" bIns="0">
            <a:noAutofit/>
          </a:bodyPr>
          <a:lstStyle>
            <a:lvl1pPr marL="0" marR="0" indent="0" algn="l" defTabSz="914400">
              <a:lnSpc>
                <a:spcPct val="90000"/>
              </a:lnSpc>
              <a:spcBef>
                <a:spcPts val="1000"/>
              </a:spcBef>
              <a:spcAft>
                <a:spcPts val="0"/>
              </a:spcAft>
              <a:buClrTx/>
              <a:buSzTx/>
              <a:buFont typeface="Arial"/>
              <a:buNone/>
              <a:defRPr lang="ru-RU" sz="2400" b="0" i="0">
                <a:solidFill>
                  <a:schemeClr val="bg1"/>
                </a:solidFill>
                <a:latin typeface="TT Positive DemiBold"/>
                <a:ea typeface="+mn-ea"/>
                <a:cs typeface="+mn-cs"/>
              </a:defRPr>
            </a:lvl1pPr>
            <a:lvl3pPr>
              <a:defRPr/>
            </a:lvl3pPr>
          </a:lstStyle>
          <a:p>
            <a:pPr marL="0" marR="0" lvl="0" indent="0" algn="l" defTabSz="914400">
              <a:lnSpc>
                <a:spcPct val="90000"/>
              </a:lnSpc>
              <a:spcBef>
                <a:spcPts val="1000"/>
              </a:spcBef>
              <a:spcAft>
                <a:spcPts val="0"/>
              </a:spcAft>
              <a:buClrTx/>
              <a:buSzTx/>
              <a:buFont typeface="Arial"/>
              <a:buNone/>
              <a:defRPr/>
            </a:pPr>
            <a:r>
              <a:rPr lang="ru-RU"/>
              <a:t>Заголовок</a:t>
            </a:r>
            <a:endParaRPr/>
          </a:p>
        </p:txBody>
      </p:sp>
      <p:sp>
        <p:nvSpPr>
          <p:cNvPr id="7" name="Shape 9"/>
          <p:cNvSpPr>
            <a:spLocks noGrp="1"/>
          </p:cNvSpPr>
          <p:nvPr>
            <p:ph type="title" hasCustomPrompt="1"/>
          </p:nvPr>
        </p:nvSpPr>
        <p:spPr bwMode="auto">
          <a:xfrm>
            <a:off x="587375" y="721515"/>
            <a:ext cx="8052144" cy="1052552"/>
          </a:xfrm>
        </p:spPr>
        <p:txBody>
          <a:bodyPr vert="horz" lIns="0" tIns="0" rIns="0" bIns="0" rtlCol="0" anchor="t">
            <a:noAutofit/>
          </a:bodyPr>
          <a:lstStyle>
            <a:lvl1pPr>
              <a:lnSpc>
                <a:spcPct val="80000"/>
              </a:lnSpc>
              <a:defRPr lang="ru-RU" sz="4800" b="0" i="0" spc="-200">
                <a:solidFill>
                  <a:schemeClr val="bg1"/>
                </a:solidFill>
                <a:latin typeface="TT Positive DemiBold"/>
                <a:ea typeface="+mj-ea"/>
                <a:cs typeface="+mj-cs"/>
              </a:defRPr>
            </a:lvl1pPr>
          </a:lstStyle>
          <a:p>
            <a:pPr lvl="0" algn="l" defTabSz="914400">
              <a:lnSpc>
                <a:spcPct val="80000"/>
              </a:lnSpc>
              <a:spcBef>
                <a:spcPts val="0"/>
              </a:spcBef>
              <a:buNone/>
              <a:defRPr/>
            </a:pPr>
            <a:r>
              <a:rPr lang="ru-RU"/>
              <a:t>Заголовок — главная </a:t>
            </a:r>
            <a:br>
              <a:rPr lang="ru-RU"/>
            </a:br>
            <a:r>
              <a:rPr lang="ru-RU"/>
              <a:t>мысль слайда</a:t>
            </a:r>
            <a:endParaRPr/>
          </a:p>
        </p:txBody>
      </p:sp>
      <p:sp>
        <p:nvSpPr>
          <p:cNvPr id="15" name="Текст 14"/>
          <p:cNvSpPr txBox="1"/>
          <p:nvPr userDrawn="1"/>
        </p:nvSpPr>
        <p:spPr bwMode="auto">
          <a:xfrm>
            <a:off x="573625" y="391063"/>
            <a:ext cx="10515600" cy="152349"/>
          </a:xfrm>
          <a:prstGeom prst="rect">
            <a:avLst/>
          </a:prstGeom>
        </p:spPr>
        <p:txBody>
          <a:bodyPr vert="horz" lIns="0" tIns="0" rIns="0" bIns="0" rtlCol="0">
            <a:spAutoFit/>
          </a:bodyPr>
          <a:lstStyle>
            <a:lvl1pPr marL="0" indent="0" algn="l" defTabSz="914400">
              <a:lnSpc>
                <a:spcPct val="90000"/>
              </a:lnSpc>
              <a:spcBef>
                <a:spcPts val="1000"/>
              </a:spcBef>
              <a:buFontTx/>
              <a:buNone/>
              <a:defRPr sz="2800" b="0" i="0">
                <a:solidFill>
                  <a:srgbClr val="212121"/>
                </a:solidFill>
                <a:latin typeface="TT Positive"/>
                <a:ea typeface="+mn-ea"/>
                <a:cs typeface="+mn-cs"/>
              </a:defRPr>
            </a:lvl1pPr>
            <a:lvl2pPr marL="457200" indent="0" algn="l" defTabSz="914400">
              <a:lnSpc>
                <a:spcPct val="90000"/>
              </a:lnSpc>
              <a:spcBef>
                <a:spcPts val="500"/>
              </a:spcBef>
              <a:buFontTx/>
              <a:buNone/>
              <a:defRPr sz="2400" b="0" i="0">
                <a:solidFill>
                  <a:srgbClr val="212121"/>
                </a:solidFill>
                <a:latin typeface="TT Positive"/>
                <a:ea typeface="+mn-ea"/>
                <a:cs typeface="+mn-cs"/>
              </a:defRPr>
            </a:lvl2pPr>
            <a:lvl3pPr marL="914400" indent="0" algn="l" defTabSz="914400">
              <a:lnSpc>
                <a:spcPct val="90000"/>
              </a:lnSpc>
              <a:spcBef>
                <a:spcPts val="500"/>
              </a:spcBef>
              <a:buFontTx/>
              <a:buNone/>
              <a:defRPr sz="2000" b="0" i="0">
                <a:solidFill>
                  <a:srgbClr val="212121"/>
                </a:solidFill>
                <a:latin typeface="TT Positive"/>
                <a:ea typeface="+mn-ea"/>
                <a:cs typeface="+mn-cs"/>
              </a:defRPr>
            </a:lvl3pPr>
            <a:lvl4pPr marL="1371600" indent="0" algn="l" defTabSz="914400">
              <a:lnSpc>
                <a:spcPct val="90000"/>
              </a:lnSpc>
              <a:spcBef>
                <a:spcPts val="500"/>
              </a:spcBef>
              <a:buFontTx/>
              <a:buNone/>
              <a:defRPr sz="1800" b="0" i="0">
                <a:solidFill>
                  <a:srgbClr val="212121"/>
                </a:solidFill>
                <a:latin typeface="TT Positive"/>
                <a:ea typeface="+mn-ea"/>
                <a:cs typeface="+mn-cs"/>
              </a:defRPr>
            </a:lvl4pPr>
            <a:lvl5pPr marL="1828800" indent="0" algn="l" defTabSz="914400">
              <a:lnSpc>
                <a:spcPct val="90000"/>
              </a:lnSpc>
              <a:spcBef>
                <a:spcPts val="500"/>
              </a:spcBef>
              <a:buFontTx/>
              <a:buNone/>
              <a:defRPr sz="1800" b="0" i="0">
                <a:solidFill>
                  <a:srgbClr val="212121"/>
                </a:solidFill>
                <a:latin typeface="TT Positive"/>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a:defRPr/>
            </a:pPr>
            <a:r>
              <a:rPr lang="en-US" sz="1100">
                <a:solidFill>
                  <a:schemeClr val="tx2">
                    <a:lumMod val="50000"/>
                  </a:schemeClr>
                </a:solidFill>
                <a:latin typeface="TT Positive Medium"/>
              </a:rPr>
              <a:t>POSITIVE HACK DAYS FEST 2024</a:t>
            </a:r>
            <a:endParaRPr lang="ru-RU" sz="1100">
              <a:solidFill>
                <a:schemeClr val="tx2">
                  <a:lumMod val="50000"/>
                </a:schemeClr>
              </a:solidFill>
              <a:latin typeface="TT Positive Medium"/>
            </a:endParaRPr>
          </a:p>
        </p:txBody>
      </p:sp>
      <p:sp>
        <p:nvSpPr>
          <p:cNvPr id="32" name="TextBox 31"/>
          <p:cNvSpPr txBox="1"/>
          <p:nvPr userDrawn="1"/>
        </p:nvSpPr>
        <p:spPr bwMode="auto">
          <a:xfrm>
            <a:off x="587375" y="6417642"/>
            <a:ext cx="383003" cy="184666"/>
          </a:xfrm>
          <a:prstGeom prst="rect">
            <a:avLst/>
          </a:prstGeom>
          <a:noFill/>
        </p:spPr>
        <p:txBody>
          <a:bodyPr wrap="square" lIns="0" tIns="0" rIns="0" bIns="0" rtlCol="0" anchor="b">
            <a:spAutoFit/>
          </a:bodyPr>
          <a:lstStyle/>
          <a:p>
            <a:pPr algn="l">
              <a:defRPr/>
            </a:pPr>
            <a:fld id="{C4C0981C-535B-4EEC-A7A3-4818C0CB8BA2}" type="slidenum">
              <a:rPr lang="ru-RU" sz="1200">
                <a:solidFill>
                  <a:schemeClr val="bg1"/>
                </a:solidFill>
                <a:latin typeface="TT Positive"/>
              </a:rPr>
              <a:t>‹#›</a:t>
            </a:fld>
            <a:endParaRPr lang="ru-RU" sz="1200">
              <a:solidFill>
                <a:schemeClr val="bg1"/>
              </a:solidFill>
              <a:latin typeface="TT Positive"/>
            </a:endParaRPr>
          </a:p>
        </p:txBody>
      </p:sp>
      <p:grpSp>
        <p:nvGrpSpPr>
          <p:cNvPr id="2" name="Группа 1"/>
          <p:cNvGrpSpPr/>
          <p:nvPr userDrawn="1"/>
        </p:nvGrpSpPr>
        <p:grpSpPr bwMode="auto">
          <a:xfrm>
            <a:off x="9026645" y="385622"/>
            <a:ext cx="2614657" cy="704331"/>
            <a:chOff x="9026645" y="404770"/>
            <a:chExt cx="2614657" cy="704331"/>
          </a:xfrm>
        </p:grpSpPr>
        <p:grpSp>
          <p:nvGrpSpPr>
            <p:cNvPr id="8" name="Рисунок 2"/>
            <p:cNvGrpSpPr/>
            <p:nvPr/>
          </p:nvGrpSpPr>
          <p:grpSpPr bwMode="auto">
            <a:xfrm>
              <a:off x="9026645" y="462612"/>
              <a:ext cx="1703084" cy="427988"/>
              <a:chOff x="9026645" y="462612"/>
              <a:chExt cx="1703084" cy="427988"/>
            </a:xfrm>
            <a:solidFill>
              <a:srgbClr val="FFFFFF"/>
            </a:solidFill>
          </p:grpSpPr>
          <p:sp>
            <p:nvSpPr>
              <p:cNvPr id="37" name="Полилиния: фигура 36"/>
              <p:cNvSpPr/>
              <p:nvPr/>
            </p:nvSpPr>
            <p:spPr bwMode="auto">
              <a:xfrm>
                <a:off x="9026645" y="568266"/>
                <a:ext cx="355014" cy="322334"/>
              </a:xfrm>
              <a:custGeom>
                <a:avLst/>
                <a:gdLst>
                  <a:gd name="connsiteX0" fmla="*/ 340793 w 355014"/>
                  <a:gd name="connsiteY0" fmla="*/ 57304 h 322334"/>
                  <a:gd name="connsiteX1" fmla="*/ 300625 w 355014"/>
                  <a:gd name="connsiteY1" fmla="*/ 14932 h 322334"/>
                  <a:gd name="connsiteX2" fmla="*/ 241255 w 355014"/>
                  <a:gd name="connsiteY2" fmla="*/ 0 h 322334"/>
                  <a:gd name="connsiteX3" fmla="*/ 0 w 355014"/>
                  <a:gd name="connsiteY3" fmla="*/ 0 h 322334"/>
                  <a:gd name="connsiteX4" fmla="*/ 0 w 355014"/>
                  <a:gd name="connsiteY4" fmla="*/ 322335 h 322334"/>
                  <a:gd name="connsiteX5" fmla="*/ 78958 w 355014"/>
                  <a:gd name="connsiteY5" fmla="*/ 322335 h 322334"/>
                  <a:gd name="connsiteX6" fmla="*/ 78958 w 355014"/>
                  <a:gd name="connsiteY6" fmla="*/ 237784 h 322334"/>
                  <a:gd name="connsiteX7" fmla="*/ 241228 w 355014"/>
                  <a:gd name="connsiteY7" fmla="*/ 237784 h 322334"/>
                  <a:gd name="connsiteX8" fmla="*/ 300598 w 355014"/>
                  <a:gd name="connsiteY8" fmla="*/ 222852 h 322334"/>
                  <a:gd name="connsiteX9" fmla="*/ 340766 w 355014"/>
                  <a:gd name="connsiteY9" fmla="*/ 180287 h 322334"/>
                  <a:gd name="connsiteX10" fmla="*/ 355009 w 355014"/>
                  <a:gd name="connsiteY10" fmla="*/ 115820 h 322334"/>
                  <a:gd name="connsiteX11" fmla="*/ 340766 w 355014"/>
                  <a:gd name="connsiteY11" fmla="*/ 57331 h 322334"/>
                  <a:gd name="connsiteX12" fmla="*/ 276271 w 355014"/>
                  <a:gd name="connsiteY12" fmla="*/ 123369 h 322334"/>
                  <a:gd name="connsiteX13" fmla="*/ 237481 w 355014"/>
                  <a:gd name="connsiteY13" fmla="*/ 162352 h 322334"/>
                  <a:gd name="connsiteX14" fmla="*/ 78958 w 355014"/>
                  <a:gd name="connsiteY14" fmla="*/ 162352 h 322334"/>
                  <a:gd name="connsiteX15" fmla="*/ 78958 w 355014"/>
                  <a:gd name="connsiteY15" fmla="*/ 76010 h 322334"/>
                  <a:gd name="connsiteX16" fmla="*/ 237481 w 355014"/>
                  <a:gd name="connsiteY16" fmla="*/ 76010 h 322334"/>
                  <a:gd name="connsiteX17" fmla="*/ 276271 w 355014"/>
                  <a:gd name="connsiteY17" fmla="*/ 114994 h 322334"/>
                  <a:gd name="connsiteX18" fmla="*/ 276271 w 355014"/>
                  <a:gd name="connsiteY18" fmla="*/ 123341 h 322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55014" h="322334" extrusionOk="0">
                    <a:moveTo>
                      <a:pt x="340793" y="57304"/>
                    </a:moveTo>
                    <a:cubicBezTo>
                      <a:pt x="331289" y="39011"/>
                      <a:pt x="317844" y="24878"/>
                      <a:pt x="300625" y="14932"/>
                    </a:cubicBezTo>
                    <a:cubicBezTo>
                      <a:pt x="283407" y="4987"/>
                      <a:pt x="263626" y="0"/>
                      <a:pt x="241255" y="0"/>
                    </a:cubicBezTo>
                    <a:lnTo>
                      <a:pt x="0" y="0"/>
                    </a:lnTo>
                    <a:lnTo>
                      <a:pt x="0" y="322335"/>
                    </a:lnTo>
                    <a:lnTo>
                      <a:pt x="78958" y="322335"/>
                    </a:lnTo>
                    <a:lnTo>
                      <a:pt x="78958" y="237784"/>
                    </a:lnTo>
                    <a:lnTo>
                      <a:pt x="241228" y="237784"/>
                    </a:lnTo>
                    <a:cubicBezTo>
                      <a:pt x="263598" y="237784"/>
                      <a:pt x="283379" y="232825"/>
                      <a:pt x="300598" y="222852"/>
                    </a:cubicBezTo>
                    <a:cubicBezTo>
                      <a:pt x="317817" y="212906"/>
                      <a:pt x="331261" y="198773"/>
                      <a:pt x="340766" y="180287"/>
                    </a:cubicBezTo>
                    <a:cubicBezTo>
                      <a:pt x="350270" y="161773"/>
                      <a:pt x="355009" y="140284"/>
                      <a:pt x="355009" y="115820"/>
                    </a:cubicBezTo>
                    <a:cubicBezTo>
                      <a:pt x="355202" y="91741"/>
                      <a:pt x="350270" y="75817"/>
                      <a:pt x="340766" y="57331"/>
                    </a:cubicBezTo>
                    <a:close/>
                    <a:moveTo>
                      <a:pt x="276271" y="123369"/>
                    </a:moveTo>
                    <a:cubicBezTo>
                      <a:pt x="276271" y="144858"/>
                      <a:pt x="258860" y="162352"/>
                      <a:pt x="237481" y="162352"/>
                    </a:cubicBezTo>
                    <a:lnTo>
                      <a:pt x="78958" y="162352"/>
                    </a:lnTo>
                    <a:lnTo>
                      <a:pt x="78958" y="76010"/>
                    </a:lnTo>
                    <a:lnTo>
                      <a:pt x="237481" y="76010"/>
                    </a:lnTo>
                    <a:cubicBezTo>
                      <a:pt x="258860" y="76010"/>
                      <a:pt x="276271" y="93532"/>
                      <a:pt x="276271" y="114994"/>
                    </a:cubicBezTo>
                    <a:lnTo>
                      <a:pt x="276271" y="123341"/>
                    </a:lnTo>
                    <a:close/>
                  </a:path>
                </a:pathLst>
              </a:custGeom>
              <a:solidFill>
                <a:srgbClr val="FFFFFF"/>
              </a:solidFill>
              <a:ln w="0" cap="flat">
                <a:noFill/>
                <a:prstDash val="solid"/>
                <a:miter/>
              </a:ln>
            </p:spPr>
            <p:txBody>
              <a:bodyPr rtlCol="0" anchor="ctr"/>
              <a:lstStyle/>
              <a:p>
                <a:pPr>
                  <a:defRPr/>
                </a:pPr>
                <a:endParaRPr lang="en-GB"/>
              </a:p>
            </p:txBody>
          </p:sp>
          <p:sp>
            <p:nvSpPr>
              <p:cNvPr id="38" name="Полилиния: фигура 37"/>
              <p:cNvSpPr/>
              <p:nvPr/>
            </p:nvSpPr>
            <p:spPr bwMode="auto">
              <a:xfrm>
                <a:off x="9421298" y="462612"/>
                <a:ext cx="355008" cy="344015"/>
              </a:xfrm>
              <a:custGeom>
                <a:avLst/>
                <a:gdLst>
                  <a:gd name="connsiteX0" fmla="*/ 276244 w 355008"/>
                  <a:gd name="connsiteY0" fmla="*/ 226240 h 344016"/>
                  <a:gd name="connsiteX1" fmla="*/ 265169 w 355008"/>
                  <a:gd name="connsiteY1" fmla="*/ 193814 h 344016"/>
                  <a:gd name="connsiteX2" fmla="*/ 236875 w 355008"/>
                  <a:gd name="connsiteY2" fmla="*/ 181664 h 344016"/>
                  <a:gd name="connsiteX3" fmla="*/ 78958 w 355008"/>
                  <a:gd name="connsiteY3" fmla="*/ 181664 h 344016"/>
                  <a:gd name="connsiteX4" fmla="*/ 78958 w 355008"/>
                  <a:gd name="connsiteY4" fmla="*/ 344016 h 344016"/>
                  <a:gd name="connsiteX5" fmla="*/ 0 w 355008"/>
                  <a:gd name="connsiteY5" fmla="*/ 344016 h 344016"/>
                  <a:gd name="connsiteX6" fmla="*/ 0 w 355008"/>
                  <a:gd name="connsiteY6" fmla="*/ 0 h 344016"/>
                  <a:gd name="connsiteX7" fmla="*/ 78958 w 355008"/>
                  <a:gd name="connsiteY7" fmla="*/ 0 h 344016"/>
                  <a:gd name="connsiteX8" fmla="*/ 78958 w 355008"/>
                  <a:gd name="connsiteY8" fmla="*/ 106646 h 344016"/>
                  <a:gd name="connsiteX9" fmla="*/ 241228 w 355008"/>
                  <a:gd name="connsiteY9" fmla="*/ 106646 h 344016"/>
                  <a:gd name="connsiteX10" fmla="*/ 300598 w 355008"/>
                  <a:gd name="connsiteY10" fmla="*/ 121578 h 344016"/>
                  <a:gd name="connsiteX11" fmla="*/ 340766 w 355008"/>
                  <a:gd name="connsiteY11" fmla="*/ 164170 h 344016"/>
                  <a:gd name="connsiteX12" fmla="*/ 355009 w 355008"/>
                  <a:gd name="connsiteY12" fmla="*/ 228637 h 344016"/>
                  <a:gd name="connsiteX13" fmla="*/ 355009 w 355008"/>
                  <a:gd name="connsiteY13" fmla="*/ 343851 h 344016"/>
                  <a:gd name="connsiteX14" fmla="*/ 275638 w 355008"/>
                  <a:gd name="connsiteY14" fmla="*/ 343851 h 344016"/>
                  <a:gd name="connsiteX15" fmla="*/ 276244 w 355008"/>
                  <a:gd name="connsiteY15" fmla="*/ 226268 h 344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55008" h="344016" extrusionOk="0">
                    <a:moveTo>
                      <a:pt x="276244" y="226240"/>
                    </a:moveTo>
                    <a:cubicBezTo>
                      <a:pt x="276244" y="212713"/>
                      <a:pt x="272469" y="201776"/>
                      <a:pt x="265169" y="193814"/>
                    </a:cubicBezTo>
                    <a:cubicBezTo>
                      <a:pt x="257840" y="185659"/>
                      <a:pt x="248336" y="181664"/>
                      <a:pt x="236875" y="181664"/>
                    </a:cubicBezTo>
                    <a:lnTo>
                      <a:pt x="78958" y="181664"/>
                    </a:lnTo>
                    <a:lnTo>
                      <a:pt x="78958" y="344016"/>
                    </a:lnTo>
                    <a:lnTo>
                      <a:pt x="0" y="344016"/>
                    </a:lnTo>
                    <a:lnTo>
                      <a:pt x="0" y="0"/>
                    </a:lnTo>
                    <a:lnTo>
                      <a:pt x="78958" y="0"/>
                    </a:lnTo>
                    <a:lnTo>
                      <a:pt x="78958" y="106646"/>
                    </a:lnTo>
                    <a:lnTo>
                      <a:pt x="241228" y="106646"/>
                    </a:lnTo>
                    <a:cubicBezTo>
                      <a:pt x="263598" y="106646"/>
                      <a:pt x="283379" y="111632"/>
                      <a:pt x="300598" y="121578"/>
                    </a:cubicBezTo>
                    <a:cubicBezTo>
                      <a:pt x="317817" y="131524"/>
                      <a:pt x="331289" y="145657"/>
                      <a:pt x="340766" y="164170"/>
                    </a:cubicBezTo>
                    <a:cubicBezTo>
                      <a:pt x="350270" y="182684"/>
                      <a:pt x="355009" y="204173"/>
                      <a:pt x="355009" y="228637"/>
                    </a:cubicBezTo>
                    <a:lnTo>
                      <a:pt x="355009" y="343851"/>
                    </a:lnTo>
                    <a:lnTo>
                      <a:pt x="275638" y="343851"/>
                    </a:lnTo>
                    <a:lnTo>
                      <a:pt x="276244" y="226268"/>
                    </a:lnTo>
                    <a:close/>
                  </a:path>
                </a:pathLst>
              </a:custGeom>
              <a:solidFill>
                <a:srgbClr val="FFFFFF"/>
              </a:solidFill>
              <a:ln w="0" cap="flat">
                <a:noFill/>
                <a:prstDash val="solid"/>
                <a:miter/>
              </a:ln>
            </p:spPr>
            <p:txBody>
              <a:bodyPr rtlCol="0" anchor="ctr"/>
              <a:lstStyle/>
              <a:p>
                <a:pPr>
                  <a:defRPr/>
                </a:pPr>
                <a:endParaRPr lang="en-GB"/>
              </a:p>
            </p:txBody>
          </p:sp>
          <p:sp>
            <p:nvSpPr>
              <p:cNvPr id="39" name="Полилиния: фигура 38"/>
              <p:cNvSpPr/>
              <p:nvPr/>
            </p:nvSpPr>
            <p:spPr bwMode="auto">
              <a:xfrm>
                <a:off x="9815896" y="462612"/>
                <a:ext cx="355036" cy="343630"/>
              </a:xfrm>
              <a:custGeom>
                <a:avLst/>
                <a:gdLst>
                  <a:gd name="connsiteX0" fmla="*/ 14243 w 355036"/>
                  <a:gd name="connsiteY0" fmla="*/ 286327 h 343630"/>
                  <a:gd name="connsiteX1" fmla="*/ 54411 w 355036"/>
                  <a:gd name="connsiteY1" fmla="*/ 328699 h 343630"/>
                  <a:gd name="connsiteX2" fmla="*/ 113781 w 355036"/>
                  <a:gd name="connsiteY2" fmla="*/ 343631 h 343630"/>
                  <a:gd name="connsiteX3" fmla="*/ 355037 w 355036"/>
                  <a:gd name="connsiteY3" fmla="*/ 343631 h 343630"/>
                  <a:gd name="connsiteX4" fmla="*/ 355037 w 355036"/>
                  <a:gd name="connsiteY4" fmla="*/ 0 h 343630"/>
                  <a:gd name="connsiteX5" fmla="*/ 276078 w 355036"/>
                  <a:gd name="connsiteY5" fmla="*/ 0 h 343630"/>
                  <a:gd name="connsiteX6" fmla="*/ 276078 w 355036"/>
                  <a:gd name="connsiteY6" fmla="*/ 105847 h 343630"/>
                  <a:gd name="connsiteX7" fmla="*/ 113781 w 355036"/>
                  <a:gd name="connsiteY7" fmla="*/ 105847 h 343630"/>
                  <a:gd name="connsiteX8" fmla="*/ 54411 w 355036"/>
                  <a:gd name="connsiteY8" fmla="*/ 120779 h 343630"/>
                  <a:gd name="connsiteX9" fmla="*/ 14243 w 355036"/>
                  <a:gd name="connsiteY9" fmla="*/ 163371 h 343630"/>
                  <a:gd name="connsiteX10" fmla="*/ 0 w 355036"/>
                  <a:gd name="connsiteY10" fmla="*/ 227838 h 343630"/>
                  <a:gd name="connsiteX11" fmla="*/ 14243 w 355036"/>
                  <a:gd name="connsiteY11" fmla="*/ 286327 h 343630"/>
                  <a:gd name="connsiteX12" fmla="*/ 78958 w 355036"/>
                  <a:gd name="connsiteY12" fmla="*/ 220455 h 343630"/>
                  <a:gd name="connsiteX13" fmla="*/ 117749 w 355036"/>
                  <a:gd name="connsiteY13" fmla="*/ 181472 h 343630"/>
                  <a:gd name="connsiteX14" fmla="*/ 276271 w 355036"/>
                  <a:gd name="connsiteY14" fmla="*/ 181472 h 343630"/>
                  <a:gd name="connsiteX15" fmla="*/ 276271 w 355036"/>
                  <a:gd name="connsiteY15" fmla="*/ 267813 h 343630"/>
                  <a:gd name="connsiteX16" fmla="*/ 117749 w 355036"/>
                  <a:gd name="connsiteY16" fmla="*/ 267813 h 343630"/>
                  <a:gd name="connsiteX17" fmla="*/ 78958 w 355036"/>
                  <a:gd name="connsiteY17" fmla="*/ 228830 h 343630"/>
                  <a:gd name="connsiteX18" fmla="*/ 78958 w 355036"/>
                  <a:gd name="connsiteY18" fmla="*/ 220482 h 34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55036" h="343630" extrusionOk="0">
                    <a:moveTo>
                      <a:pt x="14243" y="286327"/>
                    </a:moveTo>
                    <a:cubicBezTo>
                      <a:pt x="23748" y="304620"/>
                      <a:pt x="37192" y="318753"/>
                      <a:pt x="54411" y="328699"/>
                    </a:cubicBezTo>
                    <a:cubicBezTo>
                      <a:pt x="71630" y="338644"/>
                      <a:pt x="91411" y="343631"/>
                      <a:pt x="113781" y="343631"/>
                    </a:cubicBezTo>
                    <a:lnTo>
                      <a:pt x="355037" y="343631"/>
                    </a:lnTo>
                    <a:lnTo>
                      <a:pt x="355037" y="0"/>
                    </a:lnTo>
                    <a:lnTo>
                      <a:pt x="276078" y="0"/>
                    </a:lnTo>
                    <a:lnTo>
                      <a:pt x="276078" y="105847"/>
                    </a:lnTo>
                    <a:lnTo>
                      <a:pt x="113781" y="105847"/>
                    </a:lnTo>
                    <a:cubicBezTo>
                      <a:pt x="91411" y="105847"/>
                      <a:pt x="71630" y="110833"/>
                      <a:pt x="54411" y="120779"/>
                    </a:cubicBezTo>
                    <a:cubicBezTo>
                      <a:pt x="37192" y="130725"/>
                      <a:pt x="23748" y="144858"/>
                      <a:pt x="14243" y="163371"/>
                    </a:cubicBezTo>
                    <a:cubicBezTo>
                      <a:pt x="4739" y="181885"/>
                      <a:pt x="0" y="203374"/>
                      <a:pt x="0" y="227838"/>
                    </a:cubicBezTo>
                    <a:cubicBezTo>
                      <a:pt x="0" y="252303"/>
                      <a:pt x="4739" y="268034"/>
                      <a:pt x="14243" y="286327"/>
                    </a:cubicBezTo>
                    <a:close/>
                    <a:moveTo>
                      <a:pt x="78958" y="220455"/>
                    </a:moveTo>
                    <a:cubicBezTo>
                      <a:pt x="78958" y="198966"/>
                      <a:pt x="96370" y="181472"/>
                      <a:pt x="117749" y="181472"/>
                    </a:cubicBezTo>
                    <a:lnTo>
                      <a:pt x="276271" y="181472"/>
                    </a:lnTo>
                    <a:lnTo>
                      <a:pt x="276271" y="267813"/>
                    </a:lnTo>
                    <a:lnTo>
                      <a:pt x="117749" y="267813"/>
                    </a:lnTo>
                    <a:cubicBezTo>
                      <a:pt x="96370" y="267813"/>
                      <a:pt x="78958" y="250319"/>
                      <a:pt x="78958" y="228830"/>
                    </a:cubicBezTo>
                    <a:lnTo>
                      <a:pt x="78958" y="220482"/>
                    </a:lnTo>
                    <a:close/>
                  </a:path>
                </a:pathLst>
              </a:custGeom>
              <a:solidFill>
                <a:srgbClr val="FFFFFF"/>
              </a:solidFill>
              <a:ln w="0" cap="flat">
                <a:noFill/>
                <a:prstDash val="solid"/>
                <a:miter/>
              </a:ln>
            </p:spPr>
            <p:txBody>
              <a:bodyPr rtlCol="0" anchor="ctr"/>
              <a:lstStyle/>
              <a:p>
                <a:pPr>
                  <a:defRPr/>
                </a:pPr>
                <a:endParaRPr lang="en-GB"/>
              </a:p>
            </p:txBody>
          </p:sp>
          <p:sp>
            <p:nvSpPr>
              <p:cNvPr id="40" name="Полилиния: фигура 39"/>
              <p:cNvSpPr/>
              <p:nvPr/>
            </p:nvSpPr>
            <p:spPr bwMode="auto">
              <a:xfrm>
                <a:off x="9894882" y="839027"/>
                <a:ext cx="276271" cy="17604"/>
              </a:xfrm>
              <a:custGeom>
                <a:avLst/>
                <a:gdLst>
                  <a:gd name="connsiteX0" fmla="*/ 276271 w 276271"/>
                  <a:gd name="connsiteY0" fmla="*/ 0 h 17604"/>
                  <a:gd name="connsiteX1" fmla="*/ 0 w 276271"/>
                  <a:gd name="connsiteY1" fmla="*/ 0 h 17604"/>
                  <a:gd name="connsiteX2" fmla="*/ 0 w 276271"/>
                  <a:gd name="connsiteY2" fmla="*/ 17604 h 17604"/>
                  <a:gd name="connsiteX3" fmla="*/ 276271 w 276271"/>
                  <a:gd name="connsiteY3" fmla="*/ 17604 h 17604"/>
                  <a:gd name="connsiteX4" fmla="*/ 276271 w 276271"/>
                  <a:gd name="connsiteY4" fmla="*/ 0 h 17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271" h="17604" extrusionOk="0">
                    <a:moveTo>
                      <a:pt x="276271" y="0"/>
                    </a:moveTo>
                    <a:lnTo>
                      <a:pt x="0" y="0"/>
                    </a:lnTo>
                    <a:lnTo>
                      <a:pt x="0" y="17604"/>
                    </a:lnTo>
                    <a:lnTo>
                      <a:pt x="276271" y="17604"/>
                    </a:lnTo>
                    <a:lnTo>
                      <a:pt x="276271" y="0"/>
                    </a:lnTo>
                    <a:close/>
                  </a:path>
                </a:pathLst>
              </a:custGeom>
              <a:solidFill>
                <a:srgbClr val="FFFFFF"/>
              </a:solidFill>
              <a:ln w="0" cap="flat">
                <a:noFill/>
                <a:prstDash val="solid"/>
                <a:miter/>
              </a:ln>
            </p:spPr>
            <p:txBody>
              <a:bodyPr rtlCol="0" anchor="ctr"/>
              <a:lstStyle/>
              <a:p>
                <a:pPr>
                  <a:defRPr/>
                </a:pPr>
                <a:endParaRPr lang="en-GB"/>
              </a:p>
            </p:txBody>
          </p:sp>
          <p:sp>
            <p:nvSpPr>
              <p:cNvPr id="41" name="Полилиния: фигура 40"/>
              <p:cNvSpPr/>
              <p:nvPr/>
            </p:nvSpPr>
            <p:spPr bwMode="auto">
              <a:xfrm>
                <a:off x="9026645" y="518291"/>
                <a:ext cx="276271" cy="17604"/>
              </a:xfrm>
              <a:custGeom>
                <a:avLst/>
                <a:gdLst>
                  <a:gd name="connsiteX0" fmla="*/ 276271 w 276271"/>
                  <a:gd name="connsiteY0" fmla="*/ 0 h 17604"/>
                  <a:gd name="connsiteX1" fmla="*/ 0 w 276271"/>
                  <a:gd name="connsiteY1" fmla="*/ 0 h 17604"/>
                  <a:gd name="connsiteX2" fmla="*/ 0 w 276271"/>
                  <a:gd name="connsiteY2" fmla="*/ 17604 h 17604"/>
                  <a:gd name="connsiteX3" fmla="*/ 276271 w 276271"/>
                  <a:gd name="connsiteY3" fmla="*/ 17604 h 17604"/>
                  <a:gd name="connsiteX4" fmla="*/ 276271 w 276271"/>
                  <a:gd name="connsiteY4" fmla="*/ 0 h 17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271" h="17604" extrusionOk="0">
                    <a:moveTo>
                      <a:pt x="276271" y="0"/>
                    </a:moveTo>
                    <a:lnTo>
                      <a:pt x="0" y="0"/>
                    </a:lnTo>
                    <a:lnTo>
                      <a:pt x="0" y="17604"/>
                    </a:lnTo>
                    <a:lnTo>
                      <a:pt x="276271" y="17604"/>
                    </a:lnTo>
                    <a:lnTo>
                      <a:pt x="276271" y="0"/>
                    </a:lnTo>
                    <a:close/>
                  </a:path>
                </a:pathLst>
              </a:custGeom>
              <a:solidFill>
                <a:srgbClr val="FFFFFF"/>
              </a:solidFill>
              <a:ln w="0" cap="flat">
                <a:noFill/>
                <a:prstDash val="solid"/>
                <a:miter/>
              </a:ln>
            </p:spPr>
            <p:txBody>
              <a:bodyPr rtlCol="0" anchor="ctr"/>
              <a:lstStyle/>
              <a:p>
                <a:pPr>
                  <a:defRPr/>
                </a:pPr>
                <a:endParaRPr lang="en-GB"/>
              </a:p>
            </p:txBody>
          </p:sp>
          <p:sp>
            <p:nvSpPr>
              <p:cNvPr id="42" name="Полилиния: фигура 41"/>
              <p:cNvSpPr/>
              <p:nvPr/>
            </p:nvSpPr>
            <p:spPr bwMode="auto">
              <a:xfrm>
                <a:off x="10371359" y="463521"/>
                <a:ext cx="358369" cy="341178"/>
              </a:xfrm>
              <a:custGeom>
                <a:avLst/>
                <a:gdLst>
                  <a:gd name="connsiteX0" fmla="*/ 348865 w 358370"/>
                  <a:gd name="connsiteY0" fmla="*/ 341179 h 341178"/>
                  <a:gd name="connsiteX1" fmla="*/ 0 w 358370"/>
                  <a:gd name="connsiteY1" fmla="*/ 341179 h 341178"/>
                  <a:gd name="connsiteX2" fmla="*/ 0 w 358370"/>
                  <a:gd name="connsiteY2" fmla="*/ 254451 h 341178"/>
                  <a:gd name="connsiteX3" fmla="*/ 109842 w 358370"/>
                  <a:gd name="connsiteY3" fmla="*/ 144610 h 341178"/>
                  <a:gd name="connsiteX4" fmla="*/ 246545 w 358370"/>
                  <a:gd name="connsiteY4" fmla="*/ 144610 h 341178"/>
                  <a:gd name="connsiteX5" fmla="*/ 279136 w 358370"/>
                  <a:gd name="connsiteY5" fmla="*/ 112018 h 341178"/>
                  <a:gd name="connsiteX6" fmla="*/ 246545 w 358370"/>
                  <a:gd name="connsiteY6" fmla="*/ 79427 h 341178"/>
                  <a:gd name="connsiteX7" fmla="*/ 2755 w 358370"/>
                  <a:gd name="connsiteY7" fmla="*/ 79427 h 341178"/>
                  <a:gd name="connsiteX8" fmla="*/ 2755 w 358370"/>
                  <a:gd name="connsiteY8" fmla="*/ 0 h 341178"/>
                  <a:gd name="connsiteX9" fmla="*/ 246352 w 358370"/>
                  <a:gd name="connsiteY9" fmla="*/ 0 h 341178"/>
                  <a:gd name="connsiteX10" fmla="*/ 358370 w 358370"/>
                  <a:gd name="connsiteY10" fmla="*/ 112018 h 341178"/>
                  <a:gd name="connsiteX11" fmla="*/ 246352 w 358370"/>
                  <a:gd name="connsiteY11" fmla="*/ 224036 h 341178"/>
                  <a:gd name="connsiteX12" fmla="*/ 109649 w 358370"/>
                  <a:gd name="connsiteY12" fmla="*/ 224036 h 341178"/>
                  <a:gd name="connsiteX13" fmla="*/ 79234 w 358370"/>
                  <a:gd name="connsiteY13" fmla="*/ 254451 h 341178"/>
                  <a:gd name="connsiteX14" fmla="*/ 79234 w 358370"/>
                  <a:gd name="connsiteY14" fmla="*/ 261752 h 341178"/>
                  <a:gd name="connsiteX15" fmla="*/ 348700 w 358370"/>
                  <a:gd name="connsiteY15" fmla="*/ 261752 h 341178"/>
                  <a:gd name="connsiteX16" fmla="*/ 348700 w 358370"/>
                  <a:gd name="connsiteY16" fmla="*/ 341179 h 341178"/>
                  <a:gd name="connsiteX17" fmla="*/ 348893 w 358370"/>
                  <a:gd name="connsiteY17" fmla="*/ 341179 h 341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58370" h="341178" extrusionOk="0">
                    <a:moveTo>
                      <a:pt x="348865" y="341179"/>
                    </a:moveTo>
                    <a:lnTo>
                      <a:pt x="0" y="341179"/>
                    </a:lnTo>
                    <a:lnTo>
                      <a:pt x="0" y="254451"/>
                    </a:lnTo>
                    <a:cubicBezTo>
                      <a:pt x="0" y="194007"/>
                      <a:pt x="49177" y="144610"/>
                      <a:pt x="109842" y="144610"/>
                    </a:cubicBezTo>
                    <a:lnTo>
                      <a:pt x="246545" y="144610"/>
                    </a:lnTo>
                    <a:cubicBezTo>
                      <a:pt x="264535" y="144610"/>
                      <a:pt x="279136" y="129981"/>
                      <a:pt x="279136" y="112018"/>
                    </a:cubicBezTo>
                    <a:cubicBezTo>
                      <a:pt x="279136" y="94056"/>
                      <a:pt x="264507" y="79427"/>
                      <a:pt x="246545" y="79427"/>
                    </a:cubicBezTo>
                    <a:lnTo>
                      <a:pt x="2755" y="79427"/>
                    </a:lnTo>
                    <a:lnTo>
                      <a:pt x="2755" y="0"/>
                    </a:lnTo>
                    <a:lnTo>
                      <a:pt x="246352" y="0"/>
                    </a:lnTo>
                    <a:cubicBezTo>
                      <a:pt x="307981" y="0"/>
                      <a:pt x="358370" y="50168"/>
                      <a:pt x="358370" y="112018"/>
                    </a:cubicBezTo>
                    <a:cubicBezTo>
                      <a:pt x="358370" y="173868"/>
                      <a:pt x="308202" y="224036"/>
                      <a:pt x="246352" y="224036"/>
                    </a:cubicBezTo>
                    <a:lnTo>
                      <a:pt x="109649" y="224036"/>
                    </a:lnTo>
                    <a:cubicBezTo>
                      <a:pt x="92843" y="224036"/>
                      <a:pt x="79234" y="237674"/>
                      <a:pt x="79234" y="254451"/>
                    </a:cubicBezTo>
                    <a:lnTo>
                      <a:pt x="79234" y="261752"/>
                    </a:lnTo>
                    <a:lnTo>
                      <a:pt x="348700" y="261752"/>
                    </a:lnTo>
                    <a:lnTo>
                      <a:pt x="348700" y="341179"/>
                    </a:lnTo>
                    <a:lnTo>
                      <a:pt x="348893" y="341179"/>
                    </a:lnTo>
                    <a:close/>
                  </a:path>
                </a:pathLst>
              </a:custGeom>
              <a:solidFill>
                <a:srgbClr val="FFFFFF"/>
              </a:solidFill>
              <a:ln w="0" cap="flat">
                <a:noFill/>
                <a:prstDash val="solid"/>
                <a:miter/>
              </a:ln>
            </p:spPr>
            <p:txBody>
              <a:bodyPr rtlCol="0" anchor="ctr"/>
              <a:lstStyle/>
              <a:p>
                <a:pPr>
                  <a:defRPr/>
                </a:pPr>
                <a:endParaRPr lang="en-GB"/>
              </a:p>
            </p:txBody>
          </p:sp>
        </p:grpSp>
        <p:grpSp>
          <p:nvGrpSpPr>
            <p:cNvPr id="9" name="Рисунок 2"/>
            <p:cNvGrpSpPr/>
            <p:nvPr/>
          </p:nvGrpSpPr>
          <p:grpSpPr bwMode="auto">
            <a:xfrm>
              <a:off x="11213920" y="425282"/>
              <a:ext cx="427382" cy="427382"/>
              <a:chOff x="11213920" y="425282"/>
              <a:chExt cx="427382" cy="427382"/>
            </a:xfrm>
          </p:grpSpPr>
          <p:sp>
            <p:nvSpPr>
              <p:cNvPr id="33" name="Полилиния: фигура 32"/>
              <p:cNvSpPr/>
              <p:nvPr/>
            </p:nvSpPr>
            <p:spPr bwMode="auto">
              <a:xfrm>
                <a:off x="11213920" y="425282"/>
                <a:ext cx="427382" cy="427382"/>
              </a:xfrm>
              <a:custGeom>
                <a:avLst/>
                <a:gdLst>
                  <a:gd name="connsiteX0" fmla="*/ 0 w 427382"/>
                  <a:gd name="connsiteY0" fmla="*/ 85405 h 427382"/>
                  <a:gd name="connsiteX1" fmla="*/ 13582 w 427382"/>
                  <a:gd name="connsiteY1" fmla="*/ 13582 h 427382"/>
                  <a:gd name="connsiteX2" fmla="*/ 85405 w 427382"/>
                  <a:gd name="connsiteY2" fmla="*/ 0 h 427382"/>
                  <a:gd name="connsiteX3" fmla="*/ 341978 w 427382"/>
                  <a:gd name="connsiteY3" fmla="*/ 0 h 427382"/>
                  <a:gd name="connsiteX4" fmla="*/ 413801 w 427382"/>
                  <a:gd name="connsiteY4" fmla="*/ 13582 h 427382"/>
                  <a:gd name="connsiteX5" fmla="*/ 427383 w 427382"/>
                  <a:gd name="connsiteY5" fmla="*/ 85405 h 427382"/>
                  <a:gd name="connsiteX6" fmla="*/ 427383 w 427382"/>
                  <a:gd name="connsiteY6" fmla="*/ 341978 h 427382"/>
                  <a:gd name="connsiteX7" fmla="*/ 413801 w 427382"/>
                  <a:gd name="connsiteY7" fmla="*/ 413800 h 427382"/>
                  <a:gd name="connsiteX8" fmla="*/ 341978 w 427382"/>
                  <a:gd name="connsiteY8" fmla="*/ 427383 h 427382"/>
                  <a:gd name="connsiteX9" fmla="*/ 85625 w 427382"/>
                  <a:gd name="connsiteY9" fmla="*/ 427383 h 427382"/>
                  <a:gd name="connsiteX10" fmla="*/ 13803 w 427382"/>
                  <a:gd name="connsiteY10" fmla="*/ 413800 h 427382"/>
                  <a:gd name="connsiteX11" fmla="*/ 220 w 427382"/>
                  <a:gd name="connsiteY11" fmla="*/ 341978 h 427382"/>
                  <a:gd name="connsiteX12" fmla="*/ 220 w 427382"/>
                  <a:gd name="connsiteY12" fmla="*/ 85405 h 427382"/>
                  <a:gd name="connsiteX13" fmla="*/ 0 w 427382"/>
                  <a:gd name="connsiteY13" fmla="*/ 85405 h 427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7382" h="427382" extrusionOk="0">
                    <a:moveTo>
                      <a:pt x="0" y="85405"/>
                    </a:moveTo>
                    <a:cubicBezTo>
                      <a:pt x="0" y="48047"/>
                      <a:pt x="0" y="27164"/>
                      <a:pt x="13582" y="13582"/>
                    </a:cubicBezTo>
                    <a:cubicBezTo>
                      <a:pt x="27164" y="0"/>
                      <a:pt x="48020" y="0"/>
                      <a:pt x="85405" y="0"/>
                    </a:cubicBezTo>
                    <a:lnTo>
                      <a:pt x="341978" y="0"/>
                    </a:lnTo>
                    <a:cubicBezTo>
                      <a:pt x="379336" y="0"/>
                      <a:pt x="400219" y="0"/>
                      <a:pt x="413801" y="13582"/>
                    </a:cubicBezTo>
                    <a:cubicBezTo>
                      <a:pt x="427383" y="27164"/>
                      <a:pt x="427383" y="48020"/>
                      <a:pt x="427383" y="85405"/>
                    </a:cubicBezTo>
                    <a:lnTo>
                      <a:pt x="427383" y="341978"/>
                    </a:lnTo>
                    <a:cubicBezTo>
                      <a:pt x="427383" y="379335"/>
                      <a:pt x="427383" y="400218"/>
                      <a:pt x="413801" y="413800"/>
                    </a:cubicBezTo>
                    <a:cubicBezTo>
                      <a:pt x="400219" y="427383"/>
                      <a:pt x="379363" y="427383"/>
                      <a:pt x="341978" y="427383"/>
                    </a:cubicBezTo>
                    <a:lnTo>
                      <a:pt x="85625" y="427383"/>
                    </a:lnTo>
                    <a:cubicBezTo>
                      <a:pt x="48268" y="427383"/>
                      <a:pt x="27385" y="427383"/>
                      <a:pt x="13803" y="413800"/>
                    </a:cubicBezTo>
                    <a:cubicBezTo>
                      <a:pt x="220" y="400218"/>
                      <a:pt x="220" y="379363"/>
                      <a:pt x="220" y="341978"/>
                    </a:cubicBezTo>
                    <a:lnTo>
                      <a:pt x="220" y="85405"/>
                    </a:lnTo>
                    <a:lnTo>
                      <a:pt x="0" y="85405"/>
                    </a:lnTo>
                    <a:close/>
                  </a:path>
                </a:pathLst>
              </a:custGeom>
              <a:solidFill>
                <a:srgbClr val="FF0000"/>
              </a:solidFill>
              <a:ln w="0" cap="flat">
                <a:noFill/>
                <a:prstDash val="solid"/>
                <a:miter/>
              </a:ln>
            </p:spPr>
            <p:txBody>
              <a:bodyPr rtlCol="0" anchor="ctr"/>
              <a:lstStyle/>
              <a:p>
                <a:pPr>
                  <a:defRPr/>
                </a:pPr>
                <a:endParaRPr lang="en-GB"/>
              </a:p>
            </p:txBody>
          </p:sp>
          <p:grpSp>
            <p:nvGrpSpPr>
              <p:cNvPr id="34" name="Рисунок 2"/>
              <p:cNvGrpSpPr/>
              <p:nvPr/>
            </p:nvGrpSpPr>
            <p:grpSpPr bwMode="auto">
              <a:xfrm>
                <a:off x="11298278" y="512781"/>
                <a:ext cx="263680" cy="252412"/>
                <a:chOff x="11298278" y="512781"/>
                <a:chExt cx="263680" cy="252412"/>
              </a:xfrm>
              <a:solidFill>
                <a:srgbClr val="000000"/>
              </a:solidFill>
            </p:grpSpPr>
            <p:sp>
              <p:nvSpPr>
                <p:cNvPr id="35" name="Полилиния: фигура 34"/>
                <p:cNvSpPr/>
                <p:nvPr/>
              </p:nvSpPr>
              <p:spPr bwMode="auto">
                <a:xfrm>
                  <a:off x="11298278" y="564768"/>
                  <a:ext cx="146731" cy="200425"/>
                </a:xfrm>
                <a:custGeom>
                  <a:avLst/>
                  <a:gdLst>
                    <a:gd name="connsiteX0" fmla="*/ 81383 w 146731"/>
                    <a:gd name="connsiteY0" fmla="*/ 0 h 200425"/>
                    <a:gd name="connsiteX1" fmla="*/ 41105 w 146731"/>
                    <a:gd name="connsiteY1" fmla="*/ 16502 h 200425"/>
                    <a:gd name="connsiteX2" fmla="*/ 37771 w 146731"/>
                    <a:gd name="connsiteY2" fmla="*/ 16502 h 200425"/>
                    <a:gd name="connsiteX3" fmla="*/ 37771 w 146731"/>
                    <a:gd name="connsiteY3" fmla="*/ 2727 h 200425"/>
                    <a:gd name="connsiteX4" fmla="*/ 0 w 146731"/>
                    <a:gd name="connsiteY4" fmla="*/ 2727 h 200425"/>
                    <a:gd name="connsiteX5" fmla="*/ 0 w 146731"/>
                    <a:gd name="connsiteY5" fmla="*/ 200426 h 200425"/>
                    <a:gd name="connsiteX6" fmla="*/ 37771 w 146731"/>
                    <a:gd name="connsiteY6" fmla="*/ 200426 h 200425"/>
                    <a:gd name="connsiteX7" fmla="*/ 37771 w 146731"/>
                    <a:gd name="connsiteY7" fmla="*/ 131744 h 200425"/>
                    <a:gd name="connsiteX8" fmla="*/ 41105 w 146731"/>
                    <a:gd name="connsiteY8" fmla="*/ 131744 h 200425"/>
                    <a:gd name="connsiteX9" fmla="*/ 81383 w 146731"/>
                    <a:gd name="connsiteY9" fmla="*/ 148246 h 200425"/>
                    <a:gd name="connsiteX10" fmla="*/ 146731 w 146731"/>
                    <a:gd name="connsiteY10" fmla="*/ 74137 h 200425"/>
                    <a:gd name="connsiteX11" fmla="*/ 81383 w 146731"/>
                    <a:gd name="connsiteY11" fmla="*/ 28 h 200425"/>
                    <a:gd name="connsiteX12" fmla="*/ 73035 w 146731"/>
                    <a:gd name="connsiteY12" fmla="*/ 113148 h 200425"/>
                    <a:gd name="connsiteX13" fmla="*/ 37744 w 146731"/>
                    <a:gd name="connsiteY13" fmla="*/ 74109 h 200425"/>
                    <a:gd name="connsiteX14" fmla="*/ 37744 w 146731"/>
                    <a:gd name="connsiteY14" fmla="*/ 74109 h 200425"/>
                    <a:gd name="connsiteX15" fmla="*/ 73035 w 146731"/>
                    <a:gd name="connsiteY15" fmla="*/ 35071 h 200425"/>
                    <a:gd name="connsiteX16" fmla="*/ 108740 w 146731"/>
                    <a:gd name="connsiteY16" fmla="*/ 74109 h 200425"/>
                    <a:gd name="connsiteX17" fmla="*/ 73035 w 146731"/>
                    <a:gd name="connsiteY17" fmla="*/ 113148 h 200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46731" h="200425" extrusionOk="0">
                      <a:moveTo>
                        <a:pt x="81383" y="0"/>
                      </a:moveTo>
                      <a:cubicBezTo>
                        <a:pt x="65321" y="0"/>
                        <a:pt x="50499" y="5841"/>
                        <a:pt x="41105" y="16502"/>
                      </a:cubicBezTo>
                      <a:lnTo>
                        <a:pt x="37771" y="16502"/>
                      </a:lnTo>
                      <a:lnTo>
                        <a:pt x="37771" y="2727"/>
                      </a:lnTo>
                      <a:lnTo>
                        <a:pt x="0" y="2727"/>
                      </a:lnTo>
                      <a:lnTo>
                        <a:pt x="0" y="200426"/>
                      </a:lnTo>
                      <a:lnTo>
                        <a:pt x="37771" y="200426"/>
                      </a:lnTo>
                      <a:lnTo>
                        <a:pt x="37771" y="131744"/>
                      </a:lnTo>
                      <a:lnTo>
                        <a:pt x="41105" y="131744"/>
                      </a:lnTo>
                      <a:cubicBezTo>
                        <a:pt x="49866" y="141359"/>
                        <a:pt x="64081" y="148246"/>
                        <a:pt x="81383" y="148246"/>
                      </a:cubicBezTo>
                      <a:cubicBezTo>
                        <a:pt x="120201" y="148246"/>
                        <a:pt x="146731" y="116922"/>
                        <a:pt x="146731" y="74137"/>
                      </a:cubicBezTo>
                      <a:cubicBezTo>
                        <a:pt x="146731" y="31352"/>
                        <a:pt x="120228" y="28"/>
                        <a:pt x="81383" y="28"/>
                      </a:cubicBezTo>
                      <a:close/>
                      <a:moveTo>
                        <a:pt x="73035" y="113148"/>
                      </a:moveTo>
                      <a:cubicBezTo>
                        <a:pt x="52373" y="113148"/>
                        <a:pt x="37744" y="96645"/>
                        <a:pt x="37744" y="74109"/>
                      </a:cubicBezTo>
                      <a:lnTo>
                        <a:pt x="37744" y="74109"/>
                      </a:lnTo>
                      <a:cubicBezTo>
                        <a:pt x="37744" y="51574"/>
                        <a:pt x="52565" y="35071"/>
                        <a:pt x="73035" y="35071"/>
                      </a:cubicBezTo>
                      <a:cubicBezTo>
                        <a:pt x="93505" y="35071"/>
                        <a:pt x="108740" y="51574"/>
                        <a:pt x="108740" y="74109"/>
                      </a:cubicBezTo>
                      <a:cubicBezTo>
                        <a:pt x="108960" y="96645"/>
                        <a:pt x="93918" y="113148"/>
                        <a:pt x="73035" y="113148"/>
                      </a:cubicBezTo>
                      <a:close/>
                    </a:path>
                  </a:pathLst>
                </a:custGeom>
                <a:solidFill>
                  <a:schemeClr val="bg1"/>
                </a:solidFill>
                <a:ln w="0" cap="flat">
                  <a:noFill/>
                  <a:prstDash val="solid"/>
                  <a:miter/>
                </a:ln>
              </p:spPr>
              <p:txBody>
                <a:bodyPr rtlCol="0" anchor="ctr"/>
                <a:lstStyle/>
                <a:p>
                  <a:pPr>
                    <a:defRPr/>
                  </a:pPr>
                  <a:endParaRPr lang="en-GB"/>
                </a:p>
              </p:txBody>
            </p:sp>
            <p:sp>
              <p:nvSpPr>
                <p:cNvPr id="36" name="Полилиния: фигура 35"/>
                <p:cNvSpPr/>
                <p:nvPr/>
              </p:nvSpPr>
              <p:spPr bwMode="auto">
                <a:xfrm>
                  <a:off x="11465699" y="512781"/>
                  <a:ext cx="96259" cy="197698"/>
                </a:xfrm>
                <a:custGeom>
                  <a:avLst/>
                  <a:gdLst>
                    <a:gd name="connsiteX0" fmla="*/ 96012 w 96259"/>
                    <a:gd name="connsiteY0" fmla="*/ 89978 h 197698"/>
                    <a:gd name="connsiteX1" fmla="*/ 96012 w 96259"/>
                    <a:gd name="connsiteY1" fmla="*/ 54907 h 197698"/>
                    <a:gd name="connsiteX2" fmla="*/ 37771 w 96259"/>
                    <a:gd name="connsiteY2" fmla="*/ 54907 h 197698"/>
                    <a:gd name="connsiteX3" fmla="*/ 37771 w 96259"/>
                    <a:gd name="connsiteY3" fmla="*/ 0 h 197698"/>
                    <a:gd name="connsiteX4" fmla="*/ 0 w 96259"/>
                    <a:gd name="connsiteY4" fmla="*/ 0 h 197698"/>
                    <a:gd name="connsiteX5" fmla="*/ 0 w 96259"/>
                    <a:gd name="connsiteY5" fmla="*/ 138191 h 197698"/>
                    <a:gd name="connsiteX6" fmla="*/ 59508 w 96259"/>
                    <a:gd name="connsiteY6" fmla="*/ 197699 h 197698"/>
                    <a:gd name="connsiteX7" fmla="*/ 96260 w 96259"/>
                    <a:gd name="connsiteY7" fmla="*/ 197699 h 197698"/>
                    <a:gd name="connsiteX8" fmla="*/ 96260 w 96259"/>
                    <a:gd name="connsiteY8" fmla="*/ 162627 h 197698"/>
                    <a:gd name="connsiteX9" fmla="*/ 66395 w 96259"/>
                    <a:gd name="connsiteY9" fmla="*/ 162627 h 197698"/>
                    <a:gd name="connsiteX10" fmla="*/ 37578 w 96259"/>
                    <a:gd name="connsiteY10" fmla="*/ 133810 h 197698"/>
                    <a:gd name="connsiteX11" fmla="*/ 37578 w 96259"/>
                    <a:gd name="connsiteY11" fmla="*/ 90171 h 197698"/>
                    <a:gd name="connsiteX12" fmla="*/ 96039 w 96259"/>
                    <a:gd name="connsiteY12" fmla="*/ 90171 h 197698"/>
                    <a:gd name="connsiteX13" fmla="*/ 96039 w 96259"/>
                    <a:gd name="connsiteY13" fmla="*/ 89951 h 197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6259" h="197698" extrusionOk="0">
                      <a:moveTo>
                        <a:pt x="96012" y="89978"/>
                      </a:moveTo>
                      <a:lnTo>
                        <a:pt x="96012" y="54907"/>
                      </a:lnTo>
                      <a:lnTo>
                        <a:pt x="37771" y="54907"/>
                      </a:lnTo>
                      <a:lnTo>
                        <a:pt x="37771" y="0"/>
                      </a:lnTo>
                      <a:lnTo>
                        <a:pt x="0" y="0"/>
                      </a:lnTo>
                      <a:lnTo>
                        <a:pt x="0" y="138191"/>
                      </a:lnTo>
                      <a:cubicBezTo>
                        <a:pt x="0" y="176816"/>
                        <a:pt x="19202" y="197699"/>
                        <a:pt x="59508" y="197699"/>
                      </a:cubicBezTo>
                      <a:lnTo>
                        <a:pt x="96260" y="197699"/>
                      </a:lnTo>
                      <a:lnTo>
                        <a:pt x="96260" y="162627"/>
                      </a:lnTo>
                      <a:lnTo>
                        <a:pt x="66395" y="162627"/>
                      </a:lnTo>
                      <a:cubicBezTo>
                        <a:pt x="46559" y="162627"/>
                        <a:pt x="37578" y="154473"/>
                        <a:pt x="37578" y="133810"/>
                      </a:cubicBezTo>
                      <a:lnTo>
                        <a:pt x="37578" y="90171"/>
                      </a:lnTo>
                      <a:lnTo>
                        <a:pt x="96039" y="90171"/>
                      </a:lnTo>
                      <a:lnTo>
                        <a:pt x="96039" y="89951"/>
                      </a:lnTo>
                      <a:close/>
                    </a:path>
                  </a:pathLst>
                </a:custGeom>
                <a:solidFill>
                  <a:schemeClr val="bg1"/>
                </a:solidFill>
                <a:ln w="0" cap="flat">
                  <a:noFill/>
                  <a:prstDash val="solid"/>
                  <a:miter/>
                </a:ln>
              </p:spPr>
              <p:txBody>
                <a:bodyPr rtlCol="0" anchor="ctr"/>
                <a:lstStyle/>
                <a:p>
                  <a:pPr>
                    <a:defRPr/>
                  </a:pPr>
                  <a:endParaRPr lang="en-GB"/>
                </a:p>
              </p:txBody>
            </p:sp>
          </p:grpSp>
        </p:grpSp>
        <p:grpSp>
          <p:nvGrpSpPr>
            <p:cNvPr id="11" name="Рисунок 2"/>
            <p:cNvGrpSpPr/>
            <p:nvPr/>
          </p:nvGrpSpPr>
          <p:grpSpPr bwMode="auto">
            <a:xfrm>
              <a:off x="10714525" y="404770"/>
              <a:ext cx="375366" cy="704331"/>
              <a:chOff x="10714525" y="404770"/>
              <a:chExt cx="375366" cy="704331"/>
            </a:xfrm>
            <a:solidFill>
              <a:srgbClr val="FFFFFF"/>
            </a:solidFill>
          </p:grpSpPr>
          <p:sp>
            <p:nvSpPr>
              <p:cNvPr id="12" name="Полилиния: фигура 11"/>
              <p:cNvSpPr/>
              <p:nvPr/>
            </p:nvSpPr>
            <p:spPr bwMode="auto">
              <a:xfrm rot="-1719600">
                <a:off x="10934740" y="388832"/>
                <a:ext cx="33831" cy="513613"/>
              </a:xfrm>
              <a:custGeom>
                <a:avLst/>
                <a:gdLst>
                  <a:gd name="connsiteX0" fmla="*/ 0 w 33831"/>
                  <a:gd name="connsiteY0" fmla="*/ 0 h 513613"/>
                  <a:gd name="connsiteX1" fmla="*/ 33832 w 33831"/>
                  <a:gd name="connsiteY1" fmla="*/ 0 h 513613"/>
                  <a:gd name="connsiteX2" fmla="*/ 33832 w 33831"/>
                  <a:gd name="connsiteY2" fmla="*/ 513614 h 513613"/>
                  <a:gd name="connsiteX3" fmla="*/ 0 w 33831"/>
                  <a:gd name="connsiteY3" fmla="*/ 513614 h 513613"/>
                </a:gdLst>
                <a:ahLst/>
                <a:cxnLst>
                  <a:cxn ang="0">
                    <a:pos x="connsiteX0" y="connsiteY0"/>
                  </a:cxn>
                  <a:cxn ang="0">
                    <a:pos x="connsiteX1" y="connsiteY1"/>
                  </a:cxn>
                  <a:cxn ang="0">
                    <a:pos x="connsiteX2" y="connsiteY2"/>
                  </a:cxn>
                  <a:cxn ang="0">
                    <a:pos x="connsiteX3" y="connsiteY3"/>
                  </a:cxn>
                </a:cxnLst>
                <a:rect l="l" t="t" r="r" b="b"/>
                <a:pathLst>
                  <a:path w="33831" h="513613" extrusionOk="0">
                    <a:moveTo>
                      <a:pt x="0" y="0"/>
                    </a:moveTo>
                    <a:lnTo>
                      <a:pt x="33832" y="0"/>
                    </a:lnTo>
                    <a:lnTo>
                      <a:pt x="33832" y="513614"/>
                    </a:lnTo>
                    <a:lnTo>
                      <a:pt x="0" y="513614"/>
                    </a:lnTo>
                    <a:close/>
                  </a:path>
                </a:pathLst>
              </a:custGeom>
              <a:solidFill>
                <a:srgbClr val="FFFFFF"/>
              </a:solidFill>
              <a:ln w="0" cap="flat">
                <a:noFill/>
                <a:prstDash val="solid"/>
                <a:miter/>
              </a:ln>
            </p:spPr>
            <p:txBody>
              <a:bodyPr rtlCol="0" anchor="ctr"/>
              <a:lstStyle/>
              <a:p>
                <a:pPr>
                  <a:defRPr/>
                </a:pPr>
                <a:endParaRPr lang="en-GB"/>
              </a:p>
            </p:txBody>
          </p:sp>
          <p:sp>
            <p:nvSpPr>
              <p:cNvPr id="14" name="Полилиния: фигура 13"/>
              <p:cNvSpPr/>
              <p:nvPr/>
            </p:nvSpPr>
            <p:spPr bwMode="auto">
              <a:xfrm rot="-3804000">
                <a:off x="10516826" y="740020"/>
                <a:ext cx="770765" cy="33831"/>
              </a:xfrm>
              <a:custGeom>
                <a:avLst/>
                <a:gdLst>
                  <a:gd name="connsiteX0" fmla="*/ 0 w 770765"/>
                  <a:gd name="connsiteY0" fmla="*/ 0 h 33831"/>
                  <a:gd name="connsiteX1" fmla="*/ 770766 w 770765"/>
                  <a:gd name="connsiteY1" fmla="*/ 0 h 33831"/>
                  <a:gd name="connsiteX2" fmla="*/ 770766 w 770765"/>
                  <a:gd name="connsiteY2" fmla="*/ 33831 h 33831"/>
                  <a:gd name="connsiteX3" fmla="*/ 0 w 770765"/>
                  <a:gd name="connsiteY3" fmla="*/ 33831 h 33831"/>
                </a:gdLst>
                <a:ahLst/>
                <a:cxnLst>
                  <a:cxn ang="0">
                    <a:pos x="connsiteX0" y="connsiteY0"/>
                  </a:cxn>
                  <a:cxn ang="0">
                    <a:pos x="connsiteX1" y="connsiteY1"/>
                  </a:cxn>
                  <a:cxn ang="0">
                    <a:pos x="connsiteX2" y="connsiteY2"/>
                  </a:cxn>
                  <a:cxn ang="0">
                    <a:pos x="connsiteX3" y="connsiteY3"/>
                  </a:cxn>
                </a:cxnLst>
                <a:rect l="l" t="t" r="r" b="b"/>
                <a:pathLst>
                  <a:path w="770765" h="33831" extrusionOk="0">
                    <a:moveTo>
                      <a:pt x="0" y="0"/>
                    </a:moveTo>
                    <a:lnTo>
                      <a:pt x="770766" y="0"/>
                    </a:lnTo>
                    <a:lnTo>
                      <a:pt x="770766" y="33831"/>
                    </a:lnTo>
                    <a:lnTo>
                      <a:pt x="0" y="33831"/>
                    </a:lnTo>
                    <a:close/>
                  </a:path>
                </a:pathLst>
              </a:custGeom>
              <a:solidFill>
                <a:srgbClr val="FFFFFF"/>
              </a:solidFill>
              <a:ln w="0" cap="flat">
                <a:noFill/>
                <a:prstDash val="solid"/>
                <a:miter/>
              </a:ln>
            </p:spPr>
            <p:txBody>
              <a:bodyPr rtlCol="0" anchor="ctr"/>
              <a:lstStyle/>
              <a:p>
                <a:pPr>
                  <a:defRPr/>
                </a:pPr>
                <a:endParaRPr lang="en-GB"/>
              </a:p>
            </p:txBody>
          </p:sp>
        </p:grp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PhAnim="0" preserve="1" userDrawn="1">
  <p:cSld name="1_Слайд фото 7">
    <p:spTree>
      <p:nvGrpSpPr>
        <p:cNvPr id="1" name=""/>
        <p:cNvGrpSpPr/>
        <p:nvPr/>
      </p:nvGrpSpPr>
      <p:grpSpPr bwMode="auto">
        <a:xfrm>
          <a:off x="0" y="0"/>
          <a:ext cx="0" cy="0"/>
          <a:chOff x="0" y="0"/>
          <a:chExt cx="0" cy="0"/>
        </a:xfrm>
      </p:grpSpPr>
      <p:sp>
        <p:nvSpPr>
          <p:cNvPr id="2" name="Рисунок 2"/>
          <p:cNvSpPr>
            <a:spLocks noGrp="1"/>
          </p:cNvSpPr>
          <p:nvPr>
            <p:ph type="pic" sz="quarter" idx="10"/>
          </p:nvPr>
        </p:nvSpPr>
        <p:spPr bwMode="auto">
          <a:xfrm>
            <a:off x="6319336" y="1891279"/>
            <a:ext cx="5321802" cy="4274571"/>
          </a:xfrm>
          <a:prstGeom prst="roundRect">
            <a:avLst>
              <a:gd name="adj" fmla="val 5152"/>
            </a:avLst>
          </a:prstGeom>
          <a:solidFill>
            <a:schemeClr val="tx1">
              <a:lumMod val="50000"/>
              <a:lumOff val="50000"/>
            </a:schemeClr>
          </a:solidFill>
          <a:ln>
            <a:noFill/>
          </a:ln>
        </p:spPr>
        <p:txBody>
          <a:bodyPr/>
          <a:lstStyle/>
          <a:p>
            <a:pPr>
              <a:defRPr/>
            </a:pPr>
            <a:endParaRPr lang="ru-RU"/>
          </a:p>
        </p:txBody>
      </p:sp>
      <p:sp>
        <p:nvSpPr>
          <p:cNvPr id="4" name="Shape 9"/>
          <p:cNvSpPr>
            <a:spLocks noGrp="1"/>
          </p:cNvSpPr>
          <p:nvPr>
            <p:ph type="title" hasCustomPrompt="1"/>
          </p:nvPr>
        </p:nvSpPr>
        <p:spPr bwMode="auto">
          <a:xfrm>
            <a:off x="587375" y="721515"/>
            <a:ext cx="8052144" cy="1052552"/>
          </a:xfrm>
        </p:spPr>
        <p:txBody>
          <a:bodyPr vert="horz" lIns="0" tIns="0" rIns="0" bIns="0" rtlCol="0" anchor="t">
            <a:noAutofit/>
          </a:bodyPr>
          <a:lstStyle>
            <a:lvl1pPr>
              <a:lnSpc>
                <a:spcPct val="80000"/>
              </a:lnSpc>
              <a:defRPr lang="ru-RU" sz="4800" b="0" i="0" spc="-200">
                <a:solidFill>
                  <a:schemeClr val="bg1"/>
                </a:solidFill>
                <a:latin typeface="TT Positive DemiBold"/>
                <a:ea typeface="+mj-ea"/>
                <a:cs typeface="+mj-cs"/>
              </a:defRPr>
            </a:lvl1pPr>
          </a:lstStyle>
          <a:p>
            <a:pPr lvl="0" algn="l" defTabSz="914400">
              <a:lnSpc>
                <a:spcPct val="80000"/>
              </a:lnSpc>
              <a:spcBef>
                <a:spcPts val="0"/>
              </a:spcBef>
              <a:buNone/>
              <a:defRPr/>
            </a:pPr>
            <a:r>
              <a:rPr lang="ru-RU"/>
              <a:t>Заголовок — главная </a:t>
            </a:r>
            <a:br>
              <a:rPr lang="ru-RU"/>
            </a:br>
            <a:r>
              <a:rPr lang="ru-RU"/>
              <a:t>мысль слайда</a:t>
            </a:r>
            <a:endParaRPr/>
          </a:p>
        </p:txBody>
      </p:sp>
      <p:sp>
        <p:nvSpPr>
          <p:cNvPr id="5" name="Текст 46"/>
          <p:cNvSpPr>
            <a:spLocks noGrp="1"/>
          </p:cNvSpPr>
          <p:nvPr>
            <p:ph type="body" sz="quarter" idx="14" hasCustomPrompt="1"/>
          </p:nvPr>
        </p:nvSpPr>
        <p:spPr bwMode="auto">
          <a:xfrm>
            <a:off x="587375" y="2886848"/>
            <a:ext cx="4527964" cy="1180535"/>
          </a:xfrm>
        </p:spPr>
        <p:txBody>
          <a:bodyPr lIns="0" tIns="0" rIns="0" bIns="0">
            <a:noAutofit/>
          </a:bodyPr>
          <a:lstStyle>
            <a:lvl1pPr marL="0" marR="0" indent="0" algn="l" defTabSz="914400">
              <a:lnSpc>
                <a:spcPct val="90000"/>
              </a:lnSpc>
              <a:spcBef>
                <a:spcPts val="1000"/>
              </a:spcBef>
              <a:spcAft>
                <a:spcPts val="0"/>
              </a:spcAft>
              <a:buClrTx/>
              <a:buSzTx/>
              <a:buFont typeface="Arial"/>
              <a:buNone/>
              <a:defRPr lang="ru-RU" sz="1600" b="0" i="0">
                <a:solidFill>
                  <a:schemeClr val="bg1"/>
                </a:solidFill>
                <a:latin typeface="TT Positive"/>
                <a:ea typeface="+mn-ea"/>
                <a:cs typeface="+mn-cs"/>
              </a:defRPr>
            </a:lvl1pPr>
            <a:lvl3pPr>
              <a:defRPr/>
            </a:lvl3pPr>
          </a:lstStyle>
          <a:p>
            <a:pPr marL="0" marR="0" lvl="0" indent="0" algn="l" defTabSz="914400">
              <a:lnSpc>
                <a:spcPct val="90000"/>
              </a:lnSpc>
              <a:spcBef>
                <a:spcPts val="1000"/>
              </a:spcBef>
              <a:spcAft>
                <a:spcPts val="0"/>
              </a:spcAft>
              <a:buClrTx/>
              <a:buSzTx/>
              <a:buFont typeface="Arial"/>
              <a:buNone/>
              <a:defRPr/>
            </a:pPr>
            <a:r>
              <a:rPr lang="en"/>
              <a:t>Lorem ipsum dolor sit amet, consectetur adipiscing elit, sed do eiusmod tempor incididunt ut labore et dolore magna aliqua. Ut enim ad minim veniam, quis nostrud exercitation ullamco laboris nisi ut aliquip ex ea commodo consequat. </a:t>
            </a:r>
            <a:endParaRPr lang="ru-RU"/>
          </a:p>
        </p:txBody>
      </p:sp>
      <p:sp>
        <p:nvSpPr>
          <p:cNvPr id="6" name="Текст 46"/>
          <p:cNvSpPr>
            <a:spLocks noGrp="1"/>
          </p:cNvSpPr>
          <p:nvPr>
            <p:ph type="body" sz="quarter" idx="15" hasCustomPrompt="1"/>
          </p:nvPr>
        </p:nvSpPr>
        <p:spPr bwMode="auto">
          <a:xfrm>
            <a:off x="587375" y="2315349"/>
            <a:ext cx="5332000" cy="342900"/>
          </a:xfrm>
        </p:spPr>
        <p:txBody>
          <a:bodyPr lIns="0" tIns="0" rIns="0" bIns="0">
            <a:noAutofit/>
          </a:bodyPr>
          <a:lstStyle>
            <a:lvl1pPr marL="0" marR="0" indent="0" algn="l" defTabSz="914400">
              <a:lnSpc>
                <a:spcPct val="90000"/>
              </a:lnSpc>
              <a:spcBef>
                <a:spcPts val="1000"/>
              </a:spcBef>
              <a:spcAft>
                <a:spcPts val="0"/>
              </a:spcAft>
              <a:buClrTx/>
              <a:buSzTx/>
              <a:buFont typeface="Arial"/>
              <a:buNone/>
              <a:defRPr lang="ru-RU" sz="2400" b="0" i="0">
                <a:solidFill>
                  <a:schemeClr val="bg1"/>
                </a:solidFill>
                <a:latin typeface="TT Positive DemiBold"/>
                <a:ea typeface="+mn-ea"/>
                <a:cs typeface="+mn-cs"/>
              </a:defRPr>
            </a:lvl1pPr>
            <a:lvl3pPr>
              <a:defRPr/>
            </a:lvl3pPr>
          </a:lstStyle>
          <a:p>
            <a:pPr marL="0" marR="0" lvl="0" indent="0" algn="l" defTabSz="914400">
              <a:lnSpc>
                <a:spcPct val="90000"/>
              </a:lnSpc>
              <a:spcBef>
                <a:spcPts val="1000"/>
              </a:spcBef>
              <a:spcAft>
                <a:spcPts val="0"/>
              </a:spcAft>
              <a:buClrTx/>
              <a:buSzTx/>
              <a:buFont typeface="Arial"/>
              <a:buNone/>
              <a:defRPr/>
            </a:pPr>
            <a:r>
              <a:rPr lang="ru-RU"/>
              <a:t>Заголовок</a:t>
            </a:r>
            <a:endParaRPr/>
          </a:p>
        </p:txBody>
      </p:sp>
      <p:sp>
        <p:nvSpPr>
          <p:cNvPr id="26" name="Текст 14"/>
          <p:cNvSpPr txBox="1"/>
          <p:nvPr userDrawn="1"/>
        </p:nvSpPr>
        <p:spPr bwMode="auto">
          <a:xfrm>
            <a:off x="573625" y="391063"/>
            <a:ext cx="10515600" cy="152349"/>
          </a:xfrm>
          <a:prstGeom prst="rect">
            <a:avLst/>
          </a:prstGeom>
        </p:spPr>
        <p:txBody>
          <a:bodyPr vert="horz" lIns="0" tIns="0" rIns="0" bIns="0" rtlCol="0">
            <a:spAutoFit/>
          </a:bodyPr>
          <a:lstStyle>
            <a:lvl1pPr marL="0" indent="0" algn="l" defTabSz="914400">
              <a:lnSpc>
                <a:spcPct val="90000"/>
              </a:lnSpc>
              <a:spcBef>
                <a:spcPts val="1000"/>
              </a:spcBef>
              <a:buFontTx/>
              <a:buNone/>
              <a:defRPr sz="2800" b="0" i="0">
                <a:solidFill>
                  <a:srgbClr val="212121"/>
                </a:solidFill>
                <a:latin typeface="TT Positive"/>
                <a:ea typeface="+mn-ea"/>
                <a:cs typeface="+mn-cs"/>
              </a:defRPr>
            </a:lvl1pPr>
            <a:lvl2pPr marL="457200" indent="0" algn="l" defTabSz="914400">
              <a:lnSpc>
                <a:spcPct val="90000"/>
              </a:lnSpc>
              <a:spcBef>
                <a:spcPts val="500"/>
              </a:spcBef>
              <a:buFontTx/>
              <a:buNone/>
              <a:defRPr sz="2400" b="0" i="0">
                <a:solidFill>
                  <a:srgbClr val="212121"/>
                </a:solidFill>
                <a:latin typeface="TT Positive"/>
                <a:ea typeface="+mn-ea"/>
                <a:cs typeface="+mn-cs"/>
              </a:defRPr>
            </a:lvl2pPr>
            <a:lvl3pPr marL="914400" indent="0" algn="l" defTabSz="914400">
              <a:lnSpc>
                <a:spcPct val="90000"/>
              </a:lnSpc>
              <a:spcBef>
                <a:spcPts val="500"/>
              </a:spcBef>
              <a:buFontTx/>
              <a:buNone/>
              <a:defRPr sz="2000" b="0" i="0">
                <a:solidFill>
                  <a:srgbClr val="212121"/>
                </a:solidFill>
                <a:latin typeface="TT Positive"/>
                <a:ea typeface="+mn-ea"/>
                <a:cs typeface="+mn-cs"/>
              </a:defRPr>
            </a:lvl3pPr>
            <a:lvl4pPr marL="1371600" indent="0" algn="l" defTabSz="914400">
              <a:lnSpc>
                <a:spcPct val="90000"/>
              </a:lnSpc>
              <a:spcBef>
                <a:spcPts val="500"/>
              </a:spcBef>
              <a:buFontTx/>
              <a:buNone/>
              <a:defRPr sz="1800" b="0" i="0">
                <a:solidFill>
                  <a:srgbClr val="212121"/>
                </a:solidFill>
                <a:latin typeface="TT Positive"/>
                <a:ea typeface="+mn-ea"/>
                <a:cs typeface="+mn-cs"/>
              </a:defRPr>
            </a:lvl4pPr>
            <a:lvl5pPr marL="1828800" indent="0" algn="l" defTabSz="914400">
              <a:lnSpc>
                <a:spcPct val="90000"/>
              </a:lnSpc>
              <a:spcBef>
                <a:spcPts val="500"/>
              </a:spcBef>
              <a:buFontTx/>
              <a:buNone/>
              <a:defRPr sz="1800" b="0" i="0">
                <a:solidFill>
                  <a:srgbClr val="212121"/>
                </a:solidFill>
                <a:latin typeface="TT Positive"/>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a:defRPr/>
            </a:pPr>
            <a:r>
              <a:rPr lang="en-US" sz="1100">
                <a:solidFill>
                  <a:schemeClr val="tx2">
                    <a:lumMod val="50000"/>
                  </a:schemeClr>
                </a:solidFill>
                <a:latin typeface="TT Positive Medium"/>
              </a:rPr>
              <a:t>POSITIVE HACK DAYS FEST 2024</a:t>
            </a:r>
            <a:endParaRPr lang="ru-RU" sz="1100">
              <a:solidFill>
                <a:schemeClr val="tx2">
                  <a:lumMod val="50000"/>
                </a:schemeClr>
              </a:solidFill>
              <a:latin typeface="TT Positive Medium"/>
            </a:endParaRPr>
          </a:p>
        </p:txBody>
      </p:sp>
      <p:sp>
        <p:nvSpPr>
          <p:cNvPr id="27" name="TextBox 26"/>
          <p:cNvSpPr txBox="1"/>
          <p:nvPr userDrawn="1"/>
        </p:nvSpPr>
        <p:spPr bwMode="auto">
          <a:xfrm>
            <a:off x="587375" y="6417642"/>
            <a:ext cx="383003" cy="184666"/>
          </a:xfrm>
          <a:prstGeom prst="rect">
            <a:avLst/>
          </a:prstGeom>
          <a:noFill/>
        </p:spPr>
        <p:txBody>
          <a:bodyPr wrap="square" lIns="0" tIns="0" rIns="0" bIns="0" rtlCol="0" anchor="b">
            <a:spAutoFit/>
          </a:bodyPr>
          <a:lstStyle/>
          <a:p>
            <a:pPr algn="l">
              <a:defRPr/>
            </a:pPr>
            <a:fld id="{C4C0981C-535B-4EEC-A7A3-4818C0CB8BA2}" type="slidenum">
              <a:rPr lang="ru-RU" sz="1200">
                <a:solidFill>
                  <a:schemeClr val="bg1"/>
                </a:solidFill>
                <a:latin typeface="TT Positive"/>
              </a:rPr>
              <a:t>‹#›</a:t>
            </a:fld>
            <a:endParaRPr lang="ru-RU" sz="1200">
              <a:solidFill>
                <a:schemeClr val="bg1"/>
              </a:solidFill>
              <a:latin typeface="TT Positive"/>
            </a:endParaRPr>
          </a:p>
        </p:txBody>
      </p:sp>
      <p:grpSp>
        <p:nvGrpSpPr>
          <p:cNvPr id="3" name="Группа 2"/>
          <p:cNvGrpSpPr/>
          <p:nvPr userDrawn="1"/>
        </p:nvGrpSpPr>
        <p:grpSpPr bwMode="auto">
          <a:xfrm>
            <a:off x="9026645" y="385622"/>
            <a:ext cx="2614657" cy="704331"/>
            <a:chOff x="9026645" y="404770"/>
            <a:chExt cx="2614657" cy="704331"/>
          </a:xfrm>
        </p:grpSpPr>
        <p:grpSp>
          <p:nvGrpSpPr>
            <p:cNvPr id="7" name="Рисунок 2"/>
            <p:cNvGrpSpPr/>
            <p:nvPr/>
          </p:nvGrpSpPr>
          <p:grpSpPr bwMode="auto">
            <a:xfrm>
              <a:off x="9026645" y="462612"/>
              <a:ext cx="1703084" cy="427988"/>
              <a:chOff x="9026645" y="462612"/>
              <a:chExt cx="1703084" cy="427988"/>
            </a:xfrm>
            <a:solidFill>
              <a:srgbClr val="FFFFFF"/>
            </a:solidFill>
          </p:grpSpPr>
          <p:sp>
            <p:nvSpPr>
              <p:cNvPr id="34" name="Полилиния: фигура 33"/>
              <p:cNvSpPr/>
              <p:nvPr/>
            </p:nvSpPr>
            <p:spPr bwMode="auto">
              <a:xfrm>
                <a:off x="9026645" y="568266"/>
                <a:ext cx="355014" cy="322334"/>
              </a:xfrm>
              <a:custGeom>
                <a:avLst/>
                <a:gdLst>
                  <a:gd name="connsiteX0" fmla="*/ 340793 w 355014"/>
                  <a:gd name="connsiteY0" fmla="*/ 57304 h 322334"/>
                  <a:gd name="connsiteX1" fmla="*/ 300625 w 355014"/>
                  <a:gd name="connsiteY1" fmla="*/ 14932 h 322334"/>
                  <a:gd name="connsiteX2" fmla="*/ 241255 w 355014"/>
                  <a:gd name="connsiteY2" fmla="*/ 0 h 322334"/>
                  <a:gd name="connsiteX3" fmla="*/ 0 w 355014"/>
                  <a:gd name="connsiteY3" fmla="*/ 0 h 322334"/>
                  <a:gd name="connsiteX4" fmla="*/ 0 w 355014"/>
                  <a:gd name="connsiteY4" fmla="*/ 322335 h 322334"/>
                  <a:gd name="connsiteX5" fmla="*/ 78958 w 355014"/>
                  <a:gd name="connsiteY5" fmla="*/ 322335 h 322334"/>
                  <a:gd name="connsiteX6" fmla="*/ 78958 w 355014"/>
                  <a:gd name="connsiteY6" fmla="*/ 237784 h 322334"/>
                  <a:gd name="connsiteX7" fmla="*/ 241228 w 355014"/>
                  <a:gd name="connsiteY7" fmla="*/ 237784 h 322334"/>
                  <a:gd name="connsiteX8" fmla="*/ 300598 w 355014"/>
                  <a:gd name="connsiteY8" fmla="*/ 222852 h 322334"/>
                  <a:gd name="connsiteX9" fmla="*/ 340766 w 355014"/>
                  <a:gd name="connsiteY9" fmla="*/ 180287 h 322334"/>
                  <a:gd name="connsiteX10" fmla="*/ 355009 w 355014"/>
                  <a:gd name="connsiteY10" fmla="*/ 115820 h 322334"/>
                  <a:gd name="connsiteX11" fmla="*/ 340766 w 355014"/>
                  <a:gd name="connsiteY11" fmla="*/ 57331 h 322334"/>
                  <a:gd name="connsiteX12" fmla="*/ 276271 w 355014"/>
                  <a:gd name="connsiteY12" fmla="*/ 123369 h 322334"/>
                  <a:gd name="connsiteX13" fmla="*/ 237481 w 355014"/>
                  <a:gd name="connsiteY13" fmla="*/ 162352 h 322334"/>
                  <a:gd name="connsiteX14" fmla="*/ 78958 w 355014"/>
                  <a:gd name="connsiteY14" fmla="*/ 162352 h 322334"/>
                  <a:gd name="connsiteX15" fmla="*/ 78958 w 355014"/>
                  <a:gd name="connsiteY15" fmla="*/ 76010 h 322334"/>
                  <a:gd name="connsiteX16" fmla="*/ 237481 w 355014"/>
                  <a:gd name="connsiteY16" fmla="*/ 76010 h 322334"/>
                  <a:gd name="connsiteX17" fmla="*/ 276271 w 355014"/>
                  <a:gd name="connsiteY17" fmla="*/ 114994 h 322334"/>
                  <a:gd name="connsiteX18" fmla="*/ 276271 w 355014"/>
                  <a:gd name="connsiteY18" fmla="*/ 123341 h 322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55014" h="322334" extrusionOk="0">
                    <a:moveTo>
                      <a:pt x="340793" y="57304"/>
                    </a:moveTo>
                    <a:cubicBezTo>
                      <a:pt x="331289" y="39011"/>
                      <a:pt x="317844" y="24878"/>
                      <a:pt x="300625" y="14932"/>
                    </a:cubicBezTo>
                    <a:cubicBezTo>
                      <a:pt x="283407" y="4987"/>
                      <a:pt x="263626" y="0"/>
                      <a:pt x="241255" y="0"/>
                    </a:cubicBezTo>
                    <a:lnTo>
                      <a:pt x="0" y="0"/>
                    </a:lnTo>
                    <a:lnTo>
                      <a:pt x="0" y="322335"/>
                    </a:lnTo>
                    <a:lnTo>
                      <a:pt x="78958" y="322335"/>
                    </a:lnTo>
                    <a:lnTo>
                      <a:pt x="78958" y="237784"/>
                    </a:lnTo>
                    <a:lnTo>
                      <a:pt x="241228" y="237784"/>
                    </a:lnTo>
                    <a:cubicBezTo>
                      <a:pt x="263598" y="237784"/>
                      <a:pt x="283379" y="232825"/>
                      <a:pt x="300598" y="222852"/>
                    </a:cubicBezTo>
                    <a:cubicBezTo>
                      <a:pt x="317817" y="212906"/>
                      <a:pt x="331261" y="198773"/>
                      <a:pt x="340766" y="180287"/>
                    </a:cubicBezTo>
                    <a:cubicBezTo>
                      <a:pt x="350270" y="161773"/>
                      <a:pt x="355009" y="140284"/>
                      <a:pt x="355009" y="115820"/>
                    </a:cubicBezTo>
                    <a:cubicBezTo>
                      <a:pt x="355202" y="91741"/>
                      <a:pt x="350270" y="75817"/>
                      <a:pt x="340766" y="57331"/>
                    </a:cubicBezTo>
                    <a:close/>
                    <a:moveTo>
                      <a:pt x="276271" y="123369"/>
                    </a:moveTo>
                    <a:cubicBezTo>
                      <a:pt x="276271" y="144858"/>
                      <a:pt x="258860" y="162352"/>
                      <a:pt x="237481" y="162352"/>
                    </a:cubicBezTo>
                    <a:lnTo>
                      <a:pt x="78958" y="162352"/>
                    </a:lnTo>
                    <a:lnTo>
                      <a:pt x="78958" y="76010"/>
                    </a:lnTo>
                    <a:lnTo>
                      <a:pt x="237481" y="76010"/>
                    </a:lnTo>
                    <a:cubicBezTo>
                      <a:pt x="258860" y="76010"/>
                      <a:pt x="276271" y="93532"/>
                      <a:pt x="276271" y="114994"/>
                    </a:cubicBezTo>
                    <a:lnTo>
                      <a:pt x="276271" y="123341"/>
                    </a:lnTo>
                    <a:close/>
                  </a:path>
                </a:pathLst>
              </a:custGeom>
              <a:solidFill>
                <a:srgbClr val="FFFFFF"/>
              </a:solidFill>
              <a:ln w="0" cap="flat">
                <a:noFill/>
                <a:prstDash val="solid"/>
                <a:miter/>
              </a:ln>
            </p:spPr>
            <p:txBody>
              <a:bodyPr rtlCol="0" anchor="ctr"/>
              <a:lstStyle/>
              <a:p>
                <a:pPr>
                  <a:defRPr/>
                </a:pPr>
                <a:endParaRPr lang="en-GB"/>
              </a:p>
            </p:txBody>
          </p:sp>
          <p:sp>
            <p:nvSpPr>
              <p:cNvPr id="35" name="Полилиния: фигура 34"/>
              <p:cNvSpPr/>
              <p:nvPr/>
            </p:nvSpPr>
            <p:spPr bwMode="auto">
              <a:xfrm>
                <a:off x="9421298" y="462612"/>
                <a:ext cx="355008" cy="344015"/>
              </a:xfrm>
              <a:custGeom>
                <a:avLst/>
                <a:gdLst>
                  <a:gd name="connsiteX0" fmla="*/ 276244 w 355008"/>
                  <a:gd name="connsiteY0" fmla="*/ 226240 h 344016"/>
                  <a:gd name="connsiteX1" fmla="*/ 265169 w 355008"/>
                  <a:gd name="connsiteY1" fmla="*/ 193814 h 344016"/>
                  <a:gd name="connsiteX2" fmla="*/ 236875 w 355008"/>
                  <a:gd name="connsiteY2" fmla="*/ 181664 h 344016"/>
                  <a:gd name="connsiteX3" fmla="*/ 78958 w 355008"/>
                  <a:gd name="connsiteY3" fmla="*/ 181664 h 344016"/>
                  <a:gd name="connsiteX4" fmla="*/ 78958 w 355008"/>
                  <a:gd name="connsiteY4" fmla="*/ 344016 h 344016"/>
                  <a:gd name="connsiteX5" fmla="*/ 0 w 355008"/>
                  <a:gd name="connsiteY5" fmla="*/ 344016 h 344016"/>
                  <a:gd name="connsiteX6" fmla="*/ 0 w 355008"/>
                  <a:gd name="connsiteY6" fmla="*/ 0 h 344016"/>
                  <a:gd name="connsiteX7" fmla="*/ 78958 w 355008"/>
                  <a:gd name="connsiteY7" fmla="*/ 0 h 344016"/>
                  <a:gd name="connsiteX8" fmla="*/ 78958 w 355008"/>
                  <a:gd name="connsiteY8" fmla="*/ 106646 h 344016"/>
                  <a:gd name="connsiteX9" fmla="*/ 241228 w 355008"/>
                  <a:gd name="connsiteY9" fmla="*/ 106646 h 344016"/>
                  <a:gd name="connsiteX10" fmla="*/ 300598 w 355008"/>
                  <a:gd name="connsiteY10" fmla="*/ 121578 h 344016"/>
                  <a:gd name="connsiteX11" fmla="*/ 340766 w 355008"/>
                  <a:gd name="connsiteY11" fmla="*/ 164170 h 344016"/>
                  <a:gd name="connsiteX12" fmla="*/ 355009 w 355008"/>
                  <a:gd name="connsiteY12" fmla="*/ 228637 h 344016"/>
                  <a:gd name="connsiteX13" fmla="*/ 355009 w 355008"/>
                  <a:gd name="connsiteY13" fmla="*/ 343851 h 344016"/>
                  <a:gd name="connsiteX14" fmla="*/ 275638 w 355008"/>
                  <a:gd name="connsiteY14" fmla="*/ 343851 h 344016"/>
                  <a:gd name="connsiteX15" fmla="*/ 276244 w 355008"/>
                  <a:gd name="connsiteY15" fmla="*/ 226268 h 344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55008" h="344016" extrusionOk="0">
                    <a:moveTo>
                      <a:pt x="276244" y="226240"/>
                    </a:moveTo>
                    <a:cubicBezTo>
                      <a:pt x="276244" y="212713"/>
                      <a:pt x="272469" y="201776"/>
                      <a:pt x="265169" y="193814"/>
                    </a:cubicBezTo>
                    <a:cubicBezTo>
                      <a:pt x="257840" y="185659"/>
                      <a:pt x="248336" y="181664"/>
                      <a:pt x="236875" y="181664"/>
                    </a:cubicBezTo>
                    <a:lnTo>
                      <a:pt x="78958" y="181664"/>
                    </a:lnTo>
                    <a:lnTo>
                      <a:pt x="78958" y="344016"/>
                    </a:lnTo>
                    <a:lnTo>
                      <a:pt x="0" y="344016"/>
                    </a:lnTo>
                    <a:lnTo>
                      <a:pt x="0" y="0"/>
                    </a:lnTo>
                    <a:lnTo>
                      <a:pt x="78958" y="0"/>
                    </a:lnTo>
                    <a:lnTo>
                      <a:pt x="78958" y="106646"/>
                    </a:lnTo>
                    <a:lnTo>
                      <a:pt x="241228" y="106646"/>
                    </a:lnTo>
                    <a:cubicBezTo>
                      <a:pt x="263598" y="106646"/>
                      <a:pt x="283379" y="111632"/>
                      <a:pt x="300598" y="121578"/>
                    </a:cubicBezTo>
                    <a:cubicBezTo>
                      <a:pt x="317817" y="131524"/>
                      <a:pt x="331289" y="145657"/>
                      <a:pt x="340766" y="164170"/>
                    </a:cubicBezTo>
                    <a:cubicBezTo>
                      <a:pt x="350270" y="182684"/>
                      <a:pt x="355009" y="204173"/>
                      <a:pt x="355009" y="228637"/>
                    </a:cubicBezTo>
                    <a:lnTo>
                      <a:pt x="355009" y="343851"/>
                    </a:lnTo>
                    <a:lnTo>
                      <a:pt x="275638" y="343851"/>
                    </a:lnTo>
                    <a:lnTo>
                      <a:pt x="276244" y="226268"/>
                    </a:lnTo>
                    <a:close/>
                  </a:path>
                </a:pathLst>
              </a:custGeom>
              <a:solidFill>
                <a:srgbClr val="FFFFFF"/>
              </a:solidFill>
              <a:ln w="0" cap="flat">
                <a:noFill/>
                <a:prstDash val="solid"/>
                <a:miter/>
              </a:ln>
            </p:spPr>
            <p:txBody>
              <a:bodyPr rtlCol="0" anchor="ctr"/>
              <a:lstStyle/>
              <a:p>
                <a:pPr>
                  <a:defRPr/>
                </a:pPr>
                <a:endParaRPr lang="en-GB"/>
              </a:p>
            </p:txBody>
          </p:sp>
          <p:sp>
            <p:nvSpPr>
              <p:cNvPr id="36" name="Полилиния: фигура 35"/>
              <p:cNvSpPr/>
              <p:nvPr/>
            </p:nvSpPr>
            <p:spPr bwMode="auto">
              <a:xfrm>
                <a:off x="9815896" y="462612"/>
                <a:ext cx="355036" cy="343630"/>
              </a:xfrm>
              <a:custGeom>
                <a:avLst/>
                <a:gdLst>
                  <a:gd name="connsiteX0" fmla="*/ 14243 w 355036"/>
                  <a:gd name="connsiteY0" fmla="*/ 286327 h 343630"/>
                  <a:gd name="connsiteX1" fmla="*/ 54411 w 355036"/>
                  <a:gd name="connsiteY1" fmla="*/ 328699 h 343630"/>
                  <a:gd name="connsiteX2" fmla="*/ 113781 w 355036"/>
                  <a:gd name="connsiteY2" fmla="*/ 343631 h 343630"/>
                  <a:gd name="connsiteX3" fmla="*/ 355037 w 355036"/>
                  <a:gd name="connsiteY3" fmla="*/ 343631 h 343630"/>
                  <a:gd name="connsiteX4" fmla="*/ 355037 w 355036"/>
                  <a:gd name="connsiteY4" fmla="*/ 0 h 343630"/>
                  <a:gd name="connsiteX5" fmla="*/ 276078 w 355036"/>
                  <a:gd name="connsiteY5" fmla="*/ 0 h 343630"/>
                  <a:gd name="connsiteX6" fmla="*/ 276078 w 355036"/>
                  <a:gd name="connsiteY6" fmla="*/ 105847 h 343630"/>
                  <a:gd name="connsiteX7" fmla="*/ 113781 w 355036"/>
                  <a:gd name="connsiteY7" fmla="*/ 105847 h 343630"/>
                  <a:gd name="connsiteX8" fmla="*/ 54411 w 355036"/>
                  <a:gd name="connsiteY8" fmla="*/ 120779 h 343630"/>
                  <a:gd name="connsiteX9" fmla="*/ 14243 w 355036"/>
                  <a:gd name="connsiteY9" fmla="*/ 163371 h 343630"/>
                  <a:gd name="connsiteX10" fmla="*/ 0 w 355036"/>
                  <a:gd name="connsiteY10" fmla="*/ 227838 h 343630"/>
                  <a:gd name="connsiteX11" fmla="*/ 14243 w 355036"/>
                  <a:gd name="connsiteY11" fmla="*/ 286327 h 343630"/>
                  <a:gd name="connsiteX12" fmla="*/ 78958 w 355036"/>
                  <a:gd name="connsiteY12" fmla="*/ 220455 h 343630"/>
                  <a:gd name="connsiteX13" fmla="*/ 117749 w 355036"/>
                  <a:gd name="connsiteY13" fmla="*/ 181472 h 343630"/>
                  <a:gd name="connsiteX14" fmla="*/ 276271 w 355036"/>
                  <a:gd name="connsiteY14" fmla="*/ 181472 h 343630"/>
                  <a:gd name="connsiteX15" fmla="*/ 276271 w 355036"/>
                  <a:gd name="connsiteY15" fmla="*/ 267813 h 343630"/>
                  <a:gd name="connsiteX16" fmla="*/ 117749 w 355036"/>
                  <a:gd name="connsiteY16" fmla="*/ 267813 h 343630"/>
                  <a:gd name="connsiteX17" fmla="*/ 78958 w 355036"/>
                  <a:gd name="connsiteY17" fmla="*/ 228830 h 343630"/>
                  <a:gd name="connsiteX18" fmla="*/ 78958 w 355036"/>
                  <a:gd name="connsiteY18" fmla="*/ 220482 h 34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55036" h="343630" extrusionOk="0">
                    <a:moveTo>
                      <a:pt x="14243" y="286327"/>
                    </a:moveTo>
                    <a:cubicBezTo>
                      <a:pt x="23748" y="304620"/>
                      <a:pt x="37192" y="318753"/>
                      <a:pt x="54411" y="328699"/>
                    </a:cubicBezTo>
                    <a:cubicBezTo>
                      <a:pt x="71630" y="338644"/>
                      <a:pt x="91411" y="343631"/>
                      <a:pt x="113781" y="343631"/>
                    </a:cubicBezTo>
                    <a:lnTo>
                      <a:pt x="355037" y="343631"/>
                    </a:lnTo>
                    <a:lnTo>
                      <a:pt x="355037" y="0"/>
                    </a:lnTo>
                    <a:lnTo>
                      <a:pt x="276078" y="0"/>
                    </a:lnTo>
                    <a:lnTo>
                      <a:pt x="276078" y="105847"/>
                    </a:lnTo>
                    <a:lnTo>
                      <a:pt x="113781" y="105847"/>
                    </a:lnTo>
                    <a:cubicBezTo>
                      <a:pt x="91411" y="105847"/>
                      <a:pt x="71630" y="110833"/>
                      <a:pt x="54411" y="120779"/>
                    </a:cubicBezTo>
                    <a:cubicBezTo>
                      <a:pt x="37192" y="130725"/>
                      <a:pt x="23748" y="144858"/>
                      <a:pt x="14243" y="163371"/>
                    </a:cubicBezTo>
                    <a:cubicBezTo>
                      <a:pt x="4739" y="181885"/>
                      <a:pt x="0" y="203374"/>
                      <a:pt x="0" y="227838"/>
                    </a:cubicBezTo>
                    <a:cubicBezTo>
                      <a:pt x="0" y="252303"/>
                      <a:pt x="4739" y="268034"/>
                      <a:pt x="14243" y="286327"/>
                    </a:cubicBezTo>
                    <a:close/>
                    <a:moveTo>
                      <a:pt x="78958" y="220455"/>
                    </a:moveTo>
                    <a:cubicBezTo>
                      <a:pt x="78958" y="198966"/>
                      <a:pt x="96370" y="181472"/>
                      <a:pt x="117749" y="181472"/>
                    </a:cubicBezTo>
                    <a:lnTo>
                      <a:pt x="276271" y="181472"/>
                    </a:lnTo>
                    <a:lnTo>
                      <a:pt x="276271" y="267813"/>
                    </a:lnTo>
                    <a:lnTo>
                      <a:pt x="117749" y="267813"/>
                    </a:lnTo>
                    <a:cubicBezTo>
                      <a:pt x="96370" y="267813"/>
                      <a:pt x="78958" y="250319"/>
                      <a:pt x="78958" y="228830"/>
                    </a:cubicBezTo>
                    <a:lnTo>
                      <a:pt x="78958" y="220482"/>
                    </a:lnTo>
                    <a:close/>
                  </a:path>
                </a:pathLst>
              </a:custGeom>
              <a:solidFill>
                <a:srgbClr val="FFFFFF"/>
              </a:solidFill>
              <a:ln w="0" cap="flat">
                <a:noFill/>
                <a:prstDash val="solid"/>
                <a:miter/>
              </a:ln>
            </p:spPr>
            <p:txBody>
              <a:bodyPr rtlCol="0" anchor="ctr"/>
              <a:lstStyle/>
              <a:p>
                <a:pPr>
                  <a:defRPr/>
                </a:pPr>
                <a:endParaRPr lang="en-GB"/>
              </a:p>
            </p:txBody>
          </p:sp>
          <p:sp>
            <p:nvSpPr>
              <p:cNvPr id="37" name="Полилиния: фигура 36"/>
              <p:cNvSpPr/>
              <p:nvPr/>
            </p:nvSpPr>
            <p:spPr bwMode="auto">
              <a:xfrm>
                <a:off x="9894882" y="839027"/>
                <a:ext cx="276271" cy="17604"/>
              </a:xfrm>
              <a:custGeom>
                <a:avLst/>
                <a:gdLst>
                  <a:gd name="connsiteX0" fmla="*/ 276271 w 276271"/>
                  <a:gd name="connsiteY0" fmla="*/ 0 h 17604"/>
                  <a:gd name="connsiteX1" fmla="*/ 0 w 276271"/>
                  <a:gd name="connsiteY1" fmla="*/ 0 h 17604"/>
                  <a:gd name="connsiteX2" fmla="*/ 0 w 276271"/>
                  <a:gd name="connsiteY2" fmla="*/ 17604 h 17604"/>
                  <a:gd name="connsiteX3" fmla="*/ 276271 w 276271"/>
                  <a:gd name="connsiteY3" fmla="*/ 17604 h 17604"/>
                  <a:gd name="connsiteX4" fmla="*/ 276271 w 276271"/>
                  <a:gd name="connsiteY4" fmla="*/ 0 h 17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271" h="17604" extrusionOk="0">
                    <a:moveTo>
                      <a:pt x="276271" y="0"/>
                    </a:moveTo>
                    <a:lnTo>
                      <a:pt x="0" y="0"/>
                    </a:lnTo>
                    <a:lnTo>
                      <a:pt x="0" y="17604"/>
                    </a:lnTo>
                    <a:lnTo>
                      <a:pt x="276271" y="17604"/>
                    </a:lnTo>
                    <a:lnTo>
                      <a:pt x="276271" y="0"/>
                    </a:lnTo>
                    <a:close/>
                  </a:path>
                </a:pathLst>
              </a:custGeom>
              <a:solidFill>
                <a:srgbClr val="FFFFFF"/>
              </a:solidFill>
              <a:ln w="0" cap="flat">
                <a:noFill/>
                <a:prstDash val="solid"/>
                <a:miter/>
              </a:ln>
            </p:spPr>
            <p:txBody>
              <a:bodyPr rtlCol="0" anchor="ctr"/>
              <a:lstStyle/>
              <a:p>
                <a:pPr>
                  <a:defRPr/>
                </a:pPr>
                <a:endParaRPr lang="en-GB"/>
              </a:p>
            </p:txBody>
          </p:sp>
          <p:sp>
            <p:nvSpPr>
              <p:cNvPr id="38" name="Полилиния: фигура 37"/>
              <p:cNvSpPr/>
              <p:nvPr/>
            </p:nvSpPr>
            <p:spPr bwMode="auto">
              <a:xfrm>
                <a:off x="9026645" y="518291"/>
                <a:ext cx="276271" cy="17604"/>
              </a:xfrm>
              <a:custGeom>
                <a:avLst/>
                <a:gdLst>
                  <a:gd name="connsiteX0" fmla="*/ 276271 w 276271"/>
                  <a:gd name="connsiteY0" fmla="*/ 0 h 17604"/>
                  <a:gd name="connsiteX1" fmla="*/ 0 w 276271"/>
                  <a:gd name="connsiteY1" fmla="*/ 0 h 17604"/>
                  <a:gd name="connsiteX2" fmla="*/ 0 w 276271"/>
                  <a:gd name="connsiteY2" fmla="*/ 17604 h 17604"/>
                  <a:gd name="connsiteX3" fmla="*/ 276271 w 276271"/>
                  <a:gd name="connsiteY3" fmla="*/ 17604 h 17604"/>
                  <a:gd name="connsiteX4" fmla="*/ 276271 w 276271"/>
                  <a:gd name="connsiteY4" fmla="*/ 0 h 17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271" h="17604" extrusionOk="0">
                    <a:moveTo>
                      <a:pt x="276271" y="0"/>
                    </a:moveTo>
                    <a:lnTo>
                      <a:pt x="0" y="0"/>
                    </a:lnTo>
                    <a:lnTo>
                      <a:pt x="0" y="17604"/>
                    </a:lnTo>
                    <a:lnTo>
                      <a:pt x="276271" y="17604"/>
                    </a:lnTo>
                    <a:lnTo>
                      <a:pt x="276271" y="0"/>
                    </a:lnTo>
                    <a:close/>
                  </a:path>
                </a:pathLst>
              </a:custGeom>
              <a:solidFill>
                <a:srgbClr val="FFFFFF"/>
              </a:solidFill>
              <a:ln w="0" cap="flat">
                <a:noFill/>
                <a:prstDash val="solid"/>
                <a:miter/>
              </a:ln>
            </p:spPr>
            <p:txBody>
              <a:bodyPr rtlCol="0" anchor="ctr"/>
              <a:lstStyle/>
              <a:p>
                <a:pPr>
                  <a:defRPr/>
                </a:pPr>
                <a:endParaRPr lang="en-GB"/>
              </a:p>
            </p:txBody>
          </p:sp>
          <p:sp>
            <p:nvSpPr>
              <p:cNvPr id="39" name="Полилиния: фигура 38"/>
              <p:cNvSpPr/>
              <p:nvPr/>
            </p:nvSpPr>
            <p:spPr bwMode="auto">
              <a:xfrm>
                <a:off x="10371359" y="463521"/>
                <a:ext cx="358369" cy="341178"/>
              </a:xfrm>
              <a:custGeom>
                <a:avLst/>
                <a:gdLst>
                  <a:gd name="connsiteX0" fmla="*/ 348865 w 358370"/>
                  <a:gd name="connsiteY0" fmla="*/ 341179 h 341178"/>
                  <a:gd name="connsiteX1" fmla="*/ 0 w 358370"/>
                  <a:gd name="connsiteY1" fmla="*/ 341179 h 341178"/>
                  <a:gd name="connsiteX2" fmla="*/ 0 w 358370"/>
                  <a:gd name="connsiteY2" fmla="*/ 254451 h 341178"/>
                  <a:gd name="connsiteX3" fmla="*/ 109842 w 358370"/>
                  <a:gd name="connsiteY3" fmla="*/ 144610 h 341178"/>
                  <a:gd name="connsiteX4" fmla="*/ 246545 w 358370"/>
                  <a:gd name="connsiteY4" fmla="*/ 144610 h 341178"/>
                  <a:gd name="connsiteX5" fmla="*/ 279136 w 358370"/>
                  <a:gd name="connsiteY5" fmla="*/ 112018 h 341178"/>
                  <a:gd name="connsiteX6" fmla="*/ 246545 w 358370"/>
                  <a:gd name="connsiteY6" fmla="*/ 79427 h 341178"/>
                  <a:gd name="connsiteX7" fmla="*/ 2755 w 358370"/>
                  <a:gd name="connsiteY7" fmla="*/ 79427 h 341178"/>
                  <a:gd name="connsiteX8" fmla="*/ 2755 w 358370"/>
                  <a:gd name="connsiteY8" fmla="*/ 0 h 341178"/>
                  <a:gd name="connsiteX9" fmla="*/ 246352 w 358370"/>
                  <a:gd name="connsiteY9" fmla="*/ 0 h 341178"/>
                  <a:gd name="connsiteX10" fmla="*/ 358370 w 358370"/>
                  <a:gd name="connsiteY10" fmla="*/ 112018 h 341178"/>
                  <a:gd name="connsiteX11" fmla="*/ 246352 w 358370"/>
                  <a:gd name="connsiteY11" fmla="*/ 224036 h 341178"/>
                  <a:gd name="connsiteX12" fmla="*/ 109649 w 358370"/>
                  <a:gd name="connsiteY12" fmla="*/ 224036 h 341178"/>
                  <a:gd name="connsiteX13" fmla="*/ 79234 w 358370"/>
                  <a:gd name="connsiteY13" fmla="*/ 254451 h 341178"/>
                  <a:gd name="connsiteX14" fmla="*/ 79234 w 358370"/>
                  <a:gd name="connsiteY14" fmla="*/ 261752 h 341178"/>
                  <a:gd name="connsiteX15" fmla="*/ 348700 w 358370"/>
                  <a:gd name="connsiteY15" fmla="*/ 261752 h 341178"/>
                  <a:gd name="connsiteX16" fmla="*/ 348700 w 358370"/>
                  <a:gd name="connsiteY16" fmla="*/ 341179 h 341178"/>
                  <a:gd name="connsiteX17" fmla="*/ 348893 w 358370"/>
                  <a:gd name="connsiteY17" fmla="*/ 341179 h 341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58370" h="341178" extrusionOk="0">
                    <a:moveTo>
                      <a:pt x="348865" y="341179"/>
                    </a:moveTo>
                    <a:lnTo>
                      <a:pt x="0" y="341179"/>
                    </a:lnTo>
                    <a:lnTo>
                      <a:pt x="0" y="254451"/>
                    </a:lnTo>
                    <a:cubicBezTo>
                      <a:pt x="0" y="194007"/>
                      <a:pt x="49177" y="144610"/>
                      <a:pt x="109842" y="144610"/>
                    </a:cubicBezTo>
                    <a:lnTo>
                      <a:pt x="246545" y="144610"/>
                    </a:lnTo>
                    <a:cubicBezTo>
                      <a:pt x="264535" y="144610"/>
                      <a:pt x="279136" y="129981"/>
                      <a:pt x="279136" y="112018"/>
                    </a:cubicBezTo>
                    <a:cubicBezTo>
                      <a:pt x="279136" y="94056"/>
                      <a:pt x="264507" y="79427"/>
                      <a:pt x="246545" y="79427"/>
                    </a:cubicBezTo>
                    <a:lnTo>
                      <a:pt x="2755" y="79427"/>
                    </a:lnTo>
                    <a:lnTo>
                      <a:pt x="2755" y="0"/>
                    </a:lnTo>
                    <a:lnTo>
                      <a:pt x="246352" y="0"/>
                    </a:lnTo>
                    <a:cubicBezTo>
                      <a:pt x="307981" y="0"/>
                      <a:pt x="358370" y="50168"/>
                      <a:pt x="358370" y="112018"/>
                    </a:cubicBezTo>
                    <a:cubicBezTo>
                      <a:pt x="358370" y="173868"/>
                      <a:pt x="308202" y="224036"/>
                      <a:pt x="246352" y="224036"/>
                    </a:cubicBezTo>
                    <a:lnTo>
                      <a:pt x="109649" y="224036"/>
                    </a:lnTo>
                    <a:cubicBezTo>
                      <a:pt x="92843" y="224036"/>
                      <a:pt x="79234" y="237674"/>
                      <a:pt x="79234" y="254451"/>
                    </a:cubicBezTo>
                    <a:lnTo>
                      <a:pt x="79234" y="261752"/>
                    </a:lnTo>
                    <a:lnTo>
                      <a:pt x="348700" y="261752"/>
                    </a:lnTo>
                    <a:lnTo>
                      <a:pt x="348700" y="341179"/>
                    </a:lnTo>
                    <a:lnTo>
                      <a:pt x="348893" y="341179"/>
                    </a:lnTo>
                    <a:close/>
                  </a:path>
                </a:pathLst>
              </a:custGeom>
              <a:solidFill>
                <a:srgbClr val="FFFFFF"/>
              </a:solidFill>
              <a:ln w="0" cap="flat">
                <a:noFill/>
                <a:prstDash val="solid"/>
                <a:miter/>
              </a:ln>
            </p:spPr>
            <p:txBody>
              <a:bodyPr rtlCol="0" anchor="ctr"/>
              <a:lstStyle/>
              <a:p>
                <a:pPr>
                  <a:defRPr/>
                </a:pPr>
                <a:endParaRPr lang="en-GB"/>
              </a:p>
            </p:txBody>
          </p:sp>
        </p:grpSp>
        <p:grpSp>
          <p:nvGrpSpPr>
            <p:cNvPr id="8" name="Рисунок 2"/>
            <p:cNvGrpSpPr/>
            <p:nvPr/>
          </p:nvGrpSpPr>
          <p:grpSpPr bwMode="auto">
            <a:xfrm>
              <a:off x="11213920" y="425282"/>
              <a:ext cx="427382" cy="427382"/>
              <a:chOff x="11213920" y="425282"/>
              <a:chExt cx="427382" cy="427382"/>
            </a:xfrm>
          </p:grpSpPr>
          <p:sp>
            <p:nvSpPr>
              <p:cNvPr id="30" name="Полилиния: фигура 29"/>
              <p:cNvSpPr/>
              <p:nvPr/>
            </p:nvSpPr>
            <p:spPr bwMode="auto">
              <a:xfrm>
                <a:off x="11213920" y="425282"/>
                <a:ext cx="427382" cy="427382"/>
              </a:xfrm>
              <a:custGeom>
                <a:avLst/>
                <a:gdLst>
                  <a:gd name="connsiteX0" fmla="*/ 0 w 427382"/>
                  <a:gd name="connsiteY0" fmla="*/ 85405 h 427382"/>
                  <a:gd name="connsiteX1" fmla="*/ 13582 w 427382"/>
                  <a:gd name="connsiteY1" fmla="*/ 13582 h 427382"/>
                  <a:gd name="connsiteX2" fmla="*/ 85405 w 427382"/>
                  <a:gd name="connsiteY2" fmla="*/ 0 h 427382"/>
                  <a:gd name="connsiteX3" fmla="*/ 341978 w 427382"/>
                  <a:gd name="connsiteY3" fmla="*/ 0 h 427382"/>
                  <a:gd name="connsiteX4" fmla="*/ 413801 w 427382"/>
                  <a:gd name="connsiteY4" fmla="*/ 13582 h 427382"/>
                  <a:gd name="connsiteX5" fmla="*/ 427383 w 427382"/>
                  <a:gd name="connsiteY5" fmla="*/ 85405 h 427382"/>
                  <a:gd name="connsiteX6" fmla="*/ 427383 w 427382"/>
                  <a:gd name="connsiteY6" fmla="*/ 341978 h 427382"/>
                  <a:gd name="connsiteX7" fmla="*/ 413801 w 427382"/>
                  <a:gd name="connsiteY7" fmla="*/ 413800 h 427382"/>
                  <a:gd name="connsiteX8" fmla="*/ 341978 w 427382"/>
                  <a:gd name="connsiteY8" fmla="*/ 427383 h 427382"/>
                  <a:gd name="connsiteX9" fmla="*/ 85625 w 427382"/>
                  <a:gd name="connsiteY9" fmla="*/ 427383 h 427382"/>
                  <a:gd name="connsiteX10" fmla="*/ 13803 w 427382"/>
                  <a:gd name="connsiteY10" fmla="*/ 413800 h 427382"/>
                  <a:gd name="connsiteX11" fmla="*/ 220 w 427382"/>
                  <a:gd name="connsiteY11" fmla="*/ 341978 h 427382"/>
                  <a:gd name="connsiteX12" fmla="*/ 220 w 427382"/>
                  <a:gd name="connsiteY12" fmla="*/ 85405 h 427382"/>
                  <a:gd name="connsiteX13" fmla="*/ 0 w 427382"/>
                  <a:gd name="connsiteY13" fmla="*/ 85405 h 427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7382" h="427382" extrusionOk="0">
                    <a:moveTo>
                      <a:pt x="0" y="85405"/>
                    </a:moveTo>
                    <a:cubicBezTo>
                      <a:pt x="0" y="48047"/>
                      <a:pt x="0" y="27164"/>
                      <a:pt x="13582" y="13582"/>
                    </a:cubicBezTo>
                    <a:cubicBezTo>
                      <a:pt x="27164" y="0"/>
                      <a:pt x="48020" y="0"/>
                      <a:pt x="85405" y="0"/>
                    </a:cubicBezTo>
                    <a:lnTo>
                      <a:pt x="341978" y="0"/>
                    </a:lnTo>
                    <a:cubicBezTo>
                      <a:pt x="379336" y="0"/>
                      <a:pt x="400219" y="0"/>
                      <a:pt x="413801" y="13582"/>
                    </a:cubicBezTo>
                    <a:cubicBezTo>
                      <a:pt x="427383" y="27164"/>
                      <a:pt x="427383" y="48020"/>
                      <a:pt x="427383" y="85405"/>
                    </a:cubicBezTo>
                    <a:lnTo>
                      <a:pt x="427383" y="341978"/>
                    </a:lnTo>
                    <a:cubicBezTo>
                      <a:pt x="427383" y="379335"/>
                      <a:pt x="427383" y="400218"/>
                      <a:pt x="413801" y="413800"/>
                    </a:cubicBezTo>
                    <a:cubicBezTo>
                      <a:pt x="400219" y="427383"/>
                      <a:pt x="379363" y="427383"/>
                      <a:pt x="341978" y="427383"/>
                    </a:cubicBezTo>
                    <a:lnTo>
                      <a:pt x="85625" y="427383"/>
                    </a:lnTo>
                    <a:cubicBezTo>
                      <a:pt x="48268" y="427383"/>
                      <a:pt x="27385" y="427383"/>
                      <a:pt x="13803" y="413800"/>
                    </a:cubicBezTo>
                    <a:cubicBezTo>
                      <a:pt x="220" y="400218"/>
                      <a:pt x="220" y="379363"/>
                      <a:pt x="220" y="341978"/>
                    </a:cubicBezTo>
                    <a:lnTo>
                      <a:pt x="220" y="85405"/>
                    </a:lnTo>
                    <a:lnTo>
                      <a:pt x="0" y="85405"/>
                    </a:lnTo>
                    <a:close/>
                  </a:path>
                </a:pathLst>
              </a:custGeom>
              <a:solidFill>
                <a:srgbClr val="FF0000"/>
              </a:solidFill>
              <a:ln w="0" cap="flat">
                <a:noFill/>
                <a:prstDash val="solid"/>
                <a:miter/>
              </a:ln>
            </p:spPr>
            <p:txBody>
              <a:bodyPr rtlCol="0" anchor="ctr"/>
              <a:lstStyle/>
              <a:p>
                <a:pPr>
                  <a:defRPr/>
                </a:pPr>
                <a:endParaRPr lang="en-GB"/>
              </a:p>
            </p:txBody>
          </p:sp>
          <p:grpSp>
            <p:nvGrpSpPr>
              <p:cNvPr id="31" name="Рисунок 2"/>
              <p:cNvGrpSpPr/>
              <p:nvPr/>
            </p:nvGrpSpPr>
            <p:grpSpPr bwMode="auto">
              <a:xfrm>
                <a:off x="11298278" y="512781"/>
                <a:ext cx="263680" cy="252412"/>
                <a:chOff x="11298278" y="512781"/>
                <a:chExt cx="263680" cy="252412"/>
              </a:xfrm>
              <a:solidFill>
                <a:srgbClr val="000000"/>
              </a:solidFill>
            </p:grpSpPr>
            <p:sp>
              <p:nvSpPr>
                <p:cNvPr id="32" name="Полилиния: фигура 31"/>
                <p:cNvSpPr/>
                <p:nvPr/>
              </p:nvSpPr>
              <p:spPr bwMode="auto">
                <a:xfrm>
                  <a:off x="11298278" y="564768"/>
                  <a:ext cx="146731" cy="200425"/>
                </a:xfrm>
                <a:custGeom>
                  <a:avLst/>
                  <a:gdLst>
                    <a:gd name="connsiteX0" fmla="*/ 81383 w 146731"/>
                    <a:gd name="connsiteY0" fmla="*/ 0 h 200425"/>
                    <a:gd name="connsiteX1" fmla="*/ 41105 w 146731"/>
                    <a:gd name="connsiteY1" fmla="*/ 16502 h 200425"/>
                    <a:gd name="connsiteX2" fmla="*/ 37771 w 146731"/>
                    <a:gd name="connsiteY2" fmla="*/ 16502 h 200425"/>
                    <a:gd name="connsiteX3" fmla="*/ 37771 w 146731"/>
                    <a:gd name="connsiteY3" fmla="*/ 2727 h 200425"/>
                    <a:gd name="connsiteX4" fmla="*/ 0 w 146731"/>
                    <a:gd name="connsiteY4" fmla="*/ 2727 h 200425"/>
                    <a:gd name="connsiteX5" fmla="*/ 0 w 146731"/>
                    <a:gd name="connsiteY5" fmla="*/ 200426 h 200425"/>
                    <a:gd name="connsiteX6" fmla="*/ 37771 w 146731"/>
                    <a:gd name="connsiteY6" fmla="*/ 200426 h 200425"/>
                    <a:gd name="connsiteX7" fmla="*/ 37771 w 146731"/>
                    <a:gd name="connsiteY7" fmla="*/ 131744 h 200425"/>
                    <a:gd name="connsiteX8" fmla="*/ 41105 w 146731"/>
                    <a:gd name="connsiteY8" fmla="*/ 131744 h 200425"/>
                    <a:gd name="connsiteX9" fmla="*/ 81383 w 146731"/>
                    <a:gd name="connsiteY9" fmla="*/ 148246 h 200425"/>
                    <a:gd name="connsiteX10" fmla="*/ 146731 w 146731"/>
                    <a:gd name="connsiteY10" fmla="*/ 74137 h 200425"/>
                    <a:gd name="connsiteX11" fmla="*/ 81383 w 146731"/>
                    <a:gd name="connsiteY11" fmla="*/ 28 h 200425"/>
                    <a:gd name="connsiteX12" fmla="*/ 73035 w 146731"/>
                    <a:gd name="connsiteY12" fmla="*/ 113148 h 200425"/>
                    <a:gd name="connsiteX13" fmla="*/ 37744 w 146731"/>
                    <a:gd name="connsiteY13" fmla="*/ 74109 h 200425"/>
                    <a:gd name="connsiteX14" fmla="*/ 37744 w 146731"/>
                    <a:gd name="connsiteY14" fmla="*/ 74109 h 200425"/>
                    <a:gd name="connsiteX15" fmla="*/ 73035 w 146731"/>
                    <a:gd name="connsiteY15" fmla="*/ 35071 h 200425"/>
                    <a:gd name="connsiteX16" fmla="*/ 108740 w 146731"/>
                    <a:gd name="connsiteY16" fmla="*/ 74109 h 200425"/>
                    <a:gd name="connsiteX17" fmla="*/ 73035 w 146731"/>
                    <a:gd name="connsiteY17" fmla="*/ 113148 h 200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46731" h="200425" extrusionOk="0">
                      <a:moveTo>
                        <a:pt x="81383" y="0"/>
                      </a:moveTo>
                      <a:cubicBezTo>
                        <a:pt x="65321" y="0"/>
                        <a:pt x="50499" y="5841"/>
                        <a:pt x="41105" y="16502"/>
                      </a:cubicBezTo>
                      <a:lnTo>
                        <a:pt x="37771" y="16502"/>
                      </a:lnTo>
                      <a:lnTo>
                        <a:pt x="37771" y="2727"/>
                      </a:lnTo>
                      <a:lnTo>
                        <a:pt x="0" y="2727"/>
                      </a:lnTo>
                      <a:lnTo>
                        <a:pt x="0" y="200426"/>
                      </a:lnTo>
                      <a:lnTo>
                        <a:pt x="37771" y="200426"/>
                      </a:lnTo>
                      <a:lnTo>
                        <a:pt x="37771" y="131744"/>
                      </a:lnTo>
                      <a:lnTo>
                        <a:pt x="41105" y="131744"/>
                      </a:lnTo>
                      <a:cubicBezTo>
                        <a:pt x="49866" y="141359"/>
                        <a:pt x="64081" y="148246"/>
                        <a:pt x="81383" y="148246"/>
                      </a:cubicBezTo>
                      <a:cubicBezTo>
                        <a:pt x="120201" y="148246"/>
                        <a:pt x="146731" y="116922"/>
                        <a:pt x="146731" y="74137"/>
                      </a:cubicBezTo>
                      <a:cubicBezTo>
                        <a:pt x="146731" y="31352"/>
                        <a:pt x="120228" y="28"/>
                        <a:pt x="81383" y="28"/>
                      </a:cubicBezTo>
                      <a:close/>
                      <a:moveTo>
                        <a:pt x="73035" y="113148"/>
                      </a:moveTo>
                      <a:cubicBezTo>
                        <a:pt x="52373" y="113148"/>
                        <a:pt x="37744" y="96645"/>
                        <a:pt x="37744" y="74109"/>
                      </a:cubicBezTo>
                      <a:lnTo>
                        <a:pt x="37744" y="74109"/>
                      </a:lnTo>
                      <a:cubicBezTo>
                        <a:pt x="37744" y="51574"/>
                        <a:pt x="52565" y="35071"/>
                        <a:pt x="73035" y="35071"/>
                      </a:cubicBezTo>
                      <a:cubicBezTo>
                        <a:pt x="93505" y="35071"/>
                        <a:pt x="108740" y="51574"/>
                        <a:pt x="108740" y="74109"/>
                      </a:cubicBezTo>
                      <a:cubicBezTo>
                        <a:pt x="108960" y="96645"/>
                        <a:pt x="93918" y="113148"/>
                        <a:pt x="73035" y="113148"/>
                      </a:cubicBezTo>
                      <a:close/>
                    </a:path>
                  </a:pathLst>
                </a:custGeom>
                <a:solidFill>
                  <a:schemeClr val="bg1"/>
                </a:solidFill>
                <a:ln w="0" cap="flat">
                  <a:noFill/>
                  <a:prstDash val="solid"/>
                  <a:miter/>
                </a:ln>
              </p:spPr>
              <p:txBody>
                <a:bodyPr rtlCol="0" anchor="ctr"/>
                <a:lstStyle/>
                <a:p>
                  <a:pPr>
                    <a:defRPr/>
                  </a:pPr>
                  <a:endParaRPr lang="en-GB"/>
                </a:p>
              </p:txBody>
            </p:sp>
            <p:sp>
              <p:nvSpPr>
                <p:cNvPr id="33" name="Полилиния: фигура 32"/>
                <p:cNvSpPr/>
                <p:nvPr/>
              </p:nvSpPr>
              <p:spPr bwMode="auto">
                <a:xfrm>
                  <a:off x="11465699" y="512781"/>
                  <a:ext cx="96259" cy="197698"/>
                </a:xfrm>
                <a:custGeom>
                  <a:avLst/>
                  <a:gdLst>
                    <a:gd name="connsiteX0" fmla="*/ 96012 w 96259"/>
                    <a:gd name="connsiteY0" fmla="*/ 89978 h 197698"/>
                    <a:gd name="connsiteX1" fmla="*/ 96012 w 96259"/>
                    <a:gd name="connsiteY1" fmla="*/ 54907 h 197698"/>
                    <a:gd name="connsiteX2" fmla="*/ 37771 w 96259"/>
                    <a:gd name="connsiteY2" fmla="*/ 54907 h 197698"/>
                    <a:gd name="connsiteX3" fmla="*/ 37771 w 96259"/>
                    <a:gd name="connsiteY3" fmla="*/ 0 h 197698"/>
                    <a:gd name="connsiteX4" fmla="*/ 0 w 96259"/>
                    <a:gd name="connsiteY4" fmla="*/ 0 h 197698"/>
                    <a:gd name="connsiteX5" fmla="*/ 0 w 96259"/>
                    <a:gd name="connsiteY5" fmla="*/ 138191 h 197698"/>
                    <a:gd name="connsiteX6" fmla="*/ 59508 w 96259"/>
                    <a:gd name="connsiteY6" fmla="*/ 197699 h 197698"/>
                    <a:gd name="connsiteX7" fmla="*/ 96260 w 96259"/>
                    <a:gd name="connsiteY7" fmla="*/ 197699 h 197698"/>
                    <a:gd name="connsiteX8" fmla="*/ 96260 w 96259"/>
                    <a:gd name="connsiteY8" fmla="*/ 162627 h 197698"/>
                    <a:gd name="connsiteX9" fmla="*/ 66395 w 96259"/>
                    <a:gd name="connsiteY9" fmla="*/ 162627 h 197698"/>
                    <a:gd name="connsiteX10" fmla="*/ 37578 w 96259"/>
                    <a:gd name="connsiteY10" fmla="*/ 133810 h 197698"/>
                    <a:gd name="connsiteX11" fmla="*/ 37578 w 96259"/>
                    <a:gd name="connsiteY11" fmla="*/ 90171 h 197698"/>
                    <a:gd name="connsiteX12" fmla="*/ 96039 w 96259"/>
                    <a:gd name="connsiteY12" fmla="*/ 90171 h 197698"/>
                    <a:gd name="connsiteX13" fmla="*/ 96039 w 96259"/>
                    <a:gd name="connsiteY13" fmla="*/ 89951 h 197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6259" h="197698" extrusionOk="0">
                      <a:moveTo>
                        <a:pt x="96012" y="89978"/>
                      </a:moveTo>
                      <a:lnTo>
                        <a:pt x="96012" y="54907"/>
                      </a:lnTo>
                      <a:lnTo>
                        <a:pt x="37771" y="54907"/>
                      </a:lnTo>
                      <a:lnTo>
                        <a:pt x="37771" y="0"/>
                      </a:lnTo>
                      <a:lnTo>
                        <a:pt x="0" y="0"/>
                      </a:lnTo>
                      <a:lnTo>
                        <a:pt x="0" y="138191"/>
                      </a:lnTo>
                      <a:cubicBezTo>
                        <a:pt x="0" y="176816"/>
                        <a:pt x="19202" y="197699"/>
                        <a:pt x="59508" y="197699"/>
                      </a:cubicBezTo>
                      <a:lnTo>
                        <a:pt x="96260" y="197699"/>
                      </a:lnTo>
                      <a:lnTo>
                        <a:pt x="96260" y="162627"/>
                      </a:lnTo>
                      <a:lnTo>
                        <a:pt x="66395" y="162627"/>
                      </a:lnTo>
                      <a:cubicBezTo>
                        <a:pt x="46559" y="162627"/>
                        <a:pt x="37578" y="154473"/>
                        <a:pt x="37578" y="133810"/>
                      </a:cubicBezTo>
                      <a:lnTo>
                        <a:pt x="37578" y="90171"/>
                      </a:lnTo>
                      <a:lnTo>
                        <a:pt x="96039" y="90171"/>
                      </a:lnTo>
                      <a:lnTo>
                        <a:pt x="96039" y="89951"/>
                      </a:lnTo>
                      <a:close/>
                    </a:path>
                  </a:pathLst>
                </a:custGeom>
                <a:solidFill>
                  <a:schemeClr val="bg1"/>
                </a:solidFill>
                <a:ln w="0" cap="flat">
                  <a:noFill/>
                  <a:prstDash val="solid"/>
                  <a:miter/>
                </a:ln>
              </p:spPr>
              <p:txBody>
                <a:bodyPr rtlCol="0" anchor="ctr"/>
                <a:lstStyle/>
                <a:p>
                  <a:pPr>
                    <a:defRPr/>
                  </a:pPr>
                  <a:endParaRPr lang="en-GB"/>
                </a:p>
              </p:txBody>
            </p:sp>
          </p:grpSp>
        </p:grpSp>
        <p:grpSp>
          <p:nvGrpSpPr>
            <p:cNvPr id="9" name="Рисунок 2"/>
            <p:cNvGrpSpPr/>
            <p:nvPr/>
          </p:nvGrpSpPr>
          <p:grpSpPr bwMode="auto">
            <a:xfrm>
              <a:off x="10714525" y="404770"/>
              <a:ext cx="375366" cy="704331"/>
              <a:chOff x="10714525" y="404770"/>
              <a:chExt cx="375366" cy="704331"/>
            </a:xfrm>
            <a:solidFill>
              <a:srgbClr val="FFFFFF"/>
            </a:solidFill>
          </p:grpSpPr>
          <p:sp>
            <p:nvSpPr>
              <p:cNvPr id="28" name="Полилиния: фигура 27"/>
              <p:cNvSpPr/>
              <p:nvPr/>
            </p:nvSpPr>
            <p:spPr bwMode="auto">
              <a:xfrm rot="-1719600">
                <a:off x="10934740" y="388832"/>
                <a:ext cx="33831" cy="513613"/>
              </a:xfrm>
              <a:custGeom>
                <a:avLst/>
                <a:gdLst>
                  <a:gd name="connsiteX0" fmla="*/ 0 w 33831"/>
                  <a:gd name="connsiteY0" fmla="*/ 0 h 513613"/>
                  <a:gd name="connsiteX1" fmla="*/ 33832 w 33831"/>
                  <a:gd name="connsiteY1" fmla="*/ 0 h 513613"/>
                  <a:gd name="connsiteX2" fmla="*/ 33832 w 33831"/>
                  <a:gd name="connsiteY2" fmla="*/ 513614 h 513613"/>
                  <a:gd name="connsiteX3" fmla="*/ 0 w 33831"/>
                  <a:gd name="connsiteY3" fmla="*/ 513614 h 513613"/>
                </a:gdLst>
                <a:ahLst/>
                <a:cxnLst>
                  <a:cxn ang="0">
                    <a:pos x="connsiteX0" y="connsiteY0"/>
                  </a:cxn>
                  <a:cxn ang="0">
                    <a:pos x="connsiteX1" y="connsiteY1"/>
                  </a:cxn>
                  <a:cxn ang="0">
                    <a:pos x="connsiteX2" y="connsiteY2"/>
                  </a:cxn>
                  <a:cxn ang="0">
                    <a:pos x="connsiteX3" y="connsiteY3"/>
                  </a:cxn>
                </a:cxnLst>
                <a:rect l="l" t="t" r="r" b="b"/>
                <a:pathLst>
                  <a:path w="33831" h="513613" extrusionOk="0">
                    <a:moveTo>
                      <a:pt x="0" y="0"/>
                    </a:moveTo>
                    <a:lnTo>
                      <a:pt x="33832" y="0"/>
                    </a:lnTo>
                    <a:lnTo>
                      <a:pt x="33832" y="513614"/>
                    </a:lnTo>
                    <a:lnTo>
                      <a:pt x="0" y="513614"/>
                    </a:lnTo>
                    <a:close/>
                  </a:path>
                </a:pathLst>
              </a:custGeom>
              <a:solidFill>
                <a:srgbClr val="FFFFFF"/>
              </a:solidFill>
              <a:ln w="0" cap="flat">
                <a:noFill/>
                <a:prstDash val="solid"/>
                <a:miter/>
              </a:ln>
            </p:spPr>
            <p:txBody>
              <a:bodyPr rtlCol="0" anchor="ctr"/>
              <a:lstStyle/>
              <a:p>
                <a:pPr>
                  <a:defRPr/>
                </a:pPr>
                <a:endParaRPr lang="en-GB"/>
              </a:p>
            </p:txBody>
          </p:sp>
          <p:sp>
            <p:nvSpPr>
              <p:cNvPr id="29" name="Полилиния: фигура 28"/>
              <p:cNvSpPr/>
              <p:nvPr/>
            </p:nvSpPr>
            <p:spPr bwMode="auto">
              <a:xfrm rot="-3804000">
                <a:off x="10516826" y="740020"/>
                <a:ext cx="770765" cy="33831"/>
              </a:xfrm>
              <a:custGeom>
                <a:avLst/>
                <a:gdLst>
                  <a:gd name="connsiteX0" fmla="*/ 0 w 770765"/>
                  <a:gd name="connsiteY0" fmla="*/ 0 h 33831"/>
                  <a:gd name="connsiteX1" fmla="*/ 770766 w 770765"/>
                  <a:gd name="connsiteY1" fmla="*/ 0 h 33831"/>
                  <a:gd name="connsiteX2" fmla="*/ 770766 w 770765"/>
                  <a:gd name="connsiteY2" fmla="*/ 33831 h 33831"/>
                  <a:gd name="connsiteX3" fmla="*/ 0 w 770765"/>
                  <a:gd name="connsiteY3" fmla="*/ 33831 h 33831"/>
                </a:gdLst>
                <a:ahLst/>
                <a:cxnLst>
                  <a:cxn ang="0">
                    <a:pos x="connsiteX0" y="connsiteY0"/>
                  </a:cxn>
                  <a:cxn ang="0">
                    <a:pos x="connsiteX1" y="connsiteY1"/>
                  </a:cxn>
                  <a:cxn ang="0">
                    <a:pos x="connsiteX2" y="connsiteY2"/>
                  </a:cxn>
                  <a:cxn ang="0">
                    <a:pos x="connsiteX3" y="connsiteY3"/>
                  </a:cxn>
                </a:cxnLst>
                <a:rect l="l" t="t" r="r" b="b"/>
                <a:pathLst>
                  <a:path w="770765" h="33831" extrusionOk="0">
                    <a:moveTo>
                      <a:pt x="0" y="0"/>
                    </a:moveTo>
                    <a:lnTo>
                      <a:pt x="770766" y="0"/>
                    </a:lnTo>
                    <a:lnTo>
                      <a:pt x="770766" y="33831"/>
                    </a:lnTo>
                    <a:lnTo>
                      <a:pt x="0" y="33831"/>
                    </a:lnTo>
                    <a:close/>
                  </a:path>
                </a:pathLst>
              </a:custGeom>
              <a:solidFill>
                <a:srgbClr val="FFFFFF"/>
              </a:solidFill>
              <a:ln w="0" cap="flat">
                <a:noFill/>
                <a:prstDash val="solid"/>
                <a:miter/>
              </a:ln>
            </p:spPr>
            <p:txBody>
              <a:bodyPr rtlCol="0" anchor="ctr"/>
              <a:lstStyle/>
              <a:p>
                <a:pPr>
                  <a:defRPr/>
                </a:pPr>
                <a:endParaRPr lang="en-GB"/>
              </a:p>
            </p:txBody>
          </p:sp>
        </p:grpSp>
      </p:gr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PhAnim="0" preserve="1" userDrawn="1">
  <p:cSld name="Слайд фото 8">
    <p:spTree>
      <p:nvGrpSpPr>
        <p:cNvPr id="1" name=""/>
        <p:cNvGrpSpPr/>
        <p:nvPr/>
      </p:nvGrpSpPr>
      <p:grpSpPr bwMode="auto">
        <a:xfrm>
          <a:off x="0" y="0"/>
          <a:ext cx="0" cy="0"/>
          <a:chOff x="0" y="0"/>
          <a:chExt cx="0" cy="0"/>
        </a:xfrm>
      </p:grpSpPr>
      <p:sp>
        <p:nvSpPr>
          <p:cNvPr id="5" name="Рисунок 2"/>
          <p:cNvSpPr>
            <a:spLocks noGrp="1"/>
          </p:cNvSpPr>
          <p:nvPr>
            <p:ph type="pic" sz="quarter" idx="10"/>
          </p:nvPr>
        </p:nvSpPr>
        <p:spPr bwMode="auto">
          <a:xfrm>
            <a:off x="587375" y="2153478"/>
            <a:ext cx="11053763" cy="4012372"/>
          </a:xfrm>
          <a:prstGeom prst="roundRect">
            <a:avLst>
              <a:gd name="adj" fmla="val 5152"/>
            </a:avLst>
          </a:prstGeom>
          <a:solidFill>
            <a:schemeClr val="tx1">
              <a:lumMod val="50000"/>
              <a:lumOff val="50000"/>
            </a:schemeClr>
          </a:solidFill>
          <a:ln>
            <a:noFill/>
          </a:ln>
        </p:spPr>
        <p:txBody>
          <a:bodyPr/>
          <a:lstStyle/>
          <a:p>
            <a:pPr>
              <a:defRPr/>
            </a:pPr>
            <a:endParaRPr lang="ru-RU"/>
          </a:p>
        </p:txBody>
      </p:sp>
      <p:sp>
        <p:nvSpPr>
          <p:cNvPr id="3" name="Shape 9"/>
          <p:cNvSpPr>
            <a:spLocks noGrp="1"/>
          </p:cNvSpPr>
          <p:nvPr>
            <p:ph type="title" hasCustomPrompt="1"/>
          </p:nvPr>
        </p:nvSpPr>
        <p:spPr bwMode="auto">
          <a:xfrm>
            <a:off x="587375" y="721515"/>
            <a:ext cx="8052144" cy="1052552"/>
          </a:xfrm>
        </p:spPr>
        <p:txBody>
          <a:bodyPr vert="horz" lIns="0" tIns="0" rIns="0" bIns="0" rtlCol="0" anchor="t">
            <a:noAutofit/>
          </a:bodyPr>
          <a:lstStyle>
            <a:lvl1pPr>
              <a:lnSpc>
                <a:spcPct val="80000"/>
              </a:lnSpc>
              <a:defRPr lang="ru-RU" sz="4800" b="0" i="0" spc="-200">
                <a:solidFill>
                  <a:schemeClr val="bg1"/>
                </a:solidFill>
                <a:latin typeface="TT Positive DemiBold"/>
                <a:ea typeface="+mj-ea"/>
                <a:cs typeface="+mj-cs"/>
              </a:defRPr>
            </a:lvl1pPr>
          </a:lstStyle>
          <a:p>
            <a:pPr lvl="0" algn="l" defTabSz="914400">
              <a:lnSpc>
                <a:spcPct val="80000"/>
              </a:lnSpc>
              <a:spcBef>
                <a:spcPts val="0"/>
              </a:spcBef>
              <a:buNone/>
              <a:defRPr/>
            </a:pPr>
            <a:r>
              <a:rPr lang="ru-RU"/>
              <a:t>Заголовок — главная </a:t>
            </a:r>
            <a:br>
              <a:rPr lang="ru-RU"/>
            </a:br>
            <a:r>
              <a:rPr lang="ru-RU"/>
              <a:t>мысль слайда</a:t>
            </a:r>
            <a:endParaRPr/>
          </a:p>
        </p:txBody>
      </p:sp>
      <p:sp>
        <p:nvSpPr>
          <p:cNvPr id="22" name="Текст 14"/>
          <p:cNvSpPr txBox="1"/>
          <p:nvPr userDrawn="1"/>
        </p:nvSpPr>
        <p:spPr bwMode="auto">
          <a:xfrm>
            <a:off x="573625" y="391063"/>
            <a:ext cx="10515600" cy="152349"/>
          </a:xfrm>
          <a:prstGeom prst="rect">
            <a:avLst/>
          </a:prstGeom>
        </p:spPr>
        <p:txBody>
          <a:bodyPr vert="horz" lIns="0" tIns="0" rIns="0" bIns="0" rtlCol="0">
            <a:spAutoFit/>
          </a:bodyPr>
          <a:lstStyle>
            <a:lvl1pPr marL="0" indent="0" algn="l" defTabSz="914400">
              <a:lnSpc>
                <a:spcPct val="90000"/>
              </a:lnSpc>
              <a:spcBef>
                <a:spcPts val="1000"/>
              </a:spcBef>
              <a:buFontTx/>
              <a:buNone/>
              <a:defRPr sz="2800" b="0" i="0">
                <a:solidFill>
                  <a:srgbClr val="212121"/>
                </a:solidFill>
                <a:latin typeface="TT Positive"/>
                <a:ea typeface="+mn-ea"/>
                <a:cs typeface="+mn-cs"/>
              </a:defRPr>
            </a:lvl1pPr>
            <a:lvl2pPr marL="457200" indent="0" algn="l" defTabSz="914400">
              <a:lnSpc>
                <a:spcPct val="90000"/>
              </a:lnSpc>
              <a:spcBef>
                <a:spcPts val="500"/>
              </a:spcBef>
              <a:buFontTx/>
              <a:buNone/>
              <a:defRPr sz="2400" b="0" i="0">
                <a:solidFill>
                  <a:srgbClr val="212121"/>
                </a:solidFill>
                <a:latin typeface="TT Positive"/>
                <a:ea typeface="+mn-ea"/>
                <a:cs typeface="+mn-cs"/>
              </a:defRPr>
            </a:lvl2pPr>
            <a:lvl3pPr marL="914400" indent="0" algn="l" defTabSz="914400">
              <a:lnSpc>
                <a:spcPct val="90000"/>
              </a:lnSpc>
              <a:spcBef>
                <a:spcPts val="500"/>
              </a:spcBef>
              <a:buFontTx/>
              <a:buNone/>
              <a:defRPr sz="2000" b="0" i="0">
                <a:solidFill>
                  <a:srgbClr val="212121"/>
                </a:solidFill>
                <a:latin typeface="TT Positive"/>
                <a:ea typeface="+mn-ea"/>
                <a:cs typeface="+mn-cs"/>
              </a:defRPr>
            </a:lvl3pPr>
            <a:lvl4pPr marL="1371600" indent="0" algn="l" defTabSz="914400">
              <a:lnSpc>
                <a:spcPct val="90000"/>
              </a:lnSpc>
              <a:spcBef>
                <a:spcPts val="500"/>
              </a:spcBef>
              <a:buFontTx/>
              <a:buNone/>
              <a:defRPr sz="1800" b="0" i="0">
                <a:solidFill>
                  <a:srgbClr val="212121"/>
                </a:solidFill>
                <a:latin typeface="TT Positive"/>
                <a:ea typeface="+mn-ea"/>
                <a:cs typeface="+mn-cs"/>
              </a:defRPr>
            </a:lvl4pPr>
            <a:lvl5pPr marL="1828800" indent="0" algn="l" defTabSz="914400">
              <a:lnSpc>
                <a:spcPct val="90000"/>
              </a:lnSpc>
              <a:spcBef>
                <a:spcPts val="500"/>
              </a:spcBef>
              <a:buFontTx/>
              <a:buNone/>
              <a:defRPr sz="1800" b="0" i="0">
                <a:solidFill>
                  <a:srgbClr val="212121"/>
                </a:solidFill>
                <a:latin typeface="TT Positive"/>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a:defRPr/>
            </a:pPr>
            <a:r>
              <a:rPr lang="en-US" sz="1100">
                <a:solidFill>
                  <a:schemeClr val="tx2">
                    <a:lumMod val="50000"/>
                  </a:schemeClr>
                </a:solidFill>
                <a:latin typeface="TT Positive Medium"/>
              </a:rPr>
              <a:t>POSITIVE HACK DAYS FEST 2024</a:t>
            </a:r>
            <a:endParaRPr lang="ru-RU" sz="1100">
              <a:solidFill>
                <a:schemeClr val="tx2">
                  <a:lumMod val="50000"/>
                </a:schemeClr>
              </a:solidFill>
              <a:latin typeface="TT Positive Medium"/>
            </a:endParaRPr>
          </a:p>
        </p:txBody>
      </p:sp>
      <p:sp>
        <p:nvSpPr>
          <p:cNvPr id="23" name="TextBox 22"/>
          <p:cNvSpPr txBox="1"/>
          <p:nvPr userDrawn="1"/>
        </p:nvSpPr>
        <p:spPr bwMode="auto">
          <a:xfrm>
            <a:off x="587375" y="6417642"/>
            <a:ext cx="383003" cy="184666"/>
          </a:xfrm>
          <a:prstGeom prst="rect">
            <a:avLst/>
          </a:prstGeom>
          <a:noFill/>
        </p:spPr>
        <p:txBody>
          <a:bodyPr wrap="square" lIns="0" tIns="0" rIns="0" bIns="0" rtlCol="0" anchor="b">
            <a:spAutoFit/>
          </a:bodyPr>
          <a:lstStyle/>
          <a:p>
            <a:pPr algn="l">
              <a:defRPr/>
            </a:pPr>
            <a:fld id="{C4C0981C-535B-4EEC-A7A3-4818C0CB8BA2}" type="slidenum">
              <a:rPr lang="ru-RU" sz="1200">
                <a:solidFill>
                  <a:schemeClr val="bg1"/>
                </a:solidFill>
                <a:latin typeface="TT Positive"/>
              </a:rPr>
              <a:t>‹#›</a:t>
            </a:fld>
            <a:endParaRPr lang="ru-RU" sz="1200">
              <a:solidFill>
                <a:schemeClr val="bg1"/>
              </a:solidFill>
              <a:latin typeface="TT Positive"/>
            </a:endParaRPr>
          </a:p>
        </p:txBody>
      </p:sp>
      <p:grpSp>
        <p:nvGrpSpPr>
          <p:cNvPr id="2" name="Группа 1"/>
          <p:cNvGrpSpPr/>
          <p:nvPr userDrawn="1"/>
        </p:nvGrpSpPr>
        <p:grpSpPr bwMode="auto">
          <a:xfrm>
            <a:off x="9026645" y="385622"/>
            <a:ext cx="2614657" cy="704331"/>
            <a:chOff x="9026645" y="404770"/>
            <a:chExt cx="2614657" cy="704331"/>
          </a:xfrm>
        </p:grpSpPr>
        <p:grpSp>
          <p:nvGrpSpPr>
            <p:cNvPr id="7" name="Рисунок 2"/>
            <p:cNvGrpSpPr/>
            <p:nvPr/>
          </p:nvGrpSpPr>
          <p:grpSpPr bwMode="auto">
            <a:xfrm>
              <a:off x="9026645" y="462612"/>
              <a:ext cx="1703084" cy="427988"/>
              <a:chOff x="9026645" y="462612"/>
              <a:chExt cx="1703084" cy="427988"/>
            </a:xfrm>
            <a:solidFill>
              <a:srgbClr val="FFFFFF"/>
            </a:solidFill>
          </p:grpSpPr>
          <p:sp>
            <p:nvSpPr>
              <p:cNvPr id="32" name="Полилиния: фигура 31"/>
              <p:cNvSpPr/>
              <p:nvPr/>
            </p:nvSpPr>
            <p:spPr bwMode="auto">
              <a:xfrm>
                <a:off x="9026645" y="568266"/>
                <a:ext cx="355014" cy="322334"/>
              </a:xfrm>
              <a:custGeom>
                <a:avLst/>
                <a:gdLst>
                  <a:gd name="connsiteX0" fmla="*/ 340793 w 355014"/>
                  <a:gd name="connsiteY0" fmla="*/ 57304 h 322334"/>
                  <a:gd name="connsiteX1" fmla="*/ 300625 w 355014"/>
                  <a:gd name="connsiteY1" fmla="*/ 14932 h 322334"/>
                  <a:gd name="connsiteX2" fmla="*/ 241255 w 355014"/>
                  <a:gd name="connsiteY2" fmla="*/ 0 h 322334"/>
                  <a:gd name="connsiteX3" fmla="*/ 0 w 355014"/>
                  <a:gd name="connsiteY3" fmla="*/ 0 h 322334"/>
                  <a:gd name="connsiteX4" fmla="*/ 0 w 355014"/>
                  <a:gd name="connsiteY4" fmla="*/ 322335 h 322334"/>
                  <a:gd name="connsiteX5" fmla="*/ 78958 w 355014"/>
                  <a:gd name="connsiteY5" fmla="*/ 322335 h 322334"/>
                  <a:gd name="connsiteX6" fmla="*/ 78958 w 355014"/>
                  <a:gd name="connsiteY6" fmla="*/ 237784 h 322334"/>
                  <a:gd name="connsiteX7" fmla="*/ 241228 w 355014"/>
                  <a:gd name="connsiteY7" fmla="*/ 237784 h 322334"/>
                  <a:gd name="connsiteX8" fmla="*/ 300598 w 355014"/>
                  <a:gd name="connsiteY8" fmla="*/ 222852 h 322334"/>
                  <a:gd name="connsiteX9" fmla="*/ 340766 w 355014"/>
                  <a:gd name="connsiteY9" fmla="*/ 180287 h 322334"/>
                  <a:gd name="connsiteX10" fmla="*/ 355009 w 355014"/>
                  <a:gd name="connsiteY10" fmla="*/ 115820 h 322334"/>
                  <a:gd name="connsiteX11" fmla="*/ 340766 w 355014"/>
                  <a:gd name="connsiteY11" fmla="*/ 57331 h 322334"/>
                  <a:gd name="connsiteX12" fmla="*/ 276271 w 355014"/>
                  <a:gd name="connsiteY12" fmla="*/ 123369 h 322334"/>
                  <a:gd name="connsiteX13" fmla="*/ 237481 w 355014"/>
                  <a:gd name="connsiteY13" fmla="*/ 162352 h 322334"/>
                  <a:gd name="connsiteX14" fmla="*/ 78958 w 355014"/>
                  <a:gd name="connsiteY14" fmla="*/ 162352 h 322334"/>
                  <a:gd name="connsiteX15" fmla="*/ 78958 w 355014"/>
                  <a:gd name="connsiteY15" fmla="*/ 76010 h 322334"/>
                  <a:gd name="connsiteX16" fmla="*/ 237481 w 355014"/>
                  <a:gd name="connsiteY16" fmla="*/ 76010 h 322334"/>
                  <a:gd name="connsiteX17" fmla="*/ 276271 w 355014"/>
                  <a:gd name="connsiteY17" fmla="*/ 114994 h 322334"/>
                  <a:gd name="connsiteX18" fmla="*/ 276271 w 355014"/>
                  <a:gd name="connsiteY18" fmla="*/ 123341 h 322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55014" h="322334" extrusionOk="0">
                    <a:moveTo>
                      <a:pt x="340793" y="57304"/>
                    </a:moveTo>
                    <a:cubicBezTo>
                      <a:pt x="331289" y="39011"/>
                      <a:pt x="317844" y="24878"/>
                      <a:pt x="300625" y="14932"/>
                    </a:cubicBezTo>
                    <a:cubicBezTo>
                      <a:pt x="283407" y="4987"/>
                      <a:pt x="263626" y="0"/>
                      <a:pt x="241255" y="0"/>
                    </a:cubicBezTo>
                    <a:lnTo>
                      <a:pt x="0" y="0"/>
                    </a:lnTo>
                    <a:lnTo>
                      <a:pt x="0" y="322335"/>
                    </a:lnTo>
                    <a:lnTo>
                      <a:pt x="78958" y="322335"/>
                    </a:lnTo>
                    <a:lnTo>
                      <a:pt x="78958" y="237784"/>
                    </a:lnTo>
                    <a:lnTo>
                      <a:pt x="241228" y="237784"/>
                    </a:lnTo>
                    <a:cubicBezTo>
                      <a:pt x="263598" y="237784"/>
                      <a:pt x="283379" y="232825"/>
                      <a:pt x="300598" y="222852"/>
                    </a:cubicBezTo>
                    <a:cubicBezTo>
                      <a:pt x="317817" y="212906"/>
                      <a:pt x="331261" y="198773"/>
                      <a:pt x="340766" y="180287"/>
                    </a:cubicBezTo>
                    <a:cubicBezTo>
                      <a:pt x="350270" y="161773"/>
                      <a:pt x="355009" y="140284"/>
                      <a:pt x="355009" y="115820"/>
                    </a:cubicBezTo>
                    <a:cubicBezTo>
                      <a:pt x="355202" y="91741"/>
                      <a:pt x="350270" y="75817"/>
                      <a:pt x="340766" y="57331"/>
                    </a:cubicBezTo>
                    <a:close/>
                    <a:moveTo>
                      <a:pt x="276271" y="123369"/>
                    </a:moveTo>
                    <a:cubicBezTo>
                      <a:pt x="276271" y="144858"/>
                      <a:pt x="258860" y="162352"/>
                      <a:pt x="237481" y="162352"/>
                    </a:cubicBezTo>
                    <a:lnTo>
                      <a:pt x="78958" y="162352"/>
                    </a:lnTo>
                    <a:lnTo>
                      <a:pt x="78958" y="76010"/>
                    </a:lnTo>
                    <a:lnTo>
                      <a:pt x="237481" y="76010"/>
                    </a:lnTo>
                    <a:cubicBezTo>
                      <a:pt x="258860" y="76010"/>
                      <a:pt x="276271" y="93532"/>
                      <a:pt x="276271" y="114994"/>
                    </a:cubicBezTo>
                    <a:lnTo>
                      <a:pt x="276271" y="123341"/>
                    </a:lnTo>
                    <a:close/>
                  </a:path>
                </a:pathLst>
              </a:custGeom>
              <a:solidFill>
                <a:srgbClr val="FFFFFF"/>
              </a:solidFill>
              <a:ln w="0" cap="flat">
                <a:noFill/>
                <a:prstDash val="solid"/>
                <a:miter/>
              </a:ln>
            </p:spPr>
            <p:txBody>
              <a:bodyPr rtlCol="0" anchor="ctr"/>
              <a:lstStyle/>
              <a:p>
                <a:pPr>
                  <a:defRPr/>
                </a:pPr>
                <a:endParaRPr lang="en-GB"/>
              </a:p>
            </p:txBody>
          </p:sp>
          <p:sp>
            <p:nvSpPr>
              <p:cNvPr id="33" name="Полилиния: фигура 32"/>
              <p:cNvSpPr/>
              <p:nvPr/>
            </p:nvSpPr>
            <p:spPr bwMode="auto">
              <a:xfrm>
                <a:off x="9421298" y="462612"/>
                <a:ext cx="355008" cy="344015"/>
              </a:xfrm>
              <a:custGeom>
                <a:avLst/>
                <a:gdLst>
                  <a:gd name="connsiteX0" fmla="*/ 276244 w 355008"/>
                  <a:gd name="connsiteY0" fmla="*/ 226240 h 344016"/>
                  <a:gd name="connsiteX1" fmla="*/ 265169 w 355008"/>
                  <a:gd name="connsiteY1" fmla="*/ 193814 h 344016"/>
                  <a:gd name="connsiteX2" fmla="*/ 236875 w 355008"/>
                  <a:gd name="connsiteY2" fmla="*/ 181664 h 344016"/>
                  <a:gd name="connsiteX3" fmla="*/ 78958 w 355008"/>
                  <a:gd name="connsiteY3" fmla="*/ 181664 h 344016"/>
                  <a:gd name="connsiteX4" fmla="*/ 78958 w 355008"/>
                  <a:gd name="connsiteY4" fmla="*/ 344016 h 344016"/>
                  <a:gd name="connsiteX5" fmla="*/ 0 w 355008"/>
                  <a:gd name="connsiteY5" fmla="*/ 344016 h 344016"/>
                  <a:gd name="connsiteX6" fmla="*/ 0 w 355008"/>
                  <a:gd name="connsiteY6" fmla="*/ 0 h 344016"/>
                  <a:gd name="connsiteX7" fmla="*/ 78958 w 355008"/>
                  <a:gd name="connsiteY7" fmla="*/ 0 h 344016"/>
                  <a:gd name="connsiteX8" fmla="*/ 78958 w 355008"/>
                  <a:gd name="connsiteY8" fmla="*/ 106646 h 344016"/>
                  <a:gd name="connsiteX9" fmla="*/ 241228 w 355008"/>
                  <a:gd name="connsiteY9" fmla="*/ 106646 h 344016"/>
                  <a:gd name="connsiteX10" fmla="*/ 300598 w 355008"/>
                  <a:gd name="connsiteY10" fmla="*/ 121578 h 344016"/>
                  <a:gd name="connsiteX11" fmla="*/ 340766 w 355008"/>
                  <a:gd name="connsiteY11" fmla="*/ 164170 h 344016"/>
                  <a:gd name="connsiteX12" fmla="*/ 355009 w 355008"/>
                  <a:gd name="connsiteY12" fmla="*/ 228637 h 344016"/>
                  <a:gd name="connsiteX13" fmla="*/ 355009 w 355008"/>
                  <a:gd name="connsiteY13" fmla="*/ 343851 h 344016"/>
                  <a:gd name="connsiteX14" fmla="*/ 275638 w 355008"/>
                  <a:gd name="connsiteY14" fmla="*/ 343851 h 344016"/>
                  <a:gd name="connsiteX15" fmla="*/ 276244 w 355008"/>
                  <a:gd name="connsiteY15" fmla="*/ 226268 h 344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55008" h="344016" extrusionOk="0">
                    <a:moveTo>
                      <a:pt x="276244" y="226240"/>
                    </a:moveTo>
                    <a:cubicBezTo>
                      <a:pt x="276244" y="212713"/>
                      <a:pt x="272469" y="201776"/>
                      <a:pt x="265169" y="193814"/>
                    </a:cubicBezTo>
                    <a:cubicBezTo>
                      <a:pt x="257840" y="185659"/>
                      <a:pt x="248336" y="181664"/>
                      <a:pt x="236875" y="181664"/>
                    </a:cubicBezTo>
                    <a:lnTo>
                      <a:pt x="78958" y="181664"/>
                    </a:lnTo>
                    <a:lnTo>
                      <a:pt x="78958" y="344016"/>
                    </a:lnTo>
                    <a:lnTo>
                      <a:pt x="0" y="344016"/>
                    </a:lnTo>
                    <a:lnTo>
                      <a:pt x="0" y="0"/>
                    </a:lnTo>
                    <a:lnTo>
                      <a:pt x="78958" y="0"/>
                    </a:lnTo>
                    <a:lnTo>
                      <a:pt x="78958" y="106646"/>
                    </a:lnTo>
                    <a:lnTo>
                      <a:pt x="241228" y="106646"/>
                    </a:lnTo>
                    <a:cubicBezTo>
                      <a:pt x="263598" y="106646"/>
                      <a:pt x="283379" y="111632"/>
                      <a:pt x="300598" y="121578"/>
                    </a:cubicBezTo>
                    <a:cubicBezTo>
                      <a:pt x="317817" y="131524"/>
                      <a:pt x="331289" y="145657"/>
                      <a:pt x="340766" y="164170"/>
                    </a:cubicBezTo>
                    <a:cubicBezTo>
                      <a:pt x="350270" y="182684"/>
                      <a:pt x="355009" y="204173"/>
                      <a:pt x="355009" y="228637"/>
                    </a:cubicBezTo>
                    <a:lnTo>
                      <a:pt x="355009" y="343851"/>
                    </a:lnTo>
                    <a:lnTo>
                      <a:pt x="275638" y="343851"/>
                    </a:lnTo>
                    <a:lnTo>
                      <a:pt x="276244" y="226268"/>
                    </a:lnTo>
                    <a:close/>
                  </a:path>
                </a:pathLst>
              </a:custGeom>
              <a:solidFill>
                <a:srgbClr val="FFFFFF"/>
              </a:solidFill>
              <a:ln w="0" cap="flat">
                <a:noFill/>
                <a:prstDash val="solid"/>
                <a:miter/>
              </a:ln>
            </p:spPr>
            <p:txBody>
              <a:bodyPr rtlCol="0" anchor="ctr"/>
              <a:lstStyle/>
              <a:p>
                <a:pPr>
                  <a:defRPr/>
                </a:pPr>
                <a:endParaRPr lang="en-GB"/>
              </a:p>
            </p:txBody>
          </p:sp>
          <p:sp>
            <p:nvSpPr>
              <p:cNvPr id="34" name="Полилиния: фигура 33"/>
              <p:cNvSpPr/>
              <p:nvPr/>
            </p:nvSpPr>
            <p:spPr bwMode="auto">
              <a:xfrm>
                <a:off x="9815896" y="462612"/>
                <a:ext cx="355036" cy="343630"/>
              </a:xfrm>
              <a:custGeom>
                <a:avLst/>
                <a:gdLst>
                  <a:gd name="connsiteX0" fmla="*/ 14243 w 355036"/>
                  <a:gd name="connsiteY0" fmla="*/ 286327 h 343630"/>
                  <a:gd name="connsiteX1" fmla="*/ 54411 w 355036"/>
                  <a:gd name="connsiteY1" fmla="*/ 328699 h 343630"/>
                  <a:gd name="connsiteX2" fmla="*/ 113781 w 355036"/>
                  <a:gd name="connsiteY2" fmla="*/ 343631 h 343630"/>
                  <a:gd name="connsiteX3" fmla="*/ 355037 w 355036"/>
                  <a:gd name="connsiteY3" fmla="*/ 343631 h 343630"/>
                  <a:gd name="connsiteX4" fmla="*/ 355037 w 355036"/>
                  <a:gd name="connsiteY4" fmla="*/ 0 h 343630"/>
                  <a:gd name="connsiteX5" fmla="*/ 276078 w 355036"/>
                  <a:gd name="connsiteY5" fmla="*/ 0 h 343630"/>
                  <a:gd name="connsiteX6" fmla="*/ 276078 w 355036"/>
                  <a:gd name="connsiteY6" fmla="*/ 105847 h 343630"/>
                  <a:gd name="connsiteX7" fmla="*/ 113781 w 355036"/>
                  <a:gd name="connsiteY7" fmla="*/ 105847 h 343630"/>
                  <a:gd name="connsiteX8" fmla="*/ 54411 w 355036"/>
                  <a:gd name="connsiteY8" fmla="*/ 120779 h 343630"/>
                  <a:gd name="connsiteX9" fmla="*/ 14243 w 355036"/>
                  <a:gd name="connsiteY9" fmla="*/ 163371 h 343630"/>
                  <a:gd name="connsiteX10" fmla="*/ 0 w 355036"/>
                  <a:gd name="connsiteY10" fmla="*/ 227838 h 343630"/>
                  <a:gd name="connsiteX11" fmla="*/ 14243 w 355036"/>
                  <a:gd name="connsiteY11" fmla="*/ 286327 h 343630"/>
                  <a:gd name="connsiteX12" fmla="*/ 78958 w 355036"/>
                  <a:gd name="connsiteY12" fmla="*/ 220455 h 343630"/>
                  <a:gd name="connsiteX13" fmla="*/ 117749 w 355036"/>
                  <a:gd name="connsiteY13" fmla="*/ 181472 h 343630"/>
                  <a:gd name="connsiteX14" fmla="*/ 276271 w 355036"/>
                  <a:gd name="connsiteY14" fmla="*/ 181472 h 343630"/>
                  <a:gd name="connsiteX15" fmla="*/ 276271 w 355036"/>
                  <a:gd name="connsiteY15" fmla="*/ 267813 h 343630"/>
                  <a:gd name="connsiteX16" fmla="*/ 117749 w 355036"/>
                  <a:gd name="connsiteY16" fmla="*/ 267813 h 343630"/>
                  <a:gd name="connsiteX17" fmla="*/ 78958 w 355036"/>
                  <a:gd name="connsiteY17" fmla="*/ 228830 h 343630"/>
                  <a:gd name="connsiteX18" fmla="*/ 78958 w 355036"/>
                  <a:gd name="connsiteY18" fmla="*/ 220482 h 34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55036" h="343630" extrusionOk="0">
                    <a:moveTo>
                      <a:pt x="14243" y="286327"/>
                    </a:moveTo>
                    <a:cubicBezTo>
                      <a:pt x="23748" y="304620"/>
                      <a:pt x="37192" y="318753"/>
                      <a:pt x="54411" y="328699"/>
                    </a:cubicBezTo>
                    <a:cubicBezTo>
                      <a:pt x="71630" y="338644"/>
                      <a:pt x="91411" y="343631"/>
                      <a:pt x="113781" y="343631"/>
                    </a:cubicBezTo>
                    <a:lnTo>
                      <a:pt x="355037" y="343631"/>
                    </a:lnTo>
                    <a:lnTo>
                      <a:pt x="355037" y="0"/>
                    </a:lnTo>
                    <a:lnTo>
                      <a:pt x="276078" y="0"/>
                    </a:lnTo>
                    <a:lnTo>
                      <a:pt x="276078" y="105847"/>
                    </a:lnTo>
                    <a:lnTo>
                      <a:pt x="113781" y="105847"/>
                    </a:lnTo>
                    <a:cubicBezTo>
                      <a:pt x="91411" y="105847"/>
                      <a:pt x="71630" y="110833"/>
                      <a:pt x="54411" y="120779"/>
                    </a:cubicBezTo>
                    <a:cubicBezTo>
                      <a:pt x="37192" y="130725"/>
                      <a:pt x="23748" y="144858"/>
                      <a:pt x="14243" y="163371"/>
                    </a:cubicBezTo>
                    <a:cubicBezTo>
                      <a:pt x="4739" y="181885"/>
                      <a:pt x="0" y="203374"/>
                      <a:pt x="0" y="227838"/>
                    </a:cubicBezTo>
                    <a:cubicBezTo>
                      <a:pt x="0" y="252303"/>
                      <a:pt x="4739" y="268034"/>
                      <a:pt x="14243" y="286327"/>
                    </a:cubicBezTo>
                    <a:close/>
                    <a:moveTo>
                      <a:pt x="78958" y="220455"/>
                    </a:moveTo>
                    <a:cubicBezTo>
                      <a:pt x="78958" y="198966"/>
                      <a:pt x="96370" y="181472"/>
                      <a:pt x="117749" y="181472"/>
                    </a:cubicBezTo>
                    <a:lnTo>
                      <a:pt x="276271" y="181472"/>
                    </a:lnTo>
                    <a:lnTo>
                      <a:pt x="276271" y="267813"/>
                    </a:lnTo>
                    <a:lnTo>
                      <a:pt x="117749" y="267813"/>
                    </a:lnTo>
                    <a:cubicBezTo>
                      <a:pt x="96370" y="267813"/>
                      <a:pt x="78958" y="250319"/>
                      <a:pt x="78958" y="228830"/>
                    </a:cubicBezTo>
                    <a:lnTo>
                      <a:pt x="78958" y="220482"/>
                    </a:lnTo>
                    <a:close/>
                  </a:path>
                </a:pathLst>
              </a:custGeom>
              <a:solidFill>
                <a:srgbClr val="FFFFFF"/>
              </a:solidFill>
              <a:ln w="0" cap="flat">
                <a:noFill/>
                <a:prstDash val="solid"/>
                <a:miter/>
              </a:ln>
            </p:spPr>
            <p:txBody>
              <a:bodyPr rtlCol="0" anchor="ctr"/>
              <a:lstStyle/>
              <a:p>
                <a:pPr>
                  <a:defRPr/>
                </a:pPr>
                <a:endParaRPr lang="en-GB"/>
              </a:p>
            </p:txBody>
          </p:sp>
          <p:sp>
            <p:nvSpPr>
              <p:cNvPr id="35" name="Полилиния: фигура 34"/>
              <p:cNvSpPr/>
              <p:nvPr/>
            </p:nvSpPr>
            <p:spPr bwMode="auto">
              <a:xfrm>
                <a:off x="9894882" y="839027"/>
                <a:ext cx="276271" cy="17604"/>
              </a:xfrm>
              <a:custGeom>
                <a:avLst/>
                <a:gdLst>
                  <a:gd name="connsiteX0" fmla="*/ 276271 w 276271"/>
                  <a:gd name="connsiteY0" fmla="*/ 0 h 17604"/>
                  <a:gd name="connsiteX1" fmla="*/ 0 w 276271"/>
                  <a:gd name="connsiteY1" fmla="*/ 0 h 17604"/>
                  <a:gd name="connsiteX2" fmla="*/ 0 w 276271"/>
                  <a:gd name="connsiteY2" fmla="*/ 17604 h 17604"/>
                  <a:gd name="connsiteX3" fmla="*/ 276271 w 276271"/>
                  <a:gd name="connsiteY3" fmla="*/ 17604 h 17604"/>
                  <a:gd name="connsiteX4" fmla="*/ 276271 w 276271"/>
                  <a:gd name="connsiteY4" fmla="*/ 0 h 17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271" h="17604" extrusionOk="0">
                    <a:moveTo>
                      <a:pt x="276271" y="0"/>
                    </a:moveTo>
                    <a:lnTo>
                      <a:pt x="0" y="0"/>
                    </a:lnTo>
                    <a:lnTo>
                      <a:pt x="0" y="17604"/>
                    </a:lnTo>
                    <a:lnTo>
                      <a:pt x="276271" y="17604"/>
                    </a:lnTo>
                    <a:lnTo>
                      <a:pt x="276271" y="0"/>
                    </a:lnTo>
                    <a:close/>
                  </a:path>
                </a:pathLst>
              </a:custGeom>
              <a:solidFill>
                <a:srgbClr val="FFFFFF"/>
              </a:solidFill>
              <a:ln w="0" cap="flat">
                <a:noFill/>
                <a:prstDash val="solid"/>
                <a:miter/>
              </a:ln>
            </p:spPr>
            <p:txBody>
              <a:bodyPr rtlCol="0" anchor="ctr"/>
              <a:lstStyle/>
              <a:p>
                <a:pPr>
                  <a:defRPr/>
                </a:pPr>
                <a:endParaRPr lang="en-GB"/>
              </a:p>
            </p:txBody>
          </p:sp>
          <p:sp>
            <p:nvSpPr>
              <p:cNvPr id="36" name="Полилиния: фигура 35"/>
              <p:cNvSpPr/>
              <p:nvPr/>
            </p:nvSpPr>
            <p:spPr bwMode="auto">
              <a:xfrm>
                <a:off x="9026645" y="518291"/>
                <a:ext cx="276271" cy="17604"/>
              </a:xfrm>
              <a:custGeom>
                <a:avLst/>
                <a:gdLst>
                  <a:gd name="connsiteX0" fmla="*/ 276271 w 276271"/>
                  <a:gd name="connsiteY0" fmla="*/ 0 h 17604"/>
                  <a:gd name="connsiteX1" fmla="*/ 0 w 276271"/>
                  <a:gd name="connsiteY1" fmla="*/ 0 h 17604"/>
                  <a:gd name="connsiteX2" fmla="*/ 0 w 276271"/>
                  <a:gd name="connsiteY2" fmla="*/ 17604 h 17604"/>
                  <a:gd name="connsiteX3" fmla="*/ 276271 w 276271"/>
                  <a:gd name="connsiteY3" fmla="*/ 17604 h 17604"/>
                  <a:gd name="connsiteX4" fmla="*/ 276271 w 276271"/>
                  <a:gd name="connsiteY4" fmla="*/ 0 h 17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271" h="17604" extrusionOk="0">
                    <a:moveTo>
                      <a:pt x="276271" y="0"/>
                    </a:moveTo>
                    <a:lnTo>
                      <a:pt x="0" y="0"/>
                    </a:lnTo>
                    <a:lnTo>
                      <a:pt x="0" y="17604"/>
                    </a:lnTo>
                    <a:lnTo>
                      <a:pt x="276271" y="17604"/>
                    </a:lnTo>
                    <a:lnTo>
                      <a:pt x="276271" y="0"/>
                    </a:lnTo>
                    <a:close/>
                  </a:path>
                </a:pathLst>
              </a:custGeom>
              <a:solidFill>
                <a:srgbClr val="FFFFFF"/>
              </a:solidFill>
              <a:ln w="0" cap="flat">
                <a:noFill/>
                <a:prstDash val="solid"/>
                <a:miter/>
              </a:ln>
            </p:spPr>
            <p:txBody>
              <a:bodyPr rtlCol="0" anchor="ctr"/>
              <a:lstStyle/>
              <a:p>
                <a:pPr>
                  <a:defRPr/>
                </a:pPr>
                <a:endParaRPr lang="en-GB"/>
              </a:p>
            </p:txBody>
          </p:sp>
          <p:sp>
            <p:nvSpPr>
              <p:cNvPr id="37" name="Полилиния: фигура 36"/>
              <p:cNvSpPr/>
              <p:nvPr/>
            </p:nvSpPr>
            <p:spPr bwMode="auto">
              <a:xfrm>
                <a:off x="10371359" y="463521"/>
                <a:ext cx="358369" cy="341178"/>
              </a:xfrm>
              <a:custGeom>
                <a:avLst/>
                <a:gdLst>
                  <a:gd name="connsiteX0" fmla="*/ 348865 w 358370"/>
                  <a:gd name="connsiteY0" fmla="*/ 341179 h 341178"/>
                  <a:gd name="connsiteX1" fmla="*/ 0 w 358370"/>
                  <a:gd name="connsiteY1" fmla="*/ 341179 h 341178"/>
                  <a:gd name="connsiteX2" fmla="*/ 0 w 358370"/>
                  <a:gd name="connsiteY2" fmla="*/ 254451 h 341178"/>
                  <a:gd name="connsiteX3" fmla="*/ 109842 w 358370"/>
                  <a:gd name="connsiteY3" fmla="*/ 144610 h 341178"/>
                  <a:gd name="connsiteX4" fmla="*/ 246545 w 358370"/>
                  <a:gd name="connsiteY4" fmla="*/ 144610 h 341178"/>
                  <a:gd name="connsiteX5" fmla="*/ 279136 w 358370"/>
                  <a:gd name="connsiteY5" fmla="*/ 112018 h 341178"/>
                  <a:gd name="connsiteX6" fmla="*/ 246545 w 358370"/>
                  <a:gd name="connsiteY6" fmla="*/ 79427 h 341178"/>
                  <a:gd name="connsiteX7" fmla="*/ 2755 w 358370"/>
                  <a:gd name="connsiteY7" fmla="*/ 79427 h 341178"/>
                  <a:gd name="connsiteX8" fmla="*/ 2755 w 358370"/>
                  <a:gd name="connsiteY8" fmla="*/ 0 h 341178"/>
                  <a:gd name="connsiteX9" fmla="*/ 246352 w 358370"/>
                  <a:gd name="connsiteY9" fmla="*/ 0 h 341178"/>
                  <a:gd name="connsiteX10" fmla="*/ 358370 w 358370"/>
                  <a:gd name="connsiteY10" fmla="*/ 112018 h 341178"/>
                  <a:gd name="connsiteX11" fmla="*/ 246352 w 358370"/>
                  <a:gd name="connsiteY11" fmla="*/ 224036 h 341178"/>
                  <a:gd name="connsiteX12" fmla="*/ 109649 w 358370"/>
                  <a:gd name="connsiteY12" fmla="*/ 224036 h 341178"/>
                  <a:gd name="connsiteX13" fmla="*/ 79234 w 358370"/>
                  <a:gd name="connsiteY13" fmla="*/ 254451 h 341178"/>
                  <a:gd name="connsiteX14" fmla="*/ 79234 w 358370"/>
                  <a:gd name="connsiteY14" fmla="*/ 261752 h 341178"/>
                  <a:gd name="connsiteX15" fmla="*/ 348700 w 358370"/>
                  <a:gd name="connsiteY15" fmla="*/ 261752 h 341178"/>
                  <a:gd name="connsiteX16" fmla="*/ 348700 w 358370"/>
                  <a:gd name="connsiteY16" fmla="*/ 341179 h 341178"/>
                  <a:gd name="connsiteX17" fmla="*/ 348893 w 358370"/>
                  <a:gd name="connsiteY17" fmla="*/ 341179 h 341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58370" h="341178" extrusionOk="0">
                    <a:moveTo>
                      <a:pt x="348865" y="341179"/>
                    </a:moveTo>
                    <a:lnTo>
                      <a:pt x="0" y="341179"/>
                    </a:lnTo>
                    <a:lnTo>
                      <a:pt x="0" y="254451"/>
                    </a:lnTo>
                    <a:cubicBezTo>
                      <a:pt x="0" y="194007"/>
                      <a:pt x="49177" y="144610"/>
                      <a:pt x="109842" y="144610"/>
                    </a:cubicBezTo>
                    <a:lnTo>
                      <a:pt x="246545" y="144610"/>
                    </a:lnTo>
                    <a:cubicBezTo>
                      <a:pt x="264535" y="144610"/>
                      <a:pt x="279136" y="129981"/>
                      <a:pt x="279136" y="112018"/>
                    </a:cubicBezTo>
                    <a:cubicBezTo>
                      <a:pt x="279136" y="94056"/>
                      <a:pt x="264507" y="79427"/>
                      <a:pt x="246545" y="79427"/>
                    </a:cubicBezTo>
                    <a:lnTo>
                      <a:pt x="2755" y="79427"/>
                    </a:lnTo>
                    <a:lnTo>
                      <a:pt x="2755" y="0"/>
                    </a:lnTo>
                    <a:lnTo>
                      <a:pt x="246352" y="0"/>
                    </a:lnTo>
                    <a:cubicBezTo>
                      <a:pt x="307981" y="0"/>
                      <a:pt x="358370" y="50168"/>
                      <a:pt x="358370" y="112018"/>
                    </a:cubicBezTo>
                    <a:cubicBezTo>
                      <a:pt x="358370" y="173868"/>
                      <a:pt x="308202" y="224036"/>
                      <a:pt x="246352" y="224036"/>
                    </a:cubicBezTo>
                    <a:lnTo>
                      <a:pt x="109649" y="224036"/>
                    </a:lnTo>
                    <a:cubicBezTo>
                      <a:pt x="92843" y="224036"/>
                      <a:pt x="79234" y="237674"/>
                      <a:pt x="79234" y="254451"/>
                    </a:cubicBezTo>
                    <a:lnTo>
                      <a:pt x="79234" y="261752"/>
                    </a:lnTo>
                    <a:lnTo>
                      <a:pt x="348700" y="261752"/>
                    </a:lnTo>
                    <a:lnTo>
                      <a:pt x="348700" y="341179"/>
                    </a:lnTo>
                    <a:lnTo>
                      <a:pt x="348893" y="341179"/>
                    </a:lnTo>
                    <a:close/>
                  </a:path>
                </a:pathLst>
              </a:custGeom>
              <a:solidFill>
                <a:srgbClr val="FFFFFF"/>
              </a:solidFill>
              <a:ln w="0" cap="flat">
                <a:noFill/>
                <a:prstDash val="solid"/>
                <a:miter/>
              </a:ln>
            </p:spPr>
            <p:txBody>
              <a:bodyPr rtlCol="0" anchor="ctr"/>
              <a:lstStyle/>
              <a:p>
                <a:pPr>
                  <a:defRPr/>
                </a:pPr>
                <a:endParaRPr lang="en-GB"/>
              </a:p>
            </p:txBody>
          </p:sp>
        </p:grpSp>
        <p:grpSp>
          <p:nvGrpSpPr>
            <p:cNvPr id="24" name="Рисунок 2"/>
            <p:cNvGrpSpPr/>
            <p:nvPr/>
          </p:nvGrpSpPr>
          <p:grpSpPr bwMode="auto">
            <a:xfrm>
              <a:off x="11213920" y="425282"/>
              <a:ext cx="427382" cy="427382"/>
              <a:chOff x="11213920" y="425282"/>
              <a:chExt cx="427382" cy="427382"/>
            </a:xfrm>
          </p:grpSpPr>
          <p:sp>
            <p:nvSpPr>
              <p:cNvPr id="28" name="Полилиния: фигура 27"/>
              <p:cNvSpPr/>
              <p:nvPr/>
            </p:nvSpPr>
            <p:spPr bwMode="auto">
              <a:xfrm>
                <a:off x="11213920" y="425282"/>
                <a:ext cx="427382" cy="427382"/>
              </a:xfrm>
              <a:custGeom>
                <a:avLst/>
                <a:gdLst>
                  <a:gd name="connsiteX0" fmla="*/ 0 w 427382"/>
                  <a:gd name="connsiteY0" fmla="*/ 85405 h 427382"/>
                  <a:gd name="connsiteX1" fmla="*/ 13582 w 427382"/>
                  <a:gd name="connsiteY1" fmla="*/ 13582 h 427382"/>
                  <a:gd name="connsiteX2" fmla="*/ 85405 w 427382"/>
                  <a:gd name="connsiteY2" fmla="*/ 0 h 427382"/>
                  <a:gd name="connsiteX3" fmla="*/ 341978 w 427382"/>
                  <a:gd name="connsiteY3" fmla="*/ 0 h 427382"/>
                  <a:gd name="connsiteX4" fmla="*/ 413801 w 427382"/>
                  <a:gd name="connsiteY4" fmla="*/ 13582 h 427382"/>
                  <a:gd name="connsiteX5" fmla="*/ 427383 w 427382"/>
                  <a:gd name="connsiteY5" fmla="*/ 85405 h 427382"/>
                  <a:gd name="connsiteX6" fmla="*/ 427383 w 427382"/>
                  <a:gd name="connsiteY6" fmla="*/ 341978 h 427382"/>
                  <a:gd name="connsiteX7" fmla="*/ 413801 w 427382"/>
                  <a:gd name="connsiteY7" fmla="*/ 413800 h 427382"/>
                  <a:gd name="connsiteX8" fmla="*/ 341978 w 427382"/>
                  <a:gd name="connsiteY8" fmla="*/ 427383 h 427382"/>
                  <a:gd name="connsiteX9" fmla="*/ 85625 w 427382"/>
                  <a:gd name="connsiteY9" fmla="*/ 427383 h 427382"/>
                  <a:gd name="connsiteX10" fmla="*/ 13803 w 427382"/>
                  <a:gd name="connsiteY10" fmla="*/ 413800 h 427382"/>
                  <a:gd name="connsiteX11" fmla="*/ 220 w 427382"/>
                  <a:gd name="connsiteY11" fmla="*/ 341978 h 427382"/>
                  <a:gd name="connsiteX12" fmla="*/ 220 w 427382"/>
                  <a:gd name="connsiteY12" fmla="*/ 85405 h 427382"/>
                  <a:gd name="connsiteX13" fmla="*/ 0 w 427382"/>
                  <a:gd name="connsiteY13" fmla="*/ 85405 h 427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7382" h="427382" extrusionOk="0">
                    <a:moveTo>
                      <a:pt x="0" y="85405"/>
                    </a:moveTo>
                    <a:cubicBezTo>
                      <a:pt x="0" y="48047"/>
                      <a:pt x="0" y="27164"/>
                      <a:pt x="13582" y="13582"/>
                    </a:cubicBezTo>
                    <a:cubicBezTo>
                      <a:pt x="27164" y="0"/>
                      <a:pt x="48020" y="0"/>
                      <a:pt x="85405" y="0"/>
                    </a:cubicBezTo>
                    <a:lnTo>
                      <a:pt x="341978" y="0"/>
                    </a:lnTo>
                    <a:cubicBezTo>
                      <a:pt x="379336" y="0"/>
                      <a:pt x="400219" y="0"/>
                      <a:pt x="413801" y="13582"/>
                    </a:cubicBezTo>
                    <a:cubicBezTo>
                      <a:pt x="427383" y="27164"/>
                      <a:pt x="427383" y="48020"/>
                      <a:pt x="427383" y="85405"/>
                    </a:cubicBezTo>
                    <a:lnTo>
                      <a:pt x="427383" y="341978"/>
                    </a:lnTo>
                    <a:cubicBezTo>
                      <a:pt x="427383" y="379335"/>
                      <a:pt x="427383" y="400218"/>
                      <a:pt x="413801" y="413800"/>
                    </a:cubicBezTo>
                    <a:cubicBezTo>
                      <a:pt x="400219" y="427383"/>
                      <a:pt x="379363" y="427383"/>
                      <a:pt x="341978" y="427383"/>
                    </a:cubicBezTo>
                    <a:lnTo>
                      <a:pt x="85625" y="427383"/>
                    </a:lnTo>
                    <a:cubicBezTo>
                      <a:pt x="48268" y="427383"/>
                      <a:pt x="27385" y="427383"/>
                      <a:pt x="13803" y="413800"/>
                    </a:cubicBezTo>
                    <a:cubicBezTo>
                      <a:pt x="220" y="400218"/>
                      <a:pt x="220" y="379363"/>
                      <a:pt x="220" y="341978"/>
                    </a:cubicBezTo>
                    <a:lnTo>
                      <a:pt x="220" y="85405"/>
                    </a:lnTo>
                    <a:lnTo>
                      <a:pt x="0" y="85405"/>
                    </a:lnTo>
                    <a:close/>
                  </a:path>
                </a:pathLst>
              </a:custGeom>
              <a:solidFill>
                <a:srgbClr val="FF0000"/>
              </a:solidFill>
              <a:ln w="0" cap="flat">
                <a:noFill/>
                <a:prstDash val="solid"/>
                <a:miter/>
              </a:ln>
            </p:spPr>
            <p:txBody>
              <a:bodyPr rtlCol="0" anchor="ctr"/>
              <a:lstStyle/>
              <a:p>
                <a:pPr>
                  <a:defRPr/>
                </a:pPr>
                <a:endParaRPr lang="en-GB"/>
              </a:p>
            </p:txBody>
          </p:sp>
          <p:grpSp>
            <p:nvGrpSpPr>
              <p:cNvPr id="29" name="Рисунок 2"/>
              <p:cNvGrpSpPr/>
              <p:nvPr/>
            </p:nvGrpSpPr>
            <p:grpSpPr bwMode="auto">
              <a:xfrm>
                <a:off x="11298278" y="512781"/>
                <a:ext cx="263680" cy="252412"/>
                <a:chOff x="11298278" y="512781"/>
                <a:chExt cx="263680" cy="252412"/>
              </a:xfrm>
              <a:solidFill>
                <a:srgbClr val="000000"/>
              </a:solidFill>
            </p:grpSpPr>
            <p:sp>
              <p:nvSpPr>
                <p:cNvPr id="30" name="Полилиния: фигура 29"/>
                <p:cNvSpPr/>
                <p:nvPr/>
              </p:nvSpPr>
              <p:spPr bwMode="auto">
                <a:xfrm>
                  <a:off x="11298278" y="564768"/>
                  <a:ext cx="146731" cy="200425"/>
                </a:xfrm>
                <a:custGeom>
                  <a:avLst/>
                  <a:gdLst>
                    <a:gd name="connsiteX0" fmla="*/ 81383 w 146731"/>
                    <a:gd name="connsiteY0" fmla="*/ 0 h 200425"/>
                    <a:gd name="connsiteX1" fmla="*/ 41105 w 146731"/>
                    <a:gd name="connsiteY1" fmla="*/ 16502 h 200425"/>
                    <a:gd name="connsiteX2" fmla="*/ 37771 w 146731"/>
                    <a:gd name="connsiteY2" fmla="*/ 16502 h 200425"/>
                    <a:gd name="connsiteX3" fmla="*/ 37771 w 146731"/>
                    <a:gd name="connsiteY3" fmla="*/ 2727 h 200425"/>
                    <a:gd name="connsiteX4" fmla="*/ 0 w 146731"/>
                    <a:gd name="connsiteY4" fmla="*/ 2727 h 200425"/>
                    <a:gd name="connsiteX5" fmla="*/ 0 w 146731"/>
                    <a:gd name="connsiteY5" fmla="*/ 200426 h 200425"/>
                    <a:gd name="connsiteX6" fmla="*/ 37771 w 146731"/>
                    <a:gd name="connsiteY6" fmla="*/ 200426 h 200425"/>
                    <a:gd name="connsiteX7" fmla="*/ 37771 w 146731"/>
                    <a:gd name="connsiteY7" fmla="*/ 131744 h 200425"/>
                    <a:gd name="connsiteX8" fmla="*/ 41105 w 146731"/>
                    <a:gd name="connsiteY8" fmla="*/ 131744 h 200425"/>
                    <a:gd name="connsiteX9" fmla="*/ 81383 w 146731"/>
                    <a:gd name="connsiteY9" fmla="*/ 148246 h 200425"/>
                    <a:gd name="connsiteX10" fmla="*/ 146731 w 146731"/>
                    <a:gd name="connsiteY10" fmla="*/ 74137 h 200425"/>
                    <a:gd name="connsiteX11" fmla="*/ 81383 w 146731"/>
                    <a:gd name="connsiteY11" fmla="*/ 28 h 200425"/>
                    <a:gd name="connsiteX12" fmla="*/ 73035 w 146731"/>
                    <a:gd name="connsiteY12" fmla="*/ 113148 h 200425"/>
                    <a:gd name="connsiteX13" fmla="*/ 37744 w 146731"/>
                    <a:gd name="connsiteY13" fmla="*/ 74109 h 200425"/>
                    <a:gd name="connsiteX14" fmla="*/ 37744 w 146731"/>
                    <a:gd name="connsiteY14" fmla="*/ 74109 h 200425"/>
                    <a:gd name="connsiteX15" fmla="*/ 73035 w 146731"/>
                    <a:gd name="connsiteY15" fmla="*/ 35071 h 200425"/>
                    <a:gd name="connsiteX16" fmla="*/ 108740 w 146731"/>
                    <a:gd name="connsiteY16" fmla="*/ 74109 h 200425"/>
                    <a:gd name="connsiteX17" fmla="*/ 73035 w 146731"/>
                    <a:gd name="connsiteY17" fmla="*/ 113148 h 200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46731" h="200425" extrusionOk="0">
                      <a:moveTo>
                        <a:pt x="81383" y="0"/>
                      </a:moveTo>
                      <a:cubicBezTo>
                        <a:pt x="65321" y="0"/>
                        <a:pt x="50499" y="5841"/>
                        <a:pt x="41105" y="16502"/>
                      </a:cubicBezTo>
                      <a:lnTo>
                        <a:pt x="37771" y="16502"/>
                      </a:lnTo>
                      <a:lnTo>
                        <a:pt x="37771" y="2727"/>
                      </a:lnTo>
                      <a:lnTo>
                        <a:pt x="0" y="2727"/>
                      </a:lnTo>
                      <a:lnTo>
                        <a:pt x="0" y="200426"/>
                      </a:lnTo>
                      <a:lnTo>
                        <a:pt x="37771" y="200426"/>
                      </a:lnTo>
                      <a:lnTo>
                        <a:pt x="37771" y="131744"/>
                      </a:lnTo>
                      <a:lnTo>
                        <a:pt x="41105" y="131744"/>
                      </a:lnTo>
                      <a:cubicBezTo>
                        <a:pt x="49866" y="141359"/>
                        <a:pt x="64081" y="148246"/>
                        <a:pt x="81383" y="148246"/>
                      </a:cubicBezTo>
                      <a:cubicBezTo>
                        <a:pt x="120201" y="148246"/>
                        <a:pt x="146731" y="116922"/>
                        <a:pt x="146731" y="74137"/>
                      </a:cubicBezTo>
                      <a:cubicBezTo>
                        <a:pt x="146731" y="31352"/>
                        <a:pt x="120228" y="28"/>
                        <a:pt x="81383" y="28"/>
                      </a:cubicBezTo>
                      <a:close/>
                      <a:moveTo>
                        <a:pt x="73035" y="113148"/>
                      </a:moveTo>
                      <a:cubicBezTo>
                        <a:pt x="52373" y="113148"/>
                        <a:pt x="37744" y="96645"/>
                        <a:pt x="37744" y="74109"/>
                      </a:cubicBezTo>
                      <a:lnTo>
                        <a:pt x="37744" y="74109"/>
                      </a:lnTo>
                      <a:cubicBezTo>
                        <a:pt x="37744" y="51574"/>
                        <a:pt x="52565" y="35071"/>
                        <a:pt x="73035" y="35071"/>
                      </a:cubicBezTo>
                      <a:cubicBezTo>
                        <a:pt x="93505" y="35071"/>
                        <a:pt x="108740" y="51574"/>
                        <a:pt x="108740" y="74109"/>
                      </a:cubicBezTo>
                      <a:cubicBezTo>
                        <a:pt x="108960" y="96645"/>
                        <a:pt x="93918" y="113148"/>
                        <a:pt x="73035" y="113148"/>
                      </a:cubicBezTo>
                      <a:close/>
                    </a:path>
                  </a:pathLst>
                </a:custGeom>
                <a:solidFill>
                  <a:schemeClr val="bg1"/>
                </a:solidFill>
                <a:ln w="0" cap="flat">
                  <a:noFill/>
                  <a:prstDash val="solid"/>
                  <a:miter/>
                </a:ln>
              </p:spPr>
              <p:txBody>
                <a:bodyPr rtlCol="0" anchor="ctr"/>
                <a:lstStyle/>
                <a:p>
                  <a:pPr>
                    <a:defRPr/>
                  </a:pPr>
                  <a:endParaRPr lang="en-GB"/>
                </a:p>
              </p:txBody>
            </p:sp>
            <p:sp>
              <p:nvSpPr>
                <p:cNvPr id="31" name="Полилиния: фигура 30"/>
                <p:cNvSpPr/>
                <p:nvPr/>
              </p:nvSpPr>
              <p:spPr bwMode="auto">
                <a:xfrm>
                  <a:off x="11465699" y="512781"/>
                  <a:ext cx="96259" cy="197698"/>
                </a:xfrm>
                <a:custGeom>
                  <a:avLst/>
                  <a:gdLst>
                    <a:gd name="connsiteX0" fmla="*/ 96012 w 96259"/>
                    <a:gd name="connsiteY0" fmla="*/ 89978 h 197698"/>
                    <a:gd name="connsiteX1" fmla="*/ 96012 w 96259"/>
                    <a:gd name="connsiteY1" fmla="*/ 54907 h 197698"/>
                    <a:gd name="connsiteX2" fmla="*/ 37771 w 96259"/>
                    <a:gd name="connsiteY2" fmla="*/ 54907 h 197698"/>
                    <a:gd name="connsiteX3" fmla="*/ 37771 w 96259"/>
                    <a:gd name="connsiteY3" fmla="*/ 0 h 197698"/>
                    <a:gd name="connsiteX4" fmla="*/ 0 w 96259"/>
                    <a:gd name="connsiteY4" fmla="*/ 0 h 197698"/>
                    <a:gd name="connsiteX5" fmla="*/ 0 w 96259"/>
                    <a:gd name="connsiteY5" fmla="*/ 138191 h 197698"/>
                    <a:gd name="connsiteX6" fmla="*/ 59508 w 96259"/>
                    <a:gd name="connsiteY6" fmla="*/ 197699 h 197698"/>
                    <a:gd name="connsiteX7" fmla="*/ 96260 w 96259"/>
                    <a:gd name="connsiteY7" fmla="*/ 197699 h 197698"/>
                    <a:gd name="connsiteX8" fmla="*/ 96260 w 96259"/>
                    <a:gd name="connsiteY8" fmla="*/ 162627 h 197698"/>
                    <a:gd name="connsiteX9" fmla="*/ 66395 w 96259"/>
                    <a:gd name="connsiteY9" fmla="*/ 162627 h 197698"/>
                    <a:gd name="connsiteX10" fmla="*/ 37578 w 96259"/>
                    <a:gd name="connsiteY10" fmla="*/ 133810 h 197698"/>
                    <a:gd name="connsiteX11" fmla="*/ 37578 w 96259"/>
                    <a:gd name="connsiteY11" fmla="*/ 90171 h 197698"/>
                    <a:gd name="connsiteX12" fmla="*/ 96039 w 96259"/>
                    <a:gd name="connsiteY12" fmla="*/ 90171 h 197698"/>
                    <a:gd name="connsiteX13" fmla="*/ 96039 w 96259"/>
                    <a:gd name="connsiteY13" fmla="*/ 89951 h 197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6259" h="197698" extrusionOk="0">
                      <a:moveTo>
                        <a:pt x="96012" y="89978"/>
                      </a:moveTo>
                      <a:lnTo>
                        <a:pt x="96012" y="54907"/>
                      </a:lnTo>
                      <a:lnTo>
                        <a:pt x="37771" y="54907"/>
                      </a:lnTo>
                      <a:lnTo>
                        <a:pt x="37771" y="0"/>
                      </a:lnTo>
                      <a:lnTo>
                        <a:pt x="0" y="0"/>
                      </a:lnTo>
                      <a:lnTo>
                        <a:pt x="0" y="138191"/>
                      </a:lnTo>
                      <a:cubicBezTo>
                        <a:pt x="0" y="176816"/>
                        <a:pt x="19202" y="197699"/>
                        <a:pt x="59508" y="197699"/>
                      </a:cubicBezTo>
                      <a:lnTo>
                        <a:pt x="96260" y="197699"/>
                      </a:lnTo>
                      <a:lnTo>
                        <a:pt x="96260" y="162627"/>
                      </a:lnTo>
                      <a:lnTo>
                        <a:pt x="66395" y="162627"/>
                      </a:lnTo>
                      <a:cubicBezTo>
                        <a:pt x="46559" y="162627"/>
                        <a:pt x="37578" y="154473"/>
                        <a:pt x="37578" y="133810"/>
                      </a:cubicBezTo>
                      <a:lnTo>
                        <a:pt x="37578" y="90171"/>
                      </a:lnTo>
                      <a:lnTo>
                        <a:pt x="96039" y="90171"/>
                      </a:lnTo>
                      <a:lnTo>
                        <a:pt x="96039" y="89951"/>
                      </a:lnTo>
                      <a:close/>
                    </a:path>
                  </a:pathLst>
                </a:custGeom>
                <a:solidFill>
                  <a:schemeClr val="bg1"/>
                </a:solidFill>
                <a:ln w="0" cap="flat">
                  <a:noFill/>
                  <a:prstDash val="solid"/>
                  <a:miter/>
                </a:ln>
              </p:spPr>
              <p:txBody>
                <a:bodyPr rtlCol="0" anchor="ctr"/>
                <a:lstStyle/>
                <a:p>
                  <a:pPr>
                    <a:defRPr/>
                  </a:pPr>
                  <a:endParaRPr lang="en-GB"/>
                </a:p>
              </p:txBody>
            </p:sp>
          </p:grpSp>
        </p:grpSp>
        <p:grpSp>
          <p:nvGrpSpPr>
            <p:cNvPr id="25" name="Рисунок 2"/>
            <p:cNvGrpSpPr/>
            <p:nvPr/>
          </p:nvGrpSpPr>
          <p:grpSpPr bwMode="auto">
            <a:xfrm>
              <a:off x="10714525" y="404770"/>
              <a:ext cx="375366" cy="704331"/>
              <a:chOff x="10714525" y="404770"/>
              <a:chExt cx="375366" cy="704331"/>
            </a:xfrm>
            <a:solidFill>
              <a:srgbClr val="FFFFFF"/>
            </a:solidFill>
          </p:grpSpPr>
          <p:sp>
            <p:nvSpPr>
              <p:cNvPr id="26" name="Полилиния: фигура 25"/>
              <p:cNvSpPr/>
              <p:nvPr/>
            </p:nvSpPr>
            <p:spPr bwMode="auto">
              <a:xfrm rot="-1719600">
                <a:off x="10934740" y="388832"/>
                <a:ext cx="33831" cy="513613"/>
              </a:xfrm>
              <a:custGeom>
                <a:avLst/>
                <a:gdLst>
                  <a:gd name="connsiteX0" fmla="*/ 0 w 33831"/>
                  <a:gd name="connsiteY0" fmla="*/ 0 h 513613"/>
                  <a:gd name="connsiteX1" fmla="*/ 33832 w 33831"/>
                  <a:gd name="connsiteY1" fmla="*/ 0 h 513613"/>
                  <a:gd name="connsiteX2" fmla="*/ 33832 w 33831"/>
                  <a:gd name="connsiteY2" fmla="*/ 513614 h 513613"/>
                  <a:gd name="connsiteX3" fmla="*/ 0 w 33831"/>
                  <a:gd name="connsiteY3" fmla="*/ 513614 h 513613"/>
                </a:gdLst>
                <a:ahLst/>
                <a:cxnLst>
                  <a:cxn ang="0">
                    <a:pos x="connsiteX0" y="connsiteY0"/>
                  </a:cxn>
                  <a:cxn ang="0">
                    <a:pos x="connsiteX1" y="connsiteY1"/>
                  </a:cxn>
                  <a:cxn ang="0">
                    <a:pos x="connsiteX2" y="connsiteY2"/>
                  </a:cxn>
                  <a:cxn ang="0">
                    <a:pos x="connsiteX3" y="connsiteY3"/>
                  </a:cxn>
                </a:cxnLst>
                <a:rect l="l" t="t" r="r" b="b"/>
                <a:pathLst>
                  <a:path w="33831" h="513613" extrusionOk="0">
                    <a:moveTo>
                      <a:pt x="0" y="0"/>
                    </a:moveTo>
                    <a:lnTo>
                      <a:pt x="33832" y="0"/>
                    </a:lnTo>
                    <a:lnTo>
                      <a:pt x="33832" y="513614"/>
                    </a:lnTo>
                    <a:lnTo>
                      <a:pt x="0" y="513614"/>
                    </a:lnTo>
                    <a:close/>
                  </a:path>
                </a:pathLst>
              </a:custGeom>
              <a:solidFill>
                <a:srgbClr val="FFFFFF"/>
              </a:solidFill>
              <a:ln w="0" cap="flat">
                <a:noFill/>
                <a:prstDash val="solid"/>
                <a:miter/>
              </a:ln>
            </p:spPr>
            <p:txBody>
              <a:bodyPr rtlCol="0" anchor="ctr"/>
              <a:lstStyle/>
              <a:p>
                <a:pPr>
                  <a:defRPr/>
                </a:pPr>
                <a:endParaRPr lang="en-GB"/>
              </a:p>
            </p:txBody>
          </p:sp>
          <p:sp>
            <p:nvSpPr>
              <p:cNvPr id="27" name="Полилиния: фигура 26"/>
              <p:cNvSpPr/>
              <p:nvPr/>
            </p:nvSpPr>
            <p:spPr bwMode="auto">
              <a:xfrm rot="-3804000">
                <a:off x="10516826" y="740020"/>
                <a:ext cx="770765" cy="33831"/>
              </a:xfrm>
              <a:custGeom>
                <a:avLst/>
                <a:gdLst>
                  <a:gd name="connsiteX0" fmla="*/ 0 w 770765"/>
                  <a:gd name="connsiteY0" fmla="*/ 0 h 33831"/>
                  <a:gd name="connsiteX1" fmla="*/ 770766 w 770765"/>
                  <a:gd name="connsiteY1" fmla="*/ 0 h 33831"/>
                  <a:gd name="connsiteX2" fmla="*/ 770766 w 770765"/>
                  <a:gd name="connsiteY2" fmla="*/ 33831 h 33831"/>
                  <a:gd name="connsiteX3" fmla="*/ 0 w 770765"/>
                  <a:gd name="connsiteY3" fmla="*/ 33831 h 33831"/>
                </a:gdLst>
                <a:ahLst/>
                <a:cxnLst>
                  <a:cxn ang="0">
                    <a:pos x="connsiteX0" y="connsiteY0"/>
                  </a:cxn>
                  <a:cxn ang="0">
                    <a:pos x="connsiteX1" y="connsiteY1"/>
                  </a:cxn>
                  <a:cxn ang="0">
                    <a:pos x="connsiteX2" y="connsiteY2"/>
                  </a:cxn>
                  <a:cxn ang="0">
                    <a:pos x="connsiteX3" y="connsiteY3"/>
                  </a:cxn>
                </a:cxnLst>
                <a:rect l="l" t="t" r="r" b="b"/>
                <a:pathLst>
                  <a:path w="770765" h="33831" extrusionOk="0">
                    <a:moveTo>
                      <a:pt x="0" y="0"/>
                    </a:moveTo>
                    <a:lnTo>
                      <a:pt x="770766" y="0"/>
                    </a:lnTo>
                    <a:lnTo>
                      <a:pt x="770766" y="33831"/>
                    </a:lnTo>
                    <a:lnTo>
                      <a:pt x="0" y="33831"/>
                    </a:lnTo>
                    <a:close/>
                  </a:path>
                </a:pathLst>
              </a:custGeom>
              <a:solidFill>
                <a:srgbClr val="FFFFFF"/>
              </a:solidFill>
              <a:ln w="0" cap="flat">
                <a:noFill/>
                <a:prstDash val="solid"/>
                <a:miter/>
              </a:ln>
            </p:spPr>
            <p:txBody>
              <a:bodyPr rtlCol="0" anchor="ctr"/>
              <a:lstStyle/>
              <a:p>
                <a:pPr>
                  <a:defRPr/>
                </a:pPr>
                <a:endParaRPr lang="en-GB"/>
              </a:p>
            </p:txBody>
          </p:sp>
        </p:grpSp>
      </p:gr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PhAnim="0" preserve="1" userDrawn="1">
  <p:cSld name="Слайд фото 9">
    <p:spTree>
      <p:nvGrpSpPr>
        <p:cNvPr id="1" name=""/>
        <p:cNvGrpSpPr/>
        <p:nvPr/>
      </p:nvGrpSpPr>
      <p:grpSpPr bwMode="auto">
        <a:xfrm>
          <a:off x="0" y="0"/>
          <a:ext cx="0" cy="0"/>
          <a:chOff x="0" y="0"/>
          <a:chExt cx="0" cy="0"/>
        </a:xfrm>
      </p:grpSpPr>
      <p:sp>
        <p:nvSpPr>
          <p:cNvPr id="8" name="Рисунок 2"/>
          <p:cNvSpPr>
            <a:spLocks noGrp="1"/>
          </p:cNvSpPr>
          <p:nvPr>
            <p:ph type="pic" sz="quarter" idx="10"/>
          </p:nvPr>
        </p:nvSpPr>
        <p:spPr bwMode="auto">
          <a:xfrm>
            <a:off x="587375" y="2153477"/>
            <a:ext cx="5342810" cy="4012373"/>
          </a:xfrm>
          <a:prstGeom prst="roundRect">
            <a:avLst>
              <a:gd name="adj" fmla="val 5152"/>
            </a:avLst>
          </a:prstGeom>
          <a:solidFill>
            <a:schemeClr val="tx1">
              <a:lumMod val="50000"/>
              <a:lumOff val="50000"/>
            </a:schemeClr>
          </a:solidFill>
          <a:ln>
            <a:noFill/>
          </a:ln>
        </p:spPr>
        <p:txBody>
          <a:bodyPr/>
          <a:lstStyle>
            <a:lvl1pPr>
              <a:defRPr>
                <a:solidFill>
                  <a:schemeClr val="bg1"/>
                </a:solidFill>
              </a:defRPr>
            </a:lvl1pPr>
          </a:lstStyle>
          <a:p>
            <a:pPr>
              <a:defRPr/>
            </a:pPr>
            <a:endParaRPr lang="ru-RU"/>
          </a:p>
        </p:txBody>
      </p:sp>
      <p:sp>
        <p:nvSpPr>
          <p:cNvPr id="9" name="Рисунок 2"/>
          <p:cNvSpPr>
            <a:spLocks noGrp="1"/>
          </p:cNvSpPr>
          <p:nvPr>
            <p:ph type="pic" sz="quarter" idx="11"/>
          </p:nvPr>
        </p:nvSpPr>
        <p:spPr bwMode="auto">
          <a:xfrm>
            <a:off x="6320870" y="2153477"/>
            <a:ext cx="5342810" cy="4012373"/>
          </a:xfrm>
          <a:prstGeom prst="roundRect">
            <a:avLst>
              <a:gd name="adj" fmla="val 5152"/>
            </a:avLst>
          </a:prstGeom>
          <a:solidFill>
            <a:schemeClr val="tx1">
              <a:lumMod val="50000"/>
              <a:lumOff val="50000"/>
            </a:schemeClr>
          </a:solidFill>
          <a:ln>
            <a:noFill/>
          </a:ln>
        </p:spPr>
        <p:txBody>
          <a:bodyPr/>
          <a:lstStyle/>
          <a:p>
            <a:pPr>
              <a:defRPr/>
            </a:pPr>
            <a:endParaRPr lang="ru-RU"/>
          </a:p>
        </p:txBody>
      </p:sp>
      <p:sp>
        <p:nvSpPr>
          <p:cNvPr id="3" name="Shape 9"/>
          <p:cNvSpPr>
            <a:spLocks noGrp="1"/>
          </p:cNvSpPr>
          <p:nvPr>
            <p:ph type="title" hasCustomPrompt="1"/>
          </p:nvPr>
        </p:nvSpPr>
        <p:spPr bwMode="auto">
          <a:xfrm>
            <a:off x="587375" y="721515"/>
            <a:ext cx="8052144" cy="1052552"/>
          </a:xfrm>
        </p:spPr>
        <p:txBody>
          <a:bodyPr vert="horz" lIns="0" tIns="0" rIns="0" bIns="0" rtlCol="0" anchor="t">
            <a:noAutofit/>
          </a:bodyPr>
          <a:lstStyle>
            <a:lvl1pPr>
              <a:lnSpc>
                <a:spcPct val="80000"/>
              </a:lnSpc>
              <a:defRPr lang="ru-RU" sz="4800" b="0" i="0" spc="-200">
                <a:solidFill>
                  <a:schemeClr val="bg1"/>
                </a:solidFill>
                <a:latin typeface="TT Positive DemiBold"/>
                <a:ea typeface="+mj-ea"/>
                <a:cs typeface="+mj-cs"/>
              </a:defRPr>
            </a:lvl1pPr>
          </a:lstStyle>
          <a:p>
            <a:pPr lvl="0" algn="l" defTabSz="914400">
              <a:lnSpc>
                <a:spcPct val="80000"/>
              </a:lnSpc>
              <a:spcBef>
                <a:spcPts val="0"/>
              </a:spcBef>
              <a:buNone/>
              <a:defRPr/>
            </a:pPr>
            <a:r>
              <a:rPr lang="ru-RU"/>
              <a:t>Заголовок — главная </a:t>
            </a:r>
            <a:br>
              <a:rPr lang="ru-RU"/>
            </a:br>
            <a:r>
              <a:rPr lang="ru-RU"/>
              <a:t>мысль слайда</a:t>
            </a:r>
            <a:endParaRPr/>
          </a:p>
        </p:txBody>
      </p:sp>
      <p:sp>
        <p:nvSpPr>
          <p:cNvPr id="23" name="Текст 14"/>
          <p:cNvSpPr txBox="1"/>
          <p:nvPr userDrawn="1"/>
        </p:nvSpPr>
        <p:spPr bwMode="auto">
          <a:xfrm>
            <a:off x="573625" y="391063"/>
            <a:ext cx="10515600" cy="152349"/>
          </a:xfrm>
          <a:prstGeom prst="rect">
            <a:avLst/>
          </a:prstGeom>
        </p:spPr>
        <p:txBody>
          <a:bodyPr vert="horz" lIns="0" tIns="0" rIns="0" bIns="0" rtlCol="0">
            <a:spAutoFit/>
          </a:bodyPr>
          <a:lstStyle>
            <a:lvl1pPr marL="0" indent="0" algn="l" defTabSz="914400">
              <a:lnSpc>
                <a:spcPct val="90000"/>
              </a:lnSpc>
              <a:spcBef>
                <a:spcPts val="1000"/>
              </a:spcBef>
              <a:buFontTx/>
              <a:buNone/>
              <a:defRPr sz="2800" b="0" i="0">
                <a:solidFill>
                  <a:srgbClr val="212121"/>
                </a:solidFill>
                <a:latin typeface="TT Positive"/>
                <a:ea typeface="+mn-ea"/>
                <a:cs typeface="+mn-cs"/>
              </a:defRPr>
            </a:lvl1pPr>
            <a:lvl2pPr marL="457200" indent="0" algn="l" defTabSz="914400">
              <a:lnSpc>
                <a:spcPct val="90000"/>
              </a:lnSpc>
              <a:spcBef>
                <a:spcPts val="500"/>
              </a:spcBef>
              <a:buFontTx/>
              <a:buNone/>
              <a:defRPr sz="2400" b="0" i="0">
                <a:solidFill>
                  <a:srgbClr val="212121"/>
                </a:solidFill>
                <a:latin typeface="TT Positive"/>
                <a:ea typeface="+mn-ea"/>
                <a:cs typeface="+mn-cs"/>
              </a:defRPr>
            </a:lvl2pPr>
            <a:lvl3pPr marL="914400" indent="0" algn="l" defTabSz="914400">
              <a:lnSpc>
                <a:spcPct val="90000"/>
              </a:lnSpc>
              <a:spcBef>
                <a:spcPts val="500"/>
              </a:spcBef>
              <a:buFontTx/>
              <a:buNone/>
              <a:defRPr sz="2000" b="0" i="0">
                <a:solidFill>
                  <a:srgbClr val="212121"/>
                </a:solidFill>
                <a:latin typeface="TT Positive"/>
                <a:ea typeface="+mn-ea"/>
                <a:cs typeface="+mn-cs"/>
              </a:defRPr>
            </a:lvl3pPr>
            <a:lvl4pPr marL="1371600" indent="0" algn="l" defTabSz="914400">
              <a:lnSpc>
                <a:spcPct val="90000"/>
              </a:lnSpc>
              <a:spcBef>
                <a:spcPts val="500"/>
              </a:spcBef>
              <a:buFontTx/>
              <a:buNone/>
              <a:defRPr sz="1800" b="0" i="0">
                <a:solidFill>
                  <a:srgbClr val="212121"/>
                </a:solidFill>
                <a:latin typeface="TT Positive"/>
                <a:ea typeface="+mn-ea"/>
                <a:cs typeface="+mn-cs"/>
              </a:defRPr>
            </a:lvl4pPr>
            <a:lvl5pPr marL="1828800" indent="0" algn="l" defTabSz="914400">
              <a:lnSpc>
                <a:spcPct val="90000"/>
              </a:lnSpc>
              <a:spcBef>
                <a:spcPts val="500"/>
              </a:spcBef>
              <a:buFontTx/>
              <a:buNone/>
              <a:defRPr sz="1800" b="0" i="0">
                <a:solidFill>
                  <a:srgbClr val="212121"/>
                </a:solidFill>
                <a:latin typeface="TT Positive"/>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a:defRPr/>
            </a:pPr>
            <a:r>
              <a:rPr lang="en-US" sz="1100">
                <a:solidFill>
                  <a:schemeClr val="tx2">
                    <a:lumMod val="50000"/>
                  </a:schemeClr>
                </a:solidFill>
                <a:latin typeface="TT Positive Medium"/>
              </a:rPr>
              <a:t>POSITIVE HACK DAYS FEST 2024</a:t>
            </a:r>
            <a:endParaRPr lang="ru-RU" sz="1100">
              <a:solidFill>
                <a:schemeClr val="tx2">
                  <a:lumMod val="50000"/>
                </a:schemeClr>
              </a:solidFill>
              <a:latin typeface="TT Positive Medium"/>
            </a:endParaRPr>
          </a:p>
        </p:txBody>
      </p:sp>
      <p:sp>
        <p:nvSpPr>
          <p:cNvPr id="25" name="TextBox 24"/>
          <p:cNvSpPr txBox="1"/>
          <p:nvPr userDrawn="1"/>
        </p:nvSpPr>
        <p:spPr bwMode="auto">
          <a:xfrm>
            <a:off x="587375" y="6417642"/>
            <a:ext cx="383003" cy="184666"/>
          </a:xfrm>
          <a:prstGeom prst="rect">
            <a:avLst/>
          </a:prstGeom>
          <a:noFill/>
        </p:spPr>
        <p:txBody>
          <a:bodyPr wrap="square" lIns="0" tIns="0" rIns="0" bIns="0" rtlCol="0" anchor="b">
            <a:spAutoFit/>
          </a:bodyPr>
          <a:lstStyle/>
          <a:p>
            <a:pPr algn="l">
              <a:defRPr/>
            </a:pPr>
            <a:fld id="{C4C0981C-535B-4EEC-A7A3-4818C0CB8BA2}" type="slidenum">
              <a:rPr lang="ru-RU" sz="1200">
                <a:solidFill>
                  <a:schemeClr val="bg1"/>
                </a:solidFill>
                <a:latin typeface="TT Positive"/>
              </a:rPr>
              <a:t>‹#›</a:t>
            </a:fld>
            <a:endParaRPr lang="ru-RU" sz="1200">
              <a:solidFill>
                <a:schemeClr val="bg1"/>
              </a:solidFill>
              <a:latin typeface="TT Positive"/>
            </a:endParaRPr>
          </a:p>
        </p:txBody>
      </p:sp>
      <p:grpSp>
        <p:nvGrpSpPr>
          <p:cNvPr id="2" name="Группа 1"/>
          <p:cNvGrpSpPr/>
          <p:nvPr userDrawn="1"/>
        </p:nvGrpSpPr>
        <p:grpSpPr bwMode="auto">
          <a:xfrm>
            <a:off x="9026645" y="385622"/>
            <a:ext cx="2614657" cy="704331"/>
            <a:chOff x="9026645" y="404770"/>
            <a:chExt cx="2614657" cy="704331"/>
          </a:xfrm>
        </p:grpSpPr>
        <p:grpSp>
          <p:nvGrpSpPr>
            <p:cNvPr id="7" name="Рисунок 2"/>
            <p:cNvGrpSpPr/>
            <p:nvPr/>
          </p:nvGrpSpPr>
          <p:grpSpPr bwMode="auto">
            <a:xfrm>
              <a:off x="9026645" y="462612"/>
              <a:ext cx="1703084" cy="427988"/>
              <a:chOff x="9026645" y="462612"/>
              <a:chExt cx="1703084" cy="427988"/>
            </a:xfrm>
            <a:solidFill>
              <a:srgbClr val="FFFFFF"/>
            </a:solidFill>
          </p:grpSpPr>
          <p:sp>
            <p:nvSpPr>
              <p:cNvPr id="33" name="Полилиния: фигура 32"/>
              <p:cNvSpPr/>
              <p:nvPr/>
            </p:nvSpPr>
            <p:spPr bwMode="auto">
              <a:xfrm>
                <a:off x="9026645" y="568266"/>
                <a:ext cx="355014" cy="322334"/>
              </a:xfrm>
              <a:custGeom>
                <a:avLst/>
                <a:gdLst>
                  <a:gd name="connsiteX0" fmla="*/ 340793 w 355014"/>
                  <a:gd name="connsiteY0" fmla="*/ 57304 h 322334"/>
                  <a:gd name="connsiteX1" fmla="*/ 300625 w 355014"/>
                  <a:gd name="connsiteY1" fmla="*/ 14932 h 322334"/>
                  <a:gd name="connsiteX2" fmla="*/ 241255 w 355014"/>
                  <a:gd name="connsiteY2" fmla="*/ 0 h 322334"/>
                  <a:gd name="connsiteX3" fmla="*/ 0 w 355014"/>
                  <a:gd name="connsiteY3" fmla="*/ 0 h 322334"/>
                  <a:gd name="connsiteX4" fmla="*/ 0 w 355014"/>
                  <a:gd name="connsiteY4" fmla="*/ 322335 h 322334"/>
                  <a:gd name="connsiteX5" fmla="*/ 78958 w 355014"/>
                  <a:gd name="connsiteY5" fmla="*/ 322335 h 322334"/>
                  <a:gd name="connsiteX6" fmla="*/ 78958 w 355014"/>
                  <a:gd name="connsiteY6" fmla="*/ 237784 h 322334"/>
                  <a:gd name="connsiteX7" fmla="*/ 241228 w 355014"/>
                  <a:gd name="connsiteY7" fmla="*/ 237784 h 322334"/>
                  <a:gd name="connsiteX8" fmla="*/ 300598 w 355014"/>
                  <a:gd name="connsiteY8" fmla="*/ 222852 h 322334"/>
                  <a:gd name="connsiteX9" fmla="*/ 340766 w 355014"/>
                  <a:gd name="connsiteY9" fmla="*/ 180287 h 322334"/>
                  <a:gd name="connsiteX10" fmla="*/ 355009 w 355014"/>
                  <a:gd name="connsiteY10" fmla="*/ 115820 h 322334"/>
                  <a:gd name="connsiteX11" fmla="*/ 340766 w 355014"/>
                  <a:gd name="connsiteY11" fmla="*/ 57331 h 322334"/>
                  <a:gd name="connsiteX12" fmla="*/ 276271 w 355014"/>
                  <a:gd name="connsiteY12" fmla="*/ 123369 h 322334"/>
                  <a:gd name="connsiteX13" fmla="*/ 237481 w 355014"/>
                  <a:gd name="connsiteY13" fmla="*/ 162352 h 322334"/>
                  <a:gd name="connsiteX14" fmla="*/ 78958 w 355014"/>
                  <a:gd name="connsiteY14" fmla="*/ 162352 h 322334"/>
                  <a:gd name="connsiteX15" fmla="*/ 78958 w 355014"/>
                  <a:gd name="connsiteY15" fmla="*/ 76010 h 322334"/>
                  <a:gd name="connsiteX16" fmla="*/ 237481 w 355014"/>
                  <a:gd name="connsiteY16" fmla="*/ 76010 h 322334"/>
                  <a:gd name="connsiteX17" fmla="*/ 276271 w 355014"/>
                  <a:gd name="connsiteY17" fmla="*/ 114994 h 322334"/>
                  <a:gd name="connsiteX18" fmla="*/ 276271 w 355014"/>
                  <a:gd name="connsiteY18" fmla="*/ 123341 h 322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55014" h="322334" extrusionOk="0">
                    <a:moveTo>
                      <a:pt x="340793" y="57304"/>
                    </a:moveTo>
                    <a:cubicBezTo>
                      <a:pt x="331289" y="39011"/>
                      <a:pt x="317844" y="24878"/>
                      <a:pt x="300625" y="14932"/>
                    </a:cubicBezTo>
                    <a:cubicBezTo>
                      <a:pt x="283407" y="4987"/>
                      <a:pt x="263626" y="0"/>
                      <a:pt x="241255" y="0"/>
                    </a:cubicBezTo>
                    <a:lnTo>
                      <a:pt x="0" y="0"/>
                    </a:lnTo>
                    <a:lnTo>
                      <a:pt x="0" y="322335"/>
                    </a:lnTo>
                    <a:lnTo>
                      <a:pt x="78958" y="322335"/>
                    </a:lnTo>
                    <a:lnTo>
                      <a:pt x="78958" y="237784"/>
                    </a:lnTo>
                    <a:lnTo>
                      <a:pt x="241228" y="237784"/>
                    </a:lnTo>
                    <a:cubicBezTo>
                      <a:pt x="263598" y="237784"/>
                      <a:pt x="283379" y="232825"/>
                      <a:pt x="300598" y="222852"/>
                    </a:cubicBezTo>
                    <a:cubicBezTo>
                      <a:pt x="317817" y="212906"/>
                      <a:pt x="331261" y="198773"/>
                      <a:pt x="340766" y="180287"/>
                    </a:cubicBezTo>
                    <a:cubicBezTo>
                      <a:pt x="350270" y="161773"/>
                      <a:pt x="355009" y="140284"/>
                      <a:pt x="355009" y="115820"/>
                    </a:cubicBezTo>
                    <a:cubicBezTo>
                      <a:pt x="355202" y="91741"/>
                      <a:pt x="350270" y="75817"/>
                      <a:pt x="340766" y="57331"/>
                    </a:cubicBezTo>
                    <a:close/>
                    <a:moveTo>
                      <a:pt x="276271" y="123369"/>
                    </a:moveTo>
                    <a:cubicBezTo>
                      <a:pt x="276271" y="144858"/>
                      <a:pt x="258860" y="162352"/>
                      <a:pt x="237481" y="162352"/>
                    </a:cubicBezTo>
                    <a:lnTo>
                      <a:pt x="78958" y="162352"/>
                    </a:lnTo>
                    <a:lnTo>
                      <a:pt x="78958" y="76010"/>
                    </a:lnTo>
                    <a:lnTo>
                      <a:pt x="237481" y="76010"/>
                    </a:lnTo>
                    <a:cubicBezTo>
                      <a:pt x="258860" y="76010"/>
                      <a:pt x="276271" y="93532"/>
                      <a:pt x="276271" y="114994"/>
                    </a:cubicBezTo>
                    <a:lnTo>
                      <a:pt x="276271" y="123341"/>
                    </a:lnTo>
                    <a:close/>
                  </a:path>
                </a:pathLst>
              </a:custGeom>
              <a:solidFill>
                <a:srgbClr val="FFFFFF"/>
              </a:solidFill>
              <a:ln w="0" cap="flat">
                <a:noFill/>
                <a:prstDash val="solid"/>
                <a:miter/>
              </a:ln>
            </p:spPr>
            <p:txBody>
              <a:bodyPr rtlCol="0" anchor="ctr"/>
              <a:lstStyle/>
              <a:p>
                <a:pPr>
                  <a:defRPr/>
                </a:pPr>
                <a:endParaRPr lang="en-GB"/>
              </a:p>
            </p:txBody>
          </p:sp>
          <p:sp>
            <p:nvSpPr>
              <p:cNvPr id="34" name="Полилиния: фигура 33"/>
              <p:cNvSpPr/>
              <p:nvPr/>
            </p:nvSpPr>
            <p:spPr bwMode="auto">
              <a:xfrm>
                <a:off x="9421298" y="462612"/>
                <a:ext cx="355008" cy="344015"/>
              </a:xfrm>
              <a:custGeom>
                <a:avLst/>
                <a:gdLst>
                  <a:gd name="connsiteX0" fmla="*/ 276244 w 355008"/>
                  <a:gd name="connsiteY0" fmla="*/ 226240 h 344016"/>
                  <a:gd name="connsiteX1" fmla="*/ 265169 w 355008"/>
                  <a:gd name="connsiteY1" fmla="*/ 193814 h 344016"/>
                  <a:gd name="connsiteX2" fmla="*/ 236875 w 355008"/>
                  <a:gd name="connsiteY2" fmla="*/ 181664 h 344016"/>
                  <a:gd name="connsiteX3" fmla="*/ 78958 w 355008"/>
                  <a:gd name="connsiteY3" fmla="*/ 181664 h 344016"/>
                  <a:gd name="connsiteX4" fmla="*/ 78958 w 355008"/>
                  <a:gd name="connsiteY4" fmla="*/ 344016 h 344016"/>
                  <a:gd name="connsiteX5" fmla="*/ 0 w 355008"/>
                  <a:gd name="connsiteY5" fmla="*/ 344016 h 344016"/>
                  <a:gd name="connsiteX6" fmla="*/ 0 w 355008"/>
                  <a:gd name="connsiteY6" fmla="*/ 0 h 344016"/>
                  <a:gd name="connsiteX7" fmla="*/ 78958 w 355008"/>
                  <a:gd name="connsiteY7" fmla="*/ 0 h 344016"/>
                  <a:gd name="connsiteX8" fmla="*/ 78958 w 355008"/>
                  <a:gd name="connsiteY8" fmla="*/ 106646 h 344016"/>
                  <a:gd name="connsiteX9" fmla="*/ 241228 w 355008"/>
                  <a:gd name="connsiteY9" fmla="*/ 106646 h 344016"/>
                  <a:gd name="connsiteX10" fmla="*/ 300598 w 355008"/>
                  <a:gd name="connsiteY10" fmla="*/ 121578 h 344016"/>
                  <a:gd name="connsiteX11" fmla="*/ 340766 w 355008"/>
                  <a:gd name="connsiteY11" fmla="*/ 164170 h 344016"/>
                  <a:gd name="connsiteX12" fmla="*/ 355009 w 355008"/>
                  <a:gd name="connsiteY12" fmla="*/ 228637 h 344016"/>
                  <a:gd name="connsiteX13" fmla="*/ 355009 w 355008"/>
                  <a:gd name="connsiteY13" fmla="*/ 343851 h 344016"/>
                  <a:gd name="connsiteX14" fmla="*/ 275638 w 355008"/>
                  <a:gd name="connsiteY14" fmla="*/ 343851 h 344016"/>
                  <a:gd name="connsiteX15" fmla="*/ 276244 w 355008"/>
                  <a:gd name="connsiteY15" fmla="*/ 226268 h 344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55008" h="344016" extrusionOk="0">
                    <a:moveTo>
                      <a:pt x="276244" y="226240"/>
                    </a:moveTo>
                    <a:cubicBezTo>
                      <a:pt x="276244" y="212713"/>
                      <a:pt x="272469" y="201776"/>
                      <a:pt x="265169" y="193814"/>
                    </a:cubicBezTo>
                    <a:cubicBezTo>
                      <a:pt x="257840" y="185659"/>
                      <a:pt x="248336" y="181664"/>
                      <a:pt x="236875" y="181664"/>
                    </a:cubicBezTo>
                    <a:lnTo>
                      <a:pt x="78958" y="181664"/>
                    </a:lnTo>
                    <a:lnTo>
                      <a:pt x="78958" y="344016"/>
                    </a:lnTo>
                    <a:lnTo>
                      <a:pt x="0" y="344016"/>
                    </a:lnTo>
                    <a:lnTo>
                      <a:pt x="0" y="0"/>
                    </a:lnTo>
                    <a:lnTo>
                      <a:pt x="78958" y="0"/>
                    </a:lnTo>
                    <a:lnTo>
                      <a:pt x="78958" y="106646"/>
                    </a:lnTo>
                    <a:lnTo>
                      <a:pt x="241228" y="106646"/>
                    </a:lnTo>
                    <a:cubicBezTo>
                      <a:pt x="263598" y="106646"/>
                      <a:pt x="283379" y="111632"/>
                      <a:pt x="300598" y="121578"/>
                    </a:cubicBezTo>
                    <a:cubicBezTo>
                      <a:pt x="317817" y="131524"/>
                      <a:pt x="331289" y="145657"/>
                      <a:pt x="340766" y="164170"/>
                    </a:cubicBezTo>
                    <a:cubicBezTo>
                      <a:pt x="350270" y="182684"/>
                      <a:pt x="355009" y="204173"/>
                      <a:pt x="355009" y="228637"/>
                    </a:cubicBezTo>
                    <a:lnTo>
                      <a:pt x="355009" y="343851"/>
                    </a:lnTo>
                    <a:lnTo>
                      <a:pt x="275638" y="343851"/>
                    </a:lnTo>
                    <a:lnTo>
                      <a:pt x="276244" y="226268"/>
                    </a:lnTo>
                    <a:close/>
                  </a:path>
                </a:pathLst>
              </a:custGeom>
              <a:solidFill>
                <a:srgbClr val="FFFFFF"/>
              </a:solidFill>
              <a:ln w="0" cap="flat">
                <a:noFill/>
                <a:prstDash val="solid"/>
                <a:miter/>
              </a:ln>
            </p:spPr>
            <p:txBody>
              <a:bodyPr rtlCol="0" anchor="ctr"/>
              <a:lstStyle/>
              <a:p>
                <a:pPr>
                  <a:defRPr/>
                </a:pPr>
                <a:endParaRPr lang="en-GB"/>
              </a:p>
            </p:txBody>
          </p:sp>
          <p:sp>
            <p:nvSpPr>
              <p:cNvPr id="35" name="Полилиния: фигура 34"/>
              <p:cNvSpPr/>
              <p:nvPr/>
            </p:nvSpPr>
            <p:spPr bwMode="auto">
              <a:xfrm>
                <a:off x="9815896" y="462612"/>
                <a:ext cx="355036" cy="343630"/>
              </a:xfrm>
              <a:custGeom>
                <a:avLst/>
                <a:gdLst>
                  <a:gd name="connsiteX0" fmla="*/ 14243 w 355036"/>
                  <a:gd name="connsiteY0" fmla="*/ 286327 h 343630"/>
                  <a:gd name="connsiteX1" fmla="*/ 54411 w 355036"/>
                  <a:gd name="connsiteY1" fmla="*/ 328699 h 343630"/>
                  <a:gd name="connsiteX2" fmla="*/ 113781 w 355036"/>
                  <a:gd name="connsiteY2" fmla="*/ 343631 h 343630"/>
                  <a:gd name="connsiteX3" fmla="*/ 355037 w 355036"/>
                  <a:gd name="connsiteY3" fmla="*/ 343631 h 343630"/>
                  <a:gd name="connsiteX4" fmla="*/ 355037 w 355036"/>
                  <a:gd name="connsiteY4" fmla="*/ 0 h 343630"/>
                  <a:gd name="connsiteX5" fmla="*/ 276078 w 355036"/>
                  <a:gd name="connsiteY5" fmla="*/ 0 h 343630"/>
                  <a:gd name="connsiteX6" fmla="*/ 276078 w 355036"/>
                  <a:gd name="connsiteY6" fmla="*/ 105847 h 343630"/>
                  <a:gd name="connsiteX7" fmla="*/ 113781 w 355036"/>
                  <a:gd name="connsiteY7" fmla="*/ 105847 h 343630"/>
                  <a:gd name="connsiteX8" fmla="*/ 54411 w 355036"/>
                  <a:gd name="connsiteY8" fmla="*/ 120779 h 343630"/>
                  <a:gd name="connsiteX9" fmla="*/ 14243 w 355036"/>
                  <a:gd name="connsiteY9" fmla="*/ 163371 h 343630"/>
                  <a:gd name="connsiteX10" fmla="*/ 0 w 355036"/>
                  <a:gd name="connsiteY10" fmla="*/ 227838 h 343630"/>
                  <a:gd name="connsiteX11" fmla="*/ 14243 w 355036"/>
                  <a:gd name="connsiteY11" fmla="*/ 286327 h 343630"/>
                  <a:gd name="connsiteX12" fmla="*/ 78958 w 355036"/>
                  <a:gd name="connsiteY12" fmla="*/ 220455 h 343630"/>
                  <a:gd name="connsiteX13" fmla="*/ 117749 w 355036"/>
                  <a:gd name="connsiteY13" fmla="*/ 181472 h 343630"/>
                  <a:gd name="connsiteX14" fmla="*/ 276271 w 355036"/>
                  <a:gd name="connsiteY14" fmla="*/ 181472 h 343630"/>
                  <a:gd name="connsiteX15" fmla="*/ 276271 w 355036"/>
                  <a:gd name="connsiteY15" fmla="*/ 267813 h 343630"/>
                  <a:gd name="connsiteX16" fmla="*/ 117749 w 355036"/>
                  <a:gd name="connsiteY16" fmla="*/ 267813 h 343630"/>
                  <a:gd name="connsiteX17" fmla="*/ 78958 w 355036"/>
                  <a:gd name="connsiteY17" fmla="*/ 228830 h 343630"/>
                  <a:gd name="connsiteX18" fmla="*/ 78958 w 355036"/>
                  <a:gd name="connsiteY18" fmla="*/ 220482 h 34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55036" h="343630" extrusionOk="0">
                    <a:moveTo>
                      <a:pt x="14243" y="286327"/>
                    </a:moveTo>
                    <a:cubicBezTo>
                      <a:pt x="23748" y="304620"/>
                      <a:pt x="37192" y="318753"/>
                      <a:pt x="54411" y="328699"/>
                    </a:cubicBezTo>
                    <a:cubicBezTo>
                      <a:pt x="71630" y="338644"/>
                      <a:pt x="91411" y="343631"/>
                      <a:pt x="113781" y="343631"/>
                    </a:cubicBezTo>
                    <a:lnTo>
                      <a:pt x="355037" y="343631"/>
                    </a:lnTo>
                    <a:lnTo>
                      <a:pt x="355037" y="0"/>
                    </a:lnTo>
                    <a:lnTo>
                      <a:pt x="276078" y="0"/>
                    </a:lnTo>
                    <a:lnTo>
                      <a:pt x="276078" y="105847"/>
                    </a:lnTo>
                    <a:lnTo>
                      <a:pt x="113781" y="105847"/>
                    </a:lnTo>
                    <a:cubicBezTo>
                      <a:pt x="91411" y="105847"/>
                      <a:pt x="71630" y="110833"/>
                      <a:pt x="54411" y="120779"/>
                    </a:cubicBezTo>
                    <a:cubicBezTo>
                      <a:pt x="37192" y="130725"/>
                      <a:pt x="23748" y="144858"/>
                      <a:pt x="14243" y="163371"/>
                    </a:cubicBezTo>
                    <a:cubicBezTo>
                      <a:pt x="4739" y="181885"/>
                      <a:pt x="0" y="203374"/>
                      <a:pt x="0" y="227838"/>
                    </a:cubicBezTo>
                    <a:cubicBezTo>
                      <a:pt x="0" y="252303"/>
                      <a:pt x="4739" y="268034"/>
                      <a:pt x="14243" y="286327"/>
                    </a:cubicBezTo>
                    <a:close/>
                    <a:moveTo>
                      <a:pt x="78958" y="220455"/>
                    </a:moveTo>
                    <a:cubicBezTo>
                      <a:pt x="78958" y="198966"/>
                      <a:pt x="96370" y="181472"/>
                      <a:pt x="117749" y="181472"/>
                    </a:cubicBezTo>
                    <a:lnTo>
                      <a:pt x="276271" y="181472"/>
                    </a:lnTo>
                    <a:lnTo>
                      <a:pt x="276271" y="267813"/>
                    </a:lnTo>
                    <a:lnTo>
                      <a:pt x="117749" y="267813"/>
                    </a:lnTo>
                    <a:cubicBezTo>
                      <a:pt x="96370" y="267813"/>
                      <a:pt x="78958" y="250319"/>
                      <a:pt x="78958" y="228830"/>
                    </a:cubicBezTo>
                    <a:lnTo>
                      <a:pt x="78958" y="220482"/>
                    </a:lnTo>
                    <a:close/>
                  </a:path>
                </a:pathLst>
              </a:custGeom>
              <a:solidFill>
                <a:srgbClr val="FFFFFF"/>
              </a:solidFill>
              <a:ln w="0" cap="flat">
                <a:noFill/>
                <a:prstDash val="solid"/>
                <a:miter/>
              </a:ln>
            </p:spPr>
            <p:txBody>
              <a:bodyPr rtlCol="0" anchor="ctr"/>
              <a:lstStyle/>
              <a:p>
                <a:pPr>
                  <a:defRPr/>
                </a:pPr>
                <a:endParaRPr lang="en-GB"/>
              </a:p>
            </p:txBody>
          </p:sp>
          <p:sp>
            <p:nvSpPr>
              <p:cNvPr id="36" name="Полилиния: фигура 35"/>
              <p:cNvSpPr/>
              <p:nvPr/>
            </p:nvSpPr>
            <p:spPr bwMode="auto">
              <a:xfrm>
                <a:off x="9894882" y="839027"/>
                <a:ext cx="276271" cy="17604"/>
              </a:xfrm>
              <a:custGeom>
                <a:avLst/>
                <a:gdLst>
                  <a:gd name="connsiteX0" fmla="*/ 276271 w 276271"/>
                  <a:gd name="connsiteY0" fmla="*/ 0 h 17604"/>
                  <a:gd name="connsiteX1" fmla="*/ 0 w 276271"/>
                  <a:gd name="connsiteY1" fmla="*/ 0 h 17604"/>
                  <a:gd name="connsiteX2" fmla="*/ 0 w 276271"/>
                  <a:gd name="connsiteY2" fmla="*/ 17604 h 17604"/>
                  <a:gd name="connsiteX3" fmla="*/ 276271 w 276271"/>
                  <a:gd name="connsiteY3" fmla="*/ 17604 h 17604"/>
                  <a:gd name="connsiteX4" fmla="*/ 276271 w 276271"/>
                  <a:gd name="connsiteY4" fmla="*/ 0 h 17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271" h="17604" extrusionOk="0">
                    <a:moveTo>
                      <a:pt x="276271" y="0"/>
                    </a:moveTo>
                    <a:lnTo>
                      <a:pt x="0" y="0"/>
                    </a:lnTo>
                    <a:lnTo>
                      <a:pt x="0" y="17604"/>
                    </a:lnTo>
                    <a:lnTo>
                      <a:pt x="276271" y="17604"/>
                    </a:lnTo>
                    <a:lnTo>
                      <a:pt x="276271" y="0"/>
                    </a:lnTo>
                    <a:close/>
                  </a:path>
                </a:pathLst>
              </a:custGeom>
              <a:solidFill>
                <a:srgbClr val="FFFFFF"/>
              </a:solidFill>
              <a:ln w="0" cap="flat">
                <a:noFill/>
                <a:prstDash val="solid"/>
                <a:miter/>
              </a:ln>
            </p:spPr>
            <p:txBody>
              <a:bodyPr rtlCol="0" anchor="ctr"/>
              <a:lstStyle/>
              <a:p>
                <a:pPr>
                  <a:defRPr/>
                </a:pPr>
                <a:endParaRPr lang="en-GB"/>
              </a:p>
            </p:txBody>
          </p:sp>
          <p:sp>
            <p:nvSpPr>
              <p:cNvPr id="37" name="Полилиния: фигура 36"/>
              <p:cNvSpPr/>
              <p:nvPr/>
            </p:nvSpPr>
            <p:spPr bwMode="auto">
              <a:xfrm>
                <a:off x="9026645" y="518291"/>
                <a:ext cx="276271" cy="17604"/>
              </a:xfrm>
              <a:custGeom>
                <a:avLst/>
                <a:gdLst>
                  <a:gd name="connsiteX0" fmla="*/ 276271 w 276271"/>
                  <a:gd name="connsiteY0" fmla="*/ 0 h 17604"/>
                  <a:gd name="connsiteX1" fmla="*/ 0 w 276271"/>
                  <a:gd name="connsiteY1" fmla="*/ 0 h 17604"/>
                  <a:gd name="connsiteX2" fmla="*/ 0 w 276271"/>
                  <a:gd name="connsiteY2" fmla="*/ 17604 h 17604"/>
                  <a:gd name="connsiteX3" fmla="*/ 276271 w 276271"/>
                  <a:gd name="connsiteY3" fmla="*/ 17604 h 17604"/>
                  <a:gd name="connsiteX4" fmla="*/ 276271 w 276271"/>
                  <a:gd name="connsiteY4" fmla="*/ 0 h 17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271" h="17604" extrusionOk="0">
                    <a:moveTo>
                      <a:pt x="276271" y="0"/>
                    </a:moveTo>
                    <a:lnTo>
                      <a:pt x="0" y="0"/>
                    </a:lnTo>
                    <a:lnTo>
                      <a:pt x="0" y="17604"/>
                    </a:lnTo>
                    <a:lnTo>
                      <a:pt x="276271" y="17604"/>
                    </a:lnTo>
                    <a:lnTo>
                      <a:pt x="276271" y="0"/>
                    </a:lnTo>
                    <a:close/>
                  </a:path>
                </a:pathLst>
              </a:custGeom>
              <a:solidFill>
                <a:srgbClr val="FFFFFF"/>
              </a:solidFill>
              <a:ln w="0" cap="flat">
                <a:noFill/>
                <a:prstDash val="solid"/>
                <a:miter/>
              </a:ln>
            </p:spPr>
            <p:txBody>
              <a:bodyPr rtlCol="0" anchor="ctr"/>
              <a:lstStyle/>
              <a:p>
                <a:pPr>
                  <a:defRPr/>
                </a:pPr>
                <a:endParaRPr lang="en-GB"/>
              </a:p>
            </p:txBody>
          </p:sp>
          <p:sp>
            <p:nvSpPr>
              <p:cNvPr id="38" name="Полилиния: фигура 37"/>
              <p:cNvSpPr/>
              <p:nvPr/>
            </p:nvSpPr>
            <p:spPr bwMode="auto">
              <a:xfrm>
                <a:off x="10371359" y="463521"/>
                <a:ext cx="358369" cy="341178"/>
              </a:xfrm>
              <a:custGeom>
                <a:avLst/>
                <a:gdLst>
                  <a:gd name="connsiteX0" fmla="*/ 348865 w 358370"/>
                  <a:gd name="connsiteY0" fmla="*/ 341179 h 341178"/>
                  <a:gd name="connsiteX1" fmla="*/ 0 w 358370"/>
                  <a:gd name="connsiteY1" fmla="*/ 341179 h 341178"/>
                  <a:gd name="connsiteX2" fmla="*/ 0 w 358370"/>
                  <a:gd name="connsiteY2" fmla="*/ 254451 h 341178"/>
                  <a:gd name="connsiteX3" fmla="*/ 109842 w 358370"/>
                  <a:gd name="connsiteY3" fmla="*/ 144610 h 341178"/>
                  <a:gd name="connsiteX4" fmla="*/ 246545 w 358370"/>
                  <a:gd name="connsiteY4" fmla="*/ 144610 h 341178"/>
                  <a:gd name="connsiteX5" fmla="*/ 279136 w 358370"/>
                  <a:gd name="connsiteY5" fmla="*/ 112018 h 341178"/>
                  <a:gd name="connsiteX6" fmla="*/ 246545 w 358370"/>
                  <a:gd name="connsiteY6" fmla="*/ 79427 h 341178"/>
                  <a:gd name="connsiteX7" fmla="*/ 2755 w 358370"/>
                  <a:gd name="connsiteY7" fmla="*/ 79427 h 341178"/>
                  <a:gd name="connsiteX8" fmla="*/ 2755 w 358370"/>
                  <a:gd name="connsiteY8" fmla="*/ 0 h 341178"/>
                  <a:gd name="connsiteX9" fmla="*/ 246352 w 358370"/>
                  <a:gd name="connsiteY9" fmla="*/ 0 h 341178"/>
                  <a:gd name="connsiteX10" fmla="*/ 358370 w 358370"/>
                  <a:gd name="connsiteY10" fmla="*/ 112018 h 341178"/>
                  <a:gd name="connsiteX11" fmla="*/ 246352 w 358370"/>
                  <a:gd name="connsiteY11" fmla="*/ 224036 h 341178"/>
                  <a:gd name="connsiteX12" fmla="*/ 109649 w 358370"/>
                  <a:gd name="connsiteY12" fmla="*/ 224036 h 341178"/>
                  <a:gd name="connsiteX13" fmla="*/ 79234 w 358370"/>
                  <a:gd name="connsiteY13" fmla="*/ 254451 h 341178"/>
                  <a:gd name="connsiteX14" fmla="*/ 79234 w 358370"/>
                  <a:gd name="connsiteY14" fmla="*/ 261752 h 341178"/>
                  <a:gd name="connsiteX15" fmla="*/ 348700 w 358370"/>
                  <a:gd name="connsiteY15" fmla="*/ 261752 h 341178"/>
                  <a:gd name="connsiteX16" fmla="*/ 348700 w 358370"/>
                  <a:gd name="connsiteY16" fmla="*/ 341179 h 341178"/>
                  <a:gd name="connsiteX17" fmla="*/ 348893 w 358370"/>
                  <a:gd name="connsiteY17" fmla="*/ 341179 h 341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58370" h="341178" extrusionOk="0">
                    <a:moveTo>
                      <a:pt x="348865" y="341179"/>
                    </a:moveTo>
                    <a:lnTo>
                      <a:pt x="0" y="341179"/>
                    </a:lnTo>
                    <a:lnTo>
                      <a:pt x="0" y="254451"/>
                    </a:lnTo>
                    <a:cubicBezTo>
                      <a:pt x="0" y="194007"/>
                      <a:pt x="49177" y="144610"/>
                      <a:pt x="109842" y="144610"/>
                    </a:cubicBezTo>
                    <a:lnTo>
                      <a:pt x="246545" y="144610"/>
                    </a:lnTo>
                    <a:cubicBezTo>
                      <a:pt x="264535" y="144610"/>
                      <a:pt x="279136" y="129981"/>
                      <a:pt x="279136" y="112018"/>
                    </a:cubicBezTo>
                    <a:cubicBezTo>
                      <a:pt x="279136" y="94056"/>
                      <a:pt x="264507" y="79427"/>
                      <a:pt x="246545" y="79427"/>
                    </a:cubicBezTo>
                    <a:lnTo>
                      <a:pt x="2755" y="79427"/>
                    </a:lnTo>
                    <a:lnTo>
                      <a:pt x="2755" y="0"/>
                    </a:lnTo>
                    <a:lnTo>
                      <a:pt x="246352" y="0"/>
                    </a:lnTo>
                    <a:cubicBezTo>
                      <a:pt x="307981" y="0"/>
                      <a:pt x="358370" y="50168"/>
                      <a:pt x="358370" y="112018"/>
                    </a:cubicBezTo>
                    <a:cubicBezTo>
                      <a:pt x="358370" y="173868"/>
                      <a:pt x="308202" y="224036"/>
                      <a:pt x="246352" y="224036"/>
                    </a:cubicBezTo>
                    <a:lnTo>
                      <a:pt x="109649" y="224036"/>
                    </a:lnTo>
                    <a:cubicBezTo>
                      <a:pt x="92843" y="224036"/>
                      <a:pt x="79234" y="237674"/>
                      <a:pt x="79234" y="254451"/>
                    </a:cubicBezTo>
                    <a:lnTo>
                      <a:pt x="79234" y="261752"/>
                    </a:lnTo>
                    <a:lnTo>
                      <a:pt x="348700" y="261752"/>
                    </a:lnTo>
                    <a:lnTo>
                      <a:pt x="348700" y="341179"/>
                    </a:lnTo>
                    <a:lnTo>
                      <a:pt x="348893" y="341179"/>
                    </a:lnTo>
                    <a:close/>
                  </a:path>
                </a:pathLst>
              </a:custGeom>
              <a:solidFill>
                <a:srgbClr val="FFFFFF"/>
              </a:solidFill>
              <a:ln w="0" cap="flat">
                <a:noFill/>
                <a:prstDash val="solid"/>
                <a:miter/>
              </a:ln>
            </p:spPr>
            <p:txBody>
              <a:bodyPr rtlCol="0" anchor="ctr"/>
              <a:lstStyle/>
              <a:p>
                <a:pPr>
                  <a:defRPr/>
                </a:pPr>
                <a:endParaRPr lang="en-GB"/>
              </a:p>
            </p:txBody>
          </p:sp>
        </p:grpSp>
        <p:grpSp>
          <p:nvGrpSpPr>
            <p:cNvPr id="24" name="Рисунок 2"/>
            <p:cNvGrpSpPr/>
            <p:nvPr/>
          </p:nvGrpSpPr>
          <p:grpSpPr bwMode="auto">
            <a:xfrm>
              <a:off x="11213920" y="425282"/>
              <a:ext cx="427382" cy="427382"/>
              <a:chOff x="11213920" y="425282"/>
              <a:chExt cx="427382" cy="427382"/>
            </a:xfrm>
          </p:grpSpPr>
          <p:sp>
            <p:nvSpPr>
              <p:cNvPr id="29" name="Полилиния: фигура 28"/>
              <p:cNvSpPr/>
              <p:nvPr/>
            </p:nvSpPr>
            <p:spPr bwMode="auto">
              <a:xfrm>
                <a:off x="11213920" y="425282"/>
                <a:ext cx="427382" cy="427382"/>
              </a:xfrm>
              <a:custGeom>
                <a:avLst/>
                <a:gdLst>
                  <a:gd name="connsiteX0" fmla="*/ 0 w 427382"/>
                  <a:gd name="connsiteY0" fmla="*/ 85405 h 427382"/>
                  <a:gd name="connsiteX1" fmla="*/ 13582 w 427382"/>
                  <a:gd name="connsiteY1" fmla="*/ 13582 h 427382"/>
                  <a:gd name="connsiteX2" fmla="*/ 85405 w 427382"/>
                  <a:gd name="connsiteY2" fmla="*/ 0 h 427382"/>
                  <a:gd name="connsiteX3" fmla="*/ 341978 w 427382"/>
                  <a:gd name="connsiteY3" fmla="*/ 0 h 427382"/>
                  <a:gd name="connsiteX4" fmla="*/ 413801 w 427382"/>
                  <a:gd name="connsiteY4" fmla="*/ 13582 h 427382"/>
                  <a:gd name="connsiteX5" fmla="*/ 427383 w 427382"/>
                  <a:gd name="connsiteY5" fmla="*/ 85405 h 427382"/>
                  <a:gd name="connsiteX6" fmla="*/ 427383 w 427382"/>
                  <a:gd name="connsiteY6" fmla="*/ 341978 h 427382"/>
                  <a:gd name="connsiteX7" fmla="*/ 413801 w 427382"/>
                  <a:gd name="connsiteY7" fmla="*/ 413800 h 427382"/>
                  <a:gd name="connsiteX8" fmla="*/ 341978 w 427382"/>
                  <a:gd name="connsiteY8" fmla="*/ 427383 h 427382"/>
                  <a:gd name="connsiteX9" fmla="*/ 85625 w 427382"/>
                  <a:gd name="connsiteY9" fmla="*/ 427383 h 427382"/>
                  <a:gd name="connsiteX10" fmla="*/ 13803 w 427382"/>
                  <a:gd name="connsiteY10" fmla="*/ 413800 h 427382"/>
                  <a:gd name="connsiteX11" fmla="*/ 220 w 427382"/>
                  <a:gd name="connsiteY11" fmla="*/ 341978 h 427382"/>
                  <a:gd name="connsiteX12" fmla="*/ 220 w 427382"/>
                  <a:gd name="connsiteY12" fmla="*/ 85405 h 427382"/>
                  <a:gd name="connsiteX13" fmla="*/ 0 w 427382"/>
                  <a:gd name="connsiteY13" fmla="*/ 85405 h 427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7382" h="427382" extrusionOk="0">
                    <a:moveTo>
                      <a:pt x="0" y="85405"/>
                    </a:moveTo>
                    <a:cubicBezTo>
                      <a:pt x="0" y="48047"/>
                      <a:pt x="0" y="27164"/>
                      <a:pt x="13582" y="13582"/>
                    </a:cubicBezTo>
                    <a:cubicBezTo>
                      <a:pt x="27164" y="0"/>
                      <a:pt x="48020" y="0"/>
                      <a:pt x="85405" y="0"/>
                    </a:cubicBezTo>
                    <a:lnTo>
                      <a:pt x="341978" y="0"/>
                    </a:lnTo>
                    <a:cubicBezTo>
                      <a:pt x="379336" y="0"/>
                      <a:pt x="400219" y="0"/>
                      <a:pt x="413801" y="13582"/>
                    </a:cubicBezTo>
                    <a:cubicBezTo>
                      <a:pt x="427383" y="27164"/>
                      <a:pt x="427383" y="48020"/>
                      <a:pt x="427383" y="85405"/>
                    </a:cubicBezTo>
                    <a:lnTo>
                      <a:pt x="427383" y="341978"/>
                    </a:lnTo>
                    <a:cubicBezTo>
                      <a:pt x="427383" y="379335"/>
                      <a:pt x="427383" y="400218"/>
                      <a:pt x="413801" y="413800"/>
                    </a:cubicBezTo>
                    <a:cubicBezTo>
                      <a:pt x="400219" y="427383"/>
                      <a:pt x="379363" y="427383"/>
                      <a:pt x="341978" y="427383"/>
                    </a:cubicBezTo>
                    <a:lnTo>
                      <a:pt x="85625" y="427383"/>
                    </a:lnTo>
                    <a:cubicBezTo>
                      <a:pt x="48268" y="427383"/>
                      <a:pt x="27385" y="427383"/>
                      <a:pt x="13803" y="413800"/>
                    </a:cubicBezTo>
                    <a:cubicBezTo>
                      <a:pt x="220" y="400218"/>
                      <a:pt x="220" y="379363"/>
                      <a:pt x="220" y="341978"/>
                    </a:cubicBezTo>
                    <a:lnTo>
                      <a:pt x="220" y="85405"/>
                    </a:lnTo>
                    <a:lnTo>
                      <a:pt x="0" y="85405"/>
                    </a:lnTo>
                    <a:close/>
                  </a:path>
                </a:pathLst>
              </a:custGeom>
              <a:solidFill>
                <a:srgbClr val="FF0000"/>
              </a:solidFill>
              <a:ln w="0" cap="flat">
                <a:noFill/>
                <a:prstDash val="solid"/>
                <a:miter/>
              </a:ln>
            </p:spPr>
            <p:txBody>
              <a:bodyPr rtlCol="0" anchor="ctr"/>
              <a:lstStyle/>
              <a:p>
                <a:pPr>
                  <a:defRPr/>
                </a:pPr>
                <a:endParaRPr lang="en-GB"/>
              </a:p>
            </p:txBody>
          </p:sp>
          <p:grpSp>
            <p:nvGrpSpPr>
              <p:cNvPr id="30" name="Рисунок 2"/>
              <p:cNvGrpSpPr/>
              <p:nvPr/>
            </p:nvGrpSpPr>
            <p:grpSpPr bwMode="auto">
              <a:xfrm>
                <a:off x="11298278" y="512781"/>
                <a:ext cx="263680" cy="252412"/>
                <a:chOff x="11298278" y="512781"/>
                <a:chExt cx="263680" cy="252412"/>
              </a:xfrm>
              <a:solidFill>
                <a:srgbClr val="000000"/>
              </a:solidFill>
            </p:grpSpPr>
            <p:sp>
              <p:nvSpPr>
                <p:cNvPr id="31" name="Полилиния: фигура 30"/>
                <p:cNvSpPr/>
                <p:nvPr/>
              </p:nvSpPr>
              <p:spPr bwMode="auto">
                <a:xfrm>
                  <a:off x="11298278" y="564768"/>
                  <a:ext cx="146731" cy="200425"/>
                </a:xfrm>
                <a:custGeom>
                  <a:avLst/>
                  <a:gdLst>
                    <a:gd name="connsiteX0" fmla="*/ 81383 w 146731"/>
                    <a:gd name="connsiteY0" fmla="*/ 0 h 200425"/>
                    <a:gd name="connsiteX1" fmla="*/ 41105 w 146731"/>
                    <a:gd name="connsiteY1" fmla="*/ 16502 h 200425"/>
                    <a:gd name="connsiteX2" fmla="*/ 37771 w 146731"/>
                    <a:gd name="connsiteY2" fmla="*/ 16502 h 200425"/>
                    <a:gd name="connsiteX3" fmla="*/ 37771 w 146731"/>
                    <a:gd name="connsiteY3" fmla="*/ 2727 h 200425"/>
                    <a:gd name="connsiteX4" fmla="*/ 0 w 146731"/>
                    <a:gd name="connsiteY4" fmla="*/ 2727 h 200425"/>
                    <a:gd name="connsiteX5" fmla="*/ 0 w 146731"/>
                    <a:gd name="connsiteY5" fmla="*/ 200426 h 200425"/>
                    <a:gd name="connsiteX6" fmla="*/ 37771 w 146731"/>
                    <a:gd name="connsiteY6" fmla="*/ 200426 h 200425"/>
                    <a:gd name="connsiteX7" fmla="*/ 37771 w 146731"/>
                    <a:gd name="connsiteY7" fmla="*/ 131744 h 200425"/>
                    <a:gd name="connsiteX8" fmla="*/ 41105 w 146731"/>
                    <a:gd name="connsiteY8" fmla="*/ 131744 h 200425"/>
                    <a:gd name="connsiteX9" fmla="*/ 81383 w 146731"/>
                    <a:gd name="connsiteY9" fmla="*/ 148246 h 200425"/>
                    <a:gd name="connsiteX10" fmla="*/ 146731 w 146731"/>
                    <a:gd name="connsiteY10" fmla="*/ 74137 h 200425"/>
                    <a:gd name="connsiteX11" fmla="*/ 81383 w 146731"/>
                    <a:gd name="connsiteY11" fmla="*/ 28 h 200425"/>
                    <a:gd name="connsiteX12" fmla="*/ 73035 w 146731"/>
                    <a:gd name="connsiteY12" fmla="*/ 113148 h 200425"/>
                    <a:gd name="connsiteX13" fmla="*/ 37744 w 146731"/>
                    <a:gd name="connsiteY13" fmla="*/ 74109 h 200425"/>
                    <a:gd name="connsiteX14" fmla="*/ 37744 w 146731"/>
                    <a:gd name="connsiteY14" fmla="*/ 74109 h 200425"/>
                    <a:gd name="connsiteX15" fmla="*/ 73035 w 146731"/>
                    <a:gd name="connsiteY15" fmla="*/ 35071 h 200425"/>
                    <a:gd name="connsiteX16" fmla="*/ 108740 w 146731"/>
                    <a:gd name="connsiteY16" fmla="*/ 74109 h 200425"/>
                    <a:gd name="connsiteX17" fmla="*/ 73035 w 146731"/>
                    <a:gd name="connsiteY17" fmla="*/ 113148 h 200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46731" h="200425" extrusionOk="0">
                      <a:moveTo>
                        <a:pt x="81383" y="0"/>
                      </a:moveTo>
                      <a:cubicBezTo>
                        <a:pt x="65321" y="0"/>
                        <a:pt x="50499" y="5841"/>
                        <a:pt x="41105" y="16502"/>
                      </a:cubicBezTo>
                      <a:lnTo>
                        <a:pt x="37771" y="16502"/>
                      </a:lnTo>
                      <a:lnTo>
                        <a:pt x="37771" y="2727"/>
                      </a:lnTo>
                      <a:lnTo>
                        <a:pt x="0" y="2727"/>
                      </a:lnTo>
                      <a:lnTo>
                        <a:pt x="0" y="200426"/>
                      </a:lnTo>
                      <a:lnTo>
                        <a:pt x="37771" y="200426"/>
                      </a:lnTo>
                      <a:lnTo>
                        <a:pt x="37771" y="131744"/>
                      </a:lnTo>
                      <a:lnTo>
                        <a:pt x="41105" y="131744"/>
                      </a:lnTo>
                      <a:cubicBezTo>
                        <a:pt x="49866" y="141359"/>
                        <a:pt x="64081" y="148246"/>
                        <a:pt x="81383" y="148246"/>
                      </a:cubicBezTo>
                      <a:cubicBezTo>
                        <a:pt x="120201" y="148246"/>
                        <a:pt x="146731" y="116922"/>
                        <a:pt x="146731" y="74137"/>
                      </a:cubicBezTo>
                      <a:cubicBezTo>
                        <a:pt x="146731" y="31352"/>
                        <a:pt x="120228" y="28"/>
                        <a:pt x="81383" y="28"/>
                      </a:cubicBezTo>
                      <a:close/>
                      <a:moveTo>
                        <a:pt x="73035" y="113148"/>
                      </a:moveTo>
                      <a:cubicBezTo>
                        <a:pt x="52373" y="113148"/>
                        <a:pt x="37744" y="96645"/>
                        <a:pt x="37744" y="74109"/>
                      </a:cubicBezTo>
                      <a:lnTo>
                        <a:pt x="37744" y="74109"/>
                      </a:lnTo>
                      <a:cubicBezTo>
                        <a:pt x="37744" y="51574"/>
                        <a:pt x="52565" y="35071"/>
                        <a:pt x="73035" y="35071"/>
                      </a:cubicBezTo>
                      <a:cubicBezTo>
                        <a:pt x="93505" y="35071"/>
                        <a:pt x="108740" y="51574"/>
                        <a:pt x="108740" y="74109"/>
                      </a:cubicBezTo>
                      <a:cubicBezTo>
                        <a:pt x="108960" y="96645"/>
                        <a:pt x="93918" y="113148"/>
                        <a:pt x="73035" y="113148"/>
                      </a:cubicBezTo>
                      <a:close/>
                    </a:path>
                  </a:pathLst>
                </a:custGeom>
                <a:solidFill>
                  <a:schemeClr val="bg1"/>
                </a:solidFill>
                <a:ln w="0" cap="flat">
                  <a:noFill/>
                  <a:prstDash val="solid"/>
                  <a:miter/>
                </a:ln>
              </p:spPr>
              <p:txBody>
                <a:bodyPr rtlCol="0" anchor="ctr"/>
                <a:lstStyle/>
                <a:p>
                  <a:pPr>
                    <a:defRPr/>
                  </a:pPr>
                  <a:endParaRPr lang="en-GB"/>
                </a:p>
              </p:txBody>
            </p:sp>
            <p:sp>
              <p:nvSpPr>
                <p:cNvPr id="32" name="Полилиния: фигура 31"/>
                <p:cNvSpPr/>
                <p:nvPr/>
              </p:nvSpPr>
              <p:spPr bwMode="auto">
                <a:xfrm>
                  <a:off x="11465699" y="512781"/>
                  <a:ext cx="96259" cy="197698"/>
                </a:xfrm>
                <a:custGeom>
                  <a:avLst/>
                  <a:gdLst>
                    <a:gd name="connsiteX0" fmla="*/ 96012 w 96259"/>
                    <a:gd name="connsiteY0" fmla="*/ 89978 h 197698"/>
                    <a:gd name="connsiteX1" fmla="*/ 96012 w 96259"/>
                    <a:gd name="connsiteY1" fmla="*/ 54907 h 197698"/>
                    <a:gd name="connsiteX2" fmla="*/ 37771 w 96259"/>
                    <a:gd name="connsiteY2" fmla="*/ 54907 h 197698"/>
                    <a:gd name="connsiteX3" fmla="*/ 37771 w 96259"/>
                    <a:gd name="connsiteY3" fmla="*/ 0 h 197698"/>
                    <a:gd name="connsiteX4" fmla="*/ 0 w 96259"/>
                    <a:gd name="connsiteY4" fmla="*/ 0 h 197698"/>
                    <a:gd name="connsiteX5" fmla="*/ 0 w 96259"/>
                    <a:gd name="connsiteY5" fmla="*/ 138191 h 197698"/>
                    <a:gd name="connsiteX6" fmla="*/ 59508 w 96259"/>
                    <a:gd name="connsiteY6" fmla="*/ 197699 h 197698"/>
                    <a:gd name="connsiteX7" fmla="*/ 96260 w 96259"/>
                    <a:gd name="connsiteY7" fmla="*/ 197699 h 197698"/>
                    <a:gd name="connsiteX8" fmla="*/ 96260 w 96259"/>
                    <a:gd name="connsiteY8" fmla="*/ 162627 h 197698"/>
                    <a:gd name="connsiteX9" fmla="*/ 66395 w 96259"/>
                    <a:gd name="connsiteY9" fmla="*/ 162627 h 197698"/>
                    <a:gd name="connsiteX10" fmla="*/ 37578 w 96259"/>
                    <a:gd name="connsiteY10" fmla="*/ 133810 h 197698"/>
                    <a:gd name="connsiteX11" fmla="*/ 37578 w 96259"/>
                    <a:gd name="connsiteY11" fmla="*/ 90171 h 197698"/>
                    <a:gd name="connsiteX12" fmla="*/ 96039 w 96259"/>
                    <a:gd name="connsiteY12" fmla="*/ 90171 h 197698"/>
                    <a:gd name="connsiteX13" fmla="*/ 96039 w 96259"/>
                    <a:gd name="connsiteY13" fmla="*/ 89951 h 197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6259" h="197698" extrusionOk="0">
                      <a:moveTo>
                        <a:pt x="96012" y="89978"/>
                      </a:moveTo>
                      <a:lnTo>
                        <a:pt x="96012" y="54907"/>
                      </a:lnTo>
                      <a:lnTo>
                        <a:pt x="37771" y="54907"/>
                      </a:lnTo>
                      <a:lnTo>
                        <a:pt x="37771" y="0"/>
                      </a:lnTo>
                      <a:lnTo>
                        <a:pt x="0" y="0"/>
                      </a:lnTo>
                      <a:lnTo>
                        <a:pt x="0" y="138191"/>
                      </a:lnTo>
                      <a:cubicBezTo>
                        <a:pt x="0" y="176816"/>
                        <a:pt x="19202" y="197699"/>
                        <a:pt x="59508" y="197699"/>
                      </a:cubicBezTo>
                      <a:lnTo>
                        <a:pt x="96260" y="197699"/>
                      </a:lnTo>
                      <a:lnTo>
                        <a:pt x="96260" y="162627"/>
                      </a:lnTo>
                      <a:lnTo>
                        <a:pt x="66395" y="162627"/>
                      </a:lnTo>
                      <a:cubicBezTo>
                        <a:pt x="46559" y="162627"/>
                        <a:pt x="37578" y="154473"/>
                        <a:pt x="37578" y="133810"/>
                      </a:cubicBezTo>
                      <a:lnTo>
                        <a:pt x="37578" y="90171"/>
                      </a:lnTo>
                      <a:lnTo>
                        <a:pt x="96039" y="90171"/>
                      </a:lnTo>
                      <a:lnTo>
                        <a:pt x="96039" y="89951"/>
                      </a:lnTo>
                      <a:close/>
                    </a:path>
                  </a:pathLst>
                </a:custGeom>
                <a:solidFill>
                  <a:schemeClr val="bg1"/>
                </a:solidFill>
                <a:ln w="0" cap="flat">
                  <a:noFill/>
                  <a:prstDash val="solid"/>
                  <a:miter/>
                </a:ln>
              </p:spPr>
              <p:txBody>
                <a:bodyPr rtlCol="0" anchor="ctr"/>
                <a:lstStyle/>
                <a:p>
                  <a:pPr>
                    <a:defRPr/>
                  </a:pPr>
                  <a:endParaRPr lang="en-GB"/>
                </a:p>
              </p:txBody>
            </p:sp>
          </p:grpSp>
        </p:grpSp>
        <p:grpSp>
          <p:nvGrpSpPr>
            <p:cNvPr id="26" name="Рисунок 2"/>
            <p:cNvGrpSpPr/>
            <p:nvPr/>
          </p:nvGrpSpPr>
          <p:grpSpPr bwMode="auto">
            <a:xfrm>
              <a:off x="10714525" y="404770"/>
              <a:ext cx="375366" cy="704331"/>
              <a:chOff x="10714525" y="404770"/>
              <a:chExt cx="375366" cy="704331"/>
            </a:xfrm>
            <a:solidFill>
              <a:srgbClr val="FFFFFF"/>
            </a:solidFill>
          </p:grpSpPr>
          <p:sp>
            <p:nvSpPr>
              <p:cNvPr id="27" name="Полилиния: фигура 26"/>
              <p:cNvSpPr/>
              <p:nvPr/>
            </p:nvSpPr>
            <p:spPr bwMode="auto">
              <a:xfrm rot="-1719600">
                <a:off x="10934740" y="388832"/>
                <a:ext cx="33831" cy="513613"/>
              </a:xfrm>
              <a:custGeom>
                <a:avLst/>
                <a:gdLst>
                  <a:gd name="connsiteX0" fmla="*/ 0 w 33831"/>
                  <a:gd name="connsiteY0" fmla="*/ 0 h 513613"/>
                  <a:gd name="connsiteX1" fmla="*/ 33832 w 33831"/>
                  <a:gd name="connsiteY1" fmla="*/ 0 h 513613"/>
                  <a:gd name="connsiteX2" fmla="*/ 33832 w 33831"/>
                  <a:gd name="connsiteY2" fmla="*/ 513614 h 513613"/>
                  <a:gd name="connsiteX3" fmla="*/ 0 w 33831"/>
                  <a:gd name="connsiteY3" fmla="*/ 513614 h 513613"/>
                </a:gdLst>
                <a:ahLst/>
                <a:cxnLst>
                  <a:cxn ang="0">
                    <a:pos x="connsiteX0" y="connsiteY0"/>
                  </a:cxn>
                  <a:cxn ang="0">
                    <a:pos x="connsiteX1" y="connsiteY1"/>
                  </a:cxn>
                  <a:cxn ang="0">
                    <a:pos x="connsiteX2" y="connsiteY2"/>
                  </a:cxn>
                  <a:cxn ang="0">
                    <a:pos x="connsiteX3" y="connsiteY3"/>
                  </a:cxn>
                </a:cxnLst>
                <a:rect l="l" t="t" r="r" b="b"/>
                <a:pathLst>
                  <a:path w="33831" h="513613" extrusionOk="0">
                    <a:moveTo>
                      <a:pt x="0" y="0"/>
                    </a:moveTo>
                    <a:lnTo>
                      <a:pt x="33832" y="0"/>
                    </a:lnTo>
                    <a:lnTo>
                      <a:pt x="33832" y="513614"/>
                    </a:lnTo>
                    <a:lnTo>
                      <a:pt x="0" y="513614"/>
                    </a:lnTo>
                    <a:close/>
                  </a:path>
                </a:pathLst>
              </a:custGeom>
              <a:solidFill>
                <a:srgbClr val="FFFFFF"/>
              </a:solidFill>
              <a:ln w="0" cap="flat">
                <a:noFill/>
                <a:prstDash val="solid"/>
                <a:miter/>
              </a:ln>
            </p:spPr>
            <p:txBody>
              <a:bodyPr rtlCol="0" anchor="ctr"/>
              <a:lstStyle/>
              <a:p>
                <a:pPr>
                  <a:defRPr/>
                </a:pPr>
                <a:endParaRPr lang="en-GB"/>
              </a:p>
            </p:txBody>
          </p:sp>
          <p:sp>
            <p:nvSpPr>
              <p:cNvPr id="28" name="Полилиния: фигура 27"/>
              <p:cNvSpPr/>
              <p:nvPr/>
            </p:nvSpPr>
            <p:spPr bwMode="auto">
              <a:xfrm rot="-3804000">
                <a:off x="10516826" y="740020"/>
                <a:ext cx="770765" cy="33831"/>
              </a:xfrm>
              <a:custGeom>
                <a:avLst/>
                <a:gdLst>
                  <a:gd name="connsiteX0" fmla="*/ 0 w 770765"/>
                  <a:gd name="connsiteY0" fmla="*/ 0 h 33831"/>
                  <a:gd name="connsiteX1" fmla="*/ 770766 w 770765"/>
                  <a:gd name="connsiteY1" fmla="*/ 0 h 33831"/>
                  <a:gd name="connsiteX2" fmla="*/ 770766 w 770765"/>
                  <a:gd name="connsiteY2" fmla="*/ 33831 h 33831"/>
                  <a:gd name="connsiteX3" fmla="*/ 0 w 770765"/>
                  <a:gd name="connsiteY3" fmla="*/ 33831 h 33831"/>
                </a:gdLst>
                <a:ahLst/>
                <a:cxnLst>
                  <a:cxn ang="0">
                    <a:pos x="connsiteX0" y="connsiteY0"/>
                  </a:cxn>
                  <a:cxn ang="0">
                    <a:pos x="connsiteX1" y="connsiteY1"/>
                  </a:cxn>
                  <a:cxn ang="0">
                    <a:pos x="connsiteX2" y="connsiteY2"/>
                  </a:cxn>
                  <a:cxn ang="0">
                    <a:pos x="connsiteX3" y="connsiteY3"/>
                  </a:cxn>
                </a:cxnLst>
                <a:rect l="l" t="t" r="r" b="b"/>
                <a:pathLst>
                  <a:path w="770765" h="33831" extrusionOk="0">
                    <a:moveTo>
                      <a:pt x="0" y="0"/>
                    </a:moveTo>
                    <a:lnTo>
                      <a:pt x="770766" y="0"/>
                    </a:lnTo>
                    <a:lnTo>
                      <a:pt x="770766" y="33831"/>
                    </a:lnTo>
                    <a:lnTo>
                      <a:pt x="0" y="33831"/>
                    </a:lnTo>
                    <a:close/>
                  </a:path>
                </a:pathLst>
              </a:custGeom>
              <a:solidFill>
                <a:srgbClr val="FFFFFF"/>
              </a:solidFill>
              <a:ln w="0" cap="flat">
                <a:noFill/>
                <a:prstDash val="solid"/>
                <a:miter/>
              </a:ln>
            </p:spPr>
            <p:txBody>
              <a:bodyPr rtlCol="0" anchor="ctr"/>
              <a:lstStyle/>
              <a:p>
                <a:pPr>
                  <a:defRPr/>
                </a:pPr>
                <a:endParaRPr lang="en-GB"/>
              </a:p>
            </p:txBody>
          </p:sp>
        </p:grpSp>
      </p:gr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PhAnim="0" preserve="1" userDrawn="1">
  <p:cSld name="Слайд 1">
    <p:spTree>
      <p:nvGrpSpPr>
        <p:cNvPr id="1" name=""/>
        <p:cNvGrpSpPr/>
        <p:nvPr/>
      </p:nvGrpSpPr>
      <p:grpSpPr bwMode="auto">
        <a:xfrm>
          <a:off x="0" y="0"/>
          <a:ext cx="0" cy="0"/>
          <a:chOff x="0" y="0"/>
          <a:chExt cx="0" cy="0"/>
        </a:xfrm>
      </p:grpSpPr>
      <p:sp>
        <p:nvSpPr>
          <p:cNvPr id="3" name="Shape 9"/>
          <p:cNvSpPr>
            <a:spLocks noGrp="1"/>
          </p:cNvSpPr>
          <p:nvPr>
            <p:ph type="title" hasCustomPrompt="1"/>
          </p:nvPr>
        </p:nvSpPr>
        <p:spPr bwMode="auto">
          <a:xfrm>
            <a:off x="587375" y="721515"/>
            <a:ext cx="8052144" cy="1052552"/>
          </a:xfrm>
        </p:spPr>
        <p:txBody>
          <a:bodyPr vert="horz" lIns="0" tIns="0" rIns="0" bIns="0" rtlCol="0" anchor="t">
            <a:noAutofit/>
          </a:bodyPr>
          <a:lstStyle>
            <a:lvl1pPr>
              <a:lnSpc>
                <a:spcPct val="80000"/>
              </a:lnSpc>
              <a:defRPr lang="ru-RU" sz="4800" b="0" i="0" spc="-200">
                <a:solidFill>
                  <a:schemeClr val="bg1"/>
                </a:solidFill>
                <a:latin typeface="TT Positive DemiBold"/>
                <a:ea typeface="+mj-ea"/>
                <a:cs typeface="+mj-cs"/>
              </a:defRPr>
            </a:lvl1pPr>
          </a:lstStyle>
          <a:p>
            <a:pPr lvl="0" algn="l" defTabSz="914400">
              <a:lnSpc>
                <a:spcPct val="80000"/>
              </a:lnSpc>
              <a:spcBef>
                <a:spcPts val="0"/>
              </a:spcBef>
              <a:buNone/>
              <a:defRPr/>
            </a:pPr>
            <a:r>
              <a:rPr lang="ru-RU"/>
              <a:t>Заголовок — главная </a:t>
            </a:r>
            <a:br>
              <a:rPr lang="ru-RU"/>
            </a:br>
            <a:r>
              <a:rPr lang="ru-RU"/>
              <a:t>мысль слайда</a:t>
            </a:r>
            <a:endParaRPr/>
          </a:p>
        </p:txBody>
      </p:sp>
      <p:sp>
        <p:nvSpPr>
          <p:cNvPr id="21" name="Текст 14"/>
          <p:cNvSpPr txBox="1"/>
          <p:nvPr userDrawn="1"/>
        </p:nvSpPr>
        <p:spPr bwMode="auto">
          <a:xfrm>
            <a:off x="573625" y="391063"/>
            <a:ext cx="10515600" cy="152349"/>
          </a:xfrm>
          <a:prstGeom prst="rect">
            <a:avLst/>
          </a:prstGeom>
        </p:spPr>
        <p:txBody>
          <a:bodyPr vert="horz" lIns="0" tIns="0" rIns="0" bIns="0" rtlCol="0">
            <a:spAutoFit/>
          </a:bodyPr>
          <a:lstStyle>
            <a:lvl1pPr marL="0" indent="0" algn="l" defTabSz="914400">
              <a:lnSpc>
                <a:spcPct val="90000"/>
              </a:lnSpc>
              <a:spcBef>
                <a:spcPts val="1000"/>
              </a:spcBef>
              <a:buFontTx/>
              <a:buNone/>
              <a:defRPr sz="2800" b="0" i="0">
                <a:solidFill>
                  <a:srgbClr val="212121"/>
                </a:solidFill>
                <a:latin typeface="TT Positive"/>
                <a:ea typeface="+mn-ea"/>
                <a:cs typeface="+mn-cs"/>
              </a:defRPr>
            </a:lvl1pPr>
            <a:lvl2pPr marL="457200" indent="0" algn="l" defTabSz="914400">
              <a:lnSpc>
                <a:spcPct val="90000"/>
              </a:lnSpc>
              <a:spcBef>
                <a:spcPts val="500"/>
              </a:spcBef>
              <a:buFontTx/>
              <a:buNone/>
              <a:defRPr sz="2400" b="0" i="0">
                <a:solidFill>
                  <a:srgbClr val="212121"/>
                </a:solidFill>
                <a:latin typeface="TT Positive"/>
                <a:ea typeface="+mn-ea"/>
                <a:cs typeface="+mn-cs"/>
              </a:defRPr>
            </a:lvl2pPr>
            <a:lvl3pPr marL="914400" indent="0" algn="l" defTabSz="914400">
              <a:lnSpc>
                <a:spcPct val="90000"/>
              </a:lnSpc>
              <a:spcBef>
                <a:spcPts val="500"/>
              </a:spcBef>
              <a:buFontTx/>
              <a:buNone/>
              <a:defRPr sz="2000" b="0" i="0">
                <a:solidFill>
                  <a:srgbClr val="212121"/>
                </a:solidFill>
                <a:latin typeface="TT Positive"/>
                <a:ea typeface="+mn-ea"/>
                <a:cs typeface="+mn-cs"/>
              </a:defRPr>
            </a:lvl3pPr>
            <a:lvl4pPr marL="1371600" indent="0" algn="l" defTabSz="914400">
              <a:lnSpc>
                <a:spcPct val="90000"/>
              </a:lnSpc>
              <a:spcBef>
                <a:spcPts val="500"/>
              </a:spcBef>
              <a:buFontTx/>
              <a:buNone/>
              <a:defRPr sz="1800" b="0" i="0">
                <a:solidFill>
                  <a:srgbClr val="212121"/>
                </a:solidFill>
                <a:latin typeface="TT Positive"/>
                <a:ea typeface="+mn-ea"/>
                <a:cs typeface="+mn-cs"/>
              </a:defRPr>
            </a:lvl4pPr>
            <a:lvl5pPr marL="1828800" indent="0" algn="l" defTabSz="914400">
              <a:lnSpc>
                <a:spcPct val="90000"/>
              </a:lnSpc>
              <a:spcBef>
                <a:spcPts val="500"/>
              </a:spcBef>
              <a:buFontTx/>
              <a:buNone/>
              <a:defRPr sz="1800" b="0" i="0">
                <a:solidFill>
                  <a:srgbClr val="212121"/>
                </a:solidFill>
                <a:latin typeface="TT Positive"/>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a:defRPr/>
            </a:pPr>
            <a:r>
              <a:rPr lang="en-US" sz="1100">
                <a:solidFill>
                  <a:schemeClr val="tx2">
                    <a:lumMod val="50000"/>
                  </a:schemeClr>
                </a:solidFill>
                <a:latin typeface="TT Positive Medium"/>
              </a:rPr>
              <a:t>POSITIVE HACK DAYS FEST 2024</a:t>
            </a:r>
            <a:endParaRPr lang="ru-RU" sz="1100">
              <a:solidFill>
                <a:schemeClr val="tx2">
                  <a:lumMod val="50000"/>
                </a:schemeClr>
              </a:solidFill>
              <a:latin typeface="TT Positive Medium"/>
            </a:endParaRPr>
          </a:p>
        </p:txBody>
      </p:sp>
      <p:sp>
        <p:nvSpPr>
          <p:cNvPr id="22" name="TextBox 21"/>
          <p:cNvSpPr txBox="1"/>
          <p:nvPr userDrawn="1"/>
        </p:nvSpPr>
        <p:spPr bwMode="auto">
          <a:xfrm>
            <a:off x="587375" y="6417642"/>
            <a:ext cx="383003" cy="184666"/>
          </a:xfrm>
          <a:prstGeom prst="rect">
            <a:avLst/>
          </a:prstGeom>
          <a:noFill/>
        </p:spPr>
        <p:txBody>
          <a:bodyPr wrap="square" lIns="0" tIns="0" rIns="0" bIns="0" rtlCol="0" anchor="b">
            <a:spAutoFit/>
          </a:bodyPr>
          <a:lstStyle/>
          <a:p>
            <a:pPr algn="l">
              <a:defRPr/>
            </a:pPr>
            <a:fld id="{C4C0981C-535B-4EEC-A7A3-4818C0CB8BA2}" type="slidenum">
              <a:rPr lang="ru-RU" sz="1200">
                <a:solidFill>
                  <a:schemeClr val="bg1"/>
                </a:solidFill>
                <a:latin typeface="TT Positive"/>
              </a:rPr>
              <a:t>‹#›</a:t>
            </a:fld>
            <a:endParaRPr lang="ru-RU" sz="1200">
              <a:solidFill>
                <a:schemeClr val="bg1"/>
              </a:solidFill>
              <a:latin typeface="TT Positive"/>
            </a:endParaRPr>
          </a:p>
        </p:txBody>
      </p:sp>
      <p:grpSp>
        <p:nvGrpSpPr>
          <p:cNvPr id="2" name="Группа 1"/>
          <p:cNvGrpSpPr/>
          <p:nvPr userDrawn="1"/>
        </p:nvGrpSpPr>
        <p:grpSpPr bwMode="auto">
          <a:xfrm>
            <a:off x="9026645" y="385622"/>
            <a:ext cx="2614657" cy="704331"/>
            <a:chOff x="9026645" y="404770"/>
            <a:chExt cx="2614657" cy="704331"/>
          </a:xfrm>
        </p:grpSpPr>
        <p:grpSp>
          <p:nvGrpSpPr>
            <p:cNvPr id="7" name="Рисунок 2"/>
            <p:cNvGrpSpPr/>
            <p:nvPr/>
          </p:nvGrpSpPr>
          <p:grpSpPr bwMode="auto">
            <a:xfrm>
              <a:off x="9026645" y="462612"/>
              <a:ext cx="1703084" cy="427988"/>
              <a:chOff x="9026645" y="462612"/>
              <a:chExt cx="1703084" cy="427988"/>
            </a:xfrm>
            <a:solidFill>
              <a:srgbClr val="FFFFFF"/>
            </a:solidFill>
          </p:grpSpPr>
          <p:sp>
            <p:nvSpPr>
              <p:cNvPr id="31" name="Полилиния: фигура 30"/>
              <p:cNvSpPr/>
              <p:nvPr/>
            </p:nvSpPr>
            <p:spPr bwMode="auto">
              <a:xfrm>
                <a:off x="9026645" y="568266"/>
                <a:ext cx="355014" cy="322334"/>
              </a:xfrm>
              <a:custGeom>
                <a:avLst/>
                <a:gdLst>
                  <a:gd name="connsiteX0" fmla="*/ 340793 w 355014"/>
                  <a:gd name="connsiteY0" fmla="*/ 57304 h 322334"/>
                  <a:gd name="connsiteX1" fmla="*/ 300625 w 355014"/>
                  <a:gd name="connsiteY1" fmla="*/ 14932 h 322334"/>
                  <a:gd name="connsiteX2" fmla="*/ 241255 w 355014"/>
                  <a:gd name="connsiteY2" fmla="*/ 0 h 322334"/>
                  <a:gd name="connsiteX3" fmla="*/ 0 w 355014"/>
                  <a:gd name="connsiteY3" fmla="*/ 0 h 322334"/>
                  <a:gd name="connsiteX4" fmla="*/ 0 w 355014"/>
                  <a:gd name="connsiteY4" fmla="*/ 322335 h 322334"/>
                  <a:gd name="connsiteX5" fmla="*/ 78958 w 355014"/>
                  <a:gd name="connsiteY5" fmla="*/ 322335 h 322334"/>
                  <a:gd name="connsiteX6" fmla="*/ 78958 w 355014"/>
                  <a:gd name="connsiteY6" fmla="*/ 237784 h 322334"/>
                  <a:gd name="connsiteX7" fmla="*/ 241228 w 355014"/>
                  <a:gd name="connsiteY7" fmla="*/ 237784 h 322334"/>
                  <a:gd name="connsiteX8" fmla="*/ 300598 w 355014"/>
                  <a:gd name="connsiteY8" fmla="*/ 222852 h 322334"/>
                  <a:gd name="connsiteX9" fmla="*/ 340766 w 355014"/>
                  <a:gd name="connsiteY9" fmla="*/ 180287 h 322334"/>
                  <a:gd name="connsiteX10" fmla="*/ 355009 w 355014"/>
                  <a:gd name="connsiteY10" fmla="*/ 115820 h 322334"/>
                  <a:gd name="connsiteX11" fmla="*/ 340766 w 355014"/>
                  <a:gd name="connsiteY11" fmla="*/ 57331 h 322334"/>
                  <a:gd name="connsiteX12" fmla="*/ 276271 w 355014"/>
                  <a:gd name="connsiteY12" fmla="*/ 123369 h 322334"/>
                  <a:gd name="connsiteX13" fmla="*/ 237481 w 355014"/>
                  <a:gd name="connsiteY13" fmla="*/ 162352 h 322334"/>
                  <a:gd name="connsiteX14" fmla="*/ 78958 w 355014"/>
                  <a:gd name="connsiteY14" fmla="*/ 162352 h 322334"/>
                  <a:gd name="connsiteX15" fmla="*/ 78958 w 355014"/>
                  <a:gd name="connsiteY15" fmla="*/ 76010 h 322334"/>
                  <a:gd name="connsiteX16" fmla="*/ 237481 w 355014"/>
                  <a:gd name="connsiteY16" fmla="*/ 76010 h 322334"/>
                  <a:gd name="connsiteX17" fmla="*/ 276271 w 355014"/>
                  <a:gd name="connsiteY17" fmla="*/ 114994 h 322334"/>
                  <a:gd name="connsiteX18" fmla="*/ 276271 w 355014"/>
                  <a:gd name="connsiteY18" fmla="*/ 123341 h 322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55014" h="322334" extrusionOk="0">
                    <a:moveTo>
                      <a:pt x="340793" y="57304"/>
                    </a:moveTo>
                    <a:cubicBezTo>
                      <a:pt x="331289" y="39011"/>
                      <a:pt x="317844" y="24878"/>
                      <a:pt x="300625" y="14932"/>
                    </a:cubicBezTo>
                    <a:cubicBezTo>
                      <a:pt x="283407" y="4987"/>
                      <a:pt x="263626" y="0"/>
                      <a:pt x="241255" y="0"/>
                    </a:cubicBezTo>
                    <a:lnTo>
                      <a:pt x="0" y="0"/>
                    </a:lnTo>
                    <a:lnTo>
                      <a:pt x="0" y="322335"/>
                    </a:lnTo>
                    <a:lnTo>
                      <a:pt x="78958" y="322335"/>
                    </a:lnTo>
                    <a:lnTo>
                      <a:pt x="78958" y="237784"/>
                    </a:lnTo>
                    <a:lnTo>
                      <a:pt x="241228" y="237784"/>
                    </a:lnTo>
                    <a:cubicBezTo>
                      <a:pt x="263598" y="237784"/>
                      <a:pt x="283379" y="232825"/>
                      <a:pt x="300598" y="222852"/>
                    </a:cubicBezTo>
                    <a:cubicBezTo>
                      <a:pt x="317817" y="212906"/>
                      <a:pt x="331261" y="198773"/>
                      <a:pt x="340766" y="180287"/>
                    </a:cubicBezTo>
                    <a:cubicBezTo>
                      <a:pt x="350270" y="161773"/>
                      <a:pt x="355009" y="140284"/>
                      <a:pt x="355009" y="115820"/>
                    </a:cubicBezTo>
                    <a:cubicBezTo>
                      <a:pt x="355202" y="91741"/>
                      <a:pt x="350270" y="75817"/>
                      <a:pt x="340766" y="57331"/>
                    </a:cubicBezTo>
                    <a:close/>
                    <a:moveTo>
                      <a:pt x="276271" y="123369"/>
                    </a:moveTo>
                    <a:cubicBezTo>
                      <a:pt x="276271" y="144858"/>
                      <a:pt x="258860" y="162352"/>
                      <a:pt x="237481" y="162352"/>
                    </a:cubicBezTo>
                    <a:lnTo>
                      <a:pt x="78958" y="162352"/>
                    </a:lnTo>
                    <a:lnTo>
                      <a:pt x="78958" y="76010"/>
                    </a:lnTo>
                    <a:lnTo>
                      <a:pt x="237481" y="76010"/>
                    </a:lnTo>
                    <a:cubicBezTo>
                      <a:pt x="258860" y="76010"/>
                      <a:pt x="276271" y="93532"/>
                      <a:pt x="276271" y="114994"/>
                    </a:cubicBezTo>
                    <a:lnTo>
                      <a:pt x="276271" y="123341"/>
                    </a:lnTo>
                    <a:close/>
                  </a:path>
                </a:pathLst>
              </a:custGeom>
              <a:solidFill>
                <a:srgbClr val="FFFFFF"/>
              </a:solidFill>
              <a:ln w="0" cap="flat">
                <a:noFill/>
                <a:prstDash val="solid"/>
                <a:miter/>
              </a:ln>
            </p:spPr>
            <p:txBody>
              <a:bodyPr rtlCol="0" anchor="ctr"/>
              <a:lstStyle/>
              <a:p>
                <a:pPr>
                  <a:defRPr/>
                </a:pPr>
                <a:endParaRPr lang="en-GB"/>
              </a:p>
            </p:txBody>
          </p:sp>
          <p:sp>
            <p:nvSpPr>
              <p:cNvPr id="32" name="Полилиния: фигура 31"/>
              <p:cNvSpPr/>
              <p:nvPr/>
            </p:nvSpPr>
            <p:spPr bwMode="auto">
              <a:xfrm>
                <a:off x="9421298" y="462612"/>
                <a:ext cx="355008" cy="344015"/>
              </a:xfrm>
              <a:custGeom>
                <a:avLst/>
                <a:gdLst>
                  <a:gd name="connsiteX0" fmla="*/ 276244 w 355008"/>
                  <a:gd name="connsiteY0" fmla="*/ 226240 h 344016"/>
                  <a:gd name="connsiteX1" fmla="*/ 265169 w 355008"/>
                  <a:gd name="connsiteY1" fmla="*/ 193814 h 344016"/>
                  <a:gd name="connsiteX2" fmla="*/ 236875 w 355008"/>
                  <a:gd name="connsiteY2" fmla="*/ 181664 h 344016"/>
                  <a:gd name="connsiteX3" fmla="*/ 78958 w 355008"/>
                  <a:gd name="connsiteY3" fmla="*/ 181664 h 344016"/>
                  <a:gd name="connsiteX4" fmla="*/ 78958 w 355008"/>
                  <a:gd name="connsiteY4" fmla="*/ 344016 h 344016"/>
                  <a:gd name="connsiteX5" fmla="*/ 0 w 355008"/>
                  <a:gd name="connsiteY5" fmla="*/ 344016 h 344016"/>
                  <a:gd name="connsiteX6" fmla="*/ 0 w 355008"/>
                  <a:gd name="connsiteY6" fmla="*/ 0 h 344016"/>
                  <a:gd name="connsiteX7" fmla="*/ 78958 w 355008"/>
                  <a:gd name="connsiteY7" fmla="*/ 0 h 344016"/>
                  <a:gd name="connsiteX8" fmla="*/ 78958 w 355008"/>
                  <a:gd name="connsiteY8" fmla="*/ 106646 h 344016"/>
                  <a:gd name="connsiteX9" fmla="*/ 241228 w 355008"/>
                  <a:gd name="connsiteY9" fmla="*/ 106646 h 344016"/>
                  <a:gd name="connsiteX10" fmla="*/ 300598 w 355008"/>
                  <a:gd name="connsiteY10" fmla="*/ 121578 h 344016"/>
                  <a:gd name="connsiteX11" fmla="*/ 340766 w 355008"/>
                  <a:gd name="connsiteY11" fmla="*/ 164170 h 344016"/>
                  <a:gd name="connsiteX12" fmla="*/ 355009 w 355008"/>
                  <a:gd name="connsiteY12" fmla="*/ 228637 h 344016"/>
                  <a:gd name="connsiteX13" fmla="*/ 355009 w 355008"/>
                  <a:gd name="connsiteY13" fmla="*/ 343851 h 344016"/>
                  <a:gd name="connsiteX14" fmla="*/ 275638 w 355008"/>
                  <a:gd name="connsiteY14" fmla="*/ 343851 h 344016"/>
                  <a:gd name="connsiteX15" fmla="*/ 276244 w 355008"/>
                  <a:gd name="connsiteY15" fmla="*/ 226268 h 344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55008" h="344016" extrusionOk="0">
                    <a:moveTo>
                      <a:pt x="276244" y="226240"/>
                    </a:moveTo>
                    <a:cubicBezTo>
                      <a:pt x="276244" y="212713"/>
                      <a:pt x="272469" y="201776"/>
                      <a:pt x="265169" y="193814"/>
                    </a:cubicBezTo>
                    <a:cubicBezTo>
                      <a:pt x="257840" y="185659"/>
                      <a:pt x="248336" y="181664"/>
                      <a:pt x="236875" y="181664"/>
                    </a:cubicBezTo>
                    <a:lnTo>
                      <a:pt x="78958" y="181664"/>
                    </a:lnTo>
                    <a:lnTo>
                      <a:pt x="78958" y="344016"/>
                    </a:lnTo>
                    <a:lnTo>
                      <a:pt x="0" y="344016"/>
                    </a:lnTo>
                    <a:lnTo>
                      <a:pt x="0" y="0"/>
                    </a:lnTo>
                    <a:lnTo>
                      <a:pt x="78958" y="0"/>
                    </a:lnTo>
                    <a:lnTo>
                      <a:pt x="78958" y="106646"/>
                    </a:lnTo>
                    <a:lnTo>
                      <a:pt x="241228" y="106646"/>
                    </a:lnTo>
                    <a:cubicBezTo>
                      <a:pt x="263598" y="106646"/>
                      <a:pt x="283379" y="111632"/>
                      <a:pt x="300598" y="121578"/>
                    </a:cubicBezTo>
                    <a:cubicBezTo>
                      <a:pt x="317817" y="131524"/>
                      <a:pt x="331289" y="145657"/>
                      <a:pt x="340766" y="164170"/>
                    </a:cubicBezTo>
                    <a:cubicBezTo>
                      <a:pt x="350270" y="182684"/>
                      <a:pt x="355009" y="204173"/>
                      <a:pt x="355009" y="228637"/>
                    </a:cubicBezTo>
                    <a:lnTo>
                      <a:pt x="355009" y="343851"/>
                    </a:lnTo>
                    <a:lnTo>
                      <a:pt x="275638" y="343851"/>
                    </a:lnTo>
                    <a:lnTo>
                      <a:pt x="276244" y="226268"/>
                    </a:lnTo>
                    <a:close/>
                  </a:path>
                </a:pathLst>
              </a:custGeom>
              <a:solidFill>
                <a:srgbClr val="FFFFFF"/>
              </a:solidFill>
              <a:ln w="0" cap="flat">
                <a:noFill/>
                <a:prstDash val="solid"/>
                <a:miter/>
              </a:ln>
            </p:spPr>
            <p:txBody>
              <a:bodyPr rtlCol="0" anchor="ctr"/>
              <a:lstStyle/>
              <a:p>
                <a:pPr>
                  <a:defRPr/>
                </a:pPr>
                <a:endParaRPr lang="en-GB"/>
              </a:p>
            </p:txBody>
          </p:sp>
          <p:sp>
            <p:nvSpPr>
              <p:cNvPr id="33" name="Полилиния: фигура 32"/>
              <p:cNvSpPr/>
              <p:nvPr/>
            </p:nvSpPr>
            <p:spPr bwMode="auto">
              <a:xfrm>
                <a:off x="9815896" y="462612"/>
                <a:ext cx="355036" cy="343630"/>
              </a:xfrm>
              <a:custGeom>
                <a:avLst/>
                <a:gdLst>
                  <a:gd name="connsiteX0" fmla="*/ 14243 w 355036"/>
                  <a:gd name="connsiteY0" fmla="*/ 286327 h 343630"/>
                  <a:gd name="connsiteX1" fmla="*/ 54411 w 355036"/>
                  <a:gd name="connsiteY1" fmla="*/ 328699 h 343630"/>
                  <a:gd name="connsiteX2" fmla="*/ 113781 w 355036"/>
                  <a:gd name="connsiteY2" fmla="*/ 343631 h 343630"/>
                  <a:gd name="connsiteX3" fmla="*/ 355037 w 355036"/>
                  <a:gd name="connsiteY3" fmla="*/ 343631 h 343630"/>
                  <a:gd name="connsiteX4" fmla="*/ 355037 w 355036"/>
                  <a:gd name="connsiteY4" fmla="*/ 0 h 343630"/>
                  <a:gd name="connsiteX5" fmla="*/ 276078 w 355036"/>
                  <a:gd name="connsiteY5" fmla="*/ 0 h 343630"/>
                  <a:gd name="connsiteX6" fmla="*/ 276078 w 355036"/>
                  <a:gd name="connsiteY6" fmla="*/ 105847 h 343630"/>
                  <a:gd name="connsiteX7" fmla="*/ 113781 w 355036"/>
                  <a:gd name="connsiteY7" fmla="*/ 105847 h 343630"/>
                  <a:gd name="connsiteX8" fmla="*/ 54411 w 355036"/>
                  <a:gd name="connsiteY8" fmla="*/ 120779 h 343630"/>
                  <a:gd name="connsiteX9" fmla="*/ 14243 w 355036"/>
                  <a:gd name="connsiteY9" fmla="*/ 163371 h 343630"/>
                  <a:gd name="connsiteX10" fmla="*/ 0 w 355036"/>
                  <a:gd name="connsiteY10" fmla="*/ 227838 h 343630"/>
                  <a:gd name="connsiteX11" fmla="*/ 14243 w 355036"/>
                  <a:gd name="connsiteY11" fmla="*/ 286327 h 343630"/>
                  <a:gd name="connsiteX12" fmla="*/ 78958 w 355036"/>
                  <a:gd name="connsiteY12" fmla="*/ 220455 h 343630"/>
                  <a:gd name="connsiteX13" fmla="*/ 117749 w 355036"/>
                  <a:gd name="connsiteY13" fmla="*/ 181472 h 343630"/>
                  <a:gd name="connsiteX14" fmla="*/ 276271 w 355036"/>
                  <a:gd name="connsiteY14" fmla="*/ 181472 h 343630"/>
                  <a:gd name="connsiteX15" fmla="*/ 276271 w 355036"/>
                  <a:gd name="connsiteY15" fmla="*/ 267813 h 343630"/>
                  <a:gd name="connsiteX16" fmla="*/ 117749 w 355036"/>
                  <a:gd name="connsiteY16" fmla="*/ 267813 h 343630"/>
                  <a:gd name="connsiteX17" fmla="*/ 78958 w 355036"/>
                  <a:gd name="connsiteY17" fmla="*/ 228830 h 343630"/>
                  <a:gd name="connsiteX18" fmla="*/ 78958 w 355036"/>
                  <a:gd name="connsiteY18" fmla="*/ 220482 h 34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55036" h="343630" extrusionOk="0">
                    <a:moveTo>
                      <a:pt x="14243" y="286327"/>
                    </a:moveTo>
                    <a:cubicBezTo>
                      <a:pt x="23748" y="304620"/>
                      <a:pt x="37192" y="318753"/>
                      <a:pt x="54411" y="328699"/>
                    </a:cubicBezTo>
                    <a:cubicBezTo>
                      <a:pt x="71630" y="338644"/>
                      <a:pt x="91411" y="343631"/>
                      <a:pt x="113781" y="343631"/>
                    </a:cubicBezTo>
                    <a:lnTo>
                      <a:pt x="355037" y="343631"/>
                    </a:lnTo>
                    <a:lnTo>
                      <a:pt x="355037" y="0"/>
                    </a:lnTo>
                    <a:lnTo>
                      <a:pt x="276078" y="0"/>
                    </a:lnTo>
                    <a:lnTo>
                      <a:pt x="276078" y="105847"/>
                    </a:lnTo>
                    <a:lnTo>
                      <a:pt x="113781" y="105847"/>
                    </a:lnTo>
                    <a:cubicBezTo>
                      <a:pt x="91411" y="105847"/>
                      <a:pt x="71630" y="110833"/>
                      <a:pt x="54411" y="120779"/>
                    </a:cubicBezTo>
                    <a:cubicBezTo>
                      <a:pt x="37192" y="130725"/>
                      <a:pt x="23748" y="144858"/>
                      <a:pt x="14243" y="163371"/>
                    </a:cubicBezTo>
                    <a:cubicBezTo>
                      <a:pt x="4739" y="181885"/>
                      <a:pt x="0" y="203374"/>
                      <a:pt x="0" y="227838"/>
                    </a:cubicBezTo>
                    <a:cubicBezTo>
                      <a:pt x="0" y="252303"/>
                      <a:pt x="4739" y="268034"/>
                      <a:pt x="14243" y="286327"/>
                    </a:cubicBezTo>
                    <a:close/>
                    <a:moveTo>
                      <a:pt x="78958" y="220455"/>
                    </a:moveTo>
                    <a:cubicBezTo>
                      <a:pt x="78958" y="198966"/>
                      <a:pt x="96370" y="181472"/>
                      <a:pt x="117749" y="181472"/>
                    </a:cubicBezTo>
                    <a:lnTo>
                      <a:pt x="276271" y="181472"/>
                    </a:lnTo>
                    <a:lnTo>
                      <a:pt x="276271" y="267813"/>
                    </a:lnTo>
                    <a:lnTo>
                      <a:pt x="117749" y="267813"/>
                    </a:lnTo>
                    <a:cubicBezTo>
                      <a:pt x="96370" y="267813"/>
                      <a:pt x="78958" y="250319"/>
                      <a:pt x="78958" y="228830"/>
                    </a:cubicBezTo>
                    <a:lnTo>
                      <a:pt x="78958" y="220482"/>
                    </a:lnTo>
                    <a:close/>
                  </a:path>
                </a:pathLst>
              </a:custGeom>
              <a:solidFill>
                <a:srgbClr val="FFFFFF"/>
              </a:solidFill>
              <a:ln w="0" cap="flat">
                <a:noFill/>
                <a:prstDash val="solid"/>
                <a:miter/>
              </a:ln>
            </p:spPr>
            <p:txBody>
              <a:bodyPr rtlCol="0" anchor="ctr"/>
              <a:lstStyle/>
              <a:p>
                <a:pPr>
                  <a:defRPr/>
                </a:pPr>
                <a:endParaRPr lang="en-GB"/>
              </a:p>
            </p:txBody>
          </p:sp>
          <p:sp>
            <p:nvSpPr>
              <p:cNvPr id="34" name="Полилиния: фигура 33"/>
              <p:cNvSpPr/>
              <p:nvPr/>
            </p:nvSpPr>
            <p:spPr bwMode="auto">
              <a:xfrm>
                <a:off x="9894882" y="839027"/>
                <a:ext cx="276271" cy="17604"/>
              </a:xfrm>
              <a:custGeom>
                <a:avLst/>
                <a:gdLst>
                  <a:gd name="connsiteX0" fmla="*/ 276271 w 276271"/>
                  <a:gd name="connsiteY0" fmla="*/ 0 h 17604"/>
                  <a:gd name="connsiteX1" fmla="*/ 0 w 276271"/>
                  <a:gd name="connsiteY1" fmla="*/ 0 h 17604"/>
                  <a:gd name="connsiteX2" fmla="*/ 0 w 276271"/>
                  <a:gd name="connsiteY2" fmla="*/ 17604 h 17604"/>
                  <a:gd name="connsiteX3" fmla="*/ 276271 w 276271"/>
                  <a:gd name="connsiteY3" fmla="*/ 17604 h 17604"/>
                  <a:gd name="connsiteX4" fmla="*/ 276271 w 276271"/>
                  <a:gd name="connsiteY4" fmla="*/ 0 h 17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271" h="17604" extrusionOk="0">
                    <a:moveTo>
                      <a:pt x="276271" y="0"/>
                    </a:moveTo>
                    <a:lnTo>
                      <a:pt x="0" y="0"/>
                    </a:lnTo>
                    <a:lnTo>
                      <a:pt x="0" y="17604"/>
                    </a:lnTo>
                    <a:lnTo>
                      <a:pt x="276271" y="17604"/>
                    </a:lnTo>
                    <a:lnTo>
                      <a:pt x="276271" y="0"/>
                    </a:lnTo>
                    <a:close/>
                  </a:path>
                </a:pathLst>
              </a:custGeom>
              <a:solidFill>
                <a:srgbClr val="FFFFFF"/>
              </a:solidFill>
              <a:ln w="0" cap="flat">
                <a:noFill/>
                <a:prstDash val="solid"/>
                <a:miter/>
              </a:ln>
            </p:spPr>
            <p:txBody>
              <a:bodyPr rtlCol="0" anchor="ctr"/>
              <a:lstStyle/>
              <a:p>
                <a:pPr>
                  <a:defRPr/>
                </a:pPr>
                <a:endParaRPr lang="en-GB"/>
              </a:p>
            </p:txBody>
          </p:sp>
          <p:sp>
            <p:nvSpPr>
              <p:cNvPr id="35" name="Полилиния: фигура 34"/>
              <p:cNvSpPr/>
              <p:nvPr/>
            </p:nvSpPr>
            <p:spPr bwMode="auto">
              <a:xfrm>
                <a:off x="9026645" y="518291"/>
                <a:ext cx="276271" cy="17604"/>
              </a:xfrm>
              <a:custGeom>
                <a:avLst/>
                <a:gdLst>
                  <a:gd name="connsiteX0" fmla="*/ 276271 w 276271"/>
                  <a:gd name="connsiteY0" fmla="*/ 0 h 17604"/>
                  <a:gd name="connsiteX1" fmla="*/ 0 w 276271"/>
                  <a:gd name="connsiteY1" fmla="*/ 0 h 17604"/>
                  <a:gd name="connsiteX2" fmla="*/ 0 w 276271"/>
                  <a:gd name="connsiteY2" fmla="*/ 17604 h 17604"/>
                  <a:gd name="connsiteX3" fmla="*/ 276271 w 276271"/>
                  <a:gd name="connsiteY3" fmla="*/ 17604 h 17604"/>
                  <a:gd name="connsiteX4" fmla="*/ 276271 w 276271"/>
                  <a:gd name="connsiteY4" fmla="*/ 0 h 17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271" h="17604" extrusionOk="0">
                    <a:moveTo>
                      <a:pt x="276271" y="0"/>
                    </a:moveTo>
                    <a:lnTo>
                      <a:pt x="0" y="0"/>
                    </a:lnTo>
                    <a:lnTo>
                      <a:pt x="0" y="17604"/>
                    </a:lnTo>
                    <a:lnTo>
                      <a:pt x="276271" y="17604"/>
                    </a:lnTo>
                    <a:lnTo>
                      <a:pt x="276271" y="0"/>
                    </a:lnTo>
                    <a:close/>
                  </a:path>
                </a:pathLst>
              </a:custGeom>
              <a:solidFill>
                <a:srgbClr val="FFFFFF"/>
              </a:solidFill>
              <a:ln w="0" cap="flat">
                <a:noFill/>
                <a:prstDash val="solid"/>
                <a:miter/>
              </a:ln>
            </p:spPr>
            <p:txBody>
              <a:bodyPr rtlCol="0" anchor="ctr"/>
              <a:lstStyle/>
              <a:p>
                <a:pPr>
                  <a:defRPr/>
                </a:pPr>
                <a:endParaRPr lang="en-GB"/>
              </a:p>
            </p:txBody>
          </p:sp>
          <p:sp>
            <p:nvSpPr>
              <p:cNvPr id="36" name="Полилиния: фигура 35"/>
              <p:cNvSpPr/>
              <p:nvPr/>
            </p:nvSpPr>
            <p:spPr bwMode="auto">
              <a:xfrm>
                <a:off x="10371359" y="463521"/>
                <a:ext cx="358369" cy="341178"/>
              </a:xfrm>
              <a:custGeom>
                <a:avLst/>
                <a:gdLst>
                  <a:gd name="connsiteX0" fmla="*/ 348865 w 358370"/>
                  <a:gd name="connsiteY0" fmla="*/ 341179 h 341178"/>
                  <a:gd name="connsiteX1" fmla="*/ 0 w 358370"/>
                  <a:gd name="connsiteY1" fmla="*/ 341179 h 341178"/>
                  <a:gd name="connsiteX2" fmla="*/ 0 w 358370"/>
                  <a:gd name="connsiteY2" fmla="*/ 254451 h 341178"/>
                  <a:gd name="connsiteX3" fmla="*/ 109842 w 358370"/>
                  <a:gd name="connsiteY3" fmla="*/ 144610 h 341178"/>
                  <a:gd name="connsiteX4" fmla="*/ 246545 w 358370"/>
                  <a:gd name="connsiteY4" fmla="*/ 144610 h 341178"/>
                  <a:gd name="connsiteX5" fmla="*/ 279136 w 358370"/>
                  <a:gd name="connsiteY5" fmla="*/ 112018 h 341178"/>
                  <a:gd name="connsiteX6" fmla="*/ 246545 w 358370"/>
                  <a:gd name="connsiteY6" fmla="*/ 79427 h 341178"/>
                  <a:gd name="connsiteX7" fmla="*/ 2755 w 358370"/>
                  <a:gd name="connsiteY7" fmla="*/ 79427 h 341178"/>
                  <a:gd name="connsiteX8" fmla="*/ 2755 w 358370"/>
                  <a:gd name="connsiteY8" fmla="*/ 0 h 341178"/>
                  <a:gd name="connsiteX9" fmla="*/ 246352 w 358370"/>
                  <a:gd name="connsiteY9" fmla="*/ 0 h 341178"/>
                  <a:gd name="connsiteX10" fmla="*/ 358370 w 358370"/>
                  <a:gd name="connsiteY10" fmla="*/ 112018 h 341178"/>
                  <a:gd name="connsiteX11" fmla="*/ 246352 w 358370"/>
                  <a:gd name="connsiteY11" fmla="*/ 224036 h 341178"/>
                  <a:gd name="connsiteX12" fmla="*/ 109649 w 358370"/>
                  <a:gd name="connsiteY12" fmla="*/ 224036 h 341178"/>
                  <a:gd name="connsiteX13" fmla="*/ 79234 w 358370"/>
                  <a:gd name="connsiteY13" fmla="*/ 254451 h 341178"/>
                  <a:gd name="connsiteX14" fmla="*/ 79234 w 358370"/>
                  <a:gd name="connsiteY14" fmla="*/ 261752 h 341178"/>
                  <a:gd name="connsiteX15" fmla="*/ 348700 w 358370"/>
                  <a:gd name="connsiteY15" fmla="*/ 261752 h 341178"/>
                  <a:gd name="connsiteX16" fmla="*/ 348700 w 358370"/>
                  <a:gd name="connsiteY16" fmla="*/ 341179 h 341178"/>
                  <a:gd name="connsiteX17" fmla="*/ 348893 w 358370"/>
                  <a:gd name="connsiteY17" fmla="*/ 341179 h 341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58370" h="341178" extrusionOk="0">
                    <a:moveTo>
                      <a:pt x="348865" y="341179"/>
                    </a:moveTo>
                    <a:lnTo>
                      <a:pt x="0" y="341179"/>
                    </a:lnTo>
                    <a:lnTo>
                      <a:pt x="0" y="254451"/>
                    </a:lnTo>
                    <a:cubicBezTo>
                      <a:pt x="0" y="194007"/>
                      <a:pt x="49177" y="144610"/>
                      <a:pt x="109842" y="144610"/>
                    </a:cubicBezTo>
                    <a:lnTo>
                      <a:pt x="246545" y="144610"/>
                    </a:lnTo>
                    <a:cubicBezTo>
                      <a:pt x="264535" y="144610"/>
                      <a:pt x="279136" y="129981"/>
                      <a:pt x="279136" y="112018"/>
                    </a:cubicBezTo>
                    <a:cubicBezTo>
                      <a:pt x="279136" y="94056"/>
                      <a:pt x="264507" y="79427"/>
                      <a:pt x="246545" y="79427"/>
                    </a:cubicBezTo>
                    <a:lnTo>
                      <a:pt x="2755" y="79427"/>
                    </a:lnTo>
                    <a:lnTo>
                      <a:pt x="2755" y="0"/>
                    </a:lnTo>
                    <a:lnTo>
                      <a:pt x="246352" y="0"/>
                    </a:lnTo>
                    <a:cubicBezTo>
                      <a:pt x="307981" y="0"/>
                      <a:pt x="358370" y="50168"/>
                      <a:pt x="358370" y="112018"/>
                    </a:cubicBezTo>
                    <a:cubicBezTo>
                      <a:pt x="358370" y="173868"/>
                      <a:pt x="308202" y="224036"/>
                      <a:pt x="246352" y="224036"/>
                    </a:cubicBezTo>
                    <a:lnTo>
                      <a:pt x="109649" y="224036"/>
                    </a:lnTo>
                    <a:cubicBezTo>
                      <a:pt x="92843" y="224036"/>
                      <a:pt x="79234" y="237674"/>
                      <a:pt x="79234" y="254451"/>
                    </a:cubicBezTo>
                    <a:lnTo>
                      <a:pt x="79234" y="261752"/>
                    </a:lnTo>
                    <a:lnTo>
                      <a:pt x="348700" y="261752"/>
                    </a:lnTo>
                    <a:lnTo>
                      <a:pt x="348700" y="341179"/>
                    </a:lnTo>
                    <a:lnTo>
                      <a:pt x="348893" y="341179"/>
                    </a:lnTo>
                    <a:close/>
                  </a:path>
                </a:pathLst>
              </a:custGeom>
              <a:solidFill>
                <a:srgbClr val="FFFFFF"/>
              </a:solidFill>
              <a:ln w="0" cap="flat">
                <a:noFill/>
                <a:prstDash val="solid"/>
                <a:miter/>
              </a:ln>
            </p:spPr>
            <p:txBody>
              <a:bodyPr rtlCol="0" anchor="ctr"/>
              <a:lstStyle/>
              <a:p>
                <a:pPr>
                  <a:defRPr/>
                </a:pPr>
                <a:endParaRPr lang="en-GB"/>
              </a:p>
            </p:txBody>
          </p:sp>
        </p:grpSp>
        <p:grpSp>
          <p:nvGrpSpPr>
            <p:cNvPr id="23" name="Рисунок 2"/>
            <p:cNvGrpSpPr/>
            <p:nvPr/>
          </p:nvGrpSpPr>
          <p:grpSpPr bwMode="auto">
            <a:xfrm>
              <a:off x="11213920" y="425282"/>
              <a:ext cx="427382" cy="427382"/>
              <a:chOff x="11213920" y="425282"/>
              <a:chExt cx="427382" cy="427382"/>
            </a:xfrm>
          </p:grpSpPr>
          <p:sp>
            <p:nvSpPr>
              <p:cNvPr id="27" name="Полилиния: фигура 26"/>
              <p:cNvSpPr/>
              <p:nvPr/>
            </p:nvSpPr>
            <p:spPr bwMode="auto">
              <a:xfrm>
                <a:off x="11213920" y="425282"/>
                <a:ext cx="427382" cy="427382"/>
              </a:xfrm>
              <a:custGeom>
                <a:avLst/>
                <a:gdLst>
                  <a:gd name="connsiteX0" fmla="*/ 0 w 427382"/>
                  <a:gd name="connsiteY0" fmla="*/ 85405 h 427382"/>
                  <a:gd name="connsiteX1" fmla="*/ 13582 w 427382"/>
                  <a:gd name="connsiteY1" fmla="*/ 13582 h 427382"/>
                  <a:gd name="connsiteX2" fmla="*/ 85405 w 427382"/>
                  <a:gd name="connsiteY2" fmla="*/ 0 h 427382"/>
                  <a:gd name="connsiteX3" fmla="*/ 341978 w 427382"/>
                  <a:gd name="connsiteY3" fmla="*/ 0 h 427382"/>
                  <a:gd name="connsiteX4" fmla="*/ 413801 w 427382"/>
                  <a:gd name="connsiteY4" fmla="*/ 13582 h 427382"/>
                  <a:gd name="connsiteX5" fmla="*/ 427383 w 427382"/>
                  <a:gd name="connsiteY5" fmla="*/ 85405 h 427382"/>
                  <a:gd name="connsiteX6" fmla="*/ 427383 w 427382"/>
                  <a:gd name="connsiteY6" fmla="*/ 341978 h 427382"/>
                  <a:gd name="connsiteX7" fmla="*/ 413801 w 427382"/>
                  <a:gd name="connsiteY7" fmla="*/ 413800 h 427382"/>
                  <a:gd name="connsiteX8" fmla="*/ 341978 w 427382"/>
                  <a:gd name="connsiteY8" fmla="*/ 427383 h 427382"/>
                  <a:gd name="connsiteX9" fmla="*/ 85625 w 427382"/>
                  <a:gd name="connsiteY9" fmla="*/ 427383 h 427382"/>
                  <a:gd name="connsiteX10" fmla="*/ 13803 w 427382"/>
                  <a:gd name="connsiteY10" fmla="*/ 413800 h 427382"/>
                  <a:gd name="connsiteX11" fmla="*/ 220 w 427382"/>
                  <a:gd name="connsiteY11" fmla="*/ 341978 h 427382"/>
                  <a:gd name="connsiteX12" fmla="*/ 220 w 427382"/>
                  <a:gd name="connsiteY12" fmla="*/ 85405 h 427382"/>
                  <a:gd name="connsiteX13" fmla="*/ 0 w 427382"/>
                  <a:gd name="connsiteY13" fmla="*/ 85405 h 427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7382" h="427382" extrusionOk="0">
                    <a:moveTo>
                      <a:pt x="0" y="85405"/>
                    </a:moveTo>
                    <a:cubicBezTo>
                      <a:pt x="0" y="48047"/>
                      <a:pt x="0" y="27164"/>
                      <a:pt x="13582" y="13582"/>
                    </a:cubicBezTo>
                    <a:cubicBezTo>
                      <a:pt x="27164" y="0"/>
                      <a:pt x="48020" y="0"/>
                      <a:pt x="85405" y="0"/>
                    </a:cubicBezTo>
                    <a:lnTo>
                      <a:pt x="341978" y="0"/>
                    </a:lnTo>
                    <a:cubicBezTo>
                      <a:pt x="379336" y="0"/>
                      <a:pt x="400219" y="0"/>
                      <a:pt x="413801" y="13582"/>
                    </a:cubicBezTo>
                    <a:cubicBezTo>
                      <a:pt x="427383" y="27164"/>
                      <a:pt x="427383" y="48020"/>
                      <a:pt x="427383" y="85405"/>
                    </a:cubicBezTo>
                    <a:lnTo>
                      <a:pt x="427383" y="341978"/>
                    </a:lnTo>
                    <a:cubicBezTo>
                      <a:pt x="427383" y="379335"/>
                      <a:pt x="427383" y="400218"/>
                      <a:pt x="413801" y="413800"/>
                    </a:cubicBezTo>
                    <a:cubicBezTo>
                      <a:pt x="400219" y="427383"/>
                      <a:pt x="379363" y="427383"/>
                      <a:pt x="341978" y="427383"/>
                    </a:cubicBezTo>
                    <a:lnTo>
                      <a:pt x="85625" y="427383"/>
                    </a:lnTo>
                    <a:cubicBezTo>
                      <a:pt x="48268" y="427383"/>
                      <a:pt x="27385" y="427383"/>
                      <a:pt x="13803" y="413800"/>
                    </a:cubicBezTo>
                    <a:cubicBezTo>
                      <a:pt x="220" y="400218"/>
                      <a:pt x="220" y="379363"/>
                      <a:pt x="220" y="341978"/>
                    </a:cubicBezTo>
                    <a:lnTo>
                      <a:pt x="220" y="85405"/>
                    </a:lnTo>
                    <a:lnTo>
                      <a:pt x="0" y="85405"/>
                    </a:lnTo>
                    <a:close/>
                  </a:path>
                </a:pathLst>
              </a:custGeom>
              <a:solidFill>
                <a:srgbClr val="FF0000"/>
              </a:solidFill>
              <a:ln w="0" cap="flat">
                <a:noFill/>
                <a:prstDash val="solid"/>
                <a:miter/>
              </a:ln>
            </p:spPr>
            <p:txBody>
              <a:bodyPr rtlCol="0" anchor="ctr"/>
              <a:lstStyle/>
              <a:p>
                <a:pPr>
                  <a:defRPr/>
                </a:pPr>
                <a:endParaRPr lang="en-GB"/>
              </a:p>
            </p:txBody>
          </p:sp>
          <p:grpSp>
            <p:nvGrpSpPr>
              <p:cNvPr id="28" name="Рисунок 2"/>
              <p:cNvGrpSpPr/>
              <p:nvPr/>
            </p:nvGrpSpPr>
            <p:grpSpPr bwMode="auto">
              <a:xfrm>
                <a:off x="11298278" y="512781"/>
                <a:ext cx="263680" cy="252412"/>
                <a:chOff x="11298278" y="512781"/>
                <a:chExt cx="263680" cy="252412"/>
              </a:xfrm>
              <a:solidFill>
                <a:srgbClr val="000000"/>
              </a:solidFill>
            </p:grpSpPr>
            <p:sp>
              <p:nvSpPr>
                <p:cNvPr id="29" name="Полилиния: фигура 28"/>
                <p:cNvSpPr/>
                <p:nvPr/>
              </p:nvSpPr>
              <p:spPr bwMode="auto">
                <a:xfrm>
                  <a:off x="11298278" y="564768"/>
                  <a:ext cx="146731" cy="200425"/>
                </a:xfrm>
                <a:custGeom>
                  <a:avLst/>
                  <a:gdLst>
                    <a:gd name="connsiteX0" fmla="*/ 81383 w 146731"/>
                    <a:gd name="connsiteY0" fmla="*/ 0 h 200425"/>
                    <a:gd name="connsiteX1" fmla="*/ 41105 w 146731"/>
                    <a:gd name="connsiteY1" fmla="*/ 16502 h 200425"/>
                    <a:gd name="connsiteX2" fmla="*/ 37771 w 146731"/>
                    <a:gd name="connsiteY2" fmla="*/ 16502 h 200425"/>
                    <a:gd name="connsiteX3" fmla="*/ 37771 w 146731"/>
                    <a:gd name="connsiteY3" fmla="*/ 2727 h 200425"/>
                    <a:gd name="connsiteX4" fmla="*/ 0 w 146731"/>
                    <a:gd name="connsiteY4" fmla="*/ 2727 h 200425"/>
                    <a:gd name="connsiteX5" fmla="*/ 0 w 146731"/>
                    <a:gd name="connsiteY5" fmla="*/ 200426 h 200425"/>
                    <a:gd name="connsiteX6" fmla="*/ 37771 w 146731"/>
                    <a:gd name="connsiteY6" fmla="*/ 200426 h 200425"/>
                    <a:gd name="connsiteX7" fmla="*/ 37771 w 146731"/>
                    <a:gd name="connsiteY7" fmla="*/ 131744 h 200425"/>
                    <a:gd name="connsiteX8" fmla="*/ 41105 w 146731"/>
                    <a:gd name="connsiteY8" fmla="*/ 131744 h 200425"/>
                    <a:gd name="connsiteX9" fmla="*/ 81383 w 146731"/>
                    <a:gd name="connsiteY9" fmla="*/ 148246 h 200425"/>
                    <a:gd name="connsiteX10" fmla="*/ 146731 w 146731"/>
                    <a:gd name="connsiteY10" fmla="*/ 74137 h 200425"/>
                    <a:gd name="connsiteX11" fmla="*/ 81383 w 146731"/>
                    <a:gd name="connsiteY11" fmla="*/ 28 h 200425"/>
                    <a:gd name="connsiteX12" fmla="*/ 73035 w 146731"/>
                    <a:gd name="connsiteY12" fmla="*/ 113148 h 200425"/>
                    <a:gd name="connsiteX13" fmla="*/ 37744 w 146731"/>
                    <a:gd name="connsiteY13" fmla="*/ 74109 h 200425"/>
                    <a:gd name="connsiteX14" fmla="*/ 37744 w 146731"/>
                    <a:gd name="connsiteY14" fmla="*/ 74109 h 200425"/>
                    <a:gd name="connsiteX15" fmla="*/ 73035 w 146731"/>
                    <a:gd name="connsiteY15" fmla="*/ 35071 h 200425"/>
                    <a:gd name="connsiteX16" fmla="*/ 108740 w 146731"/>
                    <a:gd name="connsiteY16" fmla="*/ 74109 h 200425"/>
                    <a:gd name="connsiteX17" fmla="*/ 73035 w 146731"/>
                    <a:gd name="connsiteY17" fmla="*/ 113148 h 200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46731" h="200425" extrusionOk="0">
                      <a:moveTo>
                        <a:pt x="81383" y="0"/>
                      </a:moveTo>
                      <a:cubicBezTo>
                        <a:pt x="65321" y="0"/>
                        <a:pt x="50499" y="5841"/>
                        <a:pt x="41105" y="16502"/>
                      </a:cubicBezTo>
                      <a:lnTo>
                        <a:pt x="37771" y="16502"/>
                      </a:lnTo>
                      <a:lnTo>
                        <a:pt x="37771" y="2727"/>
                      </a:lnTo>
                      <a:lnTo>
                        <a:pt x="0" y="2727"/>
                      </a:lnTo>
                      <a:lnTo>
                        <a:pt x="0" y="200426"/>
                      </a:lnTo>
                      <a:lnTo>
                        <a:pt x="37771" y="200426"/>
                      </a:lnTo>
                      <a:lnTo>
                        <a:pt x="37771" y="131744"/>
                      </a:lnTo>
                      <a:lnTo>
                        <a:pt x="41105" y="131744"/>
                      </a:lnTo>
                      <a:cubicBezTo>
                        <a:pt x="49866" y="141359"/>
                        <a:pt x="64081" y="148246"/>
                        <a:pt x="81383" y="148246"/>
                      </a:cubicBezTo>
                      <a:cubicBezTo>
                        <a:pt x="120201" y="148246"/>
                        <a:pt x="146731" y="116922"/>
                        <a:pt x="146731" y="74137"/>
                      </a:cubicBezTo>
                      <a:cubicBezTo>
                        <a:pt x="146731" y="31352"/>
                        <a:pt x="120228" y="28"/>
                        <a:pt x="81383" y="28"/>
                      </a:cubicBezTo>
                      <a:close/>
                      <a:moveTo>
                        <a:pt x="73035" y="113148"/>
                      </a:moveTo>
                      <a:cubicBezTo>
                        <a:pt x="52373" y="113148"/>
                        <a:pt x="37744" y="96645"/>
                        <a:pt x="37744" y="74109"/>
                      </a:cubicBezTo>
                      <a:lnTo>
                        <a:pt x="37744" y="74109"/>
                      </a:lnTo>
                      <a:cubicBezTo>
                        <a:pt x="37744" y="51574"/>
                        <a:pt x="52565" y="35071"/>
                        <a:pt x="73035" y="35071"/>
                      </a:cubicBezTo>
                      <a:cubicBezTo>
                        <a:pt x="93505" y="35071"/>
                        <a:pt x="108740" y="51574"/>
                        <a:pt x="108740" y="74109"/>
                      </a:cubicBezTo>
                      <a:cubicBezTo>
                        <a:pt x="108960" y="96645"/>
                        <a:pt x="93918" y="113148"/>
                        <a:pt x="73035" y="113148"/>
                      </a:cubicBezTo>
                      <a:close/>
                    </a:path>
                  </a:pathLst>
                </a:custGeom>
                <a:solidFill>
                  <a:schemeClr val="bg1"/>
                </a:solidFill>
                <a:ln w="0" cap="flat">
                  <a:noFill/>
                  <a:prstDash val="solid"/>
                  <a:miter/>
                </a:ln>
              </p:spPr>
              <p:txBody>
                <a:bodyPr rtlCol="0" anchor="ctr"/>
                <a:lstStyle/>
                <a:p>
                  <a:pPr>
                    <a:defRPr/>
                  </a:pPr>
                  <a:endParaRPr lang="en-GB"/>
                </a:p>
              </p:txBody>
            </p:sp>
            <p:sp>
              <p:nvSpPr>
                <p:cNvPr id="30" name="Полилиния: фигура 29"/>
                <p:cNvSpPr/>
                <p:nvPr/>
              </p:nvSpPr>
              <p:spPr bwMode="auto">
                <a:xfrm>
                  <a:off x="11465699" y="512781"/>
                  <a:ext cx="96259" cy="197698"/>
                </a:xfrm>
                <a:custGeom>
                  <a:avLst/>
                  <a:gdLst>
                    <a:gd name="connsiteX0" fmla="*/ 96012 w 96259"/>
                    <a:gd name="connsiteY0" fmla="*/ 89978 h 197698"/>
                    <a:gd name="connsiteX1" fmla="*/ 96012 w 96259"/>
                    <a:gd name="connsiteY1" fmla="*/ 54907 h 197698"/>
                    <a:gd name="connsiteX2" fmla="*/ 37771 w 96259"/>
                    <a:gd name="connsiteY2" fmla="*/ 54907 h 197698"/>
                    <a:gd name="connsiteX3" fmla="*/ 37771 w 96259"/>
                    <a:gd name="connsiteY3" fmla="*/ 0 h 197698"/>
                    <a:gd name="connsiteX4" fmla="*/ 0 w 96259"/>
                    <a:gd name="connsiteY4" fmla="*/ 0 h 197698"/>
                    <a:gd name="connsiteX5" fmla="*/ 0 w 96259"/>
                    <a:gd name="connsiteY5" fmla="*/ 138191 h 197698"/>
                    <a:gd name="connsiteX6" fmla="*/ 59508 w 96259"/>
                    <a:gd name="connsiteY6" fmla="*/ 197699 h 197698"/>
                    <a:gd name="connsiteX7" fmla="*/ 96260 w 96259"/>
                    <a:gd name="connsiteY7" fmla="*/ 197699 h 197698"/>
                    <a:gd name="connsiteX8" fmla="*/ 96260 w 96259"/>
                    <a:gd name="connsiteY8" fmla="*/ 162627 h 197698"/>
                    <a:gd name="connsiteX9" fmla="*/ 66395 w 96259"/>
                    <a:gd name="connsiteY9" fmla="*/ 162627 h 197698"/>
                    <a:gd name="connsiteX10" fmla="*/ 37578 w 96259"/>
                    <a:gd name="connsiteY10" fmla="*/ 133810 h 197698"/>
                    <a:gd name="connsiteX11" fmla="*/ 37578 w 96259"/>
                    <a:gd name="connsiteY11" fmla="*/ 90171 h 197698"/>
                    <a:gd name="connsiteX12" fmla="*/ 96039 w 96259"/>
                    <a:gd name="connsiteY12" fmla="*/ 90171 h 197698"/>
                    <a:gd name="connsiteX13" fmla="*/ 96039 w 96259"/>
                    <a:gd name="connsiteY13" fmla="*/ 89951 h 197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6259" h="197698" extrusionOk="0">
                      <a:moveTo>
                        <a:pt x="96012" y="89978"/>
                      </a:moveTo>
                      <a:lnTo>
                        <a:pt x="96012" y="54907"/>
                      </a:lnTo>
                      <a:lnTo>
                        <a:pt x="37771" y="54907"/>
                      </a:lnTo>
                      <a:lnTo>
                        <a:pt x="37771" y="0"/>
                      </a:lnTo>
                      <a:lnTo>
                        <a:pt x="0" y="0"/>
                      </a:lnTo>
                      <a:lnTo>
                        <a:pt x="0" y="138191"/>
                      </a:lnTo>
                      <a:cubicBezTo>
                        <a:pt x="0" y="176816"/>
                        <a:pt x="19202" y="197699"/>
                        <a:pt x="59508" y="197699"/>
                      </a:cubicBezTo>
                      <a:lnTo>
                        <a:pt x="96260" y="197699"/>
                      </a:lnTo>
                      <a:lnTo>
                        <a:pt x="96260" y="162627"/>
                      </a:lnTo>
                      <a:lnTo>
                        <a:pt x="66395" y="162627"/>
                      </a:lnTo>
                      <a:cubicBezTo>
                        <a:pt x="46559" y="162627"/>
                        <a:pt x="37578" y="154473"/>
                        <a:pt x="37578" y="133810"/>
                      </a:cubicBezTo>
                      <a:lnTo>
                        <a:pt x="37578" y="90171"/>
                      </a:lnTo>
                      <a:lnTo>
                        <a:pt x="96039" y="90171"/>
                      </a:lnTo>
                      <a:lnTo>
                        <a:pt x="96039" y="89951"/>
                      </a:lnTo>
                      <a:close/>
                    </a:path>
                  </a:pathLst>
                </a:custGeom>
                <a:solidFill>
                  <a:schemeClr val="bg1"/>
                </a:solidFill>
                <a:ln w="0" cap="flat">
                  <a:noFill/>
                  <a:prstDash val="solid"/>
                  <a:miter/>
                </a:ln>
              </p:spPr>
              <p:txBody>
                <a:bodyPr rtlCol="0" anchor="ctr"/>
                <a:lstStyle/>
                <a:p>
                  <a:pPr>
                    <a:defRPr/>
                  </a:pPr>
                  <a:endParaRPr lang="en-GB"/>
                </a:p>
              </p:txBody>
            </p:sp>
          </p:grpSp>
        </p:grpSp>
        <p:grpSp>
          <p:nvGrpSpPr>
            <p:cNvPr id="24" name="Рисунок 2"/>
            <p:cNvGrpSpPr/>
            <p:nvPr/>
          </p:nvGrpSpPr>
          <p:grpSpPr bwMode="auto">
            <a:xfrm>
              <a:off x="10714525" y="404770"/>
              <a:ext cx="375366" cy="704331"/>
              <a:chOff x="10714525" y="404770"/>
              <a:chExt cx="375366" cy="704331"/>
            </a:xfrm>
            <a:solidFill>
              <a:srgbClr val="FFFFFF"/>
            </a:solidFill>
          </p:grpSpPr>
          <p:sp>
            <p:nvSpPr>
              <p:cNvPr id="25" name="Полилиния: фигура 24"/>
              <p:cNvSpPr/>
              <p:nvPr/>
            </p:nvSpPr>
            <p:spPr bwMode="auto">
              <a:xfrm rot="-1719600">
                <a:off x="10934740" y="388832"/>
                <a:ext cx="33831" cy="513613"/>
              </a:xfrm>
              <a:custGeom>
                <a:avLst/>
                <a:gdLst>
                  <a:gd name="connsiteX0" fmla="*/ 0 w 33831"/>
                  <a:gd name="connsiteY0" fmla="*/ 0 h 513613"/>
                  <a:gd name="connsiteX1" fmla="*/ 33832 w 33831"/>
                  <a:gd name="connsiteY1" fmla="*/ 0 h 513613"/>
                  <a:gd name="connsiteX2" fmla="*/ 33832 w 33831"/>
                  <a:gd name="connsiteY2" fmla="*/ 513614 h 513613"/>
                  <a:gd name="connsiteX3" fmla="*/ 0 w 33831"/>
                  <a:gd name="connsiteY3" fmla="*/ 513614 h 513613"/>
                </a:gdLst>
                <a:ahLst/>
                <a:cxnLst>
                  <a:cxn ang="0">
                    <a:pos x="connsiteX0" y="connsiteY0"/>
                  </a:cxn>
                  <a:cxn ang="0">
                    <a:pos x="connsiteX1" y="connsiteY1"/>
                  </a:cxn>
                  <a:cxn ang="0">
                    <a:pos x="connsiteX2" y="connsiteY2"/>
                  </a:cxn>
                  <a:cxn ang="0">
                    <a:pos x="connsiteX3" y="connsiteY3"/>
                  </a:cxn>
                </a:cxnLst>
                <a:rect l="l" t="t" r="r" b="b"/>
                <a:pathLst>
                  <a:path w="33831" h="513613" extrusionOk="0">
                    <a:moveTo>
                      <a:pt x="0" y="0"/>
                    </a:moveTo>
                    <a:lnTo>
                      <a:pt x="33832" y="0"/>
                    </a:lnTo>
                    <a:lnTo>
                      <a:pt x="33832" y="513614"/>
                    </a:lnTo>
                    <a:lnTo>
                      <a:pt x="0" y="513614"/>
                    </a:lnTo>
                    <a:close/>
                  </a:path>
                </a:pathLst>
              </a:custGeom>
              <a:solidFill>
                <a:srgbClr val="FFFFFF"/>
              </a:solidFill>
              <a:ln w="0" cap="flat">
                <a:noFill/>
                <a:prstDash val="solid"/>
                <a:miter/>
              </a:ln>
            </p:spPr>
            <p:txBody>
              <a:bodyPr rtlCol="0" anchor="ctr"/>
              <a:lstStyle/>
              <a:p>
                <a:pPr>
                  <a:defRPr/>
                </a:pPr>
                <a:endParaRPr lang="en-GB"/>
              </a:p>
            </p:txBody>
          </p:sp>
          <p:sp>
            <p:nvSpPr>
              <p:cNvPr id="26" name="Полилиния: фигура 25"/>
              <p:cNvSpPr/>
              <p:nvPr/>
            </p:nvSpPr>
            <p:spPr bwMode="auto">
              <a:xfrm rot="-3804000">
                <a:off x="10516826" y="740020"/>
                <a:ext cx="770765" cy="33831"/>
              </a:xfrm>
              <a:custGeom>
                <a:avLst/>
                <a:gdLst>
                  <a:gd name="connsiteX0" fmla="*/ 0 w 770765"/>
                  <a:gd name="connsiteY0" fmla="*/ 0 h 33831"/>
                  <a:gd name="connsiteX1" fmla="*/ 770766 w 770765"/>
                  <a:gd name="connsiteY1" fmla="*/ 0 h 33831"/>
                  <a:gd name="connsiteX2" fmla="*/ 770766 w 770765"/>
                  <a:gd name="connsiteY2" fmla="*/ 33831 h 33831"/>
                  <a:gd name="connsiteX3" fmla="*/ 0 w 770765"/>
                  <a:gd name="connsiteY3" fmla="*/ 33831 h 33831"/>
                </a:gdLst>
                <a:ahLst/>
                <a:cxnLst>
                  <a:cxn ang="0">
                    <a:pos x="connsiteX0" y="connsiteY0"/>
                  </a:cxn>
                  <a:cxn ang="0">
                    <a:pos x="connsiteX1" y="connsiteY1"/>
                  </a:cxn>
                  <a:cxn ang="0">
                    <a:pos x="connsiteX2" y="connsiteY2"/>
                  </a:cxn>
                  <a:cxn ang="0">
                    <a:pos x="connsiteX3" y="connsiteY3"/>
                  </a:cxn>
                </a:cxnLst>
                <a:rect l="l" t="t" r="r" b="b"/>
                <a:pathLst>
                  <a:path w="770765" h="33831" extrusionOk="0">
                    <a:moveTo>
                      <a:pt x="0" y="0"/>
                    </a:moveTo>
                    <a:lnTo>
                      <a:pt x="770766" y="0"/>
                    </a:lnTo>
                    <a:lnTo>
                      <a:pt x="770766" y="33831"/>
                    </a:lnTo>
                    <a:lnTo>
                      <a:pt x="0" y="33831"/>
                    </a:lnTo>
                    <a:close/>
                  </a:path>
                </a:pathLst>
              </a:custGeom>
              <a:solidFill>
                <a:srgbClr val="FFFFFF"/>
              </a:solidFill>
              <a:ln w="0" cap="flat">
                <a:noFill/>
                <a:prstDash val="solid"/>
                <a:miter/>
              </a:ln>
            </p:spPr>
            <p:txBody>
              <a:bodyPr rtlCol="0" anchor="ctr"/>
              <a:lstStyle/>
              <a:p>
                <a:pPr>
                  <a:defRPr/>
                </a:pPr>
                <a:endParaRPr lang="en-GB"/>
              </a:p>
            </p:txBody>
          </p:sp>
        </p:grpSp>
      </p:gr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PhAnim="0" preserve="1" userDrawn="1">
  <p:cSld name="2_Слайд 1">
    <p:spTree>
      <p:nvGrpSpPr>
        <p:cNvPr id="1" name=""/>
        <p:cNvGrpSpPr/>
        <p:nvPr/>
      </p:nvGrpSpPr>
      <p:grpSpPr bwMode="auto">
        <a:xfrm>
          <a:off x="0" y="0"/>
          <a:ext cx="0" cy="0"/>
          <a:chOff x="0" y="0"/>
          <a:chExt cx="0" cy="0"/>
        </a:xfrm>
      </p:grpSpPr>
      <p:sp>
        <p:nvSpPr>
          <p:cNvPr id="2" name="TextBox 1"/>
          <p:cNvSpPr txBox="1"/>
          <p:nvPr userDrawn="1"/>
        </p:nvSpPr>
        <p:spPr bwMode="auto">
          <a:xfrm>
            <a:off x="587375" y="6417642"/>
            <a:ext cx="383003" cy="184666"/>
          </a:xfrm>
          <a:prstGeom prst="rect">
            <a:avLst/>
          </a:prstGeom>
          <a:noFill/>
        </p:spPr>
        <p:txBody>
          <a:bodyPr wrap="square" lIns="0" tIns="0" rIns="0" bIns="0" rtlCol="0" anchor="b">
            <a:spAutoFit/>
          </a:bodyPr>
          <a:lstStyle/>
          <a:p>
            <a:pPr algn="l">
              <a:defRPr/>
            </a:pPr>
            <a:fld id="{C4C0981C-535B-4EEC-A7A3-4818C0CB8BA2}" type="slidenum">
              <a:rPr lang="ru-RU" sz="1200">
                <a:solidFill>
                  <a:schemeClr val="bg1"/>
                </a:solidFill>
                <a:latin typeface="TT Positive"/>
              </a:rPr>
              <a:t>‹#›</a:t>
            </a:fld>
            <a:endParaRPr lang="ru-RU" sz="1200">
              <a:solidFill>
                <a:schemeClr val="bg1"/>
              </a:solidFill>
              <a:latin typeface="TT Positive"/>
            </a:endParaRPr>
          </a:p>
        </p:txBody>
      </p:sp>
      <p:grpSp>
        <p:nvGrpSpPr>
          <p:cNvPr id="3" name="Группа 2"/>
          <p:cNvGrpSpPr/>
          <p:nvPr userDrawn="1"/>
        </p:nvGrpSpPr>
        <p:grpSpPr bwMode="auto">
          <a:xfrm>
            <a:off x="587375" y="385622"/>
            <a:ext cx="2614657" cy="704331"/>
            <a:chOff x="9026645" y="404770"/>
            <a:chExt cx="2614657" cy="704331"/>
          </a:xfrm>
        </p:grpSpPr>
        <p:grpSp>
          <p:nvGrpSpPr>
            <p:cNvPr id="7" name="Рисунок 2"/>
            <p:cNvGrpSpPr/>
            <p:nvPr/>
          </p:nvGrpSpPr>
          <p:grpSpPr bwMode="auto">
            <a:xfrm>
              <a:off x="9026645" y="462612"/>
              <a:ext cx="1703084" cy="427988"/>
              <a:chOff x="9026645" y="462612"/>
              <a:chExt cx="1703084" cy="427988"/>
            </a:xfrm>
            <a:solidFill>
              <a:srgbClr val="FFFFFF"/>
            </a:solidFill>
          </p:grpSpPr>
          <p:sp>
            <p:nvSpPr>
              <p:cNvPr id="29" name="Полилиния: фигура 28"/>
              <p:cNvSpPr/>
              <p:nvPr/>
            </p:nvSpPr>
            <p:spPr bwMode="auto">
              <a:xfrm>
                <a:off x="9026645" y="568266"/>
                <a:ext cx="355014" cy="322334"/>
              </a:xfrm>
              <a:custGeom>
                <a:avLst/>
                <a:gdLst>
                  <a:gd name="connsiteX0" fmla="*/ 340793 w 355014"/>
                  <a:gd name="connsiteY0" fmla="*/ 57304 h 322334"/>
                  <a:gd name="connsiteX1" fmla="*/ 300625 w 355014"/>
                  <a:gd name="connsiteY1" fmla="*/ 14932 h 322334"/>
                  <a:gd name="connsiteX2" fmla="*/ 241255 w 355014"/>
                  <a:gd name="connsiteY2" fmla="*/ 0 h 322334"/>
                  <a:gd name="connsiteX3" fmla="*/ 0 w 355014"/>
                  <a:gd name="connsiteY3" fmla="*/ 0 h 322334"/>
                  <a:gd name="connsiteX4" fmla="*/ 0 w 355014"/>
                  <a:gd name="connsiteY4" fmla="*/ 322335 h 322334"/>
                  <a:gd name="connsiteX5" fmla="*/ 78958 w 355014"/>
                  <a:gd name="connsiteY5" fmla="*/ 322335 h 322334"/>
                  <a:gd name="connsiteX6" fmla="*/ 78958 w 355014"/>
                  <a:gd name="connsiteY6" fmla="*/ 237784 h 322334"/>
                  <a:gd name="connsiteX7" fmla="*/ 241228 w 355014"/>
                  <a:gd name="connsiteY7" fmla="*/ 237784 h 322334"/>
                  <a:gd name="connsiteX8" fmla="*/ 300598 w 355014"/>
                  <a:gd name="connsiteY8" fmla="*/ 222852 h 322334"/>
                  <a:gd name="connsiteX9" fmla="*/ 340766 w 355014"/>
                  <a:gd name="connsiteY9" fmla="*/ 180287 h 322334"/>
                  <a:gd name="connsiteX10" fmla="*/ 355009 w 355014"/>
                  <a:gd name="connsiteY10" fmla="*/ 115820 h 322334"/>
                  <a:gd name="connsiteX11" fmla="*/ 340766 w 355014"/>
                  <a:gd name="connsiteY11" fmla="*/ 57331 h 322334"/>
                  <a:gd name="connsiteX12" fmla="*/ 276271 w 355014"/>
                  <a:gd name="connsiteY12" fmla="*/ 123369 h 322334"/>
                  <a:gd name="connsiteX13" fmla="*/ 237481 w 355014"/>
                  <a:gd name="connsiteY13" fmla="*/ 162352 h 322334"/>
                  <a:gd name="connsiteX14" fmla="*/ 78958 w 355014"/>
                  <a:gd name="connsiteY14" fmla="*/ 162352 h 322334"/>
                  <a:gd name="connsiteX15" fmla="*/ 78958 w 355014"/>
                  <a:gd name="connsiteY15" fmla="*/ 76010 h 322334"/>
                  <a:gd name="connsiteX16" fmla="*/ 237481 w 355014"/>
                  <a:gd name="connsiteY16" fmla="*/ 76010 h 322334"/>
                  <a:gd name="connsiteX17" fmla="*/ 276271 w 355014"/>
                  <a:gd name="connsiteY17" fmla="*/ 114994 h 322334"/>
                  <a:gd name="connsiteX18" fmla="*/ 276271 w 355014"/>
                  <a:gd name="connsiteY18" fmla="*/ 123341 h 322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55014" h="322334" extrusionOk="0">
                    <a:moveTo>
                      <a:pt x="340793" y="57304"/>
                    </a:moveTo>
                    <a:cubicBezTo>
                      <a:pt x="331289" y="39011"/>
                      <a:pt x="317844" y="24878"/>
                      <a:pt x="300625" y="14932"/>
                    </a:cubicBezTo>
                    <a:cubicBezTo>
                      <a:pt x="283407" y="4987"/>
                      <a:pt x="263626" y="0"/>
                      <a:pt x="241255" y="0"/>
                    </a:cubicBezTo>
                    <a:lnTo>
                      <a:pt x="0" y="0"/>
                    </a:lnTo>
                    <a:lnTo>
                      <a:pt x="0" y="322335"/>
                    </a:lnTo>
                    <a:lnTo>
                      <a:pt x="78958" y="322335"/>
                    </a:lnTo>
                    <a:lnTo>
                      <a:pt x="78958" y="237784"/>
                    </a:lnTo>
                    <a:lnTo>
                      <a:pt x="241228" y="237784"/>
                    </a:lnTo>
                    <a:cubicBezTo>
                      <a:pt x="263598" y="237784"/>
                      <a:pt x="283379" y="232825"/>
                      <a:pt x="300598" y="222852"/>
                    </a:cubicBezTo>
                    <a:cubicBezTo>
                      <a:pt x="317817" y="212906"/>
                      <a:pt x="331261" y="198773"/>
                      <a:pt x="340766" y="180287"/>
                    </a:cubicBezTo>
                    <a:cubicBezTo>
                      <a:pt x="350270" y="161773"/>
                      <a:pt x="355009" y="140284"/>
                      <a:pt x="355009" y="115820"/>
                    </a:cubicBezTo>
                    <a:cubicBezTo>
                      <a:pt x="355202" y="91741"/>
                      <a:pt x="350270" y="75817"/>
                      <a:pt x="340766" y="57331"/>
                    </a:cubicBezTo>
                    <a:close/>
                    <a:moveTo>
                      <a:pt x="276271" y="123369"/>
                    </a:moveTo>
                    <a:cubicBezTo>
                      <a:pt x="276271" y="144858"/>
                      <a:pt x="258860" y="162352"/>
                      <a:pt x="237481" y="162352"/>
                    </a:cubicBezTo>
                    <a:lnTo>
                      <a:pt x="78958" y="162352"/>
                    </a:lnTo>
                    <a:lnTo>
                      <a:pt x="78958" y="76010"/>
                    </a:lnTo>
                    <a:lnTo>
                      <a:pt x="237481" y="76010"/>
                    </a:lnTo>
                    <a:cubicBezTo>
                      <a:pt x="258860" y="76010"/>
                      <a:pt x="276271" y="93532"/>
                      <a:pt x="276271" y="114994"/>
                    </a:cubicBezTo>
                    <a:lnTo>
                      <a:pt x="276271" y="123341"/>
                    </a:lnTo>
                    <a:close/>
                  </a:path>
                </a:pathLst>
              </a:custGeom>
              <a:solidFill>
                <a:srgbClr val="FFFFFF"/>
              </a:solidFill>
              <a:ln w="0" cap="flat">
                <a:noFill/>
                <a:prstDash val="solid"/>
                <a:miter/>
              </a:ln>
            </p:spPr>
            <p:txBody>
              <a:bodyPr rtlCol="0" anchor="ctr"/>
              <a:lstStyle/>
              <a:p>
                <a:pPr>
                  <a:defRPr/>
                </a:pPr>
                <a:endParaRPr lang="en-GB"/>
              </a:p>
            </p:txBody>
          </p:sp>
          <p:sp>
            <p:nvSpPr>
              <p:cNvPr id="30" name="Полилиния: фигура 29"/>
              <p:cNvSpPr/>
              <p:nvPr/>
            </p:nvSpPr>
            <p:spPr bwMode="auto">
              <a:xfrm>
                <a:off x="9421298" y="462612"/>
                <a:ext cx="355008" cy="344015"/>
              </a:xfrm>
              <a:custGeom>
                <a:avLst/>
                <a:gdLst>
                  <a:gd name="connsiteX0" fmla="*/ 276244 w 355008"/>
                  <a:gd name="connsiteY0" fmla="*/ 226240 h 344016"/>
                  <a:gd name="connsiteX1" fmla="*/ 265169 w 355008"/>
                  <a:gd name="connsiteY1" fmla="*/ 193814 h 344016"/>
                  <a:gd name="connsiteX2" fmla="*/ 236875 w 355008"/>
                  <a:gd name="connsiteY2" fmla="*/ 181664 h 344016"/>
                  <a:gd name="connsiteX3" fmla="*/ 78958 w 355008"/>
                  <a:gd name="connsiteY3" fmla="*/ 181664 h 344016"/>
                  <a:gd name="connsiteX4" fmla="*/ 78958 w 355008"/>
                  <a:gd name="connsiteY4" fmla="*/ 344016 h 344016"/>
                  <a:gd name="connsiteX5" fmla="*/ 0 w 355008"/>
                  <a:gd name="connsiteY5" fmla="*/ 344016 h 344016"/>
                  <a:gd name="connsiteX6" fmla="*/ 0 w 355008"/>
                  <a:gd name="connsiteY6" fmla="*/ 0 h 344016"/>
                  <a:gd name="connsiteX7" fmla="*/ 78958 w 355008"/>
                  <a:gd name="connsiteY7" fmla="*/ 0 h 344016"/>
                  <a:gd name="connsiteX8" fmla="*/ 78958 w 355008"/>
                  <a:gd name="connsiteY8" fmla="*/ 106646 h 344016"/>
                  <a:gd name="connsiteX9" fmla="*/ 241228 w 355008"/>
                  <a:gd name="connsiteY9" fmla="*/ 106646 h 344016"/>
                  <a:gd name="connsiteX10" fmla="*/ 300598 w 355008"/>
                  <a:gd name="connsiteY10" fmla="*/ 121578 h 344016"/>
                  <a:gd name="connsiteX11" fmla="*/ 340766 w 355008"/>
                  <a:gd name="connsiteY11" fmla="*/ 164170 h 344016"/>
                  <a:gd name="connsiteX12" fmla="*/ 355009 w 355008"/>
                  <a:gd name="connsiteY12" fmla="*/ 228637 h 344016"/>
                  <a:gd name="connsiteX13" fmla="*/ 355009 w 355008"/>
                  <a:gd name="connsiteY13" fmla="*/ 343851 h 344016"/>
                  <a:gd name="connsiteX14" fmla="*/ 275638 w 355008"/>
                  <a:gd name="connsiteY14" fmla="*/ 343851 h 344016"/>
                  <a:gd name="connsiteX15" fmla="*/ 276244 w 355008"/>
                  <a:gd name="connsiteY15" fmla="*/ 226268 h 344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55008" h="344016" extrusionOk="0">
                    <a:moveTo>
                      <a:pt x="276244" y="226240"/>
                    </a:moveTo>
                    <a:cubicBezTo>
                      <a:pt x="276244" y="212713"/>
                      <a:pt x="272469" y="201776"/>
                      <a:pt x="265169" y="193814"/>
                    </a:cubicBezTo>
                    <a:cubicBezTo>
                      <a:pt x="257840" y="185659"/>
                      <a:pt x="248336" y="181664"/>
                      <a:pt x="236875" y="181664"/>
                    </a:cubicBezTo>
                    <a:lnTo>
                      <a:pt x="78958" y="181664"/>
                    </a:lnTo>
                    <a:lnTo>
                      <a:pt x="78958" y="344016"/>
                    </a:lnTo>
                    <a:lnTo>
                      <a:pt x="0" y="344016"/>
                    </a:lnTo>
                    <a:lnTo>
                      <a:pt x="0" y="0"/>
                    </a:lnTo>
                    <a:lnTo>
                      <a:pt x="78958" y="0"/>
                    </a:lnTo>
                    <a:lnTo>
                      <a:pt x="78958" y="106646"/>
                    </a:lnTo>
                    <a:lnTo>
                      <a:pt x="241228" y="106646"/>
                    </a:lnTo>
                    <a:cubicBezTo>
                      <a:pt x="263598" y="106646"/>
                      <a:pt x="283379" y="111632"/>
                      <a:pt x="300598" y="121578"/>
                    </a:cubicBezTo>
                    <a:cubicBezTo>
                      <a:pt x="317817" y="131524"/>
                      <a:pt x="331289" y="145657"/>
                      <a:pt x="340766" y="164170"/>
                    </a:cubicBezTo>
                    <a:cubicBezTo>
                      <a:pt x="350270" y="182684"/>
                      <a:pt x="355009" y="204173"/>
                      <a:pt x="355009" y="228637"/>
                    </a:cubicBezTo>
                    <a:lnTo>
                      <a:pt x="355009" y="343851"/>
                    </a:lnTo>
                    <a:lnTo>
                      <a:pt x="275638" y="343851"/>
                    </a:lnTo>
                    <a:lnTo>
                      <a:pt x="276244" y="226268"/>
                    </a:lnTo>
                    <a:close/>
                  </a:path>
                </a:pathLst>
              </a:custGeom>
              <a:solidFill>
                <a:srgbClr val="FFFFFF"/>
              </a:solidFill>
              <a:ln w="0" cap="flat">
                <a:noFill/>
                <a:prstDash val="solid"/>
                <a:miter/>
              </a:ln>
            </p:spPr>
            <p:txBody>
              <a:bodyPr rtlCol="0" anchor="ctr"/>
              <a:lstStyle/>
              <a:p>
                <a:pPr>
                  <a:defRPr/>
                </a:pPr>
                <a:endParaRPr lang="en-GB"/>
              </a:p>
            </p:txBody>
          </p:sp>
          <p:sp>
            <p:nvSpPr>
              <p:cNvPr id="31" name="Полилиния: фигура 30"/>
              <p:cNvSpPr/>
              <p:nvPr/>
            </p:nvSpPr>
            <p:spPr bwMode="auto">
              <a:xfrm>
                <a:off x="9815896" y="462612"/>
                <a:ext cx="355036" cy="343630"/>
              </a:xfrm>
              <a:custGeom>
                <a:avLst/>
                <a:gdLst>
                  <a:gd name="connsiteX0" fmla="*/ 14243 w 355036"/>
                  <a:gd name="connsiteY0" fmla="*/ 286327 h 343630"/>
                  <a:gd name="connsiteX1" fmla="*/ 54411 w 355036"/>
                  <a:gd name="connsiteY1" fmla="*/ 328699 h 343630"/>
                  <a:gd name="connsiteX2" fmla="*/ 113781 w 355036"/>
                  <a:gd name="connsiteY2" fmla="*/ 343631 h 343630"/>
                  <a:gd name="connsiteX3" fmla="*/ 355037 w 355036"/>
                  <a:gd name="connsiteY3" fmla="*/ 343631 h 343630"/>
                  <a:gd name="connsiteX4" fmla="*/ 355037 w 355036"/>
                  <a:gd name="connsiteY4" fmla="*/ 0 h 343630"/>
                  <a:gd name="connsiteX5" fmla="*/ 276078 w 355036"/>
                  <a:gd name="connsiteY5" fmla="*/ 0 h 343630"/>
                  <a:gd name="connsiteX6" fmla="*/ 276078 w 355036"/>
                  <a:gd name="connsiteY6" fmla="*/ 105847 h 343630"/>
                  <a:gd name="connsiteX7" fmla="*/ 113781 w 355036"/>
                  <a:gd name="connsiteY7" fmla="*/ 105847 h 343630"/>
                  <a:gd name="connsiteX8" fmla="*/ 54411 w 355036"/>
                  <a:gd name="connsiteY8" fmla="*/ 120779 h 343630"/>
                  <a:gd name="connsiteX9" fmla="*/ 14243 w 355036"/>
                  <a:gd name="connsiteY9" fmla="*/ 163371 h 343630"/>
                  <a:gd name="connsiteX10" fmla="*/ 0 w 355036"/>
                  <a:gd name="connsiteY10" fmla="*/ 227838 h 343630"/>
                  <a:gd name="connsiteX11" fmla="*/ 14243 w 355036"/>
                  <a:gd name="connsiteY11" fmla="*/ 286327 h 343630"/>
                  <a:gd name="connsiteX12" fmla="*/ 78958 w 355036"/>
                  <a:gd name="connsiteY12" fmla="*/ 220455 h 343630"/>
                  <a:gd name="connsiteX13" fmla="*/ 117749 w 355036"/>
                  <a:gd name="connsiteY13" fmla="*/ 181472 h 343630"/>
                  <a:gd name="connsiteX14" fmla="*/ 276271 w 355036"/>
                  <a:gd name="connsiteY14" fmla="*/ 181472 h 343630"/>
                  <a:gd name="connsiteX15" fmla="*/ 276271 w 355036"/>
                  <a:gd name="connsiteY15" fmla="*/ 267813 h 343630"/>
                  <a:gd name="connsiteX16" fmla="*/ 117749 w 355036"/>
                  <a:gd name="connsiteY16" fmla="*/ 267813 h 343630"/>
                  <a:gd name="connsiteX17" fmla="*/ 78958 w 355036"/>
                  <a:gd name="connsiteY17" fmla="*/ 228830 h 343630"/>
                  <a:gd name="connsiteX18" fmla="*/ 78958 w 355036"/>
                  <a:gd name="connsiteY18" fmla="*/ 220482 h 34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55036" h="343630" extrusionOk="0">
                    <a:moveTo>
                      <a:pt x="14243" y="286327"/>
                    </a:moveTo>
                    <a:cubicBezTo>
                      <a:pt x="23748" y="304620"/>
                      <a:pt x="37192" y="318753"/>
                      <a:pt x="54411" y="328699"/>
                    </a:cubicBezTo>
                    <a:cubicBezTo>
                      <a:pt x="71630" y="338644"/>
                      <a:pt x="91411" y="343631"/>
                      <a:pt x="113781" y="343631"/>
                    </a:cubicBezTo>
                    <a:lnTo>
                      <a:pt x="355037" y="343631"/>
                    </a:lnTo>
                    <a:lnTo>
                      <a:pt x="355037" y="0"/>
                    </a:lnTo>
                    <a:lnTo>
                      <a:pt x="276078" y="0"/>
                    </a:lnTo>
                    <a:lnTo>
                      <a:pt x="276078" y="105847"/>
                    </a:lnTo>
                    <a:lnTo>
                      <a:pt x="113781" y="105847"/>
                    </a:lnTo>
                    <a:cubicBezTo>
                      <a:pt x="91411" y="105847"/>
                      <a:pt x="71630" y="110833"/>
                      <a:pt x="54411" y="120779"/>
                    </a:cubicBezTo>
                    <a:cubicBezTo>
                      <a:pt x="37192" y="130725"/>
                      <a:pt x="23748" y="144858"/>
                      <a:pt x="14243" y="163371"/>
                    </a:cubicBezTo>
                    <a:cubicBezTo>
                      <a:pt x="4739" y="181885"/>
                      <a:pt x="0" y="203374"/>
                      <a:pt x="0" y="227838"/>
                    </a:cubicBezTo>
                    <a:cubicBezTo>
                      <a:pt x="0" y="252303"/>
                      <a:pt x="4739" y="268034"/>
                      <a:pt x="14243" y="286327"/>
                    </a:cubicBezTo>
                    <a:close/>
                    <a:moveTo>
                      <a:pt x="78958" y="220455"/>
                    </a:moveTo>
                    <a:cubicBezTo>
                      <a:pt x="78958" y="198966"/>
                      <a:pt x="96370" y="181472"/>
                      <a:pt x="117749" y="181472"/>
                    </a:cubicBezTo>
                    <a:lnTo>
                      <a:pt x="276271" y="181472"/>
                    </a:lnTo>
                    <a:lnTo>
                      <a:pt x="276271" y="267813"/>
                    </a:lnTo>
                    <a:lnTo>
                      <a:pt x="117749" y="267813"/>
                    </a:lnTo>
                    <a:cubicBezTo>
                      <a:pt x="96370" y="267813"/>
                      <a:pt x="78958" y="250319"/>
                      <a:pt x="78958" y="228830"/>
                    </a:cubicBezTo>
                    <a:lnTo>
                      <a:pt x="78958" y="220482"/>
                    </a:lnTo>
                    <a:close/>
                  </a:path>
                </a:pathLst>
              </a:custGeom>
              <a:solidFill>
                <a:srgbClr val="FFFFFF"/>
              </a:solidFill>
              <a:ln w="0" cap="flat">
                <a:noFill/>
                <a:prstDash val="solid"/>
                <a:miter/>
              </a:ln>
            </p:spPr>
            <p:txBody>
              <a:bodyPr rtlCol="0" anchor="ctr"/>
              <a:lstStyle/>
              <a:p>
                <a:pPr>
                  <a:defRPr/>
                </a:pPr>
                <a:endParaRPr lang="en-GB"/>
              </a:p>
            </p:txBody>
          </p:sp>
          <p:sp>
            <p:nvSpPr>
              <p:cNvPr id="32" name="Полилиния: фигура 31"/>
              <p:cNvSpPr/>
              <p:nvPr/>
            </p:nvSpPr>
            <p:spPr bwMode="auto">
              <a:xfrm>
                <a:off x="9894882" y="839027"/>
                <a:ext cx="276271" cy="17604"/>
              </a:xfrm>
              <a:custGeom>
                <a:avLst/>
                <a:gdLst>
                  <a:gd name="connsiteX0" fmla="*/ 276271 w 276271"/>
                  <a:gd name="connsiteY0" fmla="*/ 0 h 17604"/>
                  <a:gd name="connsiteX1" fmla="*/ 0 w 276271"/>
                  <a:gd name="connsiteY1" fmla="*/ 0 h 17604"/>
                  <a:gd name="connsiteX2" fmla="*/ 0 w 276271"/>
                  <a:gd name="connsiteY2" fmla="*/ 17604 h 17604"/>
                  <a:gd name="connsiteX3" fmla="*/ 276271 w 276271"/>
                  <a:gd name="connsiteY3" fmla="*/ 17604 h 17604"/>
                  <a:gd name="connsiteX4" fmla="*/ 276271 w 276271"/>
                  <a:gd name="connsiteY4" fmla="*/ 0 h 17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271" h="17604" extrusionOk="0">
                    <a:moveTo>
                      <a:pt x="276271" y="0"/>
                    </a:moveTo>
                    <a:lnTo>
                      <a:pt x="0" y="0"/>
                    </a:lnTo>
                    <a:lnTo>
                      <a:pt x="0" y="17604"/>
                    </a:lnTo>
                    <a:lnTo>
                      <a:pt x="276271" y="17604"/>
                    </a:lnTo>
                    <a:lnTo>
                      <a:pt x="276271" y="0"/>
                    </a:lnTo>
                    <a:close/>
                  </a:path>
                </a:pathLst>
              </a:custGeom>
              <a:solidFill>
                <a:srgbClr val="FFFFFF"/>
              </a:solidFill>
              <a:ln w="0" cap="flat">
                <a:noFill/>
                <a:prstDash val="solid"/>
                <a:miter/>
              </a:ln>
            </p:spPr>
            <p:txBody>
              <a:bodyPr rtlCol="0" anchor="ctr"/>
              <a:lstStyle/>
              <a:p>
                <a:pPr>
                  <a:defRPr/>
                </a:pPr>
                <a:endParaRPr lang="en-GB"/>
              </a:p>
            </p:txBody>
          </p:sp>
          <p:sp>
            <p:nvSpPr>
              <p:cNvPr id="33" name="Полилиния: фигура 32"/>
              <p:cNvSpPr/>
              <p:nvPr/>
            </p:nvSpPr>
            <p:spPr bwMode="auto">
              <a:xfrm>
                <a:off x="9026645" y="518291"/>
                <a:ext cx="276271" cy="17604"/>
              </a:xfrm>
              <a:custGeom>
                <a:avLst/>
                <a:gdLst>
                  <a:gd name="connsiteX0" fmla="*/ 276271 w 276271"/>
                  <a:gd name="connsiteY0" fmla="*/ 0 h 17604"/>
                  <a:gd name="connsiteX1" fmla="*/ 0 w 276271"/>
                  <a:gd name="connsiteY1" fmla="*/ 0 h 17604"/>
                  <a:gd name="connsiteX2" fmla="*/ 0 w 276271"/>
                  <a:gd name="connsiteY2" fmla="*/ 17604 h 17604"/>
                  <a:gd name="connsiteX3" fmla="*/ 276271 w 276271"/>
                  <a:gd name="connsiteY3" fmla="*/ 17604 h 17604"/>
                  <a:gd name="connsiteX4" fmla="*/ 276271 w 276271"/>
                  <a:gd name="connsiteY4" fmla="*/ 0 h 17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271" h="17604" extrusionOk="0">
                    <a:moveTo>
                      <a:pt x="276271" y="0"/>
                    </a:moveTo>
                    <a:lnTo>
                      <a:pt x="0" y="0"/>
                    </a:lnTo>
                    <a:lnTo>
                      <a:pt x="0" y="17604"/>
                    </a:lnTo>
                    <a:lnTo>
                      <a:pt x="276271" y="17604"/>
                    </a:lnTo>
                    <a:lnTo>
                      <a:pt x="276271" y="0"/>
                    </a:lnTo>
                    <a:close/>
                  </a:path>
                </a:pathLst>
              </a:custGeom>
              <a:solidFill>
                <a:srgbClr val="FFFFFF"/>
              </a:solidFill>
              <a:ln w="0" cap="flat">
                <a:noFill/>
                <a:prstDash val="solid"/>
                <a:miter/>
              </a:ln>
            </p:spPr>
            <p:txBody>
              <a:bodyPr rtlCol="0" anchor="ctr"/>
              <a:lstStyle/>
              <a:p>
                <a:pPr>
                  <a:defRPr/>
                </a:pPr>
                <a:endParaRPr lang="en-GB"/>
              </a:p>
            </p:txBody>
          </p:sp>
          <p:sp>
            <p:nvSpPr>
              <p:cNvPr id="34" name="Полилиния: фигура 33"/>
              <p:cNvSpPr/>
              <p:nvPr/>
            </p:nvSpPr>
            <p:spPr bwMode="auto">
              <a:xfrm>
                <a:off x="10371359" y="463521"/>
                <a:ext cx="358369" cy="341178"/>
              </a:xfrm>
              <a:custGeom>
                <a:avLst/>
                <a:gdLst>
                  <a:gd name="connsiteX0" fmla="*/ 348865 w 358370"/>
                  <a:gd name="connsiteY0" fmla="*/ 341179 h 341178"/>
                  <a:gd name="connsiteX1" fmla="*/ 0 w 358370"/>
                  <a:gd name="connsiteY1" fmla="*/ 341179 h 341178"/>
                  <a:gd name="connsiteX2" fmla="*/ 0 w 358370"/>
                  <a:gd name="connsiteY2" fmla="*/ 254451 h 341178"/>
                  <a:gd name="connsiteX3" fmla="*/ 109842 w 358370"/>
                  <a:gd name="connsiteY3" fmla="*/ 144610 h 341178"/>
                  <a:gd name="connsiteX4" fmla="*/ 246545 w 358370"/>
                  <a:gd name="connsiteY4" fmla="*/ 144610 h 341178"/>
                  <a:gd name="connsiteX5" fmla="*/ 279136 w 358370"/>
                  <a:gd name="connsiteY5" fmla="*/ 112018 h 341178"/>
                  <a:gd name="connsiteX6" fmla="*/ 246545 w 358370"/>
                  <a:gd name="connsiteY6" fmla="*/ 79427 h 341178"/>
                  <a:gd name="connsiteX7" fmla="*/ 2755 w 358370"/>
                  <a:gd name="connsiteY7" fmla="*/ 79427 h 341178"/>
                  <a:gd name="connsiteX8" fmla="*/ 2755 w 358370"/>
                  <a:gd name="connsiteY8" fmla="*/ 0 h 341178"/>
                  <a:gd name="connsiteX9" fmla="*/ 246352 w 358370"/>
                  <a:gd name="connsiteY9" fmla="*/ 0 h 341178"/>
                  <a:gd name="connsiteX10" fmla="*/ 358370 w 358370"/>
                  <a:gd name="connsiteY10" fmla="*/ 112018 h 341178"/>
                  <a:gd name="connsiteX11" fmla="*/ 246352 w 358370"/>
                  <a:gd name="connsiteY11" fmla="*/ 224036 h 341178"/>
                  <a:gd name="connsiteX12" fmla="*/ 109649 w 358370"/>
                  <a:gd name="connsiteY12" fmla="*/ 224036 h 341178"/>
                  <a:gd name="connsiteX13" fmla="*/ 79234 w 358370"/>
                  <a:gd name="connsiteY13" fmla="*/ 254451 h 341178"/>
                  <a:gd name="connsiteX14" fmla="*/ 79234 w 358370"/>
                  <a:gd name="connsiteY14" fmla="*/ 261752 h 341178"/>
                  <a:gd name="connsiteX15" fmla="*/ 348700 w 358370"/>
                  <a:gd name="connsiteY15" fmla="*/ 261752 h 341178"/>
                  <a:gd name="connsiteX16" fmla="*/ 348700 w 358370"/>
                  <a:gd name="connsiteY16" fmla="*/ 341179 h 341178"/>
                  <a:gd name="connsiteX17" fmla="*/ 348893 w 358370"/>
                  <a:gd name="connsiteY17" fmla="*/ 341179 h 341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58370" h="341178" extrusionOk="0">
                    <a:moveTo>
                      <a:pt x="348865" y="341179"/>
                    </a:moveTo>
                    <a:lnTo>
                      <a:pt x="0" y="341179"/>
                    </a:lnTo>
                    <a:lnTo>
                      <a:pt x="0" y="254451"/>
                    </a:lnTo>
                    <a:cubicBezTo>
                      <a:pt x="0" y="194007"/>
                      <a:pt x="49177" y="144610"/>
                      <a:pt x="109842" y="144610"/>
                    </a:cubicBezTo>
                    <a:lnTo>
                      <a:pt x="246545" y="144610"/>
                    </a:lnTo>
                    <a:cubicBezTo>
                      <a:pt x="264535" y="144610"/>
                      <a:pt x="279136" y="129981"/>
                      <a:pt x="279136" y="112018"/>
                    </a:cubicBezTo>
                    <a:cubicBezTo>
                      <a:pt x="279136" y="94056"/>
                      <a:pt x="264507" y="79427"/>
                      <a:pt x="246545" y="79427"/>
                    </a:cubicBezTo>
                    <a:lnTo>
                      <a:pt x="2755" y="79427"/>
                    </a:lnTo>
                    <a:lnTo>
                      <a:pt x="2755" y="0"/>
                    </a:lnTo>
                    <a:lnTo>
                      <a:pt x="246352" y="0"/>
                    </a:lnTo>
                    <a:cubicBezTo>
                      <a:pt x="307981" y="0"/>
                      <a:pt x="358370" y="50168"/>
                      <a:pt x="358370" y="112018"/>
                    </a:cubicBezTo>
                    <a:cubicBezTo>
                      <a:pt x="358370" y="173868"/>
                      <a:pt x="308202" y="224036"/>
                      <a:pt x="246352" y="224036"/>
                    </a:cubicBezTo>
                    <a:lnTo>
                      <a:pt x="109649" y="224036"/>
                    </a:lnTo>
                    <a:cubicBezTo>
                      <a:pt x="92843" y="224036"/>
                      <a:pt x="79234" y="237674"/>
                      <a:pt x="79234" y="254451"/>
                    </a:cubicBezTo>
                    <a:lnTo>
                      <a:pt x="79234" y="261752"/>
                    </a:lnTo>
                    <a:lnTo>
                      <a:pt x="348700" y="261752"/>
                    </a:lnTo>
                    <a:lnTo>
                      <a:pt x="348700" y="341179"/>
                    </a:lnTo>
                    <a:lnTo>
                      <a:pt x="348893" y="341179"/>
                    </a:lnTo>
                    <a:close/>
                  </a:path>
                </a:pathLst>
              </a:custGeom>
              <a:solidFill>
                <a:srgbClr val="FFFFFF"/>
              </a:solidFill>
              <a:ln w="0" cap="flat">
                <a:noFill/>
                <a:prstDash val="solid"/>
                <a:miter/>
              </a:ln>
            </p:spPr>
            <p:txBody>
              <a:bodyPr rtlCol="0" anchor="ctr"/>
              <a:lstStyle/>
              <a:p>
                <a:pPr>
                  <a:defRPr/>
                </a:pPr>
                <a:endParaRPr lang="en-GB"/>
              </a:p>
            </p:txBody>
          </p:sp>
        </p:grpSp>
        <p:grpSp>
          <p:nvGrpSpPr>
            <p:cNvPr id="21" name="Рисунок 2"/>
            <p:cNvGrpSpPr/>
            <p:nvPr/>
          </p:nvGrpSpPr>
          <p:grpSpPr bwMode="auto">
            <a:xfrm>
              <a:off x="11213920" y="425282"/>
              <a:ext cx="427382" cy="427382"/>
              <a:chOff x="11213920" y="425282"/>
              <a:chExt cx="427382" cy="427382"/>
            </a:xfrm>
          </p:grpSpPr>
          <p:sp>
            <p:nvSpPr>
              <p:cNvPr id="25" name="Полилиния: фигура 24"/>
              <p:cNvSpPr/>
              <p:nvPr/>
            </p:nvSpPr>
            <p:spPr bwMode="auto">
              <a:xfrm>
                <a:off x="11213920" y="425282"/>
                <a:ext cx="427382" cy="427382"/>
              </a:xfrm>
              <a:custGeom>
                <a:avLst/>
                <a:gdLst>
                  <a:gd name="connsiteX0" fmla="*/ 0 w 427382"/>
                  <a:gd name="connsiteY0" fmla="*/ 85405 h 427382"/>
                  <a:gd name="connsiteX1" fmla="*/ 13582 w 427382"/>
                  <a:gd name="connsiteY1" fmla="*/ 13582 h 427382"/>
                  <a:gd name="connsiteX2" fmla="*/ 85405 w 427382"/>
                  <a:gd name="connsiteY2" fmla="*/ 0 h 427382"/>
                  <a:gd name="connsiteX3" fmla="*/ 341978 w 427382"/>
                  <a:gd name="connsiteY3" fmla="*/ 0 h 427382"/>
                  <a:gd name="connsiteX4" fmla="*/ 413801 w 427382"/>
                  <a:gd name="connsiteY4" fmla="*/ 13582 h 427382"/>
                  <a:gd name="connsiteX5" fmla="*/ 427383 w 427382"/>
                  <a:gd name="connsiteY5" fmla="*/ 85405 h 427382"/>
                  <a:gd name="connsiteX6" fmla="*/ 427383 w 427382"/>
                  <a:gd name="connsiteY6" fmla="*/ 341978 h 427382"/>
                  <a:gd name="connsiteX7" fmla="*/ 413801 w 427382"/>
                  <a:gd name="connsiteY7" fmla="*/ 413800 h 427382"/>
                  <a:gd name="connsiteX8" fmla="*/ 341978 w 427382"/>
                  <a:gd name="connsiteY8" fmla="*/ 427383 h 427382"/>
                  <a:gd name="connsiteX9" fmla="*/ 85625 w 427382"/>
                  <a:gd name="connsiteY9" fmla="*/ 427383 h 427382"/>
                  <a:gd name="connsiteX10" fmla="*/ 13803 w 427382"/>
                  <a:gd name="connsiteY10" fmla="*/ 413800 h 427382"/>
                  <a:gd name="connsiteX11" fmla="*/ 220 w 427382"/>
                  <a:gd name="connsiteY11" fmla="*/ 341978 h 427382"/>
                  <a:gd name="connsiteX12" fmla="*/ 220 w 427382"/>
                  <a:gd name="connsiteY12" fmla="*/ 85405 h 427382"/>
                  <a:gd name="connsiteX13" fmla="*/ 0 w 427382"/>
                  <a:gd name="connsiteY13" fmla="*/ 85405 h 427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7382" h="427382" extrusionOk="0">
                    <a:moveTo>
                      <a:pt x="0" y="85405"/>
                    </a:moveTo>
                    <a:cubicBezTo>
                      <a:pt x="0" y="48047"/>
                      <a:pt x="0" y="27164"/>
                      <a:pt x="13582" y="13582"/>
                    </a:cubicBezTo>
                    <a:cubicBezTo>
                      <a:pt x="27164" y="0"/>
                      <a:pt x="48020" y="0"/>
                      <a:pt x="85405" y="0"/>
                    </a:cubicBezTo>
                    <a:lnTo>
                      <a:pt x="341978" y="0"/>
                    </a:lnTo>
                    <a:cubicBezTo>
                      <a:pt x="379336" y="0"/>
                      <a:pt x="400219" y="0"/>
                      <a:pt x="413801" y="13582"/>
                    </a:cubicBezTo>
                    <a:cubicBezTo>
                      <a:pt x="427383" y="27164"/>
                      <a:pt x="427383" y="48020"/>
                      <a:pt x="427383" y="85405"/>
                    </a:cubicBezTo>
                    <a:lnTo>
                      <a:pt x="427383" y="341978"/>
                    </a:lnTo>
                    <a:cubicBezTo>
                      <a:pt x="427383" y="379335"/>
                      <a:pt x="427383" y="400218"/>
                      <a:pt x="413801" y="413800"/>
                    </a:cubicBezTo>
                    <a:cubicBezTo>
                      <a:pt x="400219" y="427383"/>
                      <a:pt x="379363" y="427383"/>
                      <a:pt x="341978" y="427383"/>
                    </a:cubicBezTo>
                    <a:lnTo>
                      <a:pt x="85625" y="427383"/>
                    </a:lnTo>
                    <a:cubicBezTo>
                      <a:pt x="48268" y="427383"/>
                      <a:pt x="27385" y="427383"/>
                      <a:pt x="13803" y="413800"/>
                    </a:cubicBezTo>
                    <a:cubicBezTo>
                      <a:pt x="220" y="400218"/>
                      <a:pt x="220" y="379363"/>
                      <a:pt x="220" y="341978"/>
                    </a:cubicBezTo>
                    <a:lnTo>
                      <a:pt x="220" y="85405"/>
                    </a:lnTo>
                    <a:lnTo>
                      <a:pt x="0" y="85405"/>
                    </a:lnTo>
                    <a:close/>
                  </a:path>
                </a:pathLst>
              </a:custGeom>
              <a:solidFill>
                <a:srgbClr val="FF0000"/>
              </a:solidFill>
              <a:ln w="0" cap="flat">
                <a:noFill/>
                <a:prstDash val="solid"/>
                <a:miter/>
              </a:ln>
            </p:spPr>
            <p:txBody>
              <a:bodyPr rtlCol="0" anchor="ctr"/>
              <a:lstStyle/>
              <a:p>
                <a:pPr>
                  <a:defRPr/>
                </a:pPr>
                <a:endParaRPr lang="en-GB"/>
              </a:p>
            </p:txBody>
          </p:sp>
          <p:grpSp>
            <p:nvGrpSpPr>
              <p:cNvPr id="26" name="Рисунок 2"/>
              <p:cNvGrpSpPr/>
              <p:nvPr/>
            </p:nvGrpSpPr>
            <p:grpSpPr bwMode="auto">
              <a:xfrm>
                <a:off x="11298278" y="512781"/>
                <a:ext cx="263680" cy="252412"/>
                <a:chOff x="11298278" y="512781"/>
                <a:chExt cx="263680" cy="252412"/>
              </a:xfrm>
              <a:solidFill>
                <a:srgbClr val="000000"/>
              </a:solidFill>
            </p:grpSpPr>
            <p:sp>
              <p:nvSpPr>
                <p:cNvPr id="27" name="Полилиния: фигура 26"/>
                <p:cNvSpPr/>
                <p:nvPr/>
              </p:nvSpPr>
              <p:spPr bwMode="auto">
                <a:xfrm>
                  <a:off x="11298278" y="564768"/>
                  <a:ext cx="146731" cy="200425"/>
                </a:xfrm>
                <a:custGeom>
                  <a:avLst/>
                  <a:gdLst>
                    <a:gd name="connsiteX0" fmla="*/ 81383 w 146731"/>
                    <a:gd name="connsiteY0" fmla="*/ 0 h 200425"/>
                    <a:gd name="connsiteX1" fmla="*/ 41105 w 146731"/>
                    <a:gd name="connsiteY1" fmla="*/ 16502 h 200425"/>
                    <a:gd name="connsiteX2" fmla="*/ 37771 w 146731"/>
                    <a:gd name="connsiteY2" fmla="*/ 16502 h 200425"/>
                    <a:gd name="connsiteX3" fmla="*/ 37771 w 146731"/>
                    <a:gd name="connsiteY3" fmla="*/ 2727 h 200425"/>
                    <a:gd name="connsiteX4" fmla="*/ 0 w 146731"/>
                    <a:gd name="connsiteY4" fmla="*/ 2727 h 200425"/>
                    <a:gd name="connsiteX5" fmla="*/ 0 w 146731"/>
                    <a:gd name="connsiteY5" fmla="*/ 200426 h 200425"/>
                    <a:gd name="connsiteX6" fmla="*/ 37771 w 146731"/>
                    <a:gd name="connsiteY6" fmla="*/ 200426 h 200425"/>
                    <a:gd name="connsiteX7" fmla="*/ 37771 w 146731"/>
                    <a:gd name="connsiteY7" fmla="*/ 131744 h 200425"/>
                    <a:gd name="connsiteX8" fmla="*/ 41105 w 146731"/>
                    <a:gd name="connsiteY8" fmla="*/ 131744 h 200425"/>
                    <a:gd name="connsiteX9" fmla="*/ 81383 w 146731"/>
                    <a:gd name="connsiteY9" fmla="*/ 148246 h 200425"/>
                    <a:gd name="connsiteX10" fmla="*/ 146731 w 146731"/>
                    <a:gd name="connsiteY10" fmla="*/ 74137 h 200425"/>
                    <a:gd name="connsiteX11" fmla="*/ 81383 w 146731"/>
                    <a:gd name="connsiteY11" fmla="*/ 28 h 200425"/>
                    <a:gd name="connsiteX12" fmla="*/ 73035 w 146731"/>
                    <a:gd name="connsiteY12" fmla="*/ 113148 h 200425"/>
                    <a:gd name="connsiteX13" fmla="*/ 37744 w 146731"/>
                    <a:gd name="connsiteY13" fmla="*/ 74109 h 200425"/>
                    <a:gd name="connsiteX14" fmla="*/ 37744 w 146731"/>
                    <a:gd name="connsiteY14" fmla="*/ 74109 h 200425"/>
                    <a:gd name="connsiteX15" fmla="*/ 73035 w 146731"/>
                    <a:gd name="connsiteY15" fmla="*/ 35071 h 200425"/>
                    <a:gd name="connsiteX16" fmla="*/ 108740 w 146731"/>
                    <a:gd name="connsiteY16" fmla="*/ 74109 h 200425"/>
                    <a:gd name="connsiteX17" fmla="*/ 73035 w 146731"/>
                    <a:gd name="connsiteY17" fmla="*/ 113148 h 200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46731" h="200425" extrusionOk="0">
                      <a:moveTo>
                        <a:pt x="81383" y="0"/>
                      </a:moveTo>
                      <a:cubicBezTo>
                        <a:pt x="65321" y="0"/>
                        <a:pt x="50499" y="5841"/>
                        <a:pt x="41105" y="16502"/>
                      </a:cubicBezTo>
                      <a:lnTo>
                        <a:pt x="37771" y="16502"/>
                      </a:lnTo>
                      <a:lnTo>
                        <a:pt x="37771" y="2727"/>
                      </a:lnTo>
                      <a:lnTo>
                        <a:pt x="0" y="2727"/>
                      </a:lnTo>
                      <a:lnTo>
                        <a:pt x="0" y="200426"/>
                      </a:lnTo>
                      <a:lnTo>
                        <a:pt x="37771" y="200426"/>
                      </a:lnTo>
                      <a:lnTo>
                        <a:pt x="37771" y="131744"/>
                      </a:lnTo>
                      <a:lnTo>
                        <a:pt x="41105" y="131744"/>
                      </a:lnTo>
                      <a:cubicBezTo>
                        <a:pt x="49866" y="141359"/>
                        <a:pt x="64081" y="148246"/>
                        <a:pt x="81383" y="148246"/>
                      </a:cubicBezTo>
                      <a:cubicBezTo>
                        <a:pt x="120201" y="148246"/>
                        <a:pt x="146731" y="116922"/>
                        <a:pt x="146731" y="74137"/>
                      </a:cubicBezTo>
                      <a:cubicBezTo>
                        <a:pt x="146731" y="31352"/>
                        <a:pt x="120228" y="28"/>
                        <a:pt x="81383" y="28"/>
                      </a:cubicBezTo>
                      <a:close/>
                      <a:moveTo>
                        <a:pt x="73035" y="113148"/>
                      </a:moveTo>
                      <a:cubicBezTo>
                        <a:pt x="52373" y="113148"/>
                        <a:pt x="37744" y="96645"/>
                        <a:pt x="37744" y="74109"/>
                      </a:cubicBezTo>
                      <a:lnTo>
                        <a:pt x="37744" y="74109"/>
                      </a:lnTo>
                      <a:cubicBezTo>
                        <a:pt x="37744" y="51574"/>
                        <a:pt x="52565" y="35071"/>
                        <a:pt x="73035" y="35071"/>
                      </a:cubicBezTo>
                      <a:cubicBezTo>
                        <a:pt x="93505" y="35071"/>
                        <a:pt x="108740" y="51574"/>
                        <a:pt x="108740" y="74109"/>
                      </a:cubicBezTo>
                      <a:cubicBezTo>
                        <a:pt x="108960" y="96645"/>
                        <a:pt x="93918" y="113148"/>
                        <a:pt x="73035" y="113148"/>
                      </a:cubicBezTo>
                      <a:close/>
                    </a:path>
                  </a:pathLst>
                </a:custGeom>
                <a:solidFill>
                  <a:schemeClr val="bg1"/>
                </a:solidFill>
                <a:ln w="0" cap="flat">
                  <a:noFill/>
                  <a:prstDash val="solid"/>
                  <a:miter/>
                </a:ln>
              </p:spPr>
              <p:txBody>
                <a:bodyPr rtlCol="0" anchor="ctr"/>
                <a:lstStyle/>
                <a:p>
                  <a:pPr>
                    <a:defRPr/>
                  </a:pPr>
                  <a:endParaRPr lang="en-GB"/>
                </a:p>
              </p:txBody>
            </p:sp>
            <p:sp>
              <p:nvSpPr>
                <p:cNvPr id="28" name="Полилиния: фигура 27"/>
                <p:cNvSpPr/>
                <p:nvPr/>
              </p:nvSpPr>
              <p:spPr bwMode="auto">
                <a:xfrm>
                  <a:off x="11465699" y="512781"/>
                  <a:ext cx="96259" cy="197698"/>
                </a:xfrm>
                <a:custGeom>
                  <a:avLst/>
                  <a:gdLst>
                    <a:gd name="connsiteX0" fmla="*/ 96012 w 96259"/>
                    <a:gd name="connsiteY0" fmla="*/ 89978 h 197698"/>
                    <a:gd name="connsiteX1" fmla="*/ 96012 w 96259"/>
                    <a:gd name="connsiteY1" fmla="*/ 54907 h 197698"/>
                    <a:gd name="connsiteX2" fmla="*/ 37771 w 96259"/>
                    <a:gd name="connsiteY2" fmla="*/ 54907 h 197698"/>
                    <a:gd name="connsiteX3" fmla="*/ 37771 w 96259"/>
                    <a:gd name="connsiteY3" fmla="*/ 0 h 197698"/>
                    <a:gd name="connsiteX4" fmla="*/ 0 w 96259"/>
                    <a:gd name="connsiteY4" fmla="*/ 0 h 197698"/>
                    <a:gd name="connsiteX5" fmla="*/ 0 w 96259"/>
                    <a:gd name="connsiteY5" fmla="*/ 138191 h 197698"/>
                    <a:gd name="connsiteX6" fmla="*/ 59508 w 96259"/>
                    <a:gd name="connsiteY6" fmla="*/ 197699 h 197698"/>
                    <a:gd name="connsiteX7" fmla="*/ 96260 w 96259"/>
                    <a:gd name="connsiteY7" fmla="*/ 197699 h 197698"/>
                    <a:gd name="connsiteX8" fmla="*/ 96260 w 96259"/>
                    <a:gd name="connsiteY8" fmla="*/ 162627 h 197698"/>
                    <a:gd name="connsiteX9" fmla="*/ 66395 w 96259"/>
                    <a:gd name="connsiteY9" fmla="*/ 162627 h 197698"/>
                    <a:gd name="connsiteX10" fmla="*/ 37578 w 96259"/>
                    <a:gd name="connsiteY10" fmla="*/ 133810 h 197698"/>
                    <a:gd name="connsiteX11" fmla="*/ 37578 w 96259"/>
                    <a:gd name="connsiteY11" fmla="*/ 90171 h 197698"/>
                    <a:gd name="connsiteX12" fmla="*/ 96039 w 96259"/>
                    <a:gd name="connsiteY12" fmla="*/ 90171 h 197698"/>
                    <a:gd name="connsiteX13" fmla="*/ 96039 w 96259"/>
                    <a:gd name="connsiteY13" fmla="*/ 89951 h 197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6259" h="197698" extrusionOk="0">
                      <a:moveTo>
                        <a:pt x="96012" y="89978"/>
                      </a:moveTo>
                      <a:lnTo>
                        <a:pt x="96012" y="54907"/>
                      </a:lnTo>
                      <a:lnTo>
                        <a:pt x="37771" y="54907"/>
                      </a:lnTo>
                      <a:lnTo>
                        <a:pt x="37771" y="0"/>
                      </a:lnTo>
                      <a:lnTo>
                        <a:pt x="0" y="0"/>
                      </a:lnTo>
                      <a:lnTo>
                        <a:pt x="0" y="138191"/>
                      </a:lnTo>
                      <a:cubicBezTo>
                        <a:pt x="0" y="176816"/>
                        <a:pt x="19202" y="197699"/>
                        <a:pt x="59508" y="197699"/>
                      </a:cubicBezTo>
                      <a:lnTo>
                        <a:pt x="96260" y="197699"/>
                      </a:lnTo>
                      <a:lnTo>
                        <a:pt x="96260" y="162627"/>
                      </a:lnTo>
                      <a:lnTo>
                        <a:pt x="66395" y="162627"/>
                      </a:lnTo>
                      <a:cubicBezTo>
                        <a:pt x="46559" y="162627"/>
                        <a:pt x="37578" y="154473"/>
                        <a:pt x="37578" y="133810"/>
                      </a:cubicBezTo>
                      <a:lnTo>
                        <a:pt x="37578" y="90171"/>
                      </a:lnTo>
                      <a:lnTo>
                        <a:pt x="96039" y="90171"/>
                      </a:lnTo>
                      <a:lnTo>
                        <a:pt x="96039" y="89951"/>
                      </a:lnTo>
                      <a:close/>
                    </a:path>
                  </a:pathLst>
                </a:custGeom>
                <a:solidFill>
                  <a:schemeClr val="bg1"/>
                </a:solidFill>
                <a:ln w="0" cap="flat">
                  <a:noFill/>
                  <a:prstDash val="solid"/>
                  <a:miter/>
                </a:ln>
              </p:spPr>
              <p:txBody>
                <a:bodyPr rtlCol="0" anchor="ctr"/>
                <a:lstStyle/>
                <a:p>
                  <a:pPr>
                    <a:defRPr/>
                  </a:pPr>
                  <a:endParaRPr lang="en-GB"/>
                </a:p>
              </p:txBody>
            </p:sp>
          </p:grpSp>
        </p:grpSp>
        <p:grpSp>
          <p:nvGrpSpPr>
            <p:cNvPr id="22" name="Рисунок 2"/>
            <p:cNvGrpSpPr/>
            <p:nvPr/>
          </p:nvGrpSpPr>
          <p:grpSpPr bwMode="auto">
            <a:xfrm>
              <a:off x="10714525" y="404770"/>
              <a:ext cx="375366" cy="704331"/>
              <a:chOff x="10714525" y="404770"/>
              <a:chExt cx="375366" cy="704331"/>
            </a:xfrm>
            <a:solidFill>
              <a:srgbClr val="FFFFFF"/>
            </a:solidFill>
          </p:grpSpPr>
          <p:sp>
            <p:nvSpPr>
              <p:cNvPr id="23" name="Полилиния: фигура 22"/>
              <p:cNvSpPr/>
              <p:nvPr/>
            </p:nvSpPr>
            <p:spPr bwMode="auto">
              <a:xfrm rot="-1719600">
                <a:off x="10934740" y="388832"/>
                <a:ext cx="33831" cy="513613"/>
              </a:xfrm>
              <a:custGeom>
                <a:avLst/>
                <a:gdLst>
                  <a:gd name="connsiteX0" fmla="*/ 0 w 33831"/>
                  <a:gd name="connsiteY0" fmla="*/ 0 h 513613"/>
                  <a:gd name="connsiteX1" fmla="*/ 33832 w 33831"/>
                  <a:gd name="connsiteY1" fmla="*/ 0 h 513613"/>
                  <a:gd name="connsiteX2" fmla="*/ 33832 w 33831"/>
                  <a:gd name="connsiteY2" fmla="*/ 513614 h 513613"/>
                  <a:gd name="connsiteX3" fmla="*/ 0 w 33831"/>
                  <a:gd name="connsiteY3" fmla="*/ 513614 h 513613"/>
                </a:gdLst>
                <a:ahLst/>
                <a:cxnLst>
                  <a:cxn ang="0">
                    <a:pos x="connsiteX0" y="connsiteY0"/>
                  </a:cxn>
                  <a:cxn ang="0">
                    <a:pos x="connsiteX1" y="connsiteY1"/>
                  </a:cxn>
                  <a:cxn ang="0">
                    <a:pos x="connsiteX2" y="connsiteY2"/>
                  </a:cxn>
                  <a:cxn ang="0">
                    <a:pos x="connsiteX3" y="connsiteY3"/>
                  </a:cxn>
                </a:cxnLst>
                <a:rect l="l" t="t" r="r" b="b"/>
                <a:pathLst>
                  <a:path w="33831" h="513613" extrusionOk="0">
                    <a:moveTo>
                      <a:pt x="0" y="0"/>
                    </a:moveTo>
                    <a:lnTo>
                      <a:pt x="33832" y="0"/>
                    </a:lnTo>
                    <a:lnTo>
                      <a:pt x="33832" y="513614"/>
                    </a:lnTo>
                    <a:lnTo>
                      <a:pt x="0" y="513614"/>
                    </a:lnTo>
                    <a:close/>
                  </a:path>
                </a:pathLst>
              </a:custGeom>
              <a:solidFill>
                <a:srgbClr val="FFFFFF"/>
              </a:solidFill>
              <a:ln w="0" cap="flat">
                <a:noFill/>
                <a:prstDash val="solid"/>
                <a:miter/>
              </a:ln>
            </p:spPr>
            <p:txBody>
              <a:bodyPr rtlCol="0" anchor="ctr"/>
              <a:lstStyle/>
              <a:p>
                <a:pPr>
                  <a:defRPr/>
                </a:pPr>
                <a:endParaRPr lang="en-GB"/>
              </a:p>
            </p:txBody>
          </p:sp>
          <p:sp>
            <p:nvSpPr>
              <p:cNvPr id="24" name="Полилиния: фигура 23"/>
              <p:cNvSpPr/>
              <p:nvPr/>
            </p:nvSpPr>
            <p:spPr bwMode="auto">
              <a:xfrm rot="-3804000">
                <a:off x="10516826" y="740020"/>
                <a:ext cx="770765" cy="33831"/>
              </a:xfrm>
              <a:custGeom>
                <a:avLst/>
                <a:gdLst>
                  <a:gd name="connsiteX0" fmla="*/ 0 w 770765"/>
                  <a:gd name="connsiteY0" fmla="*/ 0 h 33831"/>
                  <a:gd name="connsiteX1" fmla="*/ 770766 w 770765"/>
                  <a:gd name="connsiteY1" fmla="*/ 0 h 33831"/>
                  <a:gd name="connsiteX2" fmla="*/ 770766 w 770765"/>
                  <a:gd name="connsiteY2" fmla="*/ 33831 h 33831"/>
                  <a:gd name="connsiteX3" fmla="*/ 0 w 770765"/>
                  <a:gd name="connsiteY3" fmla="*/ 33831 h 33831"/>
                </a:gdLst>
                <a:ahLst/>
                <a:cxnLst>
                  <a:cxn ang="0">
                    <a:pos x="connsiteX0" y="connsiteY0"/>
                  </a:cxn>
                  <a:cxn ang="0">
                    <a:pos x="connsiteX1" y="connsiteY1"/>
                  </a:cxn>
                  <a:cxn ang="0">
                    <a:pos x="connsiteX2" y="connsiteY2"/>
                  </a:cxn>
                  <a:cxn ang="0">
                    <a:pos x="connsiteX3" y="connsiteY3"/>
                  </a:cxn>
                </a:cxnLst>
                <a:rect l="l" t="t" r="r" b="b"/>
                <a:pathLst>
                  <a:path w="770765" h="33831" extrusionOk="0">
                    <a:moveTo>
                      <a:pt x="0" y="0"/>
                    </a:moveTo>
                    <a:lnTo>
                      <a:pt x="770766" y="0"/>
                    </a:lnTo>
                    <a:lnTo>
                      <a:pt x="770766" y="33831"/>
                    </a:lnTo>
                    <a:lnTo>
                      <a:pt x="0" y="33831"/>
                    </a:lnTo>
                    <a:close/>
                  </a:path>
                </a:pathLst>
              </a:custGeom>
              <a:solidFill>
                <a:srgbClr val="FFFFFF"/>
              </a:solidFill>
              <a:ln w="0" cap="flat">
                <a:noFill/>
                <a:prstDash val="solid"/>
                <a:miter/>
              </a:ln>
            </p:spPr>
            <p:txBody>
              <a:bodyPr rtlCol="0" anchor="ctr"/>
              <a:lstStyle/>
              <a:p>
                <a:pPr>
                  <a:defRPr/>
                </a:pPr>
                <a:endParaRPr lang="en-GB"/>
              </a:p>
            </p:txBody>
          </p:sp>
        </p:grpSp>
      </p:gr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PhAnim="0" preserve="1" userDrawn="1">
  <p:cSld name="1_Слайд 1">
    <p:spTree>
      <p:nvGrpSpPr>
        <p:cNvPr id="1" name=""/>
        <p:cNvGrpSpPr/>
        <p:nvPr/>
      </p:nvGrpSpPr>
      <p:grpSpPr bwMode="auto">
        <a:xfrm>
          <a:off x="0" y="0"/>
          <a:ext cx="0" cy="0"/>
          <a:chOff x="0" y="0"/>
          <a:chExt cx="0" cy="0"/>
        </a:xfrm>
      </p:grpSpPr>
      <p:sp>
        <p:nvSpPr>
          <p:cNvPr id="2" name="TextBox 1"/>
          <p:cNvSpPr txBox="1"/>
          <p:nvPr userDrawn="1"/>
        </p:nvSpPr>
        <p:spPr bwMode="auto">
          <a:xfrm>
            <a:off x="587375" y="6417642"/>
            <a:ext cx="383003" cy="184666"/>
          </a:xfrm>
          <a:prstGeom prst="rect">
            <a:avLst/>
          </a:prstGeom>
          <a:noFill/>
        </p:spPr>
        <p:txBody>
          <a:bodyPr wrap="square" lIns="0" tIns="0" rIns="0" bIns="0" rtlCol="0" anchor="b">
            <a:spAutoFit/>
          </a:bodyPr>
          <a:lstStyle/>
          <a:p>
            <a:pPr algn="l">
              <a:defRPr/>
            </a:pPr>
            <a:fld id="{C4C0981C-535B-4EEC-A7A3-4818C0CB8BA2}" type="slidenum">
              <a:rPr lang="ru-RU" sz="1200">
                <a:solidFill>
                  <a:schemeClr val="bg1"/>
                </a:solidFill>
                <a:latin typeface="TT Positive"/>
              </a:rPr>
              <a:t>‹#›</a:t>
            </a:fld>
            <a:endParaRPr lang="ru-RU" sz="1200">
              <a:solidFill>
                <a:schemeClr val="bg1"/>
              </a:solidFill>
              <a:latin typeface="TT Positive"/>
            </a:endParaRPr>
          </a:p>
        </p:txBody>
      </p:sp>
      <p:grpSp>
        <p:nvGrpSpPr>
          <p:cNvPr id="3" name="Группа 2"/>
          <p:cNvGrpSpPr/>
          <p:nvPr userDrawn="1"/>
        </p:nvGrpSpPr>
        <p:grpSpPr bwMode="auto">
          <a:xfrm>
            <a:off x="9026645" y="385622"/>
            <a:ext cx="2614657" cy="704331"/>
            <a:chOff x="9026645" y="404770"/>
            <a:chExt cx="2614657" cy="704331"/>
          </a:xfrm>
        </p:grpSpPr>
        <p:grpSp>
          <p:nvGrpSpPr>
            <p:cNvPr id="7" name="Рисунок 2"/>
            <p:cNvGrpSpPr/>
            <p:nvPr/>
          </p:nvGrpSpPr>
          <p:grpSpPr bwMode="auto">
            <a:xfrm>
              <a:off x="9026645" y="462612"/>
              <a:ext cx="1703084" cy="427988"/>
              <a:chOff x="9026645" y="462612"/>
              <a:chExt cx="1703084" cy="427988"/>
            </a:xfrm>
            <a:solidFill>
              <a:srgbClr val="FFFFFF"/>
            </a:solidFill>
          </p:grpSpPr>
          <p:sp>
            <p:nvSpPr>
              <p:cNvPr id="29" name="Полилиния: фигура 28"/>
              <p:cNvSpPr/>
              <p:nvPr/>
            </p:nvSpPr>
            <p:spPr bwMode="auto">
              <a:xfrm>
                <a:off x="9026645" y="568266"/>
                <a:ext cx="355014" cy="322334"/>
              </a:xfrm>
              <a:custGeom>
                <a:avLst/>
                <a:gdLst>
                  <a:gd name="connsiteX0" fmla="*/ 340793 w 355014"/>
                  <a:gd name="connsiteY0" fmla="*/ 57304 h 322334"/>
                  <a:gd name="connsiteX1" fmla="*/ 300625 w 355014"/>
                  <a:gd name="connsiteY1" fmla="*/ 14932 h 322334"/>
                  <a:gd name="connsiteX2" fmla="*/ 241255 w 355014"/>
                  <a:gd name="connsiteY2" fmla="*/ 0 h 322334"/>
                  <a:gd name="connsiteX3" fmla="*/ 0 w 355014"/>
                  <a:gd name="connsiteY3" fmla="*/ 0 h 322334"/>
                  <a:gd name="connsiteX4" fmla="*/ 0 w 355014"/>
                  <a:gd name="connsiteY4" fmla="*/ 322335 h 322334"/>
                  <a:gd name="connsiteX5" fmla="*/ 78958 w 355014"/>
                  <a:gd name="connsiteY5" fmla="*/ 322335 h 322334"/>
                  <a:gd name="connsiteX6" fmla="*/ 78958 w 355014"/>
                  <a:gd name="connsiteY6" fmla="*/ 237784 h 322334"/>
                  <a:gd name="connsiteX7" fmla="*/ 241228 w 355014"/>
                  <a:gd name="connsiteY7" fmla="*/ 237784 h 322334"/>
                  <a:gd name="connsiteX8" fmla="*/ 300598 w 355014"/>
                  <a:gd name="connsiteY8" fmla="*/ 222852 h 322334"/>
                  <a:gd name="connsiteX9" fmla="*/ 340766 w 355014"/>
                  <a:gd name="connsiteY9" fmla="*/ 180287 h 322334"/>
                  <a:gd name="connsiteX10" fmla="*/ 355009 w 355014"/>
                  <a:gd name="connsiteY10" fmla="*/ 115820 h 322334"/>
                  <a:gd name="connsiteX11" fmla="*/ 340766 w 355014"/>
                  <a:gd name="connsiteY11" fmla="*/ 57331 h 322334"/>
                  <a:gd name="connsiteX12" fmla="*/ 276271 w 355014"/>
                  <a:gd name="connsiteY12" fmla="*/ 123369 h 322334"/>
                  <a:gd name="connsiteX13" fmla="*/ 237481 w 355014"/>
                  <a:gd name="connsiteY13" fmla="*/ 162352 h 322334"/>
                  <a:gd name="connsiteX14" fmla="*/ 78958 w 355014"/>
                  <a:gd name="connsiteY14" fmla="*/ 162352 h 322334"/>
                  <a:gd name="connsiteX15" fmla="*/ 78958 w 355014"/>
                  <a:gd name="connsiteY15" fmla="*/ 76010 h 322334"/>
                  <a:gd name="connsiteX16" fmla="*/ 237481 w 355014"/>
                  <a:gd name="connsiteY16" fmla="*/ 76010 h 322334"/>
                  <a:gd name="connsiteX17" fmla="*/ 276271 w 355014"/>
                  <a:gd name="connsiteY17" fmla="*/ 114994 h 322334"/>
                  <a:gd name="connsiteX18" fmla="*/ 276271 w 355014"/>
                  <a:gd name="connsiteY18" fmla="*/ 123341 h 322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55014" h="322334" extrusionOk="0">
                    <a:moveTo>
                      <a:pt x="340793" y="57304"/>
                    </a:moveTo>
                    <a:cubicBezTo>
                      <a:pt x="331289" y="39011"/>
                      <a:pt x="317844" y="24878"/>
                      <a:pt x="300625" y="14932"/>
                    </a:cubicBezTo>
                    <a:cubicBezTo>
                      <a:pt x="283407" y="4987"/>
                      <a:pt x="263626" y="0"/>
                      <a:pt x="241255" y="0"/>
                    </a:cubicBezTo>
                    <a:lnTo>
                      <a:pt x="0" y="0"/>
                    </a:lnTo>
                    <a:lnTo>
                      <a:pt x="0" y="322335"/>
                    </a:lnTo>
                    <a:lnTo>
                      <a:pt x="78958" y="322335"/>
                    </a:lnTo>
                    <a:lnTo>
                      <a:pt x="78958" y="237784"/>
                    </a:lnTo>
                    <a:lnTo>
                      <a:pt x="241228" y="237784"/>
                    </a:lnTo>
                    <a:cubicBezTo>
                      <a:pt x="263598" y="237784"/>
                      <a:pt x="283379" y="232825"/>
                      <a:pt x="300598" y="222852"/>
                    </a:cubicBezTo>
                    <a:cubicBezTo>
                      <a:pt x="317817" y="212906"/>
                      <a:pt x="331261" y="198773"/>
                      <a:pt x="340766" y="180287"/>
                    </a:cubicBezTo>
                    <a:cubicBezTo>
                      <a:pt x="350270" y="161773"/>
                      <a:pt x="355009" y="140284"/>
                      <a:pt x="355009" y="115820"/>
                    </a:cubicBezTo>
                    <a:cubicBezTo>
                      <a:pt x="355202" y="91741"/>
                      <a:pt x="350270" y="75817"/>
                      <a:pt x="340766" y="57331"/>
                    </a:cubicBezTo>
                    <a:close/>
                    <a:moveTo>
                      <a:pt x="276271" y="123369"/>
                    </a:moveTo>
                    <a:cubicBezTo>
                      <a:pt x="276271" y="144858"/>
                      <a:pt x="258860" y="162352"/>
                      <a:pt x="237481" y="162352"/>
                    </a:cubicBezTo>
                    <a:lnTo>
                      <a:pt x="78958" y="162352"/>
                    </a:lnTo>
                    <a:lnTo>
                      <a:pt x="78958" y="76010"/>
                    </a:lnTo>
                    <a:lnTo>
                      <a:pt x="237481" y="76010"/>
                    </a:lnTo>
                    <a:cubicBezTo>
                      <a:pt x="258860" y="76010"/>
                      <a:pt x="276271" y="93532"/>
                      <a:pt x="276271" y="114994"/>
                    </a:cubicBezTo>
                    <a:lnTo>
                      <a:pt x="276271" y="123341"/>
                    </a:lnTo>
                    <a:close/>
                  </a:path>
                </a:pathLst>
              </a:custGeom>
              <a:solidFill>
                <a:srgbClr val="FFFFFF"/>
              </a:solidFill>
              <a:ln w="0" cap="flat">
                <a:noFill/>
                <a:prstDash val="solid"/>
                <a:miter/>
              </a:ln>
            </p:spPr>
            <p:txBody>
              <a:bodyPr rtlCol="0" anchor="ctr"/>
              <a:lstStyle/>
              <a:p>
                <a:pPr>
                  <a:defRPr/>
                </a:pPr>
                <a:endParaRPr lang="en-GB"/>
              </a:p>
            </p:txBody>
          </p:sp>
          <p:sp>
            <p:nvSpPr>
              <p:cNvPr id="30" name="Полилиния: фигура 29"/>
              <p:cNvSpPr/>
              <p:nvPr/>
            </p:nvSpPr>
            <p:spPr bwMode="auto">
              <a:xfrm>
                <a:off x="9421298" y="462612"/>
                <a:ext cx="355008" cy="344015"/>
              </a:xfrm>
              <a:custGeom>
                <a:avLst/>
                <a:gdLst>
                  <a:gd name="connsiteX0" fmla="*/ 276244 w 355008"/>
                  <a:gd name="connsiteY0" fmla="*/ 226240 h 344016"/>
                  <a:gd name="connsiteX1" fmla="*/ 265169 w 355008"/>
                  <a:gd name="connsiteY1" fmla="*/ 193814 h 344016"/>
                  <a:gd name="connsiteX2" fmla="*/ 236875 w 355008"/>
                  <a:gd name="connsiteY2" fmla="*/ 181664 h 344016"/>
                  <a:gd name="connsiteX3" fmla="*/ 78958 w 355008"/>
                  <a:gd name="connsiteY3" fmla="*/ 181664 h 344016"/>
                  <a:gd name="connsiteX4" fmla="*/ 78958 w 355008"/>
                  <a:gd name="connsiteY4" fmla="*/ 344016 h 344016"/>
                  <a:gd name="connsiteX5" fmla="*/ 0 w 355008"/>
                  <a:gd name="connsiteY5" fmla="*/ 344016 h 344016"/>
                  <a:gd name="connsiteX6" fmla="*/ 0 w 355008"/>
                  <a:gd name="connsiteY6" fmla="*/ 0 h 344016"/>
                  <a:gd name="connsiteX7" fmla="*/ 78958 w 355008"/>
                  <a:gd name="connsiteY7" fmla="*/ 0 h 344016"/>
                  <a:gd name="connsiteX8" fmla="*/ 78958 w 355008"/>
                  <a:gd name="connsiteY8" fmla="*/ 106646 h 344016"/>
                  <a:gd name="connsiteX9" fmla="*/ 241228 w 355008"/>
                  <a:gd name="connsiteY9" fmla="*/ 106646 h 344016"/>
                  <a:gd name="connsiteX10" fmla="*/ 300598 w 355008"/>
                  <a:gd name="connsiteY10" fmla="*/ 121578 h 344016"/>
                  <a:gd name="connsiteX11" fmla="*/ 340766 w 355008"/>
                  <a:gd name="connsiteY11" fmla="*/ 164170 h 344016"/>
                  <a:gd name="connsiteX12" fmla="*/ 355009 w 355008"/>
                  <a:gd name="connsiteY12" fmla="*/ 228637 h 344016"/>
                  <a:gd name="connsiteX13" fmla="*/ 355009 w 355008"/>
                  <a:gd name="connsiteY13" fmla="*/ 343851 h 344016"/>
                  <a:gd name="connsiteX14" fmla="*/ 275638 w 355008"/>
                  <a:gd name="connsiteY14" fmla="*/ 343851 h 344016"/>
                  <a:gd name="connsiteX15" fmla="*/ 276244 w 355008"/>
                  <a:gd name="connsiteY15" fmla="*/ 226268 h 344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55008" h="344016" extrusionOk="0">
                    <a:moveTo>
                      <a:pt x="276244" y="226240"/>
                    </a:moveTo>
                    <a:cubicBezTo>
                      <a:pt x="276244" y="212713"/>
                      <a:pt x="272469" y="201776"/>
                      <a:pt x="265169" y="193814"/>
                    </a:cubicBezTo>
                    <a:cubicBezTo>
                      <a:pt x="257840" y="185659"/>
                      <a:pt x="248336" y="181664"/>
                      <a:pt x="236875" y="181664"/>
                    </a:cubicBezTo>
                    <a:lnTo>
                      <a:pt x="78958" y="181664"/>
                    </a:lnTo>
                    <a:lnTo>
                      <a:pt x="78958" y="344016"/>
                    </a:lnTo>
                    <a:lnTo>
                      <a:pt x="0" y="344016"/>
                    </a:lnTo>
                    <a:lnTo>
                      <a:pt x="0" y="0"/>
                    </a:lnTo>
                    <a:lnTo>
                      <a:pt x="78958" y="0"/>
                    </a:lnTo>
                    <a:lnTo>
                      <a:pt x="78958" y="106646"/>
                    </a:lnTo>
                    <a:lnTo>
                      <a:pt x="241228" y="106646"/>
                    </a:lnTo>
                    <a:cubicBezTo>
                      <a:pt x="263598" y="106646"/>
                      <a:pt x="283379" y="111632"/>
                      <a:pt x="300598" y="121578"/>
                    </a:cubicBezTo>
                    <a:cubicBezTo>
                      <a:pt x="317817" y="131524"/>
                      <a:pt x="331289" y="145657"/>
                      <a:pt x="340766" y="164170"/>
                    </a:cubicBezTo>
                    <a:cubicBezTo>
                      <a:pt x="350270" y="182684"/>
                      <a:pt x="355009" y="204173"/>
                      <a:pt x="355009" y="228637"/>
                    </a:cubicBezTo>
                    <a:lnTo>
                      <a:pt x="355009" y="343851"/>
                    </a:lnTo>
                    <a:lnTo>
                      <a:pt x="275638" y="343851"/>
                    </a:lnTo>
                    <a:lnTo>
                      <a:pt x="276244" y="226268"/>
                    </a:lnTo>
                    <a:close/>
                  </a:path>
                </a:pathLst>
              </a:custGeom>
              <a:solidFill>
                <a:srgbClr val="FFFFFF"/>
              </a:solidFill>
              <a:ln w="0" cap="flat">
                <a:noFill/>
                <a:prstDash val="solid"/>
                <a:miter/>
              </a:ln>
            </p:spPr>
            <p:txBody>
              <a:bodyPr rtlCol="0" anchor="ctr"/>
              <a:lstStyle/>
              <a:p>
                <a:pPr>
                  <a:defRPr/>
                </a:pPr>
                <a:endParaRPr lang="en-GB"/>
              </a:p>
            </p:txBody>
          </p:sp>
          <p:sp>
            <p:nvSpPr>
              <p:cNvPr id="31" name="Полилиния: фигура 30"/>
              <p:cNvSpPr/>
              <p:nvPr/>
            </p:nvSpPr>
            <p:spPr bwMode="auto">
              <a:xfrm>
                <a:off x="9815896" y="462612"/>
                <a:ext cx="355036" cy="343630"/>
              </a:xfrm>
              <a:custGeom>
                <a:avLst/>
                <a:gdLst>
                  <a:gd name="connsiteX0" fmla="*/ 14243 w 355036"/>
                  <a:gd name="connsiteY0" fmla="*/ 286327 h 343630"/>
                  <a:gd name="connsiteX1" fmla="*/ 54411 w 355036"/>
                  <a:gd name="connsiteY1" fmla="*/ 328699 h 343630"/>
                  <a:gd name="connsiteX2" fmla="*/ 113781 w 355036"/>
                  <a:gd name="connsiteY2" fmla="*/ 343631 h 343630"/>
                  <a:gd name="connsiteX3" fmla="*/ 355037 w 355036"/>
                  <a:gd name="connsiteY3" fmla="*/ 343631 h 343630"/>
                  <a:gd name="connsiteX4" fmla="*/ 355037 w 355036"/>
                  <a:gd name="connsiteY4" fmla="*/ 0 h 343630"/>
                  <a:gd name="connsiteX5" fmla="*/ 276078 w 355036"/>
                  <a:gd name="connsiteY5" fmla="*/ 0 h 343630"/>
                  <a:gd name="connsiteX6" fmla="*/ 276078 w 355036"/>
                  <a:gd name="connsiteY6" fmla="*/ 105847 h 343630"/>
                  <a:gd name="connsiteX7" fmla="*/ 113781 w 355036"/>
                  <a:gd name="connsiteY7" fmla="*/ 105847 h 343630"/>
                  <a:gd name="connsiteX8" fmla="*/ 54411 w 355036"/>
                  <a:gd name="connsiteY8" fmla="*/ 120779 h 343630"/>
                  <a:gd name="connsiteX9" fmla="*/ 14243 w 355036"/>
                  <a:gd name="connsiteY9" fmla="*/ 163371 h 343630"/>
                  <a:gd name="connsiteX10" fmla="*/ 0 w 355036"/>
                  <a:gd name="connsiteY10" fmla="*/ 227838 h 343630"/>
                  <a:gd name="connsiteX11" fmla="*/ 14243 w 355036"/>
                  <a:gd name="connsiteY11" fmla="*/ 286327 h 343630"/>
                  <a:gd name="connsiteX12" fmla="*/ 78958 w 355036"/>
                  <a:gd name="connsiteY12" fmla="*/ 220455 h 343630"/>
                  <a:gd name="connsiteX13" fmla="*/ 117749 w 355036"/>
                  <a:gd name="connsiteY13" fmla="*/ 181472 h 343630"/>
                  <a:gd name="connsiteX14" fmla="*/ 276271 w 355036"/>
                  <a:gd name="connsiteY14" fmla="*/ 181472 h 343630"/>
                  <a:gd name="connsiteX15" fmla="*/ 276271 w 355036"/>
                  <a:gd name="connsiteY15" fmla="*/ 267813 h 343630"/>
                  <a:gd name="connsiteX16" fmla="*/ 117749 w 355036"/>
                  <a:gd name="connsiteY16" fmla="*/ 267813 h 343630"/>
                  <a:gd name="connsiteX17" fmla="*/ 78958 w 355036"/>
                  <a:gd name="connsiteY17" fmla="*/ 228830 h 343630"/>
                  <a:gd name="connsiteX18" fmla="*/ 78958 w 355036"/>
                  <a:gd name="connsiteY18" fmla="*/ 220482 h 34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55036" h="343630" extrusionOk="0">
                    <a:moveTo>
                      <a:pt x="14243" y="286327"/>
                    </a:moveTo>
                    <a:cubicBezTo>
                      <a:pt x="23748" y="304620"/>
                      <a:pt x="37192" y="318753"/>
                      <a:pt x="54411" y="328699"/>
                    </a:cubicBezTo>
                    <a:cubicBezTo>
                      <a:pt x="71630" y="338644"/>
                      <a:pt x="91411" y="343631"/>
                      <a:pt x="113781" y="343631"/>
                    </a:cubicBezTo>
                    <a:lnTo>
                      <a:pt x="355037" y="343631"/>
                    </a:lnTo>
                    <a:lnTo>
                      <a:pt x="355037" y="0"/>
                    </a:lnTo>
                    <a:lnTo>
                      <a:pt x="276078" y="0"/>
                    </a:lnTo>
                    <a:lnTo>
                      <a:pt x="276078" y="105847"/>
                    </a:lnTo>
                    <a:lnTo>
                      <a:pt x="113781" y="105847"/>
                    </a:lnTo>
                    <a:cubicBezTo>
                      <a:pt x="91411" y="105847"/>
                      <a:pt x="71630" y="110833"/>
                      <a:pt x="54411" y="120779"/>
                    </a:cubicBezTo>
                    <a:cubicBezTo>
                      <a:pt x="37192" y="130725"/>
                      <a:pt x="23748" y="144858"/>
                      <a:pt x="14243" y="163371"/>
                    </a:cubicBezTo>
                    <a:cubicBezTo>
                      <a:pt x="4739" y="181885"/>
                      <a:pt x="0" y="203374"/>
                      <a:pt x="0" y="227838"/>
                    </a:cubicBezTo>
                    <a:cubicBezTo>
                      <a:pt x="0" y="252303"/>
                      <a:pt x="4739" y="268034"/>
                      <a:pt x="14243" y="286327"/>
                    </a:cubicBezTo>
                    <a:close/>
                    <a:moveTo>
                      <a:pt x="78958" y="220455"/>
                    </a:moveTo>
                    <a:cubicBezTo>
                      <a:pt x="78958" y="198966"/>
                      <a:pt x="96370" y="181472"/>
                      <a:pt x="117749" y="181472"/>
                    </a:cubicBezTo>
                    <a:lnTo>
                      <a:pt x="276271" y="181472"/>
                    </a:lnTo>
                    <a:lnTo>
                      <a:pt x="276271" y="267813"/>
                    </a:lnTo>
                    <a:lnTo>
                      <a:pt x="117749" y="267813"/>
                    </a:lnTo>
                    <a:cubicBezTo>
                      <a:pt x="96370" y="267813"/>
                      <a:pt x="78958" y="250319"/>
                      <a:pt x="78958" y="228830"/>
                    </a:cubicBezTo>
                    <a:lnTo>
                      <a:pt x="78958" y="220482"/>
                    </a:lnTo>
                    <a:close/>
                  </a:path>
                </a:pathLst>
              </a:custGeom>
              <a:solidFill>
                <a:srgbClr val="FFFFFF"/>
              </a:solidFill>
              <a:ln w="0" cap="flat">
                <a:noFill/>
                <a:prstDash val="solid"/>
                <a:miter/>
              </a:ln>
            </p:spPr>
            <p:txBody>
              <a:bodyPr rtlCol="0" anchor="ctr"/>
              <a:lstStyle/>
              <a:p>
                <a:pPr>
                  <a:defRPr/>
                </a:pPr>
                <a:endParaRPr lang="en-GB"/>
              </a:p>
            </p:txBody>
          </p:sp>
          <p:sp>
            <p:nvSpPr>
              <p:cNvPr id="32" name="Полилиния: фигура 31"/>
              <p:cNvSpPr/>
              <p:nvPr/>
            </p:nvSpPr>
            <p:spPr bwMode="auto">
              <a:xfrm>
                <a:off x="9894882" y="839027"/>
                <a:ext cx="276271" cy="17604"/>
              </a:xfrm>
              <a:custGeom>
                <a:avLst/>
                <a:gdLst>
                  <a:gd name="connsiteX0" fmla="*/ 276271 w 276271"/>
                  <a:gd name="connsiteY0" fmla="*/ 0 h 17604"/>
                  <a:gd name="connsiteX1" fmla="*/ 0 w 276271"/>
                  <a:gd name="connsiteY1" fmla="*/ 0 h 17604"/>
                  <a:gd name="connsiteX2" fmla="*/ 0 w 276271"/>
                  <a:gd name="connsiteY2" fmla="*/ 17604 h 17604"/>
                  <a:gd name="connsiteX3" fmla="*/ 276271 w 276271"/>
                  <a:gd name="connsiteY3" fmla="*/ 17604 h 17604"/>
                  <a:gd name="connsiteX4" fmla="*/ 276271 w 276271"/>
                  <a:gd name="connsiteY4" fmla="*/ 0 h 17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271" h="17604" extrusionOk="0">
                    <a:moveTo>
                      <a:pt x="276271" y="0"/>
                    </a:moveTo>
                    <a:lnTo>
                      <a:pt x="0" y="0"/>
                    </a:lnTo>
                    <a:lnTo>
                      <a:pt x="0" y="17604"/>
                    </a:lnTo>
                    <a:lnTo>
                      <a:pt x="276271" y="17604"/>
                    </a:lnTo>
                    <a:lnTo>
                      <a:pt x="276271" y="0"/>
                    </a:lnTo>
                    <a:close/>
                  </a:path>
                </a:pathLst>
              </a:custGeom>
              <a:solidFill>
                <a:srgbClr val="FFFFFF"/>
              </a:solidFill>
              <a:ln w="0" cap="flat">
                <a:noFill/>
                <a:prstDash val="solid"/>
                <a:miter/>
              </a:ln>
            </p:spPr>
            <p:txBody>
              <a:bodyPr rtlCol="0" anchor="ctr"/>
              <a:lstStyle/>
              <a:p>
                <a:pPr>
                  <a:defRPr/>
                </a:pPr>
                <a:endParaRPr lang="en-GB"/>
              </a:p>
            </p:txBody>
          </p:sp>
          <p:sp>
            <p:nvSpPr>
              <p:cNvPr id="33" name="Полилиния: фигура 32"/>
              <p:cNvSpPr/>
              <p:nvPr/>
            </p:nvSpPr>
            <p:spPr bwMode="auto">
              <a:xfrm>
                <a:off x="9026645" y="518291"/>
                <a:ext cx="276271" cy="17604"/>
              </a:xfrm>
              <a:custGeom>
                <a:avLst/>
                <a:gdLst>
                  <a:gd name="connsiteX0" fmla="*/ 276271 w 276271"/>
                  <a:gd name="connsiteY0" fmla="*/ 0 h 17604"/>
                  <a:gd name="connsiteX1" fmla="*/ 0 w 276271"/>
                  <a:gd name="connsiteY1" fmla="*/ 0 h 17604"/>
                  <a:gd name="connsiteX2" fmla="*/ 0 w 276271"/>
                  <a:gd name="connsiteY2" fmla="*/ 17604 h 17604"/>
                  <a:gd name="connsiteX3" fmla="*/ 276271 w 276271"/>
                  <a:gd name="connsiteY3" fmla="*/ 17604 h 17604"/>
                  <a:gd name="connsiteX4" fmla="*/ 276271 w 276271"/>
                  <a:gd name="connsiteY4" fmla="*/ 0 h 17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271" h="17604" extrusionOk="0">
                    <a:moveTo>
                      <a:pt x="276271" y="0"/>
                    </a:moveTo>
                    <a:lnTo>
                      <a:pt x="0" y="0"/>
                    </a:lnTo>
                    <a:lnTo>
                      <a:pt x="0" y="17604"/>
                    </a:lnTo>
                    <a:lnTo>
                      <a:pt x="276271" y="17604"/>
                    </a:lnTo>
                    <a:lnTo>
                      <a:pt x="276271" y="0"/>
                    </a:lnTo>
                    <a:close/>
                  </a:path>
                </a:pathLst>
              </a:custGeom>
              <a:solidFill>
                <a:srgbClr val="FFFFFF"/>
              </a:solidFill>
              <a:ln w="0" cap="flat">
                <a:noFill/>
                <a:prstDash val="solid"/>
                <a:miter/>
              </a:ln>
            </p:spPr>
            <p:txBody>
              <a:bodyPr rtlCol="0" anchor="ctr"/>
              <a:lstStyle/>
              <a:p>
                <a:pPr>
                  <a:defRPr/>
                </a:pPr>
                <a:endParaRPr lang="en-GB"/>
              </a:p>
            </p:txBody>
          </p:sp>
          <p:sp>
            <p:nvSpPr>
              <p:cNvPr id="34" name="Полилиния: фигура 33"/>
              <p:cNvSpPr/>
              <p:nvPr/>
            </p:nvSpPr>
            <p:spPr bwMode="auto">
              <a:xfrm>
                <a:off x="10371359" y="463521"/>
                <a:ext cx="358369" cy="341178"/>
              </a:xfrm>
              <a:custGeom>
                <a:avLst/>
                <a:gdLst>
                  <a:gd name="connsiteX0" fmla="*/ 348865 w 358370"/>
                  <a:gd name="connsiteY0" fmla="*/ 341179 h 341178"/>
                  <a:gd name="connsiteX1" fmla="*/ 0 w 358370"/>
                  <a:gd name="connsiteY1" fmla="*/ 341179 h 341178"/>
                  <a:gd name="connsiteX2" fmla="*/ 0 w 358370"/>
                  <a:gd name="connsiteY2" fmla="*/ 254451 h 341178"/>
                  <a:gd name="connsiteX3" fmla="*/ 109842 w 358370"/>
                  <a:gd name="connsiteY3" fmla="*/ 144610 h 341178"/>
                  <a:gd name="connsiteX4" fmla="*/ 246545 w 358370"/>
                  <a:gd name="connsiteY4" fmla="*/ 144610 h 341178"/>
                  <a:gd name="connsiteX5" fmla="*/ 279136 w 358370"/>
                  <a:gd name="connsiteY5" fmla="*/ 112018 h 341178"/>
                  <a:gd name="connsiteX6" fmla="*/ 246545 w 358370"/>
                  <a:gd name="connsiteY6" fmla="*/ 79427 h 341178"/>
                  <a:gd name="connsiteX7" fmla="*/ 2755 w 358370"/>
                  <a:gd name="connsiteY7" fmla="*/ 79427 h 341178"/>
                  <a:gd name="connsiteX8" fmla="*/ 2755 w 358370"/>
                  <a:gd name="connsiteY8" fmla="*/ 0 h 341178"/>
                  <a:gd name="connsiteX9" fmla="*/ 246352 w 358370"/>
                  <a:gd name="connsiteY9" fmla="*/ 0 h 341178"/>
                  <a:gd name="connsiteX10" fmla="*/ 358370 w 358370"/>
                  <a:gd name="connsiteY10" fmla="*/ 112018 h 341178"/>
                  <a:gd name="connsiteX11" fmla="*/ 246352 w 358370"/>
                  <a:gd name="connsiteY11" fmla="*/ 224036 h 341178"/>
                  <a:gd name="connsiteX12" fmla="*/ 109649 w 358370"/>
                  <a:gd name="connsiteY12" fmla="*/ 224036 h 341178"/>
                  <a:gd name="connsiteX13" fmla="*/ 79234 w 358370"/>
                  <a:gd name="connsiteY13" fmla="*/ 254451 h 341178"/>
                  <a:gd name="connsiteX14" fmla="*/ 79234 w 358370"/>
                  <a:gd name="connsiteY14" fmla="*/ 261752 h 341178"/>
                  <a:gd name="connsiteX15" fmla="*/ 348700 w 358370"/>
                  <a:gd name="connsiteY15" fmla="*/ 261752 h 341178"/>
                  <a:gd name="connsiteX16" fmla="*/ 348700 w 358370"/>
                  <a:gd name="connsiteY16" fmla="*/ 341179 h 341178"/>
                  <a:gd name="connsiteX17" fmla="*/ 348893 w 358370"/>
                  <a:gd name="connsiteY17" fmla="*/ 341179 h 341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58370" h="341178" extrusionOk="0">
                    <a:moveTo>
                      <a:pt x="348865" y="341179"/>
                    </a:moveTo>
                    <a:lnTo>
                      <a:pt x="0" y="341179"/>
                    </a:lnTo>
                    <a:lnTo>
                      <a:pt x="0" y="254451"/>
                    </a:lnTo>
                    <a:cubicBezTo>
                      <a:pt x="0" y="194007"/>
                      <a:pt x="49177" y="144610"/>
                      <a:pt x="109842" y="144610"/>
                    </a:cubicBezTo>
                    <a:lnTo>
                      <a:pt x="246545" y="144610"/>
                    </a:lnTo>
                    <a:cubicBezTo>
                      <a:pt x="264535" y="144610"/>
                      <a:pt x="279136" y="129981"/>
                      <a:pt x="279136" y="112018"/>
                    </a:cubicBezTo>
                    <a:cubicBezTo>
                      <a:pt x="279136" y="94056"/>
                      <a:pt x="264507" y="79427"/>
                      <a:pt x="246545" y="79427"/>
                    </a:cubicBezTo>
                    <a:lnTo>
                      <a:pt x="2755" y="79427"/>
                    </a:lnTo>
                    <a:lnTo>
                      <a:pt x="2755" y="0"/>
                    </a:lnTo>
                    <a:lnTo>
                      <a:pt x="246352" y="0"/>
                    </a:lnTo>
                    <a:cubicBezTo>
                      <a:pt x="307981" y="0"/>
                      <a:pt x="358370" y="50168"/>
                      <a:pt x="358370" y="112018"/>
                    </a:cubicBezTo>
                    <a:cubicBezTo>
                      <a:pt x="358370" y="173868"/>
                      <a:pt x="308202" y="224036"/>
                      <a:pt x="246352" y="224036"/>
                    </a:cubicBezTo>
                    <a:lnTo>
                      <a:pt x="109649" y="224036"/>
                    </a:lnTo>
                    <a:cubicBezTo>
                      <a:pt x="92843" y="224036"/>
                      <a:pt x="79234" y="237674"/>
                      <a:pt x="79234" y="254451"/>
                    </a:cubicBezTo>
                    <a:lnTo>
                      <a:pt x="79234" y="261752"/>
                    </a:lnTo>
                    <a:lnTo>
                      <a:pt x="348700" y="261752"/>
                    </a:lnTo>
                    <a:lnTo>
                      <a:pt x="348700" y="341179"/>
                    </a:lnTo>
                    <a:lnTo>
                      <a:pt x="348893" y="341179"/>
                    </a:lnTo>
                    <a:close/>
                  </a:path>
                </a:pathLst>
              </a:custGeom>
              <a:solidFill>
                <a:srgbClr val="FFFFFF"/>
              </a:solidFill>
              <a:ln w="0" cap="flat">
                <a:noFill/>
                <a:prstDash val="solid"/>
                <a:miter/>
              </a:ln>
            </p:spPr>
            <p:txBody>
              <a:bodyPr rtlCol="0" anchor="ctr"/>
              <a:lstStyle/>
              <a:p>
                <a:pPr>
                  <a:defRPr/>
                </a:pPr>
                <a:endParaRPr lang="en-GB"/>
              </a:p>
            </p:txBody>
          </p:sp>
        </p:grpSp>
        <p:grpSp>
          <p:nvGrpSpPr>
            <p:cNvPr id="21" name="Рисунок 2"/>
            <p:cNvGrpSpPr/>
            <p:nvPr/>
          </p:nvGrpSpPr>
          <p:grpSpPr bwMode="auto">
            <a:xfrm>
              <a:off x="11213920" y="425282"/>
              <a:ext cx="427382" cy="427382"/>
              <a:chOff x="11213920" y="425282"/>
              <a:chExt cx="427382" cy="427382"/>
            </a:xfrm>
          </p:grpSpPr>
          <p:sp>
            <p:nvSpPr>
              <p:cNvPr id="25" name="Полилиния: фигура 24"/>
              <p:cNvSpPr/>
              <p:nvPr/>
            </p:nvSpPr>
            <p:spPr bwMode="auto">
              <a:xfrm>
                <a:off x="11213920" y="425282"/>
                <a:ext cx="427382" cy="427382"/>
              </a:xfrm>
              <a:custGeom>
                <a:avLst/>
                <a:gdLst>
                  <a:gd name="connsiteX0" fmla="*/ 0 w 427382"/>
                  <a:gd name="connsiteY0" fmla="*/ 85405 h 427382"/>
                  <a:gd name="connsiteX1" fmla="*/ 13582 w 427382"/>
                  <a:gd name="connsiteY1" fmla="*/ 13582 h 427382"/>
                  <a:gd name="connsiteX2" fmla="*/ 85405 w 427382"/>
                  <a:gd name="connsiteY2" fmla="*/ 0 h 427382"/>
                  <a:gd name="connsiteX3" fmla="*/ 341978 w 427382"/>
                  <a:gd name="connsiteY3" fmla="*/ 0 h 427382"/>
                  <a:gd name="connsiteX4" fmla="*/ 413801 w 427382"/>
                  <a:gd name="connsiteY4" fmla="*/ 13582 h 427382"/>
                  <a:gd name="connsiteX5" fmla="*/ 427383 w 427382"/>
                  <a:gd name="connsiteY5" fmla="*/ 85405 h 427382"/>
                  <a:gd name="connsiteX6" fmla="*/ 427383 w 427382"/>
                  <a:gd name="connsiteY6" fmla="*/ 341978 h 427382"/>
                  <a:gd name="connsiteX7" fmla="*/ 413801 w 427382"/>
                  <a:gd name="connsiteY7" fmla="*/ 413800 h 427382"/>
                  <a:gd name="connsiteX8" fmla="*/ 341978 w 427382"/>
                  <a:gd name="connsiteY8" fmla="*/ 427383 h 427382"/>
                  <a:gd name="connsiteX9" fmla="*/ 85625 w 427382"/>
                  <a:gd name="connsiteY9" fmla="*/ 427383 h 427382"/>
                  <a:gd name="connsiteX10" fmla="*/ 13803 w 427382"/>
                  <a:gd name="connsiteY10" fmla="*/ 413800 h 427382"/>
                  <a:gd name="connsiteX11" fmla="*/ 220 w 427382"/>
                  <a:gd name="connsiteY11" fmla="*/ 341978 h 427382"/>
                  <a:gd name="connsiteX12" fmla="*/ 220 w 427382"/>
                  <a:gd name="connsiteY12" fmla="*/ 85405 h 427382"/>
                  <a:gd name="connsiteX13" fmla="*/ 0 w 427382"/>
                  <a:gd name="connsiteY13" fmla="*/ 85405 h 427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7382" h="427382" extrusionOk="0">
                    <a:moveTo>
                      <a:pt x="0" y="85405"/>
                    </a:moveTo>
                    <a:cubicBezTo>
                      <a:pt x="0" y="48047"/>
                      <a:pt x="0" y="27164"/>
                      <a:pt x="13582" y="13582"/>
                    </a:cubicBezTo>
                    <a:cubicBezTo>
                      <a:pt x="27164" y="0"/>
                      <a:pt x="48020" y="0"/>
                      <a:pt x="85405" y="0"/>
                    </a:cubicBezTo>
                    <a:lnTo>
                      <a:pt x="341978" y="0"/>
                    </a:lnTo>
                    <a:cubicBezTo>
                      <a:pt x="379336" y="0"/>
                      <a:pt x="400219" y="0"/>
                      <a:pt x="413801" y="13582"/>
                    </a:cubicBezTo>
                    <a:cubicBezTo>
                      <a:pt x="427383" y="27164"/>
                      <a:pt x="427383" y="48020"/>
                      <a:pt x="427383" y="85405"/>
                    </a:cubicBezTo>
                    <a:lnTo>
                      <a:pt x="427383" y="341978"/>
                    </a:lnTo>
                    <a:cubicBezTo>
                      <a:pt x="427383" y="379335"/>
                      <a:pt x="427383" y="400218"/>
                      <a:pt x="413801" y="413800"/>
                    </a:cubicBezTo>
                    <a:cubicBezTo>
                      <a:pt x="400219" y="427383"/>
                      <a:pt x="379363" y="427383"/>
                      <a:pt x="341978" y="427383"/>
                    </a:cubicBezTo>
                    <a:lnTo>
                      <a:pt x="85625" y="427383"/>
                    </a:lnTo>
                    <a:cubicBezTo>
                      <a:pt x="48268" y="427383"/>
                      <a:pt x="27385" y="427383"/>
                      <a:pt x="13803" y="413800"/>
                    </a:cubicBezTo>
                    <a:cubicBezTo>
                      <a:pt x="220" y="400218"/>
                      <a:pt x="220" y="379363"/>
                      <a:pt x="220" y="341978"/>
                    </a:cubicBezTo>
                    <a:lnTo>
                      <a:pt x="220" y="85405"/>
                    </a:lnTo>
                    <a:lnTo>
                      <a:pt x="0" y="85405"/>
                    </a:lnTo>
                    <a:close/>
                  </a:path>
                </a:pathLst>
              </a:custGeom>
              <a:solidFill>
                <a:srgbClr val="FF0000"/>
              </a:solidFill>
              <a:ln w="0" cap="flat">
                <a:noFill/>
                <a:prstDash val="solid"/>
                <a:miter/>
              </a:ln>
            </p:spPr>
            <p:txBody>
              <a:bodyPr rtlCol="0" anchor="ctr"/>
              <a:lstStyle/>
              <a:p>
                <a:pPr>
                  <a:defRPr/>
                </a:pPr>
                <a:endParaRPr lang="en-GB"/>
              </a:p>
            </p:txBody>
          </p:sp>
          <p:grpSp>
            <p:nvGrpSpPr>
              <p:cNvPr id="26" name="Рисунок 2"/>
              <p:cNvGrpSpPr/>
              <p:nvPr/>
            </p:nvGrpSpPr>
            <p:grpSpPr bwMode="auto">
              <a:xfrm>
                <a:off x="11298278" y="512781"/>
                <a:ext cx="263680" cy="252412"/>
                <a:chOff x="11298278" y="512781"/>
                <a:chExt cx="263680" cy="252412"/>
              </a:xfrm>
              <a:solidFill>
                <a:srgbClr val="000000"/>
              </a:solidFill>
            </p:grpSpPr>
            <p:sp>
              <p:nvSpPr>
                <p:cNvPr id="27" name="Полилиния: фигура 26"/>
                <p:cNvSpPr/>
                <p:nvPr/>
              </p:nvSpPr>
              <p:spPr bwMode="auto">
                <a:xfrm>
                  <a:off x="11298278" y="564768"/>
                  <a:ext cx="146731" cy="200425"/>
                </a:xfrm>
                <a:custGeom>
                  <a:avLst/>
                  <a:gdLst>
                    <a:gd name="connsiteX0" fmla="*/ 81383 w 146731"/>
                    <a:gd name="connsiteY0" fmla="*/ 0 h 200425"/>
                    <a:gd name="connsiteX1" fmla="*/ 41105 w 146731"/>
                    <a:gd name="connsiteY1" fmla="*/ 16502 h 200425"/>
                    <a:gd name="connsiteX2" fmla="*/ 37771 w 146731"/>
                    <a:gd name="connsiteY2" fmla="*/ 16502 h 200425"/>
                    <a:gd name="connsiteX3" fmla="*/ 37771 w 146731"/>
                    <a:gd name="connsiteY3" fmla="*/ 2727 h 200425"/>
                    <a:gd name="connsiteX4" fmla="*/ 0 w 146731"/>
                    <a:gd name="connsiteY4" fmla="*/ 2727 h 200425"/>
                    <a:gd name="connsiteX5" fmla="*/ 0 w 146731"/>
                    <a:gd name="connsiteY5" fmla="*/ 200426 h 200425"/>
                    <a:gd name="connsiteX6" fmla="*/ 37771 w 146731"/>
                    <a:gd name="connsiteY6" fmla="*/ 200426 h 200425"/>
                    <a:gd name="connsiteX7" fmla="*/ 37771 w 146731"/>
                    <a:gd name="connsiteY7" fmla="*/ 131744 h 200425"/>
                    <a:gd name="connsiteX8" fmla="*/ 41105 w 146731"/>
                    <a:gd name="connsiteY8" fmla="*/ 131744 h 200425"/>
                    <a:gd name="connsiteX9" fmla="*/ 81383 w 146731"/>
                    <a:gd name="connsiteY9" fmla="*/ 148246 h 200425"/>
                    <a:gd name="connsiteX10" fmla="*/ 146731 w 146731"/>
                    <a:gd name="connsiteY10" fmla="*/ 74137 h 200425"/>
                    <a:gd name="connsiteX11" fmla="*/ 81383 w 146731"/>
                    <a:gd name="connsiteY11" fmla="*/ 28 h 200425"/>
                    <a:gd name="connsiteX12" fmla="*/ 73035 w 146731"/>
                    <a:gd name="connsiteY12" fmla="*/ 113148 h 200425"/>
                    <a:gd name="connsiteX13" fmla="*/ 37744 w 146731"/>
                    <a:gd name="connsiteY13" fmla="*/ 74109 h 200425"/>
                    <a:gd name="connsiteX14" fmla="*/ 37744 w 146731"/>
                    <a:gd name="connsiteY14" fmla="*/ 74109 h 200425"/>
                    <a:gd name="connsiteX15" fmla="*/ 73035 w 146731"/>
                    <a:gd name="connsiteY15" fmla="*/ 35071 h 200425"/>
                    <a:gd name="connsiteX16" fmla="*/ 108740 w 146731"/>
                    <a:gd name="connsiteY16" fmla="*/ 74109 h 200425"/>
                    <a:gd name="connsiteX17" fmla="*/ 73035 w 146731"/>
                    <a:gd name="connsiteY17" fmla="*/ 113148 h 200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46731" h="200425" extrusionOk="0">
                      <a:moveTo>
                        <a:pt x="81383" y="0"/>
                      </a:moveTo>
                      <a:cubicBezTo>
                        <a:pt x="65321" y="0"/>
                        <a:pt x="50499" y="5841"/>
                        <a:pt x="41105" y="16502"/>
                      </a:cubicBezTo>
                      <a:lnTo>
                        <a:pt x="37771" y="16502"/>
                      </a:lnTo>
                      <a:lnTo>
                        <a:pt x="37771" y="2727"/>
                      </a:lnTo>
                      <a:lnTo>
                        <a:pt x="0" y="2727"/>
                      </a:lnTo>
                      <a:lnTo>
                        <a:pt x="0" y="200426"/>
                      </a:lnTo>
                      <a:lnTo>
                        <a:pt x="37771" y="200426"/>
                      </a:lnTo>
                      <a:lnTo>
                        <a:pt x="37771" y="131744"/>
                      </a:lnTo>
                      <a:lnTo>
                        <a:pt x="41105" y="131744"/>
                      </a:lnTo>
                      <a:cubicBezTo>
                        <a:pt x="49866" y="141359"/>
                        <a:pt x="64081" y="148246"/>
                        <a:pt x="81383" y="148246"/>
                      </a:cubicBezTo>
                      <a:cubicBezTo>
                        <a:pt x="120201" y="148246"/>
                        <a:pt x="146731" y="116922"/>
                        <a:pt x="146731" y="74137"/>
                      </a:cubicBezTo>
                      <a:cubicBezTo>
                        <a:pt x="146731" y="31352"/>
                        <a:pt x="120228" y="28"/>
                        <a:pt x="81383" y="28"/>
                      </a:cubicBezTo>
                      <a:close/>
                      <a:moveTo>
                        <a:pt x="73035" y="113148"/>
                      </a:moveTo>
                      <a:cubicBezTo>
                        <a:pt x="52373" y="113148"/>
                        <a:pt x="37744" y="96645"/>
                        <a:pt x="37744" y="74109"/>
                      </a:cubicBezTo>
                      <a:lnTo>
                        <a:pt x="37744" y="74109"/>
                      </a:lnTo>
                      <a:cubicBezTo>
                        <a:pt x="37744" y="51574"/>
                        <a:pt x="52565" y="35071"/>
                        <a:pt x="73035" y="35071"/>
                      </a:cubicBezTo>
                      <a:cubicBezTo>
                        <a:pt x="93505" y="35071"/>
                        <a:pt x="108740" y="51574"/>
                        <a:pt x="108740" y="74109"/>
                      </a:cubicBezTo>
                      <a:cubicBezTo>
                        <a:pt x="108960" y="96645"/>
                        <a:pt x="93918" y="113148"/>
                        <a:pt x="73035" y="113148"/>
                      </a:cubicBezTo>
                      <a:close/>
                    </a:path>
                  </a:pathLst>
                </a:custGeom>
                <a:solidFill>
                  <a:schemeClr val="bg1"/>
                </a:solidFill>
                <a:ln w="0" cap="flat">
                  <a:noFill/>
                  <a:prstDash val="solid"/>
                  <a:miter/>
                </a:ln>
              </p:spPr>
              <p:txBody>
                <a:bodyPr rtlCol="0" anchor="ctr"/>
                <a:lstStyle/>
                <a:p>
                  <a:pPr>
                    <a:defRPr/>
                  </a:pPr>
                  <a:endParaRPr lang="en-GB"/>
                </a:p>
              </p:txBody>
            </p:sp>
            <p:sp>
              <p:nvSpPr>
                <p:cNvPr id="28" name="Полилиния: фигура 27"/>
                <p:cNvSpPr/>
                <p:nvPr/>
              </p:nvSpPr>
              <p:spPr bwMode="auto">
                <a:xfrm>
                  <a:off x="11465699" y="512781"/>
                  <a:ext cx="96259" cy="197698"/>
                </a:xfrm>
                <a:custGeom>
                  <a:avLst/>
                  <a:gdLst>
                    <a:gd name="connsiteX0" fmla="*/ 96012 w 96259"/>
                    <a:gd name="connsiteY0" fmla="*/ 89978 h 197698"/>
                    <a:gd name="connsiteX1" fmla="*/ 96012 w 96259"/>
                    <a:gd name="connsiteY1" fmla="*/ 54907 h 197698"/>
                    <a:gd name="connsiteX2" fmla="*/ 37771 w 96259"/>
                    <a:gd name="connsiteY2" fmla="*/ 54907 h 197698"/>
                    <a:gd name="connsiteX3" fmla="*/ 37771 w 96259"/>
                    <a:gd name="connsiteY3" fmla="*/ 0 h 197698"/>
                    <a:gd name="connsiteX4" fmla="*/ 0 w 96259"/>
                    <a:gd name="connsiteY4" fmla="*/ 0 h 197698"/>
                    <a:gd name="connsiteX5" fmla="*/ 0 w 96259"/>
                    <a:gd name="connsiteY5" fmla="*/ 138191 h 197698"/>
                    <a:gd name="connsiteX6" fmla="*/ 59508 w 96259"/>
                    <a:gd name="connsiteY6" fmla="*/ 197699 h 197698"/>
                    <a:gd name="connsiteX7" fmla="*/ 96260 w 96259"/>
                    <a:gd name="connsiteY7" fmla="*/ 197699 h 197698"/>
                    <a:gd name="connsiteX8" fmla="*/ 96260 w 96259"/>
                    <a:gd name="connsiteY8" fmla="*/ 162627 h 197698"/>
                    <a:gd name="connsiteX9" fmla="*/ 66395 w 96259"/>
                    <a:gd name="connsiteY9" fmla="*/ 162627 h 197698"/>
                    <a:gd name="connsiteX10" fmla="*/ 37578 w 96259"/>
                    <a:gd name="connsiteY10" fmla="*/ 133810 h 197698"/>
                    <a:gd name="connsiteX11" fmla="*/ 37578 w 96259"/>
                    <a:gd name="connsiteY11" fmla="*/ 90171 h 197698"/>
                    <a:gd name="connsiteX12" fmla="*/ 96039 w 96259"/>
                    <a:gd name="connsiteY12" fmla="*/ 90171 h 197698"/>
                    <a:gd name="connsiteX13" fmla="*/ 96039 w 96259"/>
                    <a:gd name="connsiteY13" fmla="*/ 89951 h 197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6259" h="197698" extrusionOk="0">
                      <a:moveTo>
                        <a:pt x="96012" y="89978"/>
                      </a:moveTo>
                      <a:lnTo>
                        <a:pt x="96012" y="54907"/>
                      </a:lnTo>
                      <a:lnTo>
                        <a:pt x="37771" y="54907"/>
                      </a:lnTo>
                      <a:lnTo>
                        <a:pt x="37771" y="0"/>
                      </a:lnTo>
                      <a:lnTo>
                        <a:pt x="0" y="0"/>
                      </a:lnTo>
                      <a:lnTo>
                        <a:pt x="0" y="138191"/>
                      </a:lnTo>
                      <a:cubicBezTo>
                        <a:pt x="0" y="176816"/>
                        <a:pt x="19202" y="197699"/>
                        <a:pt x="59508" y="197699"/>
                      </a:cubicBezTo>
                      <a:lnTo>
                        <a:pt x="96260" y="197699"/>
                      </a:lnTo>
                      <a:lnTo>
                        <a:pt x="96260" y="162627"/>
                      </a:lnTo>
                      <a:lnTo>
                        <a:pt x="66395" y="162627"/>
                      </a:lnTo>
                      <a:cubicBezTo>
                        <a:pt x="46559" y="162627"/>
                        <a:pt x="37578" y="154473"/>
                        <a:pt x="37578" y="133810"/>
                      </a:cubicBezTo>
                      <a:lnTo>
                        <a:pt x="37578" y="90171"/>
                      </a:lnTo>
                      <a:lnTo>
                        <a:pt x="96039" y="90171"/>
                      </a:lnTo>
                      <a:lnTo>
                        <a:pt x="96039" y="89951"/>
                      </a:lnTo>
                      <a:close/>
                    </a:path>
                  </a:pathLst>
                </a:custGeom>
                <a:solidFill>
                  <a:schemeClr val="bg1"/>
                </a:solidFill>
                <a:ln w="0" cap="flat">
                  <a:noFill/>
                  <a:prstDash val="solid"/>
                  <a:miter/>
                </a:ln>
              </p:spPr>
              <p:txBody>
                <a:bodyPr rtlCol="0" anchor="ctr"/>
                <a:lstStyle/>
                <a:p>
                  <a:pPr>
                    <a:defRPr/>
                  </a:pPr>
                  <a:endParaRPr lang="en-GB"/>
                </a:p>
              </p:txBody>
            </p:sp>
          </p:grpSp>
        </p:grpSp>
        <p:grpSp>
          <p:nvGrpSpPr>
            <p:cNvPr id="22" name="Рисунок 2"/>
            <p:cNvGrpSpPr/>
            <p:nvPr/>
          </p:nvGrpSpPr>
          <p:grpSpPr bwMode="auto">
            <a:xfrm>
              <a:off x="10714525" y="404770"/>
              <a:ext cx="375366" cy="704331"/>
              <a:chOff x="10714525" y="404770"/>
              <a:chExt cx="375366" cy="704331"/>
            </a:xfrm>
            <a:solidFill>
              <a:srgbClr val="FFFFFF"/>
            </a:solidFill>
          </p:grpSpPr>
          <p:sp>
            <p:nvSpPr>
              <p:cNvPr id="23" name="Полилиния: фигура 22"/>
              <p:cNvSpPr/>
              <p:nvPr/>
            </p:nvSpPr>
            <p:spPr bwMode="auto">
              <a:xfrm rot="-1719600">
                <a:off x="10934740" y="388832"/>
                <a:ext cx="33831" cy="513613"/>
              </a:xfrm>
              <a:custGeom>
                <a:avLst/>
                <a:gdLst>
                  <a:gd name="connsiteX0" fmla="*/ 0 w 33831"/>
                  <a:gd name="connsiteY0" fmla="*/ 0 h 513613"/>
                  <a:gd name="connsiteX1" fmla="*/ 33832 w 33831"/>
                  <a:gd name="connsiteY1" fmla="*/ 0 h 513613"/>
                  <a:gd name="connsiteX2" fmla="*/ 33832 w 33831"/>
                  <a:gd name="connsiteY2" fmla="*/ 513614 h 513613"/>
                  <a:gd name="connsiteX3" fmla="*/ 0 w 33831"/>
                  <a:gd name="connsiteY3" fmla="*/ 513614 h 513613"/>
                </a:gdLst>
                <a:ahLst/>
                <a:cxnLst>
                  <a:cxn ang="0">
                    <a:pos x="connsiteX0" y="connsiteY0"/>
                  </a:cxn>
                  <a:cxn ang="0">
                    <a:pos x="connsiteX1" y="connsiteY1"/>
                  </a:cxn>
                  <a:cxn ang="0">
                    <a:pos x="connsiteX2" y="connsiteY2"/>
                  </a:cxn>
                  <a:cxn ang="0">
                    <a:pos x="connsiteX3" y="connsiteY3"/>
                  </a:cxn>
                </a:cxnLst>
                <a:rect l="l" t="t" r="r" b="b"/>
                <a:pathLst>
                  <a:path w="33831" h="513613" extrusionOk="0">
                    <a:moveTo>
                      <a:pt x="0" y="0"/>
                    </a:moveTo>
                    <a:lnTo>
                      <a:pt x="33832" y="0"/>
                    </a:lnTo>
                    <a:lnTo>
                      <a:pt x="33832" y="513614"/>
                    </a:lnTo>
                    <a:lnTo>
                      <a:pt x="0" y="513614"/>
                    </a:lnTo>
                    <a:close/>
                  </a:path>
                </a:pathLst>
              </a:custGeom>
              <a:solidFill>
                <a:srgbClr val="FFFFFF"/>
              </a:solidFill>
              <a:ln w="0" cap="flat">
                <a:noFill/>
                <a:prstDash val="solid"/>
                <a:miter/>
              </a:ln>
            </p:spPr>
            <p:txBody>
              <a:bodyPr rtlCol="0" anchor="ctr"/>
              <a:lstStyle/>
              <a:p>
                <a:pPr>
                  <a:defRPr/>
                </a:pPr>
                <a:endParaRPr lang="en-GB"/>
              </a:p>
            </p:txBody>
          </p:sp>
          <p:sp>
            <p:nvSpPr>
              <p:cNvPr id="24" name="Полилиния: фигура 23"/>
              <p:cNvSpPr/>
              <p:nvPr/>
            </p:nvSpPr>
            <p:spPr bwMode="auto">
              <a:xfrm rot="-3804000">
                <a:off x="10516826" y="740020"/>
                <a:ext cx="770765" cy="33831"/>
              </a:xfrm>
              <a:custGeom>
                <a:avLst/>
                <a:gdLst>
                  <a:gd name="connsiteX0" fmla="*/ 0 w 770765"/>
                  <a:gd name="connsiteY0" fmla="*/ 0 h 33831"/>
                  <a:gd name="connsiteX1" fmla="*/ 770766 w 770765"/>
                  <a:gd name="connsiteY1" fmla="*/ 0 h 33831"/>
                  <a:gd name="connsiteX2" fmla="*/ 770766 w 770765"/>
                  <a:gd name="connsiteY2" fmla="*/ 33831 h 33831"/>
                  <a:gd name="connsiteX3" fmla="*/ 0 w 770765"/>
                  <a:gd name="connsiteY3" fmla="*/ 33831 h 33831"/>
                </a:gdLst>
                <a:ahLst/>
                <a:cxnLst>
                  <a:cxn ang="0">
                    <a:pos x="connsiteX0" y="connsiteY0"/>
                  </a:cxn>
                  <a:cxn ang="0">
                    <a:pos x="connsiteX1" y="connsiteY1"/>
                  </a:cxn>
                  <a:cxn ang="0">
                    <a:pos x="connsiteX2" y="connsiteY2"/>
                  </a:cxn>
                  <a:cxn ang="0">
                    <a:pos x="connsiteX3" y="connsiteY3"/>
                  </a:cxn>
                </a:cxnLst>
                <a:rect l="l" t="t" r="r" b="b"/>
                <a:pathLst>
                  <a:path w="770765" h="33831" extrusionOk="0">
                    <a:moveTo>
                      <a:pt x="0" y="0"/>
                    </a:moveTo>
                    <a:lnTo>
                      <a:pt x="770766" y="0"/>
                    </a:lnTo>
                    <a:lnTo>
                      <a:pt x="770766" y="33831"/>
                    </a:lnTo>
                    <a:lnTo>
                      <a:pt x="0" y="33831"/>
                    </a:lnTo>
                    <a:close/>
                  </a:path>
                </a:pathLst>
              </a:custGeom>
              <a:solidFill>
                <a:srgbClr val="FFFFFF"/>
              </a:solidFill>
              <a:ln w="0" cap="flat">
                <a:noFill/>
                <a:prstDash val="solid"/>
                <a:miter/>
              </a:ln>
            </p:spPr>
            <p:txBody>
              <a:bodyPr rtlCol="0" anchor="ctr"/>
              <a:lstStyle/>
              <a:p>
                <a:pPr>
                  <a:defRPr/>
                </a:pPr>
                <a:endParaRPr lang="en-GB"/>
              </a:p>
            </p:txBody>
          </p:sp>
        </p:grpSp>
      </p:gr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PhAnim="0" preserve="1" userDrawn="1">
  <p:cSld name="Слайд 3">
    <p:spTree>
      <p:nvGrpSpPr>
        <p:cNvPr id="1" name=""/>
        <p:cNvGrpSpPr/>
        <p:nvPr/>
      </p:nvGrpSpPr>
      <p:grpSpPr bwMode="auto">
        <a:xfrm>
          <a:off x="0" y="0"/>
          <a:ext cx="0" cy="0"/>
          <a:chOff x="0" y="0"/>
          <a:chExt cx="0" cy="0"/>
        </a:xfrm>
      </p:grpSpPr>
      <p:sp>
        <p:nvSpPr>
          <p:cNvPr id="3" name="Shape 9"/>
          <p:cNvSpPr>
            <a:spLocks noGrp="1"/>
          </p:cNvSpPr>
          <p:nvPr>
            <p:ph type="title" hasCustomPrompt="1"/>
          </p:nvPr>
        </p:nvSpPr>
        <p:spPr bwMode="auto">
          <a:xfrm>
            <a:off x="587375" y="721515"/>
            <a:ext cx="8052144" cy="1052552"/>
          </a:xfrm>
        </p:spPr>
        <p:txBody>
          <a:bodyPr vert="horz" lIns="0" tIns="0" rIns="0" bIns="0" rtlCol="0" anchor="t">
            <a:noAutofit/>
          </a:bodyPr>
          <a:lstStyle>
            <a:lvl1pPr>
              <a:lnSpc>
                <a:spcPct val="80000"/>
              </a:lnSpc>
              <a:defRPr lang="ru-RU" sz="4800" b="0" i="0" spc="-200">
                <a:solidFill>
                  <a:schemeClr val="bg1"/>
                </a:solidFill>
                <a:latin typeface="TT Positive DemiBold"/>
                <a:ea typeface="+mj-ea"/>
                <a:cs typeface="+mj-cs"/>
              </a:defRPr>
            </a:lvl1pPr>
          </a:lstStyle>
          <a:p>
            <a:pPr lvl="0" algn="l" defTabSz="914400">
              <a:lnSpc>
                <a:spcPct val="80000"/>
              </a:lnSpc>
              <a:spcBef>
                <a:spcPts val="0"/>
              </a:spcBef>
              <a:buNone/>
              <a:defRPr/>
            </a:pPr>
            <a:r>
              <a:rPr lang="ru-RU"/>
              <a:t>Заголовок — главная </a:t>
            </a:r>
            <a:br>
              <a:rPr lang="ru-RU"/>
            </a:br>
            <a:r>
              <a:rPr lang="ru-RU"/>
              <a:t>мысль слайда</a:t>
            </a:r>
            <a:endParaRPr/>
          </a:p>
        </p:txBody>
      </p:sp>
      <p:sp>
        <p:nvSpPr>
          <p:cNvPr id="25" name="Текст 14"/>
          <p:cNvSpPr txBox="1"/>
          <p:nvPr userDrawn="1"/>
        </p:nvSpPr>
        <p:spPr bwMode="auto">
          <a:xfrm>
            <a:off x="573625" y="391063"/>
            <a:ext cx="10515600" cy="152349"/>
          </a:xfrm>
          <a:prstGeom prst="rect">
            <a:avLst/>
          </a:prstGeom>
        </p:spPr>
        <p:txBody>
          <a:bodyPr vert="horz" lIns="0" tIns="0" rIns="0" bIns="0" rtlCol="0">
            <a:spAutoFit/>
          </a:bodyPr>
          <a:lstStyle>
            <a:lvl1pPr marL="0" indent="0" algn="l" defTabSz="914400">
              <a:lnSpc>
                <a:spcPct val="90000"/>
              </a:lnSpc>
              <a:spcBef>
                <a:spcPts val="1000"/>
              </a:spcBef>
              <a:buFontTx/>
              <a:buNone/>
              <a:defRPr sz="2800" b="0" i="0">
                <a:solidFill>
                  <a:srgbClr val="212121"/>
                </a:solidFill>
                <a:latin typeface="TT Positive"/>
                <a:ea typeface="+mn-ea"/>
                <a:cs typeface="+mn-cs"/>
              </a:defRPr>
            </a:lvl1pPr>
            <a:lvl2pPr marL="457200" indent="0" algn="l" defTabSz="914400">
              <a:lnSpc>
                <a:spcPct val="90000"/>
              </a:lnSpc>
              <a:spcBef>
                <a:spcPts val="500"/>
              </a:spcBef>
              <a:buFontTx/>
              <a:buNone/>
              <a:defRPr sz="2400" b="0" i="0">
                <a:solidFill>
                  <a:srgbClr val="212121"/>
                </a:solidFill>
                <a:latin typeface="TT Positive"/>
                <a:ea typeface="+mn-ea"/>
                <a:cs typeface="+mn-cs"/>
              </a:defRPr>
            </a:lvl2pPr>
            <a:lvl3pPr marL="914400" indent="0" algn="l" defTabSz="914400">
              <a:lnSpc>
                <a:spcPct val="90000"/>
              </a:lnSpc>
              <a:spcBef>
                <a:spcPts val="500"/>
              </a:spcBef>
              <a:buFontTx/>
              <a:buNone/>
              <a:defRPr sz="2000" b="0" i="0">
                <a:solidFill>
                  <a:srgbClr val="212121"/>
                </a:solidFill>
                <a:latin typeface="TT Positive"/>
                <a:ea typeface="+mn-ea"/>
                <a:cs typeface="+mn-cs"/>
              </a:defRPr>
            </a:lvl3pPr>
            <a:lvl4pPr marL="1371600" indent="0" algn="l" defTabSz="914400">
              <a:lnSpc>
                <a:spcPct val="90000"/>
              </a:lnSpc>
              <a:spcBef>
                <a:spcPts val="500"/>
              </a:spcBef>
              <a:buFontTx/>
              <a:buNone/>
              <a:defRPr sz="1800" b="0" i="0">
                <a:solidFill>
                  <a:srgbClr val="212121"/>
                </a:solidFill>
                <a:latin typeface="TT Positive"/>
                <a:ea typeface="+mn-ea"/>
                <a:cs typeface="+mn-cs"/>
              </a:defRPr>
            </a:lvl4pPr>
            <a:lvl5pPr marL="1828800" indent="0" algn="l" defTabSz="914400">
              <a:lnSpc>
                <a:spcPct val="90000"/>
              </a:lnSpc>
              <a:spcBef>
                <a:spcPts val="500"/>
              </a:spcBef>
              <a:buFontTx/>
              <a:buNone/>
              <a:defRPr sz="1800" b="0" i="0">
                <a:solidFill>
                  <a:srgbClr val="212121"/>
                </a:solidFill>
                <a:latin typeface="TT Positive"/>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a:defRPr/>
            </a:pPr>
            <a:r>
              <a:rPr lang="en-US" sz="1100">
                <a:solidFill>
                  <a:schemeClr val="tx2">
                    <a:lumMod val="50000"/>
                  </a:schemeClr>
                </a:solidFill>
                <a:latin typeface="TT Positive Medium"/>
              </a:rPr>
              <a:t>POSITIVE HACK DAYS FEST 2024</a:t>
            </a:r>
            <a:endParaRPr lang="ru-RU" sz="1100">
              <a:solidFill>
                <a:schemeClr val="tx2">
                  <a:lumMod val="50000"/>
                </a:schemeClr>
              </a:solidFill>
              <a:latin typeface="TT Positive Medium"/>
            </a:endParaRPr>
          </a:p>
        </p:txBody>
      </p:sp>
      <p:sp>
        <p:nvSpPr>
          <p:cNvPr id="26" name="Текст 46"/>
          <p:cNvSpPr>
            <a:spLocks noGrp="1"/>
          </p:cNvSpPr>
          <p:nvPr>
            <p:ph type="body" sz="quarter" idx="18" hasCustomPrompt="1"/>
          </p:nvPr>
        </p:nvSpPr>
        <p:spPr bwMode="auto">
          <a:xfrm>
            <a:off x="587375" y="2807334"/>
            <a:ext cx="4289425" cy="2215991"/>
          </a:xfrm>
        </p:spPr>
        <p:txBody>
          <a:bodyPr lIns="0" tIns="0" rIns="0" bIns="0">
            <a:spAutoFit/>
          </a:bodyPr>
          <a:lstStyle>
            <a:lvl1pPr marL="0" marR="0" indent="0" algn="l" defTabSz="914400">
              <a:lnSpc>
                <a:spcPct val="90000"/>
              </a:lnSpc>
              <a:spcBef>
                <a:spcPts val="1000"/>
              </a:spcBef>
              <a:spcAft>
                <a:spcPts val="0"/>
              </a:spcAft>
              <a:buClrTx/>
              <a:buSzTx/>
              <a:buFont typeface="Arial"/>
              <a:buNone/>
              <a:defRPr lang="ru-RU" sz="1600" b="0" i="0">
                <a:solidFill>
                  <a:schemeClr val="bg1"/>
                </a:solidFill>
                <a:latin typeface="TT Positive"/>
                <a:ea typeface="+mn-ea"/>
                <a:cs typeface="+mn-cs"/>
              </a:defRPr>
            </a:lvl1pPr>
            <a:lvl3pPr>
              <a:defRPr/>
            </a:lvl3pPr>
          </a:lstStyle>
          <a:p>
            <a:pPr marL="0" marR="0" lvl="0" indent="0" algn="l" defTabSz="914400">
              <a:lnSpc>
                <a:spcPct val="90000"/>
              </a:lnSpc>
              <a:spcBef>
                <a:spcPts val="1000"/>
              </a:spcBef>
              <a:spcAft>
                <a:spcPts val="0"/>
              </a:spcAft>
              <a:buClrTx/>
              <a:buSzTx/>
              <a:buFont typeface="Arial"/>
              <a:buNone/>
              <a:defRPr/>
            </a:pPr>
            <a:r>
              <a:rPr lang="en"/>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a:t>
            </a:r>
            <a:endParaRPr lang="ru-RU"/>
          </a:p>
        </p:txBody>
      </p:sp>
      <p:sp>
        <p:nvSpPr>
          <p:cNvPr id="27" name="Текст 46"/>
          <p:cNvSpPr>
            <a:spLocks noGrp="1"/>
          </p:cNvSpPr>
          <p:nvPr>
            <p:ph type="body" sz="quarter" idx="19" hasCustomPrompt="1"/>
          </p:nvPr>
        </p:nvSpPr>
        <p:spPr bwMode="auto">
          <a:xfrm>
            <a:off x="587375" y="2235835"/>
            <a:ext cx="4290875" cy="342900"/>
          </a:xfrm>
        </p:spPr>
        <p:txBody>
          <a:bodyPr lIns="0" tIns="0" rIns="0" bIns="0">
            <a:noAutofit/>
          </a:bodyPr>
          <a:lstStyle>
            <a:lvl1pPr marL="0" marR="0" indent="0" algn="l" defTabSz="914400">
              <a:lnSpc>
                <a:spcPct val="90000"/>
              </a:lnSpc>
              <a:spcBef>
                <a:spcPts val="1000"/>
              </a:spcBef>
              <a:spcAft>
                <a:spcPts val="0"/>
              </a:spcAft>
              <a:buClrTx/>
              <a:buSzTx/>
              <a:buFont typeface="Arial"/>
              <a:buNone/>
              <a:defRPr lang="ru-RU" sz="2400" b="0" i="0">
                <a:solidFill>
                  <a:schemeClr val="bg1"/>
                </a:solidFill>
                <a:latin typeface="TT Positive DemiBold"/>
                <a:ea typeface="+mn-ea"/>
                <a:cs typeface="+mn-cs"/>
              </a:defRPr>
            </a:lvl1pPr>
            <a:lvl3pPr>
              <a:defRPr/>
            </a:lvl3pPr>
          </a:lstStyle>
          <a:p>
            <a:pPr marL="0" marR="0" lvl="0" indent="0" algn="l" defTabSz="914400">
              <a:lnSpc>
                <a:spcPct val="90000"/>
              </a:lnSpc>
              <a:spcBef>
                <a:spcPts val="1000"/>
              </a:spcBef>
              <a:spcAft>
                <a:spcPts val="0"/>
              </a:spcAft>
              <a:buClrTx/>
              <a:buSzTx/>
              <a:buFont typeface="Arial"/>
              <a:buNone/>
              <a:defRPr/>
            </a:pPr>
            <a:r>
              <a:rPr lang="ru-RU"/>
              <a:t>Заголовок</a:t>
            </a:r>
            <a:endParaRPr/>
          </a:p>
        </p:txBody>
      </p:sp>
      <p:sp>
        <p:nvSpPr>
          <p:cNvPr id="28" name="Текст 46"/>
          <p:cNvSpPr>
            <a:spLocks noGrp="1"/>
          </p:cNvSpPr>
          <p:nvPr>
            <p:ph type="body" sz="quarter" idx="20" hasCustomPrompt="1"/>
          </p:nvPr>
        </p:nvSpPr>
        <p:spPr bwMode="auto">
          <a:xfrm>
            <a:off x="5926551" y="2807334"/>
            <a:ext cx="4289425" cy="2215991"/>
          </a:xfrm>
        </p:spPr>
        <p:txBody>
          <a:bodyPr lIns="0" tIns="0" rIns="0" bIns="0">
            <a:spAutoFit/>
          </a:bodyPr>
          <a:lstStyle>
            <a:lvl1pPr marL="0" marR="0" indent="0" algn="l" defTabSz="914400">
              <a:lnSpc>
                <a:spcPct val="90000"/>
              </a:lnSpc>
              <a:spcBef>
                <a:spcPts val="1000"/>
              </a:spcBef>
              <a:spcAft>
                <a:spcPts val="0"/>
              </a:spcAft>
              <a:buClrTx/>
              <a:buSzTx/>
              <a:buFont typeface="Arial"/>
              <a:buNone/>
              <a:defRPr lang="ru-RU" sz="1600" b="0" i="0">
                <a:solidFill>
                  <a:schemeClr val="bg1"/>
                </a:solidFill>
                <a:latin typeface="TT Positive"/>
                <a:ea typeface="+mn-ea"/>
                <a:cs typeface="+mn-cs"/>
              </a:defRPr>
            </a:lvl1pPr>
            <a:lvl3pPr>
              <a:defRPr/>
            </a:lvl3pPr>
          </a:lstStyle>
          <a:p>
            <a:pPr marL="0" marR="0" lvl="0" indent="0" algn="l" defTabSz="914400">
              <a:lnSpc>
                <a:spcPct val="90000"/>
              </a:lnSpc>
              <a:spcBef>
                <a:spcPts val="1000"/>
              </a:spcBef>
              <a:spcAft>
                <a:spcPts val="0"/>
              </a:spcAft>
              <a:buClrTx/>
              <a:buSzTx/>
              <a:buFont typeface="Arial"/>
              <a:buNone/>
              <a:defRPr/>
            </a:pPr>
            <a:r>
              <a:rPr lang="en"/>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a:t>
            </a:r>
            <a:endParaRPr lang="ru-RU"/>
          </a:p>
        </p:txBody>
      </p:sp>
      <p:sp>
        <p:nvSpPr>
          <p:cNvPr id="29" name="Текст 46"/>
          <p:cNvSpPr>
            <a:spLocks noGrp="1"/>
          </p:cNvSpPr>
          <p:nvPr>
            <p:ph type="body" sz="quarter" idx="21" hasCustomPrompt="1"/>
          </p:nvPr>
        </p:nvSpPr>
        <p:spPr bwMode="auto">
          <a:xfrm>
            <a:off x="5926551" y="2235835"/>
            <a:ext cx="4290875" cy="342900"/>
          </a:xfrm>
        </p:spPr>
        <p:txBody>
          <a:bodyPr lIns="0" tIns="0" rIns="0" bIns="0">
            <a:noAutofit/>
          </a:bodyPr>
          <a:lstStyle>
            <a:lvl1pPr marL="0" marR="0" indent="0" algn="l" defTabSz="914400">
              <a:lnSpc>
                <a:spcPct val="90000"/>
              </a:lnSpc>
              <a:spcBef>
                <a:spcPts val="1000"/>
              </a:spcBef>
              <a:spcAft>
                <a:spcPts val="0"/>
              </a:spcAft>
              <a:buClrTx/>
              <a:buSzTx/>
              <a:buFont typeface="Arial"/>
              <a:buNone/>
              <a:defRPr lang="ru-RU" sz="2400" b="0" i="0">
                <a:solidFill>
                  <a:schemeClr val="bg1"/>
                </a:solidFill>
                <a:latin typeface="TT Positive DemiBold"/>
                <a:ea typeface="+mn-ea"/>
                <a:cs typeface="+mn-cs"/>
              </a:defRPr>
            </a:lvl1pPr>
            <a:lvl3pPr>
              <a:defRPr/>
            </a:lvl3pPr>
          </a:lstStyle>
          <a:p>
            <a:pPr marL="0" marR="0" lvl="0" indent="0" algn="l" defTabSz="914400">
              <a:lnSpc>
                <a:spcPct val="90000"/>
              </a:lnSpc>
              <a:spcBef>
                <a:spcPts val="1000"/>
              </a:spcBef>
              <a:spcAft>
                <a:spcPts val="0"/>
              </a:spcAft>
              <a:buClrTx/>
              <a:buSzTx/>
              <a:buFont typeface="Arial"/>
              <a:buNone/>
              <a:defRPr/>
            </a:pPr>
            <a:r>
              <a:rPr lang="ru-RU"/>
              <a:t>Заголовок</a:t>
            </a:r>
            <a:endParaRPr/>
          </a:p>
        </p:txBody>
      </p:sp>
      <p:sp>
        <p:nvSpPr>
          <p:cNvPr id="30" name="TextBox 29"/>
          <p:cNvSpPr txBox="1"/>
          <p:nvPr userDrawn="1"/>
        </p:nvSpPr>
        <p:spPr bwMode="auto">
          <a:xfrm>
            <a:off x="587375" y="6417642"/>
            <a:ext cx="383003" cy="184666"/>
          </a:xfrm>
          <a:prstGeom prst="rect">
            <a:avLst/>
          </a:prstGeom>
          <a:noFill/>
        </p:spPr>
        <p:txBody>
          <a:bodyPr wrap="square" lIns="0" tIns="0" rIns="0" bIns="0" rtlCol="0" anchor="b">
            <a:spAutoFit/>
          </a:bodyPr>
          <a:lstStyle/>
          <a:p>
            <a:pPr algn="l">
              <a:defRPr/>
            </a:pPr>
            <a:fld id="{C4C0981C-535B-4EEC-A7A3-4818C0CB8BA2}" type="slidenum">
              <a:rPr lang="ru-RU" sz="1200">
                <a:solidFill>
                  <a:schemeClr val="bg1"/>
                </a:solidFill>
                <a:latin typeface="TT Positive"/>
              </a:rPr>
              <a:t>‹#›</a:t>
            </a:fld>
            <a:endParaRPr lang="ru-RU" sz="1200">
              <a:solidFill>
                <a:schemeClr val="bg1"/>
              </a:solidFill>
              <a:latin typeface="TT Positive"/>
            </a:endParaRPr>
          </a:p>
        </p:txBody>
      </p:sp>
      <p:grpSp>
        <p:nvGrpSpPr>
          <p:cNvPr id="2" name="Группа 1"/>
          <p:cNvGrpSpPr/>
          <p:nvPr userDrawn="1"/>
        </p:nvGrpSpPr>
        <p:grpSpPr bwMode="auto">
          <a:xfrm>
            <a:off x="9026645" y="385622"/>
            <a:ext cx="2614657" cy="704331"/>
            <a:chOff x="9026645" y="404770"/>
            <a:chExt cx="2614657" cy="704331"/>
          </a:xfrm>
        </p:grpSpPr>
        <p:grpSp>
          <p:nvGrpSpPr>
            <p:cNvPr id="5" name="Рисунок 2"/>
            <p:cNvGrpSpPr/>
            <p:nvPr/>
          </p:nvGrpSpPr>
          <p:grpSpPr bwMode="auto">
            <a:xfrm>
              <a:off x="9026645" y="462612"/>
              <a:ext cx="1703084" cy="427988"/>
              <a:chOff x="9026645" y="462612"/>
              <a:chExt cx="1703084" cy="427988"/>
            </a:xfrm>
            <a:solidFill>
              <a:srgbClr val="FFFFFF"/>
            </a:solidFill>
          </p:grpSpPr>
          <p:sp>
            <p:nvSpPr>
              <p:cNvPr id="35" name="Полилиния: фигура 34"/>
              <p:cNvSpPr/>
              <p:nvPr/>
            </p:nvSpPr>
            <p:spPr bwMode="auto">
              <a:xfrm>
                <a:off x="9026645" y="568266"/>
                <a:ext cx="355014" cy="322334"/>
              </a:xfrm>
              <a:custGeom>
                <a:avLst/>
                <a:gdLst>
                  <a:gd name="connsiteX0" fmla="*/ 340793 w 355014"/>
                  <a:gd name="connsiteY0" fmla="*/ 57304 h 322334"/>
                  <a:gd name="connsiteX1" fmla="*/ 300625 w 355014"/>
                  <a:gd name="connsiteY1" fmla="*/ 14932 h 322334"/>
                  <a:gd name="connsiteX2" fmla="*/ 241255 w 355014"/>
                  <a:gd name="connsiteY2" fmla="*/ 0 h 322334"/>
                  <a:gd name="connsiteX3" fmla="*/ 0 w 355014"/>
                  <a:gd name="connsiteY3" fmla="*/ 0 h 322334"/>
                  <a:gd name="connsiteX4" fmla="*/ 0 w 355014"/>
                  <a:gd name="connsiteY4" fmla="*/ 322335 h 322334"/>
                  <a:gd name="connsiteX5" fmla="*/ 78958 w 355014"/>
                  <a:gd name="connsiteY5" fmla="*/ 322335 h 322334"/>
                  <a:gd name="connsiteX6" fmla="*/ 78958 w 355014"/>
                  <a:gd name="connsiteY6" fmla="*/ 237784 h 322334"/>
                  <a:gd name="connsiteX7" fmla="*/ 241228 w 355014"/>
                  <a:gd name="connsiteY7" fmla="*/ 237784 h 322334"/>
                  <a:gd name="connsiteX8" fmla="*/ 300598 w 355014"/>
                  <a:gd name="connsiteY8" fmla="*/ 222852 h 322334"/>
                  <a:gd name="connsiteX9" fmla="*/ 340766 w 355014"/>
                  <a:gd name="connsiteY9" fmla="*/ 180287 h 322334"/>
                  <a:gd name="connsiteX10" fmla="*/ 355009 w 355014"/>
                  <a:gd name="connsiteY10" fmla="*/ 115820 h 322334"/>
                  <a:gd name="connsiteX11" fmla="*/ 340766 w 355014"/>
                  <a:gd name="connsiteY11" fmla="*/ 57331 h 322334"/>
                  <a:gd name="connsiteX12" fmla="*/ 276271 w 355014"/>
                  <a:gd name="connsiteY12" fmla="*/ 123369 h 322334"/>
                  <a:gd name="connsiteX13" fmla="*/ 237481 w 355014"/>
                  <a:gd name="connsiteY13" fmla="*/ 162352 h 322334"/>
                  <a:gd name="connsiteX14" fmla="*/ 78958 w 355014"/>
                  <a:gd name="connsiteY14" fmla="*/ 162352 h 322334"/>
                  <a:gd name="connsiteX15" fmla="*/ 78958 w 355014"/>
                  <a:gd name="connsiteY15" fmla="*/ 76010 h 322334"/>
                  <a:gd name="connsiteX16" fmla="*/ 237481 w 355014"/>
                  <a:gd name="connsiteY16" fmla="*/ 76010 h 322334"/>
                  <a:gd name="connsiteX17" fmla="*/ 276271 w 355014"/>
                  <a:gd name="connsiteY17" fmla="*/ 114994 h 322334"/>
                  <a:gd name="connsiteX18" fmla="*/ 276271 w 355014"/>
                  <a:gd name="connsiteY18" fmla="*/ 123341 h 322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55014" h="322334" extrusionOk="0">
                    <a:moveTo>
                      <a:pt x="340793" y="57304"/>
                    </a:moveTo>
                    <a:cubicBezTo>
                      <a:pt x="331289" y="39011"/>
                      <a:pt x="317844" y="24878"/>
                      <a:pt x="300625" y="14932"/>
                    </a:cubicBezTo>
                    <a:cubicBezTo>
                      <a:pt x="283407" y="4987"/>
                      <a:pt x="263626" y="0"/>
                      <a:pt x="241255" y="0"/>
                    </a:cubicBezTo>
                    <a:lnTo>
                      <a:pt x="0" y="0"/>
                    </a:lnTo>
                    <a:lnTo>
                      <a:pt x="0" y="322335"/>
                    </a:lnTo>
                    <a:lnTo>
                      <a:pt x="78958" y="322335"/>
                    </a:lnTo>
                    <a:lnTo>
                      <a:pt x="78958" y="237784"/>
                    </a:lnTo>
                    <a:lnTo>
                      <a:pt x="241228" y="237784"/>
                    </a:lnTo>
                    <a:cubicBezTo>
                      <a:pt x="263598" y="237784"/>
                      <a:pt x="283379" y="232825"/>
                      <a:pt x="300598" y="222852"/>
                    </a:cubicBezTo>
                    <a:cubicBezTo>
                      <a:pt x="317817" y="212906"/>
                      <a:pt x="331261" y="198773"/>
                      <a:pt x="340766" y="180287"/>
                    </a:cubicBezTo>
                    <a:cubicBezTo>
                      <a:pt x="350270" y="161773"/>
                      <a:pt x="355009" y="140284"/>
                      <a:pt x="355009" y="115820"/>
                    </a:cubicBezTo>
                    <a:cubicBezTo>
                      <a:pt x="355202" y="91741"/>
                      <a:pt x="350270" y="75817"/>
                      <a:pt x="340766" y="57331"/>
                    </a:cubicBezTo>
                    <a:close/>
                    <a:moveTo>
                      <a:pt x="276271" y="123369"/>
                    </a:moveTo>
                    <a:cubicBezTo>
                      <a:pt x="276271" y="144858"/>
                      <a:pt x="258860" y="162352"/>
                      <a:pt x="237481" y="162352"/>
                    </a:cubicBezTo>
                    <a:lnTo>
                      <a:pt x="78958" y="162352"/>
                    </a:lnTo>
                    <a:lnTo>
                      <a:pt x="78958" y="76010"/>
                    </a:lnTo>
                    <a:lnTo>
                      <a:pt x="237481" y="76010"/>
                    </a:lnTo>
                    <a:cubicBezTo>
                      <a:pt x="258860" y="76010"/>
                      <a:pt x="276271" y="93532"/>
                      <a:pt x="276271" y="114994"/>
                    </a:cubicBezTo>
                    <a:lnTo>
                      <a:pt x="276271" y="123341"/>
                    </a:lnTo>
                    <a:close/>
                  </a:path>
                </a:pathLst>
              </a:custGeom>
              <a:solidFill>
                <a:srgbClr val="FFFFFF"/>
              </a:solidFill>
              <a:ln w="0" cap="flat">
                <a:noFill/>
                <a:prstDash val="solid"/>
                <a:miter/>
              </a:ln>
            </p:spPr>
            <p:txBody>
              <a:bodyPr rtlCol="0" anchor="ctr"/>
              <a:lstStyle/>
              <a:p>
                <a:pPr>
                  <a:defRPr/>
                </a:pPr>
                <a:endParaRPr lang="en-GB"/>
              </a:p>
            </p:txBody>
          </p:sp>
          <p:sp>
            <p:nvSpPr>
              <p:cNvPr id="36" name="Полилиния: фигура 35"/>
              <p:cNvSpPr/>
              <p:nvPr/>
            </p:nvSpPr>
            <p:spPr bwMode="auto">
              <a:xfrm>
                <a:off x="9421298" y="462612"/>
                <a:ext cx="355008" cy="344015"/>
              </a:xfrm>
              <a:custGeom>
                <a:avLst/>
                <a:gdLst>
                  <a:gd name="connsiteX0" fmla="*/ 276244 w 355008"/>
                  <a:gd name="connsiteY0" fmla="*/ 226240 h 344016"/>
                  <a:gd name="connsiteX1" fmla="*/ 265169 w 355008"/>
                  <a:gd name="connsiteY1" fmla="*/ 193814 h 344016"/>
                  <a:gd name="connsiteX2" fmla="*/ 236875 w 355008"/>
                  <a:gd name="connsiteY2" fmla="*/ 181664 h 344016"/>
                  <a:gd name="connsiteX3" fmla="*/ 78958 w 355008"/>
                  <a:gd name="connsiteY3" fmla="*/ 181664 h 344016"/>
                  <a:gd name="connsiteX4" fmla="*/ 78958 w 355008"/>
                  <a:gd name="connsiteY4" fmla="*/ 344016 h 344016"/>
                  <a:gd name="connsiteX5" fmla="*/ 0 w 355008"/>
                  <a:gd name="connsiteY5" fmla="*/ 344016 h 344016"/>
                  <a:gd name="connsiteX6" fmla="*/ 0 w 355008"/>
                  <a:gd name="connsiteY6" fmla="*/ 0 h 344016"/>
                  <a:gd name="connsiteX7" fmla="*/ 78958 w 355008"/>
                  <a:gd name="connsiteY7" fmla="*/ 0 h 344016"/>
                  <a:gd name="connsiteX8" fmla="*/ 78958 w 355008"/>
                  <a:gd name="connsiteY8" fmla="*/ 106646 h 344016"/>
                  <a:gd name="connsiteX9" fmla="*/ 241228 w 355008"/>
                  <a:gd name="connsiteY9" fmla="*/ 106646 h 344016"/>
                  <a:gd name="connsiteX10" fmla="*/ 300598 w 355008"/>
                  <a:gd name="connsiteY10" fmla="*/ 121578 h 344016"/>
                  <a:gd name="connsiteX11" fmla="*/ 340766 w 355008"/>
                  <a:gd name="connsiteY11" fmla="*/ 164170 h 344016"/>
                  <a:gd name="connsiteX12" fmla="*/ 355009 w 355008"/>
                  <a:gd name="connsiteY12" fmla="*/ 228637 h 344016"/>
                  <a:gd name="connsiteX13" fmla="*/ 355009 w 355008"/>
                  <a:gd name="connsiteY13" fmla="*/ 343851 h 344016"/>
                  <a:gd name="connsiteX14" fmla="*/ 275638 w 355008"/>
                  <a:gd name="connsiteY14" fmla="*/ 343851 h 344016"/>
                  <a:gd name="connsiteX15" fmla="*/ 276244 w 355008"/>
                  <a:gd name="connsiteY15" fmla="*/ 226268 h 344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55008" h="344016" extrusionOk="0">
                    <a:moveTo>
                      <a:pt x="276244" y="226240"/>
                    </a:moveTo>
                    <a:cubicBezTo>
                      <a:pt x="276244" y="212713"/>
                      <a:pt x="272469" y="201776"/>
                      <a:pt x="265169" y="193814"/>
                    </a:cubicBezTo>
                    <a:cubicBezTo>
                      <a:pt x="257840" y="185659"/>
                      <a:pt x="248336" y="181664"/>
                      <a:pt x="236875" y="181664"/>
                    </a:cubicBezTo>
                    <a:lnTo>
                      <a:pt x="78958" y="181664"/>
                    </a:lnTo>
                    <a:lnTo>
                      <a:pt x="78958" y="344016"/>
                    </a:lnTo>
                    <a:lnTo>
                      <a:pt x="0" y="344016"/>
                    </a:lnTo>
                    <a:lnTo>
                      <a:pt x="0" y="0"/>
                    </a:lnTo>
                    <a:lnTo>
                      <a:pt x="78958" y="0"/>
                    </a:lnTo>
                    <a:lnTo>
                      <a:pt x="78958" y="106646"/>
                    </a:lnTo>
                    <a:lnTo>
                      <a:pt x="241228" y="106646"/>
                    </a:lnTo>
                    <a:cubicBezTo>
                      <a:pt x="263598" y="106646"/>
                      <a:pt x="283379" y="111632"/>
                      <a:pt x="300598" y="121578"/>
                    </a:cubicBezTo>
                    <a:cubicBezTo>
                      <a:pt x="317817" y="131524"/>
                      <a:pt x="331289" y="145657"/>
                      <a:pt x="340766" y="164170"/>
                    </a:cubicBezTo>
                    <a:cubicBezTo>
                      <a:pt x="350270" y="182684"/>
                      <a:pt x="355009" y="204173"/>
                      <a:pt x="355009" y="228637"/>
                    </a:cubicBezTo>
                    <a:lnTo>
                      <a:pt x="355009" y="343851"/>
                    </a:lnTo>
                    <a:lnTo>
                      <a:pt x="275638" y="343851"/>
                    </a:lnTo>
                    <a:lnTo>
                      <a:pt x="276244" y="226268"/>
                    </a:lnTo>
                    <a:close/>
                  </a:path>
                </a:pathLst>
              </a:custGeom>
              <a:solidFill>
                <a:srgbClr val="FFFFFF"/>
              </a:solidFill>
              <a:ln w="0" cap="flat">
                <a:noFill/>
                <a:prstDash val="solid"/>
                <a:miter/>
              </a:ln>
            </p:spPr>
            <p:txBody>
              <a:bodyPr rtlCol="0" anchor="ctr"/>
              <a:lstStyle/>
              <a:p>
                <a:pPr>
                  <a:defRPr/>
                </a:pPr>
                <a:endParaRPr lang="en-GB"/>
              </a:p>
            </p:txBody>
          </p:sp>
          <p:sp>
            <p:nvSpPr>
              <p:cNvPr id="37" name="Полилиния: фигура 36"/>
              <p:cNvSpPr/>
              <p:nvPr/>
            </p:nvSpPr>
            <p:spPr bwMode="auto">
              <a:xfrm>
                <a:off x="9815896" y="462612"/>
                <a:ext cx="355036" cy="343630"/>
              </a:xfrm>
              <a:custGeom>
                <a:avLst/>
                <a:gdLst>
                  <a:gd name="connsiteX0" fmla="*/ 14243 w 355036"/>
                  <a:gd name="connsiteY0" fmla="*/ 286327 h 343630"/>
                  <a:gd name="connsiteX1" fmla="*/ 54411 w 355036"/>
                  <a:gd name="connsiteY1" fmla="*/ 328699 h 343630"/>
                  <a:gd name="connsiteX2" fmla="*/ 113781 w 355036"/>
                  <a:gd name="connsiteY2" fmla="*/ 343631 h 343630"/>
                  <a:gd name="connsiteX3" fmla="*/ 355037 w 355036"/>
                  <a:gd name="connsiteY3" fmla="*/ 343631 h 343630"/>
                  <a:gd name="connsiteX4" fmla="*/ 355037 w 355036"/>
                  <a:gd name="connsiteY4" fmla="*/ 0 h 343630"/>
                  <a:gd name="connsiteX5" fmla="*/ 276078 w 355036"/>
                  <a:gd name="connsiteY5" fmla="*/ 0 h 343630"/>
                  <a:gd name="connsiteX6" fmla="*/ 276078 w 355036"/>
                  <a:gd name="connsiteY6" fmla="*/ 105847 h 343630"/>
                  <a:gd name="connsiteX7" fmla="*/ 113781 w 355036"/>
                  <a:gd name="connsiteY7" fmla="*/ 105847 h 343630"/>
                  <a:gd name="connsiteX8" fmla="*/ 54411 w 355036"/>
                  <a:gd name="connsiteY8" fmla="*/ 120779 h 343630"/>
                  <a:gd name="connsiteX9" fmla="*/ 14243 w 355036"/>
                  <a:gd name="connsiteY9" fmla="*/ 163371 h 343630"/>
                  <a:gd name="connsiteX10" fmla="*/ 0 w 355036"/>
                  <a:gd name="connsiteY10" fmla="*/ 227838 h 343630"/>
                  <a:gd name="connsiteX11" fmla="*/ 14243 w 355036"/>
                  <a:gd name="connsiteY11" fmla="*/ 286327 h 343630"/>
                  <a:gd name="connsiteX12" fmla="*/ 78958 w 355036"/>
                  <a:gd name="connsiteY12" fmla="*/ 220455 h 343630"/>
                  <a:gd name="connsiteX13" fmla="*/ 117749 w 355036"/>
                  <a:gd name="connsiteY13" fmla="*/ 181472 h 343630"/>
                  <a:gd name="connsiteX14" fmla="*/ 276271 w 355036"/>
                  <a:gd name="connsiteY14" fmla="*/ 181472 h 343630"/>
                  <a:gd name="connsiteX15" fmla="*/ 276271 w 355036"/>
                  <a:gd name="connsiteY15" fmla="*/ 267813 h 343630"/>
                  <a:gd name="connsiteX16" fmla="*/ 117749 w 355036"/>
                  <a:gd name="connsiteY16" fmla="*/ 267813 h 343630"/>
                  <a:gd name="connsiteX17" fmla="*/ 78958 w 355036"/>
                  <a:gd name="connsiteY17" fmla="*/ 228830 h 343630"/>
                  <a:gd name="connsiteX18" fmla="*/ 78958 w 355036"/>
                  <a:gd name="connsiteY18" fmla="*/ 220482 h 34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55036" h="343630" extrusionOk="0">
                    <a:moveTo>
                      <a:pt x="14243" y="286327"/>
                    </a:moveTo>
                    <a:cubicBezTo>
                      <a:pt x="23748" y="304620"/>
                      <a:pt x="37192" y="318753"/>
                      <a:pt x="54411" y="328699"/>
                    </a:cubicBezTo>
                    <a:cubicBezTo>
                      <a:pt x="71630" y="338644"/>
                      <a:pt x="91411" y="343631"/>
                      <a:pt x="113781" y="343631"/>
                    </a:cubicBezTo>
                    <a:lnTo>
                      <a:pt x="355037" y="343631"/>
                    </a:lnTo>
                    <a:lnTo>
                      <a:pt x="355037" y="0"/>
                    </a:lnTo>
                    <a:lnTo>
                      <a:pt x="276078" y="0"/>
                    </a:lnTo>
                    <a:lnTo>
                      <a:pt x="276078" y="105847"/>
                    </a:lnTo>
                    <a:lnTo>
                      <a:pt x="113781" y="105847"/>
                    </a:lnTo>
                    <a:cubicBezTo>
                      <a:pt x="91411" y="105847"/>
                      <a:pt x="71630" y="110833"/>
                      <a:pt x="54411" y="120779"/>
                    </a:cubicBezTo>
                    <a:cubicBezTo>
                      <a:pt x="37192" y="130725"/>
                      <a:pt x="23748" y="144858"/>
                      <a:pt x="14243" y="163371"/>
                    </a:cubicBezTo>
                    <a:cubicBezTo>
                      <a:pt x="4739" y="181885"/>
                      <a:pt x="0" y="203374"/>
                      <a:pt x="0" y="227838"/>
                    </a:cubicBezTo>
                    <a:cubicBezTo>
                      <a:pt x="0" y="252303"/>
                      <a:pt x="4739" y="268034"/>
                      <a:pt x="14243" y="286327"/>
                    </a:cubicBezTo>
                    <a:close/>
                    <a:moveTo>
                      <a:pt x="78958" y="220455"/>
                    </a:moveTo>
                    <a:cubicBezTo>
                      <a:pt x="78958" y="198966"/>
                      <a:pt x="96370" y="181472"/>
                      <a:pt x="117749" y="181472"/>
                    </a:cubicBezTo>
                    <a:lnTo>
                      <a:pt x="276271" y="181472"/>
                    </a:lnTo>
                    <a:lnTo>
                      <a:pt x="276271" y="267813"/>
                    </a:lnTo>
                    <a:lnTo>
                      <a:pt x="117749" y="267813"/>
                    </a:lnTo>
                    <a:cubicBezTo>
                      <a:pt x="96370" y="267813"/>
                      <a:pt x="78958" y="250319"/>
                      <a:pt x="78958" y="228830"/>
                    </a:cubicBezTo>
                    <a:lnTo>
                      <a:pt x="78958" y="220482"/>
                    </a:lnTo>
                    <a:close/>
                  </a:path>
                </a:pathLst>
              </a:custGeom>
              <a:solidFill>
                <a:srgbClr val="FFFFFF"/>
              </a:solidFill>
              <a:ln w="0" cap="flat">
                <a:noFill/>
                <a:prstDash val="solid"/>
                <a:miter/>
              </a:ln>
            </p:spPr>
            <p:txBody>
              <a:bodyPr rtlCol="0" anchor="ctr"/>
              <a:lstStyle/>
              <a:p>
                <a:pPr>
                  <a:defRPr/>
                </a:pPr>
                <a:endParaRPr lang="en-GB"/>
              </a:p>
            </p:txBody>
          </p:sp>
          <p:sp>
            <p:nvSpPr>
              <p:cNvPr id="38" name="Полилиния: фигура 37"/>
              <p:cNvSpPr/>
              <p:nvPr/>
            </p:nvSpPr>
            <p:spPr bwMode="auto">
              <a:xfrm>
                <a:off x="9894882" y="839027"/>
                <a:ext cx="276271" cy="17604"/>
              </a:xfrm>
              <a:custGeom>
                <a:avLst/>
                <a:gdLst>
                  <a:gd name="connsiteX0" fmla="*/ 276271 w 276271"/>
                  <a:gd name="connsiteY0" fmla="*/ 0 h 17604"/>
                  <a:gd name="connsiteX1" fmla="*/ 0 w 276271"/>
                  <a:gd name="connsiteY1" fmla="*/ 0 h 17604"/>
                  <a:gd name="connsiteX2" fmla="*/ 0 w 276271"/>
                  <a:gd name="connsiteY2" fmla="*/ 17604 h 17604"/>
                  <a:gd name="connsiteX3" fmla="*/ 276271 w 276271"/>
                  <a:gd name="connsiteY3" fmla="*/ 17604 h 17604"/>
                  <a:gd name="connsiteX4" fmla="*/ 276271 w 276271"/>
                  <a:gd name="connsiteY4" fmla="*/ 0 h 17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271" h="17604" extrusionOk="0">
                    <a:moveTo>
                      <a:pt x="276271" y="0"/>
                    </a:moveTo>
                    <a:lnTo>
                      <a:pt x="0" y="0"/>
                    </a:lnTo>
                    <a:lnTo>
                      <a:pt x="0" y="17604"/>
                    </a:lnTo>
                    <a:lnTo>
                      <a:pt x="276271" y="17604"/>
                    </a:lnTo>
                    <a:lnTo>
                      <a:pt x="276271" y="0"/>
                    </a:lnTo>
                    <a:close/>
                  </a:path>
                </a:pathLst>
              </a:custGeom>
              <a:solidFill>
                <a:srgbClr val="FFFFFF"/>
              </a:solidFill>
              <a:ln w="0" cap="flat">
                <a:noFill/>
                <a:prstDash val="solid"/>
                <a:miter/>
              </a:ln>
            </p:spPr>
            <p:txBody>
              <a:bodyPr rtlCol="0" anchor="ctr"/>
              <a:lstStyle/>
              <a:p>
                <a:pPr>
                  <a:defRPr/>
                </a:pPr>
                <a:endParaRPr lang="en-GB"/>
              </a:p>
            </p:txBody>
          </p:sp>
          <p:sp>
            <p:nvSpPr>
              <p:cNvPr id="39" name="Полилиния: фигура 38"/>
              <p:cNvSpPr/>
              <p:nvPr/>
            </p:nvSpPr>
            <p:spPr bwMode="auto">
              <a:xfrm>
                <a:off x="9026645" y="518291"/>
                <a:ext cx="276271" cy="17604"/>
              </a:xfrm>
              <a:custGeom>
                <a:avLst/>
                <a:gdLst>
                  <a:gd name="connsiteX0" fmla="*/ 276271 w 276271"/>
                  <a:gd name="connsiteY0" fmla="*/ 0 h 17604"/>
                  <a:gd name="connsiteX1" fmla="*/ 0 w 276271"/>
                  <a:gd name="connsiteY1" fmla="*/ 0 h 17604"/>
                  <a:gd name="connsiteX2" fmla="*/ 0 w 276271"/>
                  <a:gd name="connsiteY2" fmla="*/ 17604 h 17604"/>
                  <a:gd name="connsiteX3" fmla="*/ 276271 w 276271"/>
                  <a:gd name="connsiteY3" fmla="*/ 17604 h 17604"/>
                  <a:gd name="connsiteX4" fmla="*/ 276271 w 276271"/>
                  <a:gd name="connsiteY4" fmla="*/ 0 h 17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271" h="17604" extrusionOk="0">
                    <a:moveTo>
                      <a:pt x="276271" y="0"/>
                    </a:moveTo>
                    <a:lnTo>
                      <a:pt x="0" y="0"/>
                    </a:lnTo>
                    <a:lnTo>
                      <a:pt x="0" y="17604"/>
                    </a:lnTo>
                    <a:lnTo>
                      <a:pt x="276271" y="17604"/>
                    </a:lnTo>
                    <a:lnTo>
                      <a:pt x="276271" y="0"/>
                    </a:lnTo>
                    <a:close/>
                  </a:path>
                </a:pathLst>
              </a:custGeom>
              <a:solidFill>
                <a:srgbClr val="FFFFFF"/>
              </a:solidFill>
              <a:ln w="0" cap="flat">
                <a:noFill/>
                <a:prstDash val="solid"/>
                <a:miter/>
              </a:ln>
            </p:spPr>
            <p:txBody>
              <a:bodyPr rtlCol="0" anchor="ctr"/>
              <a:lstStyle/>
              <a:p>
                <a:pPr>
                  <a:defRPr/>
                </a:pPr>
                <a:endParaRPr lang="en-GB"/>
              </a:p>
            </p:txBody>
          </p:sp>
          <p:sp>
            <p:nvSpPr>
              <p:cNvPr id="40" name="Полилиния: фигура 39"/>
              <p:cNvSpPr/>
              <p:nvPr/>
            </p:nvSpPr>
            <p:spPr bwMode="auto">
              <a:xfrm>
                <a:off x="10371359" y="463521"/>
                <a:ext cx="358369" cy="341178"/>
              </a:xfrm>
              <a:custGeom>
                <a:avLst/>
                <a:gdLst>
                  <a:gd name="connsiteX0" fmla="*/ 348865 w 358370"/>
                  <a:gd name="connsiteY0" fmla="*/ 341179 h 341178"/>
                  <a:gd name="connsiteX1" fmla="*/ 0 w 358370"/>
                  <a:gd name="connsiteY1" fmla="*/ 341179 h 341178"/>
                  <a:gd name="connsiteX2" fmla="*/ 0 w 358370"/>
                  <a:gd name="connsiteY2" fmla="*/ 254451 h 341178"/>
                  <a:gd name="connsiteX3" fmla="*/ 109842 w 358370"/>
                  <a:gd name="connsiteY3" fmla="*/ 144610 h 341178"/>
                  <a:gd name="connsiteX4" fmla="*/ 246545 w 358370"/>
                  <a:gd name="connsiteY4" fmla="*/ 144610 h 341178"/>
                  <a:gd name="connsiteX5" fmla="*/ 279136 w 358370"/>
                  <a:gd name="connsiteY5" fmla="*/ 112018 h 341178"/>
                  <a:gd name="connsiteX6" fmla="*/ 246545 w 358370"/>
                  <a:gd name="connsiteY6" fmla="*/ 79427 h 341178"/>
                  <a:gd name="connsiteX7" fmla="*/ 2755 w 358370"/>
                  <a:gd name="connsiteY7" fmla="*/ 79427 h 341178"/>
                  <a:gd name="connsiteX8" fmla="*/ 2755 w 358370"/>
                  <a:gd name="connsiteY8" fmla="*/ 0 h 341178"/>
                  <a:gd name="connsiteX9" fmla="*/ 246352 w 358370"/>
                  <a:gd name="connsiteY9" fmla="*/ 0 h 341178"/>
                  <a:gd name="connsiteX10" fmla="*/ 358370 w 358370"/>
                  <a:gd name="connsiteY10" fmla="*/ 112018 h 341178"/>
                  <a:gd name="connsiteX11" fmla="*/ 246352 w 358370"/>
                  <a:gd name="connsiteY11" fmla="*/ 224036 h 341178"/>
                  <a:gd name="connsiteX12" fmla="*/ 109649 w 358370"/>
                  <a:gd name="connsiteY12" fmla="*/ 224036 h 341178"/>
                  <a:gd name="connsiteX13" fmla="*/ 79234 w 358370"/>
                  <a:gd name="connsiteY13" fmla="*/ 254451 h 341178"/>
                  <a:gd name="connsiteX14" fmla="*/ 79234 w 358370"/>
                  <a:gd name="connsiteY14" fmla="*/ 261752 h 341178"/>
                  <a:gd name="connsiteX15" fmla="*/ 348700 w 358370"/>
                  <a:gd name="connsiteY15" fmla="*/ 261752 h 341178"/>
                  <a:gd name="connsiteX16" fmla="*/ 348700 w 358370"/>
                  <a:gd name="connsiteY16" fmla="*/ 341179 h 341178"/>
                  <a:gd name="connsiteX17" fmla="*/ 348893 w 358370"/>
                  <a:gd name="connsiteY17" fmla="*/ 341179 h 341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58370" h="341178" extrusionOk="0">
                    <a:moveTo>
                      <a:pt x="348865" y="341179"/>
                    </a:moveTo>
                    <a:lnTo>
                      <a:pt x="0" y="341179"/>
                    </a:lnTo>
                    <a:lnTo>
                      <a:pt x="0" y="254451"/>
                    </a:lnTo>
                    <a:cubicBezTo>
                      <a:pt x="0" y="194007"/>
                      <a:pt x="49177" y="144610"/>
                      <a:pt x="109842" y="144610"/>
                    </a:cubicBezTo>
                    <a:lnTo>
                      <a:pt x="246545" y="144610"/>
                    </a:lnTo>
                    <a:cubicBezTo>
                      <a:pt x="264535" y="144610"/>
                      <a:pt x="279136" y="129981"/>
                      <a:pt x="279136" y="112018"/>
                    </a:cubicBezTo>
                    <a:cubicBezTo>
                      <a:pt x="279136" y="94056"/>
                      <a:pt x="264507" y="79427"/>
                      <a:pt x="246545" y="79427"/>
                    </a:cubicBezTo>
                    <a:lnTo>
                      <a:pt x="2755" y="79427"/>
                    </a:lnTo>
                    <a:lnTo>
                      <a:pt x="2755" y="0"/>
                    </a:lnTo>
                    <a:lnTo>
                      <a:pt x="246352" y="0"/>
                    </a:lnTo>
                    <a:cubicBezTo>
                      <a:pt x="307981" y="0"/>
                      <a:pt x="358370" y="50168"/>
                      <a:pt x="358370" y="112018"/>
                    </a:cubicBezTo>
                    <a:cubicBezTo>
                      <a:pt x="358370" y="173868"/>
                      <a:pt x="308202" y="224036"/>
                      <a:pt x="246352" y="224036"/>
                    </a:cubicBezTo>
                    <a:lnTo>
                      <a:pt x="109649" y="224036"/>
                    </a:lnTo>
                    <a:cubicBezTo>
                      <a:pt x="92843" y="224036"/>
                      <a:pt x="79234" y="237674"/>
                      <a:pt x="79234" y="254451"/>
                    </a:cubicBezTo>
                    <a:lnTo>
                      <a:pt x="79234" y="261752"/>
                    </a:lnTo>
                    <a:lnTo>
                      <a:pt x="348700" y="261752"/>
                    </a:lnTo>
                    <a:lnTo>
                      <a:pt x="348700" y="341179"/>
                    </a:lnTo>
                    <a:lnTo>
                      <a:pt x="348893" y="341179"/>
                    </a:lnTo>
                    <a:close/>
                  </a:path>
                </a:pathLst>
              </a:custGeom>
              <a:solidFill>
                <a:srgbClr val="FFFFFF"/>
              </a:solidFill>
              <a:ln w="0" cap="flat">
                <a:noFill/>
                <a:prstDash val="solid"/>
                <a:miter/>
              </a:ln>
            </p:spPr>
            <p:txBody>
              <a:bodyPr rtlCol="0" anchor="ctr"/>
              <a:lstStyle/>
              <a:p>
                <a:pPr>
                  <a:defRPr/>
                </a:pPr>
                <a:endParaRPr lang="en-GB"/>
              </a:p>
            </p:txBody>
          </p:sp>
        </p:grpSp>
        <p:grpSp>
          <p:nvGrpSpPr>
            <p:cNvPr id="6" name="Рисунок 2"/>
            <p:cNvGrpSpPr/>
            <p:nvPr/>
          </p:nvGrpSpPr>
          <p:grpSpPr bwMode="auto">
            <a:xfrm>
              <a:off x="11213920" y="425282"/>
              <a:ext cx="427382" cy="427382"/>
              <a:chOff x="11213920" y="425282"/>
              <a:chExt cx="427382" cy="427382"/>
            </a:xfrm>
          </p:grpSpPr>
          <p:sp>
            <p:nvSpPr>
              <p:cNvPr id="31" name="Полилиния: фигура 30"/>
              <p:cNvSpPr/>
              <p:nvPr/>
            </p:nvSpPr>
            <p:spPr bwMode="auto">
              <a:xfrm>
                <a:off x="11213920" y="425282"/>
                <a:ext cx="427382" cy="427382"/>
              </a:xfrm>
              <a:custGeom>
                <a:avLst/>
                <a:gdLst>
                  <a:gd name="connsiteX0" fmla="*/ 0 w 427382"/>
                  <a:gd name="connsiteY0" fmla="*/ 85405 h 427382"/>
                  <a:gd name="connsiteX1" fmla="*/ 13582 w 427382"/>
                  <a:gd name="connsiteY1" fmla="*/ 13582 h 427382"/>
                  <a:gd name="connsiteX2" fmla="*/ 85405 w 427382"/>
                  <a:gd name="connsiteY2" fmla="*/ 0 h 427382"/>
                  <a:gd name="connsiteX3" fmla="*/ 341978 w 427382"/>
                  <a:gd name="connsiteY3" fmla="*/ 0 h 427382"/>
                  <a:gd name="connsiteX4" fmla="*/ 413801 w 427382"/>
                  <a:gd name="connsiteY4" fmla="*/ 13582 h 427382"/>
                  <a:gd name="connsiteX5" fmla="*/ 427383 w 427382"/>
                  <a:gd name="connsiteY5" fmla="*/ 85405 h 427382"/>
                  <a:gd name="connsiteX6" fmla="*/ 427383 w 427382"/>
                  <a:gd name="connsiteY6" fmla="*/ 341978 h 427382"/>
                  <a:gd name="connsiteX7" fmla="*/ 413801 w 427382"/>
                  <a:gd name="connsiteY7" fmla="*/ 413800 h 427382"/>
                  <a:gd name="connsiteX8" fmla="*/ 341978 w 427382"/>
                  <a:gd name="connsiteY8" fmla="*/ 427383 h 427382"/>
                  <a:gd name="connsiteX9" fmla="*/ 85625 w 427382"/>
                  <a:gd name="connsiteY9" fmla="*/ 427383 h 427382"/>
                  <a:gd name="connsiteX10" fmla="*/ 13803 w 427382"/>
                  <a:gd name="connsiteY10" fmla="*/ 413800 h 427382"/>
                  <a:gd name="connsiteX11" fmla="*/ 220 w 427382"/>
                  <a:gd name="connsiteY11" fmla="*/ 341978 h 427382"/>
                  <a:gd name="connsiteX12" fmla="*/ 220 w 427382"/>
                  <a:gd name="connsiteY12" fmla="*/ 85405 h 427382"/>
                  <a:gd name="connsiteX13" fmla="*/ 0 w 427382"/>
                  <a:gd name="connsiteY13" fmla="*/ 85405 h 427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7382" h="427382" extrusionOk="0">
                    <a:moveTo>
                      <a:pt x="0" y="85405"/>
                    </a:moveTo>
                    <a:cubicBezTo>
                      <a:pt x="0" y="48047"/>
                      <a:pt x="0" y="27164"/>
                      <a:pt x="13582" y="13582"/>
                    </a:cubicBezTo>
                    <a:cubicBezTo>
                      <a:pt x="27164" y="0"/>
                      <a:pt x="48020" y="0"/>
                      <a:pt x="85405" y="0"/>
                    </a:cubicBezTo>
                    <a:lnTo>
                      <a:pt x="341978" y="0"/>
                    </a:lnTo>
                    <a:cubicBezTo>
                      <a:pt x="379336" y="0"/>
                      <a:pt x="400219" y="0"/>
                      <a:pt x="413801" y="13582"/>
                    </a:cubicBezTo>
                    <a:cubicBezTo>
                      <a:pt x="427383" y="27164"/>
                      <a:pt x="427383" y="48020"/>
                      <a:pt x="427383" y="85405"/>
                    </a:cubicBezTo>
                    <a:lnTo>
                      <a:pt x="427383" y="341978"/>
                    </a:lnTo>
                    <a:cubicBezTo>
                      <a:pt x="427383" y="379335"/>
                      <a:pt x="427383" y="400218"/>
                      <a:pt x="413801" y="413800"/>
                    </a:cubicBezTo>
                    <a:cubicBezTo>
                      <a:pt x="400219" y="427383"/>
                      <a:pt x="379363" y="427383"/>
                      <a:pt x="341978" y="427383"/>
                    </a:cubicBezTo>
                    <a:lnTo>
                      <a:pt x="85625" y="427383"/>
                    </a:lnTo>
                    <a:cubicBezTo>
                      <a:pt x="48268" y="427383"/>
                      <a:pt x="27385" y="427383"/>
                      <a:pt x="13803" y="413800"/>
                    </a:cubicBezTo>
                    <a:cubicBezTo>
                      <a:pt x="220" y="400218"/>
                      <a:pt x="220" y="379363"/>
                      <a:pt x="220" y="341978"/>
                    </a:cubicBezTo>
                    <a:lnTo>
                      <a:pt x="220" y="85405"/>
                    </a:lnTo>
                    <a:lnTo>
                      <a:pt x="0" y="85405"/>
                    </a:lnTo>
                    <a:close/>
                  </a:path>
                </a:pathLst>
              </a:custGeom>
              <a:solidFill>
                <a:srgbClr val="FF0000"/>
              </a:solidFill>
              <a:ln w="0" cap="flat">
                <a:noFill/>
                <a:prstDash val="solid"/>
                <a:miter/>
              </a:ln>
            </p:spPr>
            <p:txBody>
              <a:bodyPr rtlCol="0" anchor="ctr"/>
              <a:lstStyle/>
              <a:p>
                <a:pPr>
                  <a:defRPr/>
                </a:pPr>
                <a:endParaRPr lang="en-GB"/>
              </a:p>
            </p:txBody>
          </p:sp>
          <p:grpSp>
            <p:nvGrpSpPr>
              <p:cNvPr id="32" name="Рисунок 2"/>
              <p:cNvGrpSpPr/>
              <p:nvPr/>
            </p:nvGrpSpPr>
            <p:grpSpPr bwMode="auto">
              <a:xfrm>
                <a:off x="11298278" y="512781"/>
                <a:ext cx="263680" cy="252412"/>
                <a:chOff x="11298278" y="512781"/>
                <a:chExt cx="263680" cy="252412"/>
              </a:xfrm>
              <a:solidFill>
                <a:srgbClr val="000000"/>
              </a:solidFill>
            </p:grpSpPr>
            <p:sp>
              <p:nvSpPr>
                <p:cNvPr id="33" name="Полилиния: фигура 32"/>
                <p:cNvSpPr/>
                <p:nvPr/>
              </p:nvSpPr>
              <p:spPr bwMode="auto">
                <a:xfrm>
                  <a:off x="11298278" y="564768"/>
                  <a:ext cx="146731" cy="200425"/>
                </a:xfrm>
                <a:custGeom>
                  <a:avLst/>
                  <a:gdLst>
                    <a:gd name="connsiteX0" fmla="*/ 81383 w 146731"/>
                    <a:gd name="connsiteY0" fmla="*/ 0 h 200425"/>
                    <a:gd name="connsiteX1" fmla="*/ 41105 w 146731"/>
                    <a:gd name="connsiteY1" fmla="*/ 16502 h 200425"/>
                    <a:gd name="connsiteX2" fmla="*/ 37771 w 146731"/>
                    <a:gd name="connsiteY2" fmla="*/ 16502 h 200425"/>
                    <a:gd name="connsiteX3" fmla="*/ 37771 w 146731"/>
                    <a:gd name="connsiteY3" fmla="*/ 2727 h 200425"/>
                    <a:gd name="connsiteX4" fmla="*/ 0 w 146731"/>
                    <a:gd name="connsiteY4" fmla="*/ 2727 h 200425"/>
                    <a:gd name="connsiteX5" fmla="*/ 0 w 146731"/>
                    <a:gd name="connsiteY5" fmla="*/ 200426 h 200425"/>
                    <a:gd name="connsiteX6" fmla="*/ 37771 w 146731"/>
                    <a:gd name="connsiteY6" fmla="*/ 200426 h 200425"/>
                    <a:gd name="connsiteX7" fmla="*/ 37771 w 146731"/>
                    <a:gd name="connsiteY7" fmla="*/ 131744 h 200425"/>
                    <a:gd name="connsiteX8" fmla="*/ 41105 w 146731"/>
                    <a:gd name="connsiteY8" fmla="*/ 131744 h 200425"/>
                    <a:gd name="connsiteX9" fmla="*/ 81383 w 146731"/>
                    <a:gd name="connsiteY9" fmla="*/ 148246 h 200425"/>
                    <a:gd name="connsiteX10" fmla="*/ 146731 w 146731"/>
                    <a:gd name="connsiteY10" fmla="*/ 74137 h 200425"/>
                    <a:gd name="connsiteX11" fmla="*/ 81383 w 146731"/>
                    <a:gd name="connsiteY11" fmla="*/ 28 h 200425"/>
                    <a:gd name="connsiteX12" fmla="*/ 73035 w 146731"/>
                    <a:gd name="connsiteY12" fmla="*/ 113148 h 200425"/>
                    <a:gd name="connsiteX13" fmla="*/ 37744 w 146731"/>
                    <a:gd name="connsiteY13" fmla="*/ 74109 h 200425"/>
                    <a:gd name="connsiteX14" fmla="*/ 37744 w 146731"/>
                    <a:gd name="connsiteY14" fmla="*/ 74109 h 200425"/>
                    <a:gd name="connsiteX15" fmla="*/ 73035 w 146731"/>
                    <a:gd name="connsiteY15" fmla="*/ 35071 h 200425"/>
                    <a:gd name="connsiteX16" fmla="*/ 108740 w 146731"/>
                    <a:gd name="connsiteY16" fmla="*/ 74109 h 200425"/>
                    <a:gd name="connsiteX17" fmla="*/ 73035 w 146731"/>
                    <a:gd name="connsiteY17" fmla="*/ 113148 h 200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46731" h="200425" extrusionOk="0">
                      <a:moveTo>
                        <a:pt x="81383" y="0"/>
                      </a:moveTo>
                      <a:cubicBezTo>
                        <a:pt x="65321" y="0"/>
                        <a:pt x="50499" y="5841"/>
                        <a:pt x="41105" y="16502"/>
                      </a:cubicBezTo>
                      <a:lnTo>
                        <a:pt x="37771" y="16502"/>
                      </a:lnTo>
                      <a:lnTo>
                        <a:pt x="37771" y="2727"/>
                      </a:lnTo>
                      <a:lnTo>
                        <a:pt x="0" y="2727"/>
                      </a:lnTo>
                      <a:lnTo>
                        <a:pt x="0" y="200426"/>
                      </a:lnTo>
                      <a:lnTo>
                        <a:pt x="37771" y="200426"/>
                      </a:lnTo>
                      <a:lnTo>
                        <a:pt x="37771" y="131744"/>
                      </a:lnTo>
                      <a:lnTo>
                        <a:pt x="41105" y="131744"/>
                      </a:lnTo>
                      <a:cubicBezTo>
                        <a:pt x="49866" y="141359"/>
                        <a:pt x="64081" y="148246"/>
                        <a:pt x="81383" y="148246"/>
                      </a:cubicBezTo>
                      <a:cubicBezTo>
                        <a:pt x="120201" y="148246"/>
                        <a:pt x="146731" y="116922"/>
                        <a:pt x="146731" y="74137"/>
                      </a:cubicBezTo>
                      <a:cubicBezTo>
                        <a:pt x="146731" y="31352"/>
                        <a:pt x="120228" y="28"/>
                        <a:pt x="81383" y="28"/>
                      </a:cubicBezTo>
                      <a:close/>
                      <a:moveTo>
                        <a:pt x="73035" y="113148"/>
                      </a:moveTo>
                      <a:cubicBezTo>
                        <a:pt x="52373" y="113148"/>
                        <a:pt x="37744" y="96645"/>
                        <a:pt x="37744" y="74109"/>
                      </a:cubicBezTo>
                      <a:lnTo>
                        <a:pt x="37744" y="74109"/>
                      </a:lnTo>
                      <a:cubicBezTo>
                        <a:pt x="37744" y="51574"/>
                        <a:pt x="52565" y="35071"/>
                        <a:pt x="73035" y="35071"/>
                      </a:cubicBezTo>
                      <a:cubicBezTo>
                        <a:pt x="93505" y="35071"/>
                        <a:pt x="108740" y="51574"/>
                        <a:pt x="108740" y="74109"/>
                      </a:cubicBezTo>
                      <a:cubicBezTo>
                        <a:pt x="108960" y="96645"/>
                        <a:pt x="93918" y="113148"/>
                        <a:pt x="73035" y="113148"/>
                      </a:cubicBezTo>
                      <a:close/>
                    </a:path>
                  </a:pathLst>
                </a:custGeom>
                <a:solidFill>
                  <a:schemeClr val="bg1"/>
                </a:solidFill>
                <a:ln w="0" cap="flat">
                  <a:noFill/>
                  <a:prstDash val="solid"/>
                  <a:miter/>
                </a:ln>
              </p:spPr>
              <p:txBody>
                <a:bodyPr rtlCol="0" anchor="ctr"/>
                <a:lstStyle/>
                <a:p>
                  <a:pPr>
                    <a:defRPr/>
                  </a:pPr>
                  <a:endParaRPr lang="en-GB"/>
                </a:p>
              </p:txBody>
            </p:sp>
            <p:sp>
              <p:nvSpPr>
                <p:cNvPr id="34" name="Полилиния: фигура 33"/>
                <p:cNvSpPr/>
                <p:nvPr/>
              </p:nvSpPr>
              <p:spPr bwMode="auto">
                <a:xfrm>
                  <a:off x="11465699" y="512781"/>
                  <a:ext cx="96259" cy="197698"/>
                </a:xfrm>
                <a:custGeom>
                  <a:avLst/>
                  <a:gdLst>
                    <a:gd name="connsiteX0" fmla="*/ 96012 w 96259"/>
                    <a:gd name="connsiteY0" fmla="*/ 89978 h 197698"/>
                    <a:gd name="connsiteX1" fmla="*/ 96012 w 96259"/>
                    <a:gd name="connsiteY1" fmla="*/ 54907 h 197698"/>
                    <a:gd name="connsiteX2" fmla="*/ 37771 w 96259"/>
                    <a:gd name="connsiteY2" fmla="*/ 54907 h 197698"/>
                    <a:gd name="connsiteX3" fmla="*/ 37771 w 96259"/>
                    <a:gd name="connsiteY3" fmla="*/ 0 h 197698"/>
                    <a:gd name="connsiteX4" fmla="*/ 0 w 96259"/>
                    <a:gd name="connsiteY4" fmla="*/ 0 h 197698"/>
                    <a:gd name="connsiteX5" fmla="*/ 0 w 96259"/>
                    <a:gd name="connsiteY5" fmla="*/ 138191 h 197698"/>
                    <a:gd name="connsiteX6" fmla="*/ 59508 w 96259"/>
                    <a:gd name="connsiteY6" fmla="*/ 197699 h 197698"/>
                    <a:gd name="connsiteX7" fmla="*/ 96260 w 96259"/>
                    <a:gd name="connsiteY7" fmla="*/ 197699 h 197698"/>
                    <a:gd name="connsiteX8" fmla="*/ 96260 w 96259"/>
                    <a:gd name="connsiteY8" fmla="*/ 162627 h 197698"/>
                    <a:gd name="connsiteX9" fmla="*/ 66395 w 96259"/>
                    <a:gd name="connsiteY9" fmla="*/ 162627 h 197698"/>
                    <a:gd name="connsiteX10" fmla="*/ 37578 w 96259"/>
                    <a:gd name="connsiteY10" fmla="*/ 133810 h 197698"/>
                    <a:gd name="connsiteX11" fmla="*/ 37578 w 96259"/>
                    <a:gd name="connsiteY11" fmla="*/ 90171 h 197698"/>
                    <a:gd name="connsiteX12" fmla="*/ 96039 w 96259"/>
                    <a:gd name="connsiteY12" fmla="*/ 90171 h 197698"/>
                    <a:gd name="connsiteX13" fmla="*/ 96039 w 96259"/>
                    <a:gd name="connsiteY13" fmla="*/ 89951 h 197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6259" h="197698" extrusionOk="0">
                      <a:moveTo>
                        <a:pt x="96012" y="89978"/>
                      </a:moveTo>
                      <a:lnTo>
                        <a:pt x="96012" y="54907"/>
                      </a:lnTo>
                      <a:lnTo>
                        <a:pt x="37771" y="54907"/>
                      </a:lnTo>
                      <a:lnTo>
                        <a:pt x="37771" y="0"/>
                      </a:lnTo>
                      <a:lnTo>
                        <a:pt x="0" y="0"/>
                      </a:lnTo>
                      <a:lnTo>
                        <a:pt x="0" y="138191"/>
                      </a:lnTo>
                      <a:cubicBezTo>
                        <a:pt x="0" y="176816"/>
                        <a:pt x="19202" y="197699"/>
                        <a:pt x="59508" y="197699"/>
                      </a:cubicBezTo>
                      <a:lnTo>
                        <a:pt x="96260" y="197699"/>
                      </a:lnTo>
                      <a:lnTo>
                        <a:pt x="96260" y="162627"/>
                      </a:lnTo>
                      <a:lnTo>
                        <a:pt x="66395" y="162627"/>
                      </a:lnTo>
                      <a:cubicBezTo>
                        <a:pt x="46559" y="162627"/>
                        <a:pt x="37578" y="154473"/>
                        <a:pt x="37578" y="133810"/>
                      </a:cubicBezTo>
                      <a:lnTo>
                        <a:pt x="37578" y="90171"/>
                      </a:lnTo>
                      <a:lnTo>
                        <a:pt x="96039" y="90171"/>
                      </a:lnTo>
                      <a:lnTo>
                        <a:pt x="96039" y="89951"/>
                      </a:lnTo>
                      <a:close/>
                    </a:path>
                  </a:pathLst>
                </a:custGeom>
                <a:solidFill>
                  <a:schemeClr val="bg1"/>
                </a:solidFill>
                <a:ln w="0" cap="flat">
                  <a:noFill/>
                  <a:prstDash val="solid"/>
                  <a:miter/>
                </a:ln>
              </p:spPr>
              <p:txBody>
                <a:bodyPr rtlCol="0" anchor="ctr"/>
                <a:lstStyle/>
                <a:p>
                  <a:pPr>
                    <a:defRPr/>
                  </a:pPr>
                  <a:endParaRPr lang="en-GB"/>
                </a:p>
              </p:txBody>
            </p:sp>
          </p:grpSp>
        </p:grpSp>
        <p:grpSp>
          <p:nvGrpSpPr>
            <p:cNvPr id="7" name="Рисунок 2"/>
            <p:cNvGrpSpPr/>
            <p:nvPr/>
          </p:nvGrpSpPr>
          <p:grpSpPr bwMode="auto">
            <a:xfrm>
              <a:off x="10714525" y="404770"/>
              <a:ext cx="375366" cy="704331"/>
              <a:chOff x="10714525" y="404770"/>
              <a:chExt cx="375366" cy="704331"/>
            </a:xfrm>
            <a:solidFill>
              <a:srgbClr val="FFFFFF"/>
            </a:solidFill>
          </p:grpSpPr>
          <p:sp>
            <p:nvSpPr>
              <p:cNvPr id="8" name="Полилиния: фигура 7"/>
              <p:cNvSpPr/>
              <p:nvPr/>
            </p:nvSpPr>
            <p:spPr bwMode="auto">
              <a:xfrm rot="-1719600">
                <a:off x="10934740" y="388832"/>
                <a:ext cx="33831" cy="513613"/>
              </a:xfrm>
              <a:custGeom>
                <a:avLst/>
                <a:gdLst>
                  <a:gd name="connsiteX0" fmla="*/ 0 w 33831"/>
                  <a:gd name="connsiteY0" fmla="*/ 0 h 513613"/>
                  <a:gd name="connsiteX1" fmla="*/ 33832 w 33831"/>
                  <a:gd name="connsiteY1" fmla="*/ 0 h 513613"/>
                  <a:gd name="connsiteX2" fmla="*/ 33832 w 33831"/>
                  <a:gd name="connsiteY2" fmla="*/ 513614 h 513613"/>
                  <a:gd name="connsiteX3" fmla="*/ 0 w 33831"/>
                  <a:gd name="connsiteY3" fmla="*/ 513614 h 513613"/>
                </a:gdLst>
                <a:ahLst/>
                <a:cxnLst>
                  <a:cxn ang="0">
                    <a:pos x="connsiteX0" y="connsiteY0"/>
                  </a:cxn>
                  <a:cxn ang="0">
                    <a:pos x="connsiteX1" y="connsiteY1"/>
                  </a:cxn>
                  <a:cxn ang="0">
                    <a:pos x="connsiteX2" y="connsiteY2"/>
                  </a:cxn>
                  <a:cxn ang="0">
                    <a:pos x="connsiteX3" y="connsiteY3"/>
                  </a:cxn>
                </a:cxnLst>
                <a:rect l="l" t="t" r="r" b="b"/>
                <a:pathLst>
                  <a:path w="33831" h="513613" extrusionOk="0">
                    <a:moveTo>
                      <a:pt x="0" y="0"/>
                    </a:moveTo>
                    <a:lnTo>
                      <a:pt x="33832" y="0"/>
                    </a:lnTo>
                    <a:lnTo>
                      <a:pt x="33832" y="513614"/>
                    </a:lnTo>
                    <a:lnTo>
                      <a:pt x="0" y="513614"/>
                    </a:lnTo>
                    <a:close/>
                  </a:path>
                </a:pathLst>
              </a:custGeom>
              <a:solidFill>
                <a:srgbClr val="FFFFFF"/>
              </a:solidFill>
              <a:ln w="0" cap="flat">
                <a:noFill/>
                <a:prstDash val="solid"/>
                <a:miter/>
              </a:ln>
            </p:spPr>
            <p:txBody>
              <a:bodyPr rtlCol="0" anchor="ctr"/>
              <a:lstStyle/>
              <a:p>
                <a:pPr>
                  <a:defRPr/>
                </a:pPr>
                <a:endParaRPr lang="en-GB"/>
              </a:p>
            </p:txBody>
          </p:sp>
          <p:sp>
            <p:nvSpPr>
              <p:cNvPr id="9" name="Полилиния: фигура 8"/>
              <p:cNvSpPr/>
              <p:nvPr/>
            </p:nvSpPr>
            <p:spPr bwMode="auto">
              <a:xfrm rot="-3804000">
                <a:off x="10516826" y="740020"/>
                <a:ext cx="770765" cy="33831"/>
              </a:xfrm>
              <a:custGeom>
                <a:avLst/>
                <a:gdLst>
                  <a:gd name="connsiteX0" fmla="*/ 0 w 770765"/>
                  <a:gd name="connsiteY0" fmla="*/ 0 h 33831"/>
                  <a:gd name="connsiteX1" fmla="*/ 770766 w 770765"/>
                  <a:gd name="connsiteY1" fmla="*/ 0 h 33831"/>
                  <a:gd name="connsiteX2" fmla="*/ 770766 w 770765"/>
                  <a:gd name="connsiteY2" fmla="*/ 33831 h 33831"/>
                  <a:gd name="connsiteX3" fmla="*/ 0 w 770765"/>
                  <a:gd name="connsiteY3" fmla="*/ 33831 h 33831"/>
                </a:gdLst>
                <a:ahLst/>
                <a:cxnLst>
                  <a:cxn ang="0">
                    <a:pos x="connsiteX0" y="connsiteY0"/>
                  </a:cxn>
                  <a:cxn ang="0">
                    <a:pos x="connsiteX1" y="connsiteY1"/>
                  </a:cxn>
                  <a:cxn ang="0">
                    <a:pos x="connsiteX2" y="connsiteY2"/>
                  </a:cxn>
                  <a:cxn ang="0">
                    <a:pos x="connsiteX3" y="connsiteY3"/>
                  </a:cxn>
                </a:cxnLst>
                <a:rect l="l" t="t" r="r" b="b"/>
                <a:pathLst>
                  <a:path w="770765" h="33831" extrusionOk="0">
                    <a:moveTo>
                      <a:pt x="0" y="0"/>
                    </a:moveTo>
                    <a:lnTo>
                      <a:pt x="770766" y="0"/>
                    </a:lnTo>
                    <a:lnTo>
                      <a:pt x="770766" y="33831"/>
                    </a:lnTo>
                    <a:lnTo>
                      <a:pt x="0" y="33831"/>
                    </a:lnTo>
                    <a:close/>
                  </a:path>
                </a:pathLst>
              </a:custGeom>
              <a:solidFill>
                <a:srgbClr val="FFFFFF"/>
              </a:solidFill>
              <a:ln w="0" cap="flat">
                <a:noFill/>
                <a:prstDash val="solid"/>
                <a:miter/>
              </a:ln>
            </p:spPr>
            <p:txBody>
              <a:bodyPr rtlCol="0" anchor="ctr"/>
              <a:lstStyle/>
              <a:p>
                <a:pPr>
                  <a:defRPr/>
                </a:pPr>
                <a:endParaRPr lang="en-GB"/>
              </a:p>
            </p:txBody>
          </p:sp>
        </p:grpSp>
      </p:gr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PhAnim="0" preserve="1" userDrawn="1">
  <p:cSld name="Слайд 4">
    <p:spTree>
      <p:nvGrpSpPr>
        <p:cNvPr id="1" name=""/>
        <p:cNvGrpSpPr/>
        <p:nvPr/>
      </p:nvGrpSpPr>
      <p:grpSpPr bwMode="auto">
        <a:xfrm>
          <a:off x="0" y="0"/>
          <a:ext cx="0" cy="0"/>
          <a:chOff x="0" y="0"/>
          <a:chExt cx="0" cy="0"/>
        </a:xfrm>
      </p:grpSpPr>
      <p:sp>
        <p:nvSpPr>
          <p:cNvPr id="3" name="Shape 9"/>
          <p:cNvSpPr>
            <a:spLocks noGrp="1"/>
          </p:cNvSpPr>
          <p:nvPr>
            <p:ph type="title" hasCustomPrompt="1"/>
          </p:nvPr>
        </p:nvSpPr>
        <p:spPr bwMode="auto">
          <a:xfrm>
            <a:off x="587375" y="721515"/>
            <a:ext cx="8052144" cy="1052552"/>
          </a:xfrm>
        </p:spPr>
        <p:txBody>
          <a:bodyPr vert="horz" lIns="0" tIns="0" rIns="0" bIns="0" rtlCol="0" anchor="t">
            <a:noAutofit/>
          </a:bodyPr>
          <a:lstStyle>
            <a:lvl1pPr>
              <a:lnSpc>
                <a:spcPct val="80000"/>
              </a:lnSpc>
              <a:defRPr lang="ru-RU" sz="4800" b="0" i="0" spc="-200">
                <a:solidFill>
                  <a:schemeClr val="bg1"/>
                </a:solidFill>
                <a:latin typeface="TT Positive DemiBold"/>
                <a:ea typeface="+mj-ea"/>
                <a:cs typeface="+mj-cs"/>
              </a:defRPr>
            </a:lvl1pPr>
          </a:lstStyle>
          <a:p>
            <a:pPr lvl="0" algn="l" defTabSz="914400">
              <a:lnSpc>
                <a:spcPct val="80000"/>
              </a:lnSpc>
              <a:spcBef>
                <a:spcPts val="0"/>
              </a:spcBef>
              <a:buNone/>
              <a:defRPr/>
            </a:pPr>
            <a:r>
              <a:rPr lang="ru-RU"/>
              <a:t>Заголовок — главная </a:t>
            </a:r>
            <a:br>
              <a:rPr lang="ru-RU"/>
            </a:br>
            <a:r>
              <a:rPr lang="ru-RU"/>
              <a:t>мысль слайда</a:t>
            </a:r>
            <a:endParaRPr/>
          </a:p>
        </p:txBody>
      </p:sp>
      <p:sp>
        <p:nvSpPr>
          <p:cNvPr id="23" name="Текст 14"/>
          <p:cNvSpPr txBox="1"/>
          <p:nvPr userDrawn="1"/>
        </p:nvSpPr>
        <p:spPr bwMode="auto">
          <a:xfrm>
            <a:off x="573625" y="391063"/>
            <a:ext cx="10515600" cy="152349"/>
          </a:xfrm>
          <a:prstGeom prst="rect">
            <a:avLst/>
          </a:prstGeom>
        </p:spPr>
        <p:txBody>
          <a:bodyPr vert="horz" lIns="0" tIns="0" rIns="0" bIns="0" rtlCol="0">
            <a:spAutoFit/>
          </a:bodyPr>
          <a:lstStyle>
            <a:lvl1pPr marL="0" indent="0" algn="l" defTabSz="914400">
              <a:lnSpc>
                <a:spcPct val="90000"/>
              </a:lnSpc>
              <a:spcBef>
                <a:spcPts val="1000"/>
              </a:spcBef>
              <a:buFontTx/>
              <a:buNone/>
              <a:defRPr sz="2800" b="0" i="0">
                <a:solidFill>
                  <a:srgbClr val="212121"/>
                </a:solidFill>
                <a:latin typeface="TT Positive"/>
                <a:ea typeface="+mn-ea"/>
                <a:cs typeface="+mn-cs"/>
              </a:defRPr>
            </a:lvl1pPr>
            <a:lvl2pPr marL="457200" indent="0" algn="l" defTabSz="914400">
              <a:lnSpc>
                <a:spcPct val="90000"/>
              </a:lnSpc>
              <a:spcBef>
                <a:spcPts val="500"/>
              </a:spcBef>
              <a:buFontTx/>
              <a:buNone/>
              <a:defRPr sz="2400" b="0" i="0">
                <a:solidFill>
                  <a:srgbClr val="212121"/>
                </a:solidFill>
                <a:latin typeface="TT Positive"/>
                <a:ea typeface="+mn-ea"/>
                <a:cs typeface="+mn-cs"/>
              </a:defRPr>
            </a:lvl2pPr>
            <a:lvl3pPr marL="914400" indent="0" algn="l" defTabSz="914400">
              <a:lnSpc>
                <a:spcPct val="90000"/>
              </a:lnSpc>
              <a:spcBef>
                <a:spcPts val="500"/>
              </a:spcBef>
              <a:buFontTx/>
              <a:buNone/>
              <a:defRPr sz="2000" b="0" i="0">
                <a:solidFill>
                  <a:srgbClr val="212121"/>
                </a:solidFill>
                <a:latin typeface="TT Positive"/>
                <a:ea typeface="+mn-ea"/>
                <a:cs typeface="+mn-cs"/>
              </a:defRPr>
            </a:lvl3pPr>
            <a:lvl4pPr marL="1371600" indent="0" algn="l" defTabSz="914400">
              <a:lnSpc>
                <a:spcPct val="90000"/>
              </a:lnSpc>
              <a:spcBef>
                <a:spcPts val="500"/>
              </a:spcBef>
              <a:buFontTx/>
              <a:buNone/>
              <a:defRPr sz="1800" b="0" i="0">
                <a:solidFill>
                  <a:srgbClr val="212121"/>
                </a:solidFill>
                <a:latin typeface="TT Positive"/>
                <a:ea typeface="+mn-ea"/>
                <a:cs typeface="+mn-cs"/>
              </a:defRPr>
            </a:lvl4pPr>
            <a:lvl5pPr marL="1828800" indent="0" algn="l" defTabSz="914400">
              <a:lnSpc>
                <a:spcPct val="90000"/>
              </a:lnSpc>
              <a:spcBef>
                <a:spcPts val="500"/>
              </a:spcBef>
              <a:buFontTx/>
              <a:buNone/>
              <a:defRPr sz="1800" b="0" i="0">
                <a:solidFill>
                  <a:srgbClr val="212121"/>
                </a:solidFill>
                <a:latin typeface="TT Positive"/>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a:defRPr/>
            </a:pPr>
            <a:r>
              <a:rPr lang="en-US" sz="1100">
                <a:solidFill>
                  <a:schemeClr val="tx2">
                    <a:lumMod val="50000"/>
                  </a:schemeClr>
                </a:solidFill>
                <a:latin typeface="TT Positive Medium"/>
              </a:rPr>
              <a:t>POSITIVE HACK DAYS FEST 2024</a:t>
            </a:r>
            <a:endParaRPr lang="ru-RU" sz="1100">
              <a:solidFill>
                <a:schemeClr val="tx2">
                  <a:lumMod val="50000"/>
                </a:schemeClr>
              </a:solidFill>
              <a:latin typeface="TT Positive Medium"/>
            </a:endParaRPr>
          </a:p>
        </p:txBody>
      </p:sp>
      <p:sp>
        <p:nvSpPr>
          <p:cNvPr id="24" name="Текст 46"/>
          <p:cNvSpPr>
            <a:spLocks noGrp="1"/>
          </p:cNvSpPr>
          <p:nvPr>
            <p:ph type="body" sz="quarter" idx="18" hasCustomPrompt="1"/>
          </p:nvPr>
        </p:nvSpPr>
        <p:spPr bwMode="auto">
          <a:xfrm>
            <a:off x="587375" y="2807334"/>
            <a:ext cx="4289425" cy="2215991"/>
          </a:xfrm>
        </p:spPr>
        <p:txBody>
          <a:bodyPr lIns="0" tIns="0" rIns="0" bIns="0">
            <a:spAutoFit/>
          </a:bodyPr>
          <a:lstStyle>
            <a:lvl1pPr marL="0" marR="0" indent="0" algn="l" defTabSz="914400">
              <a:lnSpc>
                <a:spcPct val="90000"/>
              </a:lnSpc>
              <a:spcBef>
                <a:spcPts val="1000"/>
              </a:spcBef>
              <a:spcAft>
                <a:spcPts val="0"/>
              </a:spcAft>
              <a:buClrTx/>
              <a:buSzTx/>
              <a:buFont typeface="Arial"/>
              <a:buNone/>
              <a:defRPr lang="ru-RU" sz="1600" b="0" i="0">
                <a:solidFill>
                  <a:schemeClr val="bg1"/>
                </a:solidFill>
                <a:latin typeface="TT Positive"/>
                <a:ea typeface="+mn-ea"/>
                <a:cs typeface="+mn-cs"/>
              </a:defRPr>
            </a:lvl1pPr>
            <a:lvl3pPr>
              <a:defRPr/>
            </a:lvl3pPr>
          </a:lstStyle>
          <a:p>
            <a:pPr marL="0" marR="0" lvl="0" indent="0" algn="l" defTabSz="914400">
              <a:lnSpc>
                <a:spcPct val="90000"/>
              </a:lnSpc>
              <a:spcBef>
                <a:spcPts val="1000"/>
              </a:spcBef>
              <a:spcAft>
                <a:spcPts val="0"/>
              </a:spcAft>
              <a:buClrTx/>
              <a:buSzTx/>
              <a:buFont typeface="Arial"/>
              <a:buNone/>
              <a:defRPr/>
            </a:pPr>
            <a:r>
              <a:rPr lang="en"/>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a:t>
            </a:r>
            <a:endParaRPr lang="ru-RU"/>
          </a:p>
        </p:txBody>
      </p:sp>
      <p:sp>
        <p:nvSpPr>
          <p:cNvPr id="25" name="Текст 46"/>
          <p:cNvSpPr>
            <a:spLocks noGrp="1"/>
          </p:cNvSpPr>
          <p:nvPr>
            <p:ph type="body" sz="quarter" idx="19" hasCustomPrompt="1"/>
          </p:nvPr>
        </p:nvSpPr>
        <p:spPr bwMode="auto">
          <a:xfrm>
            <a:off x="587375" y="2235835"/>
            <a:ext cx="4290875" cy="342900"/>
          </a:xfrm>
        </p:spPr>
        <p:txBody>
          <a:bodyPr lIns="0" tIns="0" rIns="0" bIns="0">
            <a:noAutofit/>
          </a:bodyPr>
          <a:lstStyle>
            <a:lvl1pPr marL="0" marR="0" indent="0" algn="l" defTabSz="914400">
              <a:lnSpc>
                <a:spcPct val="90000"/>
              </a:lnSpc>
              <a:spcBef>
                <a:spcPts val="1000"/>
              </a:spcBef>
              <a:spcAft>
                <a:spcPts val="0"/>
              </a:spcAft>
              <a:buClrTx/>
              <a:buSzTx/>
              <a:buFont typeface="Arial"/>
              <a:buNone/>
              <a:defRPr lang="ru-RU" sz="2400" b="0" i="0">
                <a:solidFill>
                  <a:schemeClr val="bg1"/>
                </a:solidFill>
                <a:latin typeface="TT Positive DemiBold"/>
                <a:ea typeface="+mn-ea"/>
                <a:cs typeface="+mn-cs"/>
              </a:defRPr>
            </a:lvl1pPr>
            <a:lvl3pPr>
              <a:defRPr/>
            </a:lvl3pPr>
          </a:lstStyle>
          <a:p>
            <a:pPr marL="0" marR="0" lvl="0" indent="0" algn="l" defTabSz="914400">
              <a:lnSpc>
                <a:spcPct val="90000"/>
              </a:lnSpc>
              <a:spcBef>
                <a:spcPts val="1000"/>
              </a:spcBef>
              <a:spcAft>
                <a:spcPts val="0"/>
              </a:spcAft>
              <a:buClrTx/>
              <a:buSzTx/>
              <a:buFont typeface="Arial"/>
              <a:buNone/>
              <a:defRPr/>
            </a:pPr>
            <a:r>
              <a:rPr lang="ru-RU"/>
              <a:t>Заголовок</a:t>
            </a:r>
            <a:endParaRPr/>
          </a:p>
        </p:txBody>
      </p:sp>
      <p:sp>
        <p:nvSpPr>
          <p:cNvPr id="26" name="TextBox 25"/>
          <p:cNvSpPr txBox="1"/>
          <p:nvPr userDrawn="1"/>
        </p:nvSpPr>
        <p:spPr bwMode="auto">
          <a:xfrm>
            <a:off x="587375" y="6417642"/>
            <a:ext cx="383003" cy="184666"/>
          </a:xfrm>
          <a:prstGeom prst="rect">
            <a:avLst/>
          </a:prstGeom>
          <a:noFill/>
        </p:spPr>
        <p:txBody>
          <a:bodyPr wrap="square" lIns="0" tIns="0" rIns="0" bIns="0" rtlCol="0" anchor="b">
            <a:spAutoFit/>
          </a:bodyPr>
          <a:lstStyle/>
          <a:p>
            <a:pPr algn="l">
              <a:defRPr/>
            </a:pPr>
            <a:fld id="{C4C0981C-535B-4EEC-A7A3-4818C0CB8BA2}" type="slidenum">
              <a:rPr lang="ru-RU" sz="1200">
                <a:solidFill>
                  <a:schemeClr val="bg1"/>
                </a:solidFill>
                <a:latin typeface="TT Positive"/>
              </a:rPr>
              <a:t>‹#›</a:t>
            </a:fld>
            <a:endParaRPr lang="ru-RU" sz="1200">
              <a:solidFill>
                <a:schemeClr val="bg1"/>
              </a:solidFill>
              <a:latin typeface="TT Positive"/>
            </a:endParaRPr>
          </a:p>
        </p:txBody>
      </p:sp>
      <p:grpSp>
        <p:nvGrpSpPr>
          <p:cNvPr id="2" name="Группа 1"/>
          <p:cNvGrpSpPr/>
          <p:nvPr userDrawn="1"/>
        </p:nvGrpSpPr>
        <p:grpSpPr bwMode="auto">
          <a:xfrm>
            <a:off x="9026645" y="385622"/>
            <a:ext cx="2614657" cy="704331"/>
            <a:chOff x="9026645" y="404770"/>
            <a:chExt cx="2614657" cy="704331"/>
          </a:xfrm>
        </p:grpSpPr>
        <p:grpSp>
          <p:nvGrpSpPr>
            <p:cNvPr id="8" name="Рисунок 2"/>
            <p:cNvGrpSpPr/>
            <p:nvPr/>
          </p:nvGrpSpPr>
          <p:grpSpPr bwMode="auto">
            <a:xfrm>
              <a:off x="9026645" y="462612"/>
              <a:ext cx="1703084" cy="427988"/>
              <a:chOff x="9026645" y="462612"/>
              <a:chExt cx="1703084" cy="427988"/>
            </a:xfrm>
            <a:solidFill>
              <a:srgbClr val="FFFFFF"/>
            </a:solidFill>
          </p:grpSpPr>
          <p:sp>
            <p:nvSpPr>
              <p:cNvPr id="33" name="Полилиния: фигура 32"/>
              <p:cNvSpPr/>
              <p:nvPr/>
            </p:nvSpPr>
            <p:spPr bwMode="auto">
              <a:xfrm>
                <a:off x="9026645" y="568266"/>
                <a:ext cx="355014" cy="322334"/>
              </a:xfrm>
              <a:custGeom>
                <a:avLst/>
                <a:gdLst>
                  <a:gd name="connsiteX0" fmla="*/ 340793 w 355014"/>
                  <a:gd name="connsiteY0" fmla="*/ 57304 h 322334"/>
                  <a:gd name="connsiteX1" fmla="*/ 300625 w 355014"/>
                  <a:gd name="connsiteY1" fmla="*/ 14932 h 322334"/>
                  <a:gd name="connsiteX2" fmla="*/ 241255 w 355014"/>
                  <a:gd name="connsiteY2" fmla="*/ 0 h 322334"/>
                  <a:gd name="connsiteX3" fmla="*/ 0 w 355014"/>
                  <a:gd name="connsiteY3" fmla="*/ 0 h 322334"/>
                  <a:gd name="connsiteX4" fmla="*/ 0 w 355014"/>
                  <a:gd name="connsiteY4" fmla="*/ 322335 h 322334"/>
                  <a:gd name="connsiteX5" fmla="*/ 78958 w 355014"/>
                  <a:gd name="connsiteY5" fmla="*/ 322335 h 322334"/>
                  <a:gd name="connsiteX6" fmla="*/ 78958 w 355014"/>
                  <a:gd name="connsiteY6" fmla="*/ 237784 h 322334"/>
                  <a:gd name="connsiteX7" fmla="*/ 241228 w 355014"/>
                  <a:gd name="connsiteY7" fmla="*/ 237784 h 322334"/>
                  <a:gd name="connsiteX8" fmla="*/ 300598 w 355014"/>
                  <a:gd name="connsiteY8" fmla="*/ 222852 h 322334"/>
                  <a:gd name="connsiteX9" fmla="*/ 340766 w 355014"/>
                  <a:gd name="connsiteY9" fmla="*/ 180287 h 322334"/>
                  <a:gd name="connsiteX10" fmla="*/ 355009 w 355014"/>
                  <a:gd name="connsiteY10" fmla="*/ 115820 h 322334"/>
                  <a:gd name="connsiteX11" fmla="*/ 340766 w 355014"/>
                  <a:gd name="connsiteY11" fmla="*/ 57331 h 322334"/>
                  <a:gd name="connsiteX12" fmla="*/ 276271 w 355014"/>
                  <a:gd name="connsiteY12" fmla="*/ 123369 h 322334"/>
                  <a:gd name="connsiteX13" fmla="*/ 237481 w 355014"/>
                  <a:gd name="connsiteY13" fmla="*/ 162352 h 322334"/>
                  <a:gd name="connsiteX14" fmla="*/ 78958 w 355014"/>
                  <a:gd name="connsiteY14" fmla="*/ 162352 h 322334"/>
                  <a:gd name="connsiteX15" fmla="*/ 78958 w 355014"/>
                  <a:gd name="connsiteY15" fmla="*/ 76010 h 322334"/>
                  <a:gd name="connsiteX16" fmla="*/ 237481 w 355014"/>
                  <a:gd name="connsiteY16" fmla="*/ 76010 h 322334"/>
                  <a:gd name="connsiteX17" fmla="*/ 276271 w 355014"/>
                  <a:gd name="connsiteY17" fmla="*/ 114994 h 322334"/>
                  <a:gd name="connsiteX18" fmla="*/ 276271 w 355014"/>
                  <a:gd name="connsiteY18" fmla="*/ 123341 h 322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55014" h="322334" extrusionOk="0">
                    <a:moveTo>
                      <a:pt x="340793" y="57304"/>
                    </a:moveTo>
                    <a:cubicBezTo>
                      <a:pt x="331289" y="39011"/>
                      <a:pt x="317844" y="24878"/>
                      <a:pt x="300625" y="14932"/>
                    </a:cubicBezTo>
                    <a:cubicBezTo>
                      <a:pt x="283407" y="4987"/>
                      <a:pt x="263626" y="0"/>
                      <a:pt x="241255" y="0"/>
                    </a:cubicBezTo>
                    <a:lnTo>
                      <a:pt x="0" y="0"/>
                    </a:lnTo>
                    <a:lnTo>
                      <a:pt x="0" y="322335"/>
                    </a:lnTo>
                    <a:lnTo>
                      <a:pt x="78958" y="322335"/>
                    </a:lnTo>
                    <a:lnTo>
                      <a:pt x="78958" y="237784"/>
                    </a:lnTo>
                    <a:lnTo>
                      <a:pt x="241228" y="237784"/>
                    </a:lnTo>
                    <a:cubicBezTo>
                      <a:pt x="263598" y="237784"/>
                      <a:pt x="283379" y="232825"/>
                      <a:pt x="300598" y="222852"/>
                    </a:cubicBezTo>
                    <a:cubicBezTo>
                      <a:pt x="317817" y="212906"/>
                      <a:pt x="331261" y="198773"/>
                      <a:pt x="340766" y="180287"/>
                    </a:cubicBezTo>
                    <a:cubicBezTo>
                      <a:pt x="350270" y="161773"/>
                      <a:pt x="355009" y="140284"/>
                      <a:pt x="355009" y="115820"/>
                    </a:cubicBezTo>
                    <a:cubicBezTo>
                      <a:pt x="355202" y="91741"/>
                      <a:pt x="350270" y="75817"/>
                      <a:pt x="340766" y="57331"/>
                    </a:cubicBezTo>
                    <a:close/>
                    <a:moveTo>
                      <a:pt x="276271" y="123369"/>
                    </a:moveTo>
                    <a:cubicBezTo>
                      <a:pt x="276271" y="144858"/>
                      <a:pt x="258860" y="162352"/>
                      <a:pt x="237481" y="162352"/>
                    </a:cubicBezTo>
                    <a:lnTo>
                      <a:pt x="78958" y="162352"/>
                    </a:lnTo>
                    <a:lnTo>
                      <a:pt x="78958" y="76010"/>
                    </a:lnTo>
                    <a:lnTo>
                      <a:pt x="237481" y="76010"/>
                    </a:lnTo>
                    <a:cubicBezTo>
                      <a:pt x="258860" y="76010"/>
                      <a:pt x="276271" y="93532"/>
                      <a:pt x="276271" y="114994"/>
                    </a:cubicBezTo>
                    <a:lnTo>
                      <a:pt x="276271" y="123341"/>
                    </a:lnTo>
                    <a:close/>
                  </a:path>
                </a:pathLst>
              </a:custGeom>
              <a:solidFill>
                <a:srgbClr val="FFFFFF"/>
              </a:solidFill>
              <a:ln w="0" cap="flat">
                <a:noFill/>
                <a:prstDash val="solid"/>
                <a:miter/>
              </a:ln>
            </p:spPr>
            <p:txBody>
              <a:bodyPr rtlCol="0" anchor="ctr"/>
              <a:lstStyle/>
              <a:p>
                <a:pPr>
                  <a:defRPr/>
                </a:pPr>
                <a:endParaRPr lang="en-GB"/>
              </a:p>
            </p:txBody>
          </p:sp>
          <p:sp>
            <p:nvSpPr>
              <p:cNvPr id="34" name="Полилиния: фигура 33"/>
              <p:cNvSpPr/>
              <p:nvPr/>
            </p:nvSpPr>
            <p:spPr bwMode="auto">
              <a:xfrm>
                <a:off x="9421298" y="462612"/>
                <a:ext cx="355008" cy="344015"/>
              </a:xfrm>
              <a:custGeom>
                <a:avLst/>
                <a:gdLst>
                  <a:gd name="connsiteX0" fmla="*/ 276244 w 355008"/>
                  <a:gd name="connsiteY0" fmla="*/ 226240 h 344016"/>
                  <a:gd name="connsiteX1" fmla="*/ 265169 w 355008"/>
                  <a:gd name="connsiteY1" fmla="*/ 193814 h 344016"/>
                  <a:gd name="connsiteX2" fmla="*/ 236875 w 355008"/>
                  <a:gd name="connsiteY2" fmla="*/ 181664 h 344016"/>
                  <a:gd name="connsiteX3" fmla="*/ 78958 w 355008"/>
                  <a:gd name="connsiteY3" fmla="*/ 181664 h 344016"/>
                  <a:gd name="connsiteX4" fmla="*/ 78958 w 355008"/>
                  <a:gd name="connsiteY4" fmla="*/ 344016 h 344016"/>
                  <a:gd name="connsiteX5" fmla="*/ 0 w 355008"/>
                  <a:gd name="connsiteY5" fmla="*/ 344016 h 344016"/>
                  <a:gd name="connsiteX6" fmla="*/ 0 w 355008"/>
                  <a:gd name="connsiteY6" fmla="*/ 0 h 344016"/>
                  <a:gd name="connsiteX7" fmla="*/ 78958 w 355008"/>
                  <a:gd name="connsiteY7" fmla="*/ 0 h 344016"/>
                  <a:gd name="connsiteX8" fmla="*/ 78958 w 355008"/>
                  <a:gd name="connsiteY8" fmla="*/ 106646 h 344016"/>
                  <a:gd name="connsiteX9" fmla="*/ 241228 w 355008"/>
                  <a:gd name="connsiteY9" fmla="*/ 106646 h 344016"/>
                  <a:gd name="connsiteX10" fmla="*/ 300598 w 355008"/>
                  <a:gd name="connsiteY10" fmla="*/ 121578 h 344016"/>
                  <a:gd name="connsiteX11" fmla="*/ 340766 w 355008"/>
                  <a:gd name="connsiteY11" fmla="*/ 164170 h 344016"/>
                  <a:gd name="connsiteX12" fmla="*/ 355009 w 355008"/>
                  <a:gd name="connsiteY12" fmla="*/ 228637 h 344016"/>
                  <a:gd name="connsiteX13" fmla="*/ 355009 w 355008"/>
                  <a:gd name="connsiteY13" fmla="*/ 343851 h 344016"/>
                  <a:gd name="connsiteX14" fmla="*/ 275638 w 355008"/>
                  <a:gd name="connsiteY14" fmla="*/ 343851 h 344016"/>
                  <a:gd name="connsiteX15" fmla="*/ 276244 w 355008"/>
                  <a:gd name="connsiteY15" fmla="*/ 226268 h 344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55008" h="344016" extrusionOk="0">
                    <a:moveTo>
                      <a:pt x="276244" y="226240"/>
                    </a:moveTo>
                    <a:cubicBezTo>
                      <a:pt x="276244" y="212713"/>
                      <a:pt x="272469" y="201776"/>
                      <a:pt x="265169" y="193814"/>
                    </a:cubicBezTo>
                    <a:cubicBezTo>
                      <a:pt x="257840" y="185659"/>
                      <a:pt x="248336" y="181664"/>
                      <a:pt x="236875" y="181664"/>
                    </a:cubicBezTo>
                    <a:lnTo>
                      <a:pt x="78958" y="181664"/>
                    </a:lnTo>
                    <a:lnTo>
                      <a:pt x="78958" y="344016"/>
                    </a:lnTo>
                    <a:lnTo>
                      <a:pt x="0" y="344016"/>
                    </a:lnTo>
                    <a:lnTo>
                      <a:pt x="0" y="0"/>
                    </a:lnTo>
                    <a:lnTo>
                      <a:pt x="78958" y="0"/>
                    </a:lnTo>
                    <a:lnTo>
                      <a:pt x="78958" y="106646"/>
                    </a:lnTo>
                    <a:lnTo>
                      <a:pt x="241228" y="106646"/>
                    </a:lnTo>
                    <a:cubicBezTo>
                      <a:pt x="263598" y="106646"/>
                      <a:pt x="283379" y="111632"/>
                      <a:pt x="300598" y="121578"/>
                    </a:cubicBezTo>
                    <a:cubicBezTo>
                      <a:pt x="317817" y="131524"/>
                      <a:pt x="331289" y="145657"/>
                      <a:pt x="340766" y="164170"/>
                    </a:cubicBezTo>
                    <a:cubicBezTo>
                      <a:pt x="350270" y="182684"/>
                      <a:pt x="355009" y="204173"/>
                      <a:pt x="355009" y="228637"/>
                    </a:cubicBezTo>
                    <a:lnTo>
                      <a:pt x="355009" y="343851"/>
                    </a:lnTo>
                    <a:lnTo>
                      <a:pt x="275638" y="343851"/>
                    </a:lnTo>
                    <a:lnTo>
                      <a:pt x="276244" y="226268"/>
                    </a:lnTo>
                    <a:close/>
                  </a:path>
                </a:pathLst>
              </a:custGeom>
              <a:solidFill>
                <a:srgbClr val="FFFFFF"/>
              </a:solidFill>
              <a:ln w="0" cap="flat">
                <a:noFill/>
                <a:prstDash val="solid"/>
                <a:miter/>
              </a:ln>
            </p:spPr>
            <p:txBody>
              <a:bodyPr rtlCol="0" anchor="ctr"/>
              <a:lstStyle/>
              <a:p>
                <a:pPr>
                  <a:defRPr/>
                </a:pPr>
                <a:endParaRPr lang="en-GB"/>
              </a:p>
            </p:txBody>
          </p:sp>
          <p:sp>
            <p:nvSpPr>
              <p:cNvPr id="35" name="Полилиния: фигура 34"/>
              <p:cNvSpPr/>
              <p:nvPr/>
            </p:nvSpPr>
            <p:spPr bwMode="auto">
              <a:xfrm>
                <a:off x="9815896" y="462612"/>
                <a:ext cx="355036" cy="343630"/>
              </a:xfrm>
              <a:custGeom>
                <a:avLst/>
                <a:gdLst>
                  <a:gd name="connsiteX0" fmla="*/ 14243 w 355036"/>
                  <a:gd name="connsiteY0" fmla="*/ 286327 h 343630"/>
                  <a:gd name="connsiteX1" fmla="*/ 54411 w 355036"/>
                  <a:gd name="connsiteY1" fmla="*/ 328699 h 343630"/>
                  <a:gd name="connsiteX2" fmla="*/ 113781 w 355036"/>
                  <a:gd name="connsiteY2" fmla="*/ 343631 h 343630"/>
                  <a:gd name="connsiteX3" fmla="*/ 355037 w 355036"/>
                  <a:gd name="connsiteY3" fmla="*/ 343631 h 343630"/>
                  <a:gd name="connsiteX4" fmla="*/ 355037 w 355036"/>
                  <a:gd name="connsiteY4" fmla="*/ 0 h 343630"/>
                  <a:gd name="connsiteX5" fmla="*/ 276078 w 355036"/>
                  <a:gd name="connsiteY5" fmla="*/ 0 h 343630"/>
                  <a:gd name="connsiteX6" fmla="*/ 276078 w 355036"/>
                  <a:gd name="connsiteY6" fmla="*/ 105847 h 343630"/>
                  <a:gd name="connsiteX7" fmla="*/ 113781 w 355036"/>
                  <a:gd name="connsiteY7" fmla="*/ 105847 h 343630"/>
                  <a:gd name="connsiteX8" fmla="*/ 54411 w 355036"/>
                  <a:gd name="connsiteY8" fmla="*/ 120779 h 343630"/>
                  <a:gd name="connsiteX9" fmla="*/ 14243 w 355036"/>
                  <a:gd name="connsiteY9" fmla="*/ 163371 h 343630"/>
                  <a:gd name="connsiteX10" fmla="*/ 0 w 355036"/>
                  <a:gd name="connsiteY10" fmla="*/ 227838 h 343630"/>
                  <a:gd name="connsiteX11" fmla="*/ 14243 w 355036"/>
                  <a:gd name="connsiteY11" fmla="*/ 286327 h 343630"/>
                  <a:gd name="connsiteX12" fmla="*/ 78958 w 355036"/>
                  <a:gd name="connsiteY12" fmla="*/ 220455 h 343630"/>
                  <a:gd name="connsiteX13" fmla="*/ 117749 w 355036"/>
                  <a:gd name="connsiteY13" fmla="*/ 181472 h 343630"/>
                  <a:gd name="connsiteX14" fmla="*/ 276271 w 355036"/>
                  <a:gd name="connsiteY14" fmla="*/ 181472 h 343630"/>
                  <a:gd name="connsiteX15" fmla="*/ 276271 w 355036"/>
                  <a:gd name="connsiteY15" fmla="*/ 267813 h 343630"/>
                  <a:gd name="connsiteX16" fmla="*/ 117749 w 355036"/>
                  <a:gd name="connsiteY16" fmla="*/ 267813 h 343630"/>
                  <a:gd name="connsiteX17" fmla="*/ 78958 w 355036"/>
                  <a:gd name="connsiteY17" fmla="*/ 228830 h 343630"/>
                  <a:gd name="connsiteX18" fmla="*/ 78958 w 355036"/>
                  <a:gd name="connsiteY18" fmla="*/ 220482 h 34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55036" h="343630" extrusionOk="0">
                    <a:moveTo>
                      <a:pt x="14243" y="286327"/>
                    </a:moveTo>
                    <a:cubicBezTo>
                      <a:pt x="23748" y="304620"/>
                      <a:pt x="37192" y="318753"/>
                      <a:pt x="54411" y="328699"/>
                    </a:cubicBezTo>
                    <a:cubicBezTo>
                      <a:pt x="71630" y="338644"/>
                      <a:pt x="91411" y="343631"/>
                      <a:pt x="113781" y="343631"/>
                    </a:cubicBezTo>
                    <a:lnTo>
                      <a:pt x="355037" y="343631"/>
                    </a:lnTo>
                    <a:lnTo>
                      <a:pt x="355037" y="0"/>
                    </a:lnTo>
                    <a:lnTo>
                      <a:pt x="276078" y="0"/>
                    </a:lnTo>
                    <a:lnTo>
                      <a:pt x="276078" y="105847"/>
                    </a:lnTo>
                    <a:lnTo>
                      <a:pt x="113781" y="105847"/>
                    </a:lnTo>
                    <a:cubicBezTo>
                      <a:pt x="91411" y="105847"/>
                      <a:pt x="71630" y="110833"/>
                      <a:pt x="54411" y="120779"/>
                    </a:cubicBezTo>
                    <a:cubicBezTo>
                      <a:pt x="37192" y="130725"/>
                      <a:pt x="23748" y="144858"/>
                      <a:pt x="14243" y="163371"/>
                    </a:cubicBezTo>
                    <a:cubicBezTo>
                      <a:pt x="4739" y="181885"/>
                      <a:pt x="0" y="203374"/>
                      <a:pt x="0" y="227838"/>
                    </a:cubicBezTo>
                    <a:cubicBezTo>
                      <a:pt x="0" y="252303"/>
                      <a:pt x="4739" y="268034"/>
                      <a:pt x="14243" y="286327"/>
                    </a:cubicBezTo>
                    <a:close/>
                    <a:moveTo>
                      <a:pt x="78958" y="220455"/>
                    </a:moveTo>
                    <a:cubicBezTo>
                      <a:pt x="78958" y="198966"/>
                      <a:pt x="96370" y="181472"/>
                      <a:pt x="117749" y="181472"/>
                    </a:cubicBezTo>
                    <a:lnTo>
                      <a:pt x="276271" y="181472"/>
                    </a:lnTo>
                    <a:lnTo>
                      <a:pt x="276271" y="267813"/>
                    </a:lnTo>
                    <a:lnTo>
                      <a:pt x="117749" y="267813"/>
                    </a:lnTo>
                    <a:cubicBezTo>
                      <a:pt x="96370" y="267813"/>
                      <a:pt x="78958" y="250319"/>
                      <a:pt x="78958" y="228830"/>
                    </a:cubicBezTo>
                    <a:lnTo>
                      <a:pt x="78958" y="220482"/>
                    </a:lnTo>
                    <a:close/>
                  </a:path>
                </a:pathLst>
              </a:custGeom>
              <a:solidFill>
                <a:srgbClr val="FFFFFF"/>
              </a:solidFill>
              <a:ln w="0" cap="flat">
                <a:noFill/>
                <a:prstDash val="solid"/>
                <a:miter/>
              </a:ln>
            </p:spPr>
            <p:txBody>
              <a:bodyPr rtlCol="0" anchor="ctr"/>
              <a:lstStyle/>
              <a:p>
                <a:pPr>
                  <a:defRPr/>
                </a:pPr>
                <a:endParaRPr lang="en-GB"/>
              </a:p>
            </p:txBody>
          </p:sp>
          <p:sp>
            <p:nvSpPr>
              <p:cNvPr id="36" name="Полилиния: фигура 35"/>
              <p:cNvSpPr/>
              <p:nvPr/>
            </p:nvSpPr>
            <p:spPr bwMode="auto">
              <a:xfrm>
                <a:off x="9894882" y="839027"/>
                <a:ext cx="276271" cy="17604"/>
              </a:xfrm>
              <a:custGeom>
                <a:avLst/>
                <a:gdLst>
                  <a:gd name="connsiteX0" fmla="*/ 276271 w 276271"/>
                  <a:gd name="connsiteY0" fmla="*/ 0 h 17604"/>
                  <a:gd name="connsiteX1" fmla="*/ 0 w 276271"/>
                  <a:gd name="connsiteY1" fmla="*/ 0 h 17604"/>
                  <a:gd name="connsiteX2" fmla="*/ 0 w 276271"/>
                  <a:gd name="connsiteY2" fmla="*/ 17604 h 17604"/>
                  <a:gd name="connsiteX3" fmla="*/ 276271 w 276271"/>
                  <a:gd name="connsiteY3" fmla="*/ 17604 h 17604"/>
                  <a:gd name="connsiteX4" fmla="*/ 276271 w 276271"/>
                  <a:gd name="connsiteY4" fmla="*/ 0 h 17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271" h="17604" extrusionOk="0">
                    <a:moveTo>
                      <a:pt x="276271" y="0"/>
                    </a:moveTo>
                    <a:lnTo>
                      <a:pt x="0" y="0"/>
                    </a:lnTo>
                    <a:lnTo>
                      <a:pt x="0" y="17604"/>
                    </a:lnTo>
                    <a:lnTo>
                      <a:pt x="276271" y="17604"/>
                    </a:lnTo>
                    <a:lnTo>
                      <a:pt x="276271" y="0"/>
                    </a:lnTo>
                    <a:close/>
                  </a:path>
                </a:pathLst>
              </a:custGeom>
              <a:solidFill>
                <a:srgbClr val="FFFFFF"/>
              </a:solidFill>
              <a:ln w="0" cap="flat">
                <a:noFill/>
                <a:prstDash val="solid"/>
                <a:miter/>
              </a:ln>
            </p:spPr>
            <p:txBody>
              <a:bodyPr rtlCol="0" anchor="ctr"/>
              <a:lstStyle/>
              <a:p>
                <a:pPr>
                  <a:defRPr/>
                </a:pPr>
                <a:endParaRPr lang="en-GB"/>
              </a:p>
            </p:txBody>
          </p:sp>
          <p:sp>
            <p:nvSpPr>
              <p:cNvPr id="37" name="Полилиния: фигура 36"/>
              <p:cNvSpPr/>
              <p:nvPr/>
            </p:nvSpPr>
            <p:spPr bwMode="auto">
              <a:xfrm>
                <a:off x="9026645" y="518291"/>
                <a:ext cx="276271" cy="17604"/>
              </a:xfrm>
              <a:custGeom>
                <a:avLst/>
                <a:gdLst>
                  <a:gd name="connsiteX0" fmla="*/ 276271 w 276271"/>
                  <a:gd name="connsiteY0" fmla="*/ 0 h 17604"/>
                  <a:gd name="connsiteX1" fmla="*/ 0 w 276271"/>
                  <a:gd name="connsiteY1" fmla="*/ 0 h 17604"/>
                  <a:gd name="connsiteX2" fmla="*/ 0 w 276271"/>
                  <a:gd name="connsiteY2" fmla="*/ 17604 h 17604"/>
                  <a:gd name="connsiteX3" fmla="*/ 276271 w 276271"/>
                  <a:gd name="connsiteY3" fmla="*/ 17604 h 17604"/>
                  <a:gd name="connsiteX4" fmla="*/ 276271 w 276271"/>
                  <a:gd name="connsiteY4" fmla="*/ 0 h 17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271" h="17604" extrusionOk="0">
                    <a:moveTo>
                      <a:pt x="276271" y="0"/>
                    </a:moveTo>
                    <a:lnTo>
                      <a:pt x="0" y="0"/>
                    </a:lnTo>
                    <a:lnTo>
                      <a:pt x="0" y="17604"/>
                    </a:lnTo>
                    <a:lnTo>
                      <a:pt x="276271" y="17604"/>
                    </a:lnTo>
                    <a:lnTo>
                      <a:pt x="276271" y="0"/>
                    </a:lnTo>
                    <a:close/>
                  </a:path>
                </a:pathLst>
              </a:custGeom>
              <a:solidFill>
                <a:srgbClr val="FFFFFF"/>
              </a:solidFill>
              <a:ln w="0" cap="flat">
                <a:noFill/>
                <a:prstDash val="solid"/>
                <a:miter/>
              </a:ln>
            </p:spPr>
            <p:txBody>
              <a:bodyPr rtlCol="0" anchor="ctr"/>
              <a:lstStyle/>
              <a:p>
                <a:pPr>
                  <a:defRPr/>
                </a:pPr>
                <a:endParaRPr lang="en-GB"/>
              </a:p>
            </p:txBody>
          </p:sp>
          <p:sp>
            <p:nvSpPr>
              <p:cNvPr id="38" name="Полилиния: фигура 37"/>
              <p:cNvSpPr/>
              <p:nvPr/>
            </p:nvSpPr>
            <p:spPr bwMode="auto">
              <a:xfrm>
                <a:off x="10371359" y="463521"/>
                <a:ext cx="358369" cy="341178"/>
              </a:xfrm>
              <a:custGeom>
                <a:avLst/>
                <a:gdLst>
                  <a:gd name="connsiteX0" fmla="*/ 348865 w 358370"/>
                  <a:gd name="connsiteY0" fmla="*/ 341179 h 341178"/>
                  <a:gd name="connsiteX1" fmla="*/ 0 w 358370"/>
                  <a:gd name="connsiteY1" fmla="*/ 341179 h 341178"/>
                  <a:gd name="connsiteX2" fmla="*/ 0 w 358370"/>
                  <a:gd name="connsiteY2" fmla="*/ 254451 h 341178"/>
                  <a:gd name="connsiteX3" fmla="*/ 109842 w 358370"/>
                  <a:gd name="connsiteY3" fmla="*/ 144610 h 341178"/>
                  <a:gd name="connsiteX4" fmla="*/ 246545 w 358370"/>
                  <a:gd name="connsiteY4" fmla="*/ 144610 h 341178"/>
                  <a:gd name="connsiteX5" fmla="*/ 279136 w 358370"/>
                  <a:gd name="connsiteY5" fmla="*/ 112018 h 341178"/>
                  <a:gd name="connsiteX6" fmla="*/ 246545 w 358370"/>
                  <a:gd name="connsiteY6" fmla="*/ 79427 h 341178"/>
                  <a:gd name="connsiteX7" fmla="*/ 2755 w 358370"/>
                  <a:gd name="connsiteY7" fmla="*/ 79427 h 341178"/>
                  <a:gd name="connsiteX8" fmla="*/ 2755 w 358370"/>
                  <a:gd name="connsiteY8" fmla="*/ 0 h 341178"/>
                  <a:gd name="connsiteX9" fmla="*/ 246352 w 358370"/>
                  <a:gd name="connsiteY9" fmla="*/ 0 h 341178"/>
                  <a:gd name="connsiteX10" fmla="*/ 358370 w 358370"/>
                  <a:gd name="connsiteY10" fmla="*/ 112018 h 341178"/>
                  <a:gd name="connsiteX11" fmla="*/ 246352 w 358370"/>
                  <a:gd name="connsiteY11" fmla="*/ 224036 h 341178"/>
                  <a:gd name="connsiteX12" fmla="*/ 109649 w 358370"/>
                  <a:gd name="connsiteY12" fmla="*/ 224036 h 341178"/>
                  <a:gd name="connsiteX13" fmla="*/ 79234 w 358370"/>
                  <a:gd name="connsiteY13" fmla="*/ 254451 h 341178"/>
                  <a:gd name="connsiteX14" fmla="*/ 79234 w 358370"/>
                  <a:gd name="connsiteY14" fmla="*/ 261752 h 341178"/>
                  <a:gd name="connsiteX15" fmla="*/ 348700 w 358370"/>
                  <a:gd name="connsiteY15" fmla="*/ 261752 h 341178"/>
                  <a:gd name="connsiteX16" fmla="*/ 348700 w 358370"/>
                  <a:gd name="connsiteY16" fmla="*/ 341179 h 341178"/>
                  <a:gd name="connsiteX17" fmla="*/ 348893 w 358370"/>
                  <a:gd name="connsiteY17" fmla="*/ 341179 h 341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58370" h="341178" extrusionOk="0">
                    <a:moveTo>
                      <a:pt x="348865" y="341179"/>
                    </a:moveTo>
                    <a:lnTo>
                      <a:pt x="0" y="341179"/>
                    </a:lnTo>
                    <a:lnTo>
                      <a:pt x="0" y="254451"/>
                    </a:lnTo>
                    <a:cubicBezTo>
                      <a:pt x="0" y="194007"/>
                      <a:pt x="49177" y="144610"/>
                      <a:pt x="109842" y="144610"/>
                    </a:cubicBezTo>
                    <a:lnTo>
                      <a:pt x="246545" y="144610"/>
                    </a:lnTo>
                    <a:cubicBezTo>
                      <a:pt x="264535" y="144610"/>
                      <a:pt x="279136" y="129981"/>
                      <a:pt x="279136" y="112018"/>
                    </a:cubicBezTo>
                    <a:cubicBezTo>
                      <a:pt x="279136" y="94056"/>
                      <a:pt x="264507" y="79427"/>
                      <a:pt x="246545" y="79427"/>
                    </a:cubicBezTo>
                    <a:lnTo>
                      <a:pt x="2755" y="79427"/>
                    </a:lnTo>
                    <a:lnTo>
                      <a:pt x="2755" y="0"/>
                    </a:lnTo>
                    <a:lnTo>
                      <a:pt x="246352" y="0"/>
                    </a:lnTo>
                    <a:cubicBezTo>
                      <a:pt x="307981" y="0"/>
                      <a:pt x="358370" y="50168"/>
                      <a:pt x="358370" y="112018"/>
                    </a:cubicBezTo>
                    <a:cubicBezTo>
                      <a:pt x="358370" y="173868"/>
                      <a:pt x="308202" y="224036"/>
                      <a:pt x="246352" y="224036"/>
                    </a:cubicBezTo>
                    <a:lnTo>
                      <a:pt x="109649" y="224036"/>
                    </a:lnTo>
                    <a:cubicBezTo>
                      <a:pt x="92843" y="224036"/>
                      <a:pt x="79234" y="237674"/>
                      <a:pt x="79234" y="254451"/>
                    </a:cubicBezTo>
                    <a:lnTo>
                      <a:pt x="79234" y="261752"/>
                    </a:lnTo>
                    <a:lnTo>
                      <a:pt x="348700" y="261752"/>
                    </a:lnTo>
                    <a:lnTo>
                      <a:pt x="348700" y="341179"/>
                    </a:lnTo>
                    <a:lnTo>
                      <a:pt x="348893" y="341179"/>
                    </a:lnTo>
                    <a:close/>
                  </a:path>
                </a:pathLst>
              </a:custGeom>
              <a:solidFill>
                <a:srgbClr val="FFFFFF"/>
              </a:solidFill>
              <a:ln w="0" cap="flat">
                <a:noFill/>
                <a:prstDash val="solid"/>
                <a:miter/>
              </a:ln>
            </p:spPr>
            <p:txBody>
              <a:bodyPr rtlCol="0" anchor="ctr"/>
              <a:lstStyle/>
              <a:p>
                <a:pPr>
                  <a:defRPr/>
                </a:pPr>
                <a:endParaRPr lang="en-GB"/>
              </a:p>
            </p:txBody>
          </p:sp>
        </p:grpSp>
        <p:grpSp>
          <p:nvGrpSpPr>
            <p:cNvPr id="9" name="Рисунок 2"/>
            <p:cNvGrpSpPr/>
            <p:nvPr/>
          </p:nvGrpSpPr>
          <p:grpSpPr bwMode="auto">
            <a:xfrm>
              <a:off x="11213920" y="425282"/>
              <a:ext cx="427382" cy="427382"/>
              <a:chOff x="11213920" y="425282"/>
              <a:chExt cx="427382" cy="427382"/>
            </a:xfrm>
          </p:grpSpPr>
          <p:sp>
            <p:nvSpPr>
              <p:cNvPr id="29" name="Полилиния: фигура 28"/>
              <p:cNvSpPr/>
              <p:nvPr/>
            </p:nvSpPr>
            <p:spPr bwMode="auto">
              <a:xfrm>
                <a:off x="11213920" y="425282"/>
                <a:ext cx="427382" cy="427382"/>
              </a:xfrm>
              <a:custGeom>
                <a:avLst/>
                <a:gdLst>
                  <a:gd name="connsiteX0" fmla="*/ 0 w 427382"/>
                  <a:gd name="connsiteY0" fmla="*/ 85405 h 427382"/>
                  <a:gd name="connsiteX1" fmla="*/ 13582 w 427382"/>
                  <a:gd name="connsiteY1" fmla="*/ 13582 h 427382"/>
                  <a:gd name="connsiteX2" fmla="*/ 85405 w 427382"/>
                  <a:gd name="connsiteY2" fmla="*/ 0 h 427382"/>
                  <a:gd name="connsiteX3" fmla="*/ 341978 w 427382"/>
                  <a:gd name="connsiteY3" fmla="*/ 0 h 427382"/>
                  <a:gd name="connsiteX4" fmla="*/ 413801 w 427382"/>
                  <a:gd name="connsiteY4" fmla="*/ 13582 h 427382"/>
                  <a:gd name="connsiteX5" fmla="*/ 427383 w 427382"/>
                  <a:gd name="connsiteY5" fmla="*/ 85405 h 427382"/>
                  <a:gd name="connsiteX6" fmla="*/ 427383 w 427382"/>
                  <a:gd name="connsiteY6" fmla="*/ 341978 h 427382"/>
                  <a:gd name="connsiteX7" fmla="*/ 413801 w 427382"/>
                  <a:gd name="connsiteY7" fmla="*/ 413800 h 427382"/>
                  <a:gd name="connsiteX8" fmla="*/ 341978 w 427382"/>
                  <a:gd name="connsiteY8" fmla="*/ 427383 h 427382"/>
                  <a:gd name="connsiteX9" fmla="*/ 85625 w 427382"/>
                  <a:gd name="connsiteY9" fmla="*/ 427383 h 427382"/>
                  <a:gd name="connsiteX10" fmla="*/ 13803 w 427382"/>
                  <a:gd name="connsiteY10" fmla="*/ 413800 h 427382"/>
                  <a:gd name="connsiteX11" fmla="*/ 220 w 427382"/>
                  <a:gd name="connsiteY11" fmla="*/ 341978 h 427382"/>
                  <a:gd name="connsiteX12" fmla="*/ 220 w 427382"/>
                  <a:gd name="connsiteY12" fmla="*/ 85405 h 427382"/>
                  <a:gd name="connsiteX13" fmla="*/ 0 w 427382"/>
                  <a:gd name="connsiteY13" fmla="*/ 85405 h 427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7382" h="427382" extrusionOk="0">
                    <a:moveTo>
                      <a:pt x="0" y="85405"/>
                    </a:moveTo>
                    <a:cubicBezTo>
                      <a:pt x="0" y="48047"/>
                      <a:pt x="0" y="27164"/>
                      <a:pt x="13582" y="13582"/>
                    </a:cubicBezTo>
                    <a:cubicBezTo>
                      <a:pt x="27164" y="0"/>
                      <a:pt x="48020" y="0"/>
                      <a:pt x="85405" y="0"/>
                    </a:cubicBezTo>
                    <a:lnTo>
                      <a:pt x="341978" y="0"/>
                    </a:lnTo>
                    <a:cubicBezTo>
                      <a:pt x="379336" y="0"/>
                      <a:pt x="400219" y="0"/>
                      <a:pt x="413801" y="13582"/>
                    </a:cubicBezTo>
                    <a:cubicBezTo>
                      <a:pt x="427383" y="27164"/>
                      <a:pt x="427383" y="48020"/>
                      <a:pt x="427383" y="85405"/>
                    </a:cubicBezTo>
                    <a:lnTo>
                      <a:pt x="427383" y="341978"/>
                    </a:lnTo>
                    <a:cubicBezTo>
                      <a:pt x="427383" y="379335"/>
                      <a:pt x="427383" y="400218"/>
                      <a:pt x="413801" y="413800"/>
                    </a:cubicBezTo>
                    <a:cubicBezTo>
                      <a:pt x="400219" y="427383"/>
                      <a:pt x="379363" y="427383"/>
                      <a:pt x="341978" y="427383"/>
                    </a:cubicBezTo>
                    <a:lnTo>
                      <a:pt x="85625" y="427383"/>
                    </a:lnTo>
                    <a:cubicBezTo>
                      <a:pt x="48268" y="427383"/>
                      <a:pt x="27385" y="427383"/>
                      <a:pt x="13803" y="413800"/>
                    </a:cubicBezTo>
                    <a:cubicBezTo>
                      <a:pt x="220" y="400218"/>
                      <a:pt x="220" y="379363"/>
                      <a:pt x="220" y="341978"/>
                    </a:cubicBezTo>
                    <a:lnTo>
                      <a:pt x="220" y="85405"/>
                    </a:lnTo>
                    <a:lnTo>
                      <a:pt x="0" y="85405"/>
                    </a:lnTo>
                    <a:close/>
                  </a:path>
                </a:pathLst>
              </a:custGeom>
              <a:solidFill>
                <a:srgbClr val="FF0000"/>
              </a:solidFill>
              <a:ln w="0" cap="flat">
                <a:noFill/>
                <a:prstDash val="solid"/>
                <a:miter/>
              </a:ln>
            </p:spPr>
            <p:txBody>
              <a:bodyPr rtlCol="0" anchor="ctr"/>
              <a:lstStyle/>
              <a:p>
                <a:pPr>
                  <a:defRPr/>
                </a:pPr>
                <a:endParaRPr lang="en-GB"/>
              </a:p>
            </p:txBody>
          </p:sp>
          <p:grpSp>
            <p:nvGrpSpPr>
              <p:cNvPr id="30" name="Рисунок 2"/>
              <p:cNvGrpSpPr/>
              <p:nvPr/>
            </p:nvGrpSpPr>
            <p:grpSpPr bwMode="auto">
              <a:xfrm>
                <a:off x="11298278" y="512781"/>
                <a:ext cx="263680" cy="252412"/>
                <a:chOff x="11298278" y="512781"/>
                <a:chExt cx="263680" cy="252412"/>
              </a:xfrm>
              <a:solidFill>
                <a:srgbClr val="000000"/>
              </a:solidFill>
            </p:grpSpPr>
            <p:sp>
              <p:nvSpPr>
                <p:cNvPr id="31" name="Полилиния: фигура 30"/>
                <p:cNvSpPr/>
                <p:nvPr/>
              </p:nvSpPr>
              <p:spPr bwMode="auto">
                <a:xfrm>
                  <a:off x="11298278" y="564768"/>
                  <a:ext cx="146731" cy="200425"/>
                </a:xfrm>
                <a:custGeom>
                  <a:avLst/>
                  <a:gdLst>
                    <a:gd name="connsiteX0" fmla="*/ 81383 w 146731"/>
                    <a:gd name="connsiteY0" fmla="*/ 0 h 200425"/>
                    <a:gd name="connsiteX1" fmla="*/ 41105 w 146731"/>
                    <a:gd name="connsiteY1" fmla="*/ 16502 h 200425"/>
                    <a:gd name="connsiteX2" fmla="*/ 37771 w 146731"/>
                    <a:gd name="connsiteY2" fmla="*/ 16502 h 200425"/>
                    <a:gd name="connsiteX3" fmla="*/ 37771 w 146731"/>
                    <a:gd name="connsiteY3" fmla="*/ 2727 h 200425"/>
                    <a:gd name="connsiteX4" fmla="*/ 0 w 146731"/>
                    <a:gd name="connsiteY4" fmla="*/ 2727 h 200425"/>
                    <a:gd name="connsiteX5" fmla="*/ 0 w 146731"/>
                    <a:gd name="connsiteY5" fmla="*/ 200426 h 200425"/>
                    <a:gd name="connsiteX6" fmla="*/ 37771 w 146731"/>
                    <a:gd name="connsiteY6" fmla="*/ 200426 h 200425"/>
                    <a:gd name="connsiteX7" fmla="*/ 37771 w 146731"/>
                    <a:gd name="connsiteY7" fmla="*/ 131744 h 200425"/>
                    <a:gd name="connsiteX8" fmla="*/ 41105 w 146731"/>
                    <a:gd name="connsiteY8" fmla="*/ 131744 h 200425"/>
                    <a:gd name="connsiteX9" fmla="*/ 81383 w 146731"/>
                    <a:gd name="connsiteY9" fmla="*/ 148246 h 200425"/>
                    <a:gd name="connsiteX10" fmla="*/ 146731 w 146731"/>
                    <a:gd name="connsiteY10" fmla="*/ 74137 h 200425"/>
                    <a:gd name="connsiteX11" fmla="*/ 81383 w 146731"/>
                    <a:gd name="connsiteY11" fmla="*/ 28 h 200425"/>
                    <a:gd name="connsiteX12" fmla="*/ 73035 w 146731"/>
                    <a:gd name="connsiteY12" fmla="*/ 113148 h 200425"/>
                    <a:gd name="connsiteX13" fmla="*/ 37744 w 146731"/>
                    <a:gd name="connsiteY13" fmla="*/ 74109 h 200425"/>
                    <a:gd name="connsiteX14" fmla="*/ 37744 w 146731"/>
                    <a:gd name="connsiteY14" fmla="*/ 74109 h 200425"/>
                    <a:gd name="connsiteX15" fmla="*/ 73035 w 146731"/>
                    <a:gd name="connsiteY15" fmla="*/ 35071 h 200425"/>
                    <a:gd name="connsiteX16" fmla="*/ 108740 w 146731"/>
                    <a:gd name="connsiteY16" fmla="*/ 74109 h 200425"/>
                    <a:gd name="connsiteX17" fmla="*/ 73035 w 146731"/>
                    <a:gd name="connsiteY17" fmla="*/ 113148 h 200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46731" h="200425" extrusionOk="0">
                      <a:moveTo>
                        <a:pt x="81383" y="0"/>
                      </a:moveTo>
                      <a:cubicBezTo>
                        <a:pt x="65321" y="0"/>
                        <a:pt x="50499" y="5841"/>
                        <a:pt x="41105" y="16502"/>
                      </a:cubicBezTo>
                      <a:lnTo>
                        <a:pt x="37771" y="16502"/>
                      </a:lnTo>
                      <a:lnTo>
                        <a:pt x="37771" y="2727"/>
                      </a:lnTo>
                      <a:lnTo>
                        <a:pt x="0" y="2727"/>
                      </a:lnTo>
                      <a:lnTo>
                        <a:pt x="0" y="200426"/>
                      </a:lnTo>
                      <a:lnTo>
                        <a:pt x="37771" y="200426"/>
                      </a:lnTo>
                      <a:lnTo>
                        <a:pt x="37771" y="131744"/>
                      </a:lnTo>
                      <a:lnTo>
                        <a:pt x="41105" y="131744"/>
                      </a:lnTo>
                      <a:cubicBezTo>
                        <a:pt x="49866" y="141359"/>
                        <a:pt x="64081" y="148246"/>
                        <a:pt x="81383" y="148246"/>
                      </a:cubicBezTo>
                      <a:cubicBezTo>
                        <a:pt x="120201" y="148246"/>
                        <a:pt x="146731" y="116922"/>
                        <a:pt x="146731" y="74137"/>
                      </a:cubicBezTo>
                      <a:cubicBezTo>
                        <a:pt x="146731" y="31352"/>
                        <a:pt x="120228" y="28"/>
                        <a:pt x="81383" y="28"/>
                      </a:cubicBezTo>
                      <a:close/>
                      <a:moveTo>
                        <a:pt x="73035" y="113148"/>
                      </a:moveTo>
                      <a:cubicBezTo>
                        <a:pt x="52373" y="113148"/>
                        <a:pt x="37744" y="96645"/>
                        <a:pt x="37744" y="74109"/>
                      </a:cubicBezTo>
                      <a:lnTo>
                        <a:pt x="37744" y="74109"/>
                      </a:lnTo>
                      <a:cubicBezTo>
                        <a:pt x="37744" y="51574"/>
                        <a:pt x="52565" y="35071"/>
                        <a:pt x="73035" y="35071"/>
                      </a:cubicBezTo>
                      <a:cubicBezTo>
                        <a:pt x="93505" y="35071"/>
                        <a:pt x="108740" y="51574"/>
                        <a:pt x="108740" y="74109"/>
                      </a:cubicBezTo>
                      <a:cubicBezTo>
                        <a:pt x="108960" y="96645"/>
                        <a:pt x="93918" y="113148"/>
                        <a:pt x="73035" y="113148"/>
                      </a:cubicBezTo>
                      <a:close/>
                    </a:path>
                  </a:pathLst>
                </a:custGeom>
                <a:solidFill>
                  <a:schemeClr val="bg1"/>
                </a:solidFill>
                <a:ln w="0" cap="flat">
                  <a:noFill/>
                  <a:prstDash val="solid"/>
                  <a:miter/>
                </a:ln>
              </p:spPr>
              <p:txBody>
                <a:bodyPr rtlCol="0" anchor="ctr"/>
                <a:lstStyle/>
                <a:p>
                  <a:pPr>
                    <a:defRPr/>
                  </a:pPr>
                  <a:endParaRPr lang="en-GB"/>
                </a:p>
              </p:txBody>
            </p:sp>
            <p:sp>
              <p:nvSpPr>
                <p:cNvPr id="32" name="Полилиния: фигура 31"/>
                <p:cNvSpPr/>
                <p:nvPr/>
              </p:nvSpPr>
              <p:spPr bwMode="auto">
                <a:xfrm>
                  <a:off x="11465699" y="512781"/>
                  <a:ext cx="96259" cy="197698"/>
                </a:xfrm>
                <a:custGeom>
                  <a:avLst/>
                  <a:gdLst>
                    <a:gd name="connsiteX0" fmla="*/ 96012 w 96259"/>
                    <a:gd name="connsiteY0" fmla="*/ 89978 h 197698"/>
                    <a:gd name="connsiteX1" fmla="*/ 96012 w 96259"/>
                    <a:gd name="connsiteY1" fmla="*/ 54907 h 197698"/>
                    <a:gd name="connsiteX2" fmla="*/ 37771 w 96259"/>
                    <a:gd name="connsiteY2" fmla="*/ 54907 h 197698"/>
                    <a:gd name="connsiteX3" fmla="*/ 37771 w 96259"/>
                    <a:gd name="connsiteY3" fmla="*/ 0 h 197698"/>
                    <a:gd name="connsiteX4" fmla="*/ 0 w 96259"/>
                    <a:gd name="connsiteY4" fmla="*/ 0 h 197698"/>
                    <a:gd name="connsiteX5" fmla="*/ 0 w 96259"/>
                    <a:gd name="connsiteY5" fmla="*/ 138191 h 197698"/>
                    <a:gd name="connsiteX6" fmla="*/ 59508 w 96259"/>
                    <a:gd name="connsiteY6" fmla="*/ 197699 h 197698"/>
                    <a:gd name="connsiteX7" fmla="*/ 96260 w 96259"/>
                    <a:gd name="connsiteY7" fmla="*/ 197699 h 197698"/>
                    <a:gd name="connsiteX8" fmla="*/ 96260 w 96259"/>
                    <a:gd name="connsiteY8" fmla="*/ 162627 h 197698"/>
                    <a:gd name="connsiteX9" fmla="*/ 66395 w 96259"/>
                    <a:gd name="connsiteY9" fmla="*/ 162627 h 197698"/>
                    <a:gd name="connsiteX10" fmla="*/ 37578 w 96259"/>
                    <a:gd name="connsiteY10" fmla="*/ 133810 h 197698"/>
                    <a:gd name="connsiteX11" fmla="*/ 37578 w 96259"/>
                    <a:gd name="connsiteY11" fmla="*/ 90171 h 197698"/>
                    <a:gd name="connsiteX12" fmla="*/ 96039 w 96259"/>
                    <a:gd name="connsiteY12" fmla="*/ 90171 h 197698"/>
                    <a:gd name="connsiteX13" fmla="*/ 96039 w 96259"/>
                    <a:gd name="connsiteY13" fmla="*/ 89951 h 197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6259" h="197698" extrusionOk="0">
                      <a:moveTo>
                        <a:pt x="96012" y="89978"/>
                      </a:moveTo>
                      <a:lnTo>
                        <a:pt x="96012" y="54907"/>
                      </a:lnTo>
                      <a:lnTo>
                        <a:pt x="37771" y="54907"/>
                      </a:lnTo>
                      <a:lnTo>
                        <a:pt x="37771" y="0"/>
                      </a:lnTo>
                      <a:lnTo>
                        <a:pt x="0" y="0"/>
                      </a:lnTo>
                      <a:lnTo>
                        <a:pt x="0" y="138191"/>
                      </a:lnTo>
                      <a:cubicBezTo>
                        <a:pt x="0" y="176816"/>
                        <a:pt x="19202" y="197699"/>
                        <a:pt x="59508" y="197699"/>
                      </a:cubicBezTo>
                      <a:lnTo>
                        <a:pt x="96260" y="197699"/>
                      </a:lnTo>
                      <a:lnTo>
                        <a:pt x="96260" y="162627"/>
                      </a:lnTo>
                      <a:lnTo>
                        <a:pt x="66395" y="162627"/>
                      </a:lnTo>
                      <a:cubicBezTo>
                        <a:pt x="46559" y="162627"/>
                        <a:pt x="37578" y="154473"/>
                        <a:pt x="37578" y="133810"/>
                      </a:cubicBezTo>
                      <a:lnTo>
                        <a:pt x="37578" y="90171"/>
                      </a:lnTo>
                      <a:lnTo>
                        <a:pt x="96039" y="90171"/>
                      </a:lnTo>
                      <a:lnTo>
                        <a:pt x="96039" y="89951"/>
                      </a:lnTo>
                      <a:close/>
                    </a:path>
                  </a:pathLst>
                </a:custGeom>
                <a:solidFill>
                  <a:schemeClr val="bg1"/>
                </a:solidFill>
                <a:ln w="0" cap="flat">
                  <a:noFill/>
                  <a:prstDash val="solid"/>
                  <a:miter/>
                </a:ln>
              </p:spPr>
              <p:txBody>
                <a:bodyPr rtlCol="0" anchor="ctr"/>
                <a:lstStyle/>
                <a:p>
                  <a:pPr>
                    <a:defRPr/>
                  </a:pPr>
                  <a:endParaRPr lang="en-GB"/>
                </a:p>
              </p:txBody>
            </p:sp>
          </p:grpSp>
        </p:grpSp>
        <p:grpSp>
          <p:nvGrpSpPr>
            <p:cNvPr id="10" name="Рисунок 2"/>
            <p:cNvGrpSpPr/>
            <p:nvPr/>
          </p:nvGrpSpPr>
          <p:grpSpPr bwMode="auto">
            <a:xfrm>
              <a:off x="10714525" y="404770"/>
              <a:ext cx="375366" cy="704331"/>
              <a:chOff x="10714525" y="404770"/>
              <a:chExt cx="375366" cy="704331"/>
            </a:xfrm>
            <a:solidFill>
              <a:srgbClr val="FFFFFF"/>
            </a:solidFill>
          </p:grpSpPr>
          <p:sp>
            <p:nvSpPr>
              <p:cNvPr id="27" name="Полилиния: фигура 26"/>
              <p:cNvSpPr/>
              <p:nvPr/>
            </p:nvSpPr>
            <p:spPr bwMode="auto">
              <a:xfrm rot="-1719600">
                <a:off x="10934740" y="388832"/>
                <a:ext cx="33831" cy="513613"/>
              </a:xfrm>
              <a:custGeom>
                <a:avLst/>
                <a:gdLst>
                  <a:gd name="connsiteX0" fmla="*/ 0 w 33831"/>
                  <a:gd name="connsiteY0" fmla="*/ 0 h 513613"/>
                  <a:gd name="connsiteX1" fmla="*/ 33832 w 33831"/>
                  <a:gd name="connsiteY1" fmla="*/ 0 h 513613"/>
                  <a:gd name="connsiteX2" fmla="*/ 33832 w 33831"/>
                  <a:gd name="connsiteY2" fmla="*/ 513614 h 513613"/>
                  <a:gd name="connsiteX3" fmla="*/ 0 w 33831"/>
                  <a:gd name="connsiteY3" fmla="*/ 513614 h 513613"/>
                </a:gdLst>
                <a:ahLst/>
                <a:cxnLst>
                  <a:cxn ang="0">
                    <a:pos x="connsiteX0" y="connsiteY0"/>
                  </a:cxn>
                  <a:cxn ang="0">
                    <a:pos x="connsiteX1" y="connsiteY1"/>
                  </a:cxn>
                  <a:cxn ang="0">
                    <a:pos x="connsiteX2" y="connsiteY2"/>
                  </a:cxn>
                  <a:cxn ang="0">
                    <a:pos x="connsiteX3" y="connsiteY3"/>
                  </a:cxn>
                </a:cxnLst>
                <a:rect l="l" t="t" r="r" b="b"/>
                <a:pathLst>
                  <a:path w="33831" h="513613" extrusionOk="0">
                    <a:moveTo>
                      <a:pt x="0" y="0"/>
                    </a:moveTo>
                    <a:lnTo>
                      <a:pt x="33832" y="0"/>
                    </a:lnTo>
                    <a:lnTo>
                      <a:pt x="33832" y="513614"/>
                    </a:lnTo>
                    <a:lnTo>
                      <a:pt x="0" y="513614"/>
                    </a:lnTo>
                    <a:close/>
                  </a:path>
                </a:pathLst>
              </a:custGeom>
              <a:solidFill>
                <a:srgbClr val="FFFFFF"/>
              </a:solidFill>
              <a:ln w="0" cap="flat">
                <a:noFill/>
                <a:prstDash val="solid"/>
                <a:miter/>
              </a:ln>
            </p:spPr>
            <p:txBody>
              <a:bodyPr rtlCol="0" anchor="ctr"/>
              <a:lstStyle/>
              <a:p>
                <a:pPr>
                  <a:defRPr/>
                </a:pPr>
                <a:endParaRPr lang="en-GB"/>
              </a:p>
            </p:txBody>
          </p:sp>
          <p:sp>
            <p:nvSpPr>
              <p:cNvPr id="28" name="Полилиния: фигура 27"/>
              <p:cNvSpPr/>
              <p:nvPr/>
            </p:nvSpPr>
            <p:spPr bwMode="auto">
              <a:xfrm rot="-3804000">
                <a:off x="10516826" y="740020"/>
                <a:ext cx="770765" cy="33831"/>
              </a:xfrm>
              <a:custGeom>
                <a:avLst/>
                <a:gdLst>
                  <a:gd name="connsiteX0" fmla="*/ 0 w 770765"/>
                  <a:gd name="connsiteY0" fmla="*/ 0 h 33831"/>
                  <a:gd name="connsiteX1" fmla="*/ 770766 w 770765"/>
                  <a:gd name="connsiteY1" fmla="*/ 0 h 33831"/>
                  <a:gd name="connsiteX2" fmla="*/ 770766 w 770765"/>
                  <a:gd name="connsiteY2" fmla="*/ 33831 h 33831"/>
                  <a:gd name="connsiteX3" fmla="*/ 0 w 770765"/>
                  <a:gd name="connsiteY3" fmla="*/ 33831 h 33831"/>
                </a:gdLst>
                <a:ahLst/>
                <a:cxnLst>
                  <a:cxn ang="0">
                    <a:pos x="connsiteX0" y="connsiteY0"/>
                  </a:cxn>
                  <a:cxn ang="0">
                    <a:pos x="connsiteX1" y="connsiteY1"/>
                  </a:cxn>
                  <a:cxn ang="0">
                    <a:pos x="connsiteX2" y="connsiteY2"/>
                  </a:cxn>
                  <a:cxn ang="0">
                    <a:pos x="connsiteX3" y="connsiteY3"/>
                  </a:cxn>
                </a:cxnLst>
                <a:rect l="l" t="t" r="r" b="b"/>
                <a:pathLst>
                  <a:path w="770765" h="33831" extrusionOk="0">
                    <a:moveTo>
                      <a:pt x="0" y="0"/>
                    </a:moveTo>
                    <a:lnTo>
                      <a:pt x="770766" y="0"/>
                    </a:lnTo>
                    <a:lnTo>
                      <a:pt x="770766" y="33831"/>
                    </a:lnTo>
                    <a:lnTo>
                      <a:pt x="0" y="33831"/>
                    </a:lnTo>
                    <a:close/>
                  </a:path>
                </a:pathLst>
              </a:custGeom>
              <a:solidFill>
                <a:srgbClr val="FFFFFF"/>
              </a:solidFill>
              <a:ln w="0" cap="flat">
                <a:noFill/>
                <a:prstDash val="solid"/>
                <a:miter/>
              </a:ln>
            </p:spPr>
            <p:txBody>
              <a:bodyPr rtlCol="0" anchor="ctr"/>
              <a:lstStyle/>
              <a:p>
                <a:pPr>
                  <a:defRPr/>
                </a:pPr>
                <a:endParaRPr lang="en-GB"/>
              </a:p>
            </p:txBody>
          </p:sp>
        </p:grpSp>
      </p:gr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PhAnim="0" preserve="1" userDrawn="1">
  <p:cSld name="Слайд 5">
    <p:spTree>
      <p:nvGrpSpPr>
        <p:cNvPr id="1" name=""/>
        <p:cNvGrpSpPr/>
        <p:nvPr/>
      </p:nvGrpSpPr>
      <p:grpSpPr bwMode="auto">
        <a:xfrm>
          <a:off x="0" y="0"/>
          <a:ext cx="0" cy="0"/>
          <a:chOff x="0" y="0"/>
          <a:chExt cx="0" cy="0"/>
        </a:xfrm>
      </p:grpSpPr>
      <p:sp>
        <p:nvSpPr>
          <p:cNvPr id="5" name="Shape 9"/>
          <p:cNvSpPr>
            <a:spLocks noGrp="1"/>
          </p:cNvSpPr>
          <p:nvPr>
            <p:ph type="title" hasCustomPrompt="1"/>
          </p:nvPr>
        </p:nvSpPr>
        <p:spPr bwMode="auto">
          <a:xfrm>
            <a:off x="587375" y="721515"/>
            <a:ext cx="8052144" cy="1052552"/>
          </a:xfrm>
        </p:spPr>
        <p:txBody>
          <a:bodyPr vert="horz" lIns="0" tIns="0" rIns="0" bIns="0" rtlCol="0" anchor="t">
            <a:noAutofit/>
          </a:bodyPr>
          <a:lstStyle>
            <a:lvl1pPr>
              <a:lnSpc>
                <a:spcPct val="80000"/>
              </a:lnSpc>
              <a:defRPr lang="ru-RU" sz="4800" b="0" i="0" spc="-200">
                <a:solidFill>
                  <a:schemeClr val="bg1"/>
                </a:solidFill>
                <a:latin typeface="TT Positive DemiBold"/>
                <a:ea typeface="+mj-ea"/>
                <a:cs typeface="+mj-cs"/>
              </a:defRPr>
            </a:lvl1pPr>
          </a:lstStyle>
          <a:p>
            <a:pPr lvl="0" algn="l" defTabSz="914400">
              <a:lnSpc>
                <a:spcPct val="80000"/>
              </a:lnSpc>
              <a:spcBef>
                <a:spcPts val="0"/>
              </a:spcBef>
              <a:buNone/>
              <a:defRPr/>
            </a:pPr>
            <a:r>
              <a:rPr lang="ru-RU"/>
              <a:t>Заголовок — главная </a:t>
            </a:r>
            <a:br>
              <a:rPr lang="ru-RU"/>
            </a:br>
            <a:r>
              <a:rPr lang="ru-RU"/>
              <a:t>мысль слайда</a:t>
            </a:r>
            <a:endParaRPr/>
          </a:p>
        </p:txBody>
      </p:sp>
      <p:sp>
        <p:nvSpPr>
          <p:cNvPr id="23" name="Текст 14"/>
          <p:cNvSpPr txBox="1"/>
          <p:nvPr userDrawn="1"/>
        </p:nvSpPr>
        <p:spPr bwMode="auto">
          <a:xfrm>
            <a:off x="573625" y="391063"/>
            <a:ext cx="10515600" cy="152349"/>
          </a:xfrm>
          <a:prstGeom prst="rect">
            <a:avLst/>
          </a:prstGeom>
        </p:spPr>
        <p:txBody>
          <a:bodyPr vert="horz" lIns="0" tIns="0" rIns="0" bIns="0" rtlCol="0">
            <a:spAutoFit/>
          </a:bodyPr>
          <a:lstStyle>
            <a:lvl1pPr marL="0" indent="0" algn="l" defTabSz="914400">
              <a:lnSpc>
                <a:spcPct val="90000"/>
              </a:lnSpc>
              <a:spcBef>
                <a:spcPts val="1000"/>
              </a:spcBef>
              <a:buFontTx/>
              <a:buNone/>
              <a:defRPr sz="2800" b="0" i="0">
                <a:solidFill>
                  <a:srgbClr val="212121"/>
                </a:solidFill>
                <a:latin typeface="TT Positive"/>
                <a:ea typeface="+mn-ea"/>
                <a:cs typeface="+mn-cs"/>
              </a:defRPr>
            </a:lvl1pPr>
            <a:lvl2pPr marL="457200" indent="0" algn="l" defTabSz="914400">
              <a:lnSpc>
                <a:spcPct val="90000"/>
              </a:lnSpc>
              <a:spcBef>
                <a:spcPts val="500"/>
              </a:spcBef>
              <a:buFontTx/>
              <a:buNone/>
              <a:defRPr sz="2400" b="0" i="0">
                <a:solidFill>
                  <a:srgbClr val="212121"/>
                </a:solidFill>
                <a:latin typeface="TT Positive"/>
                <a:ea typeface="+mn-ea"/>
                <a:cs typeface="+mn-cs"/>
              </a:defRPr>
            </a:lvl2pPr>
            <a:lvl3pPr marL="914400" indent="0" algn="l" defTabSz="914400">
              <a:lnSpc>
                <a:spcPct val="90000"/>
              </a:lnSpc>
              <a:spcBef>
                <a:spcPts val="500"/>
              </a:spcBef>
              <a:buFontTx/>
              <a:buNone/>
              <a:defRPr sz="2000" b="0" i="0">
                <a:solidFill>
                  <a:srgbClr val="212121"/>
                </a:solidFill>
                <a:latin typeface="TT Positive"/>
                <a:ea typeface="+mn-ea"/>
                <a:cs typeface="+mn-cs"/>
              </a:defRPr>
            </a:lvl3pPr>
            <a:lvl4pPr marL="1371600" indent="0" algn="l" defTabSz="914400">
              <a:lnSpc>
                <a:spcPct val="90000"/>
              </a:lnSpc>
              <a:spcBef>
                <a:spcPts val="500"/>
              </a:spcBef>
              <a:buFontTx/>
              <a:buNone/>
              <a:defRPr sz="1800" b="0" i="0">
                <a:solidFill>
                  <a:srgbClr val="212121"/>
                </a:solidFill>
                <a:latin typeface="TT Positive"/>
                <a:ea typeface="+mn-ea"/>
                <a:cs typeface="+mn-cs"/>
              </a:defRPr>
            </a:lvl4pPr>
            <a:lvl5pPr marL="1828800" indent="0" algn="l" defTabSz="914400">
              <a:lnSpc>
                <a:spcPct val="90000"/>
              </a:lnSpc>
              <a:spcBef>
                <a:spcPts val="500"/>
              </a:spcBef>
              <a:buFontTx/>
              <a:buNone/>
              <a:defRPr sz="1800" b="0" i="0">
                <a:solidFill>
                  <a:srgbClr val="212121"/>
                </a:solidFill>
                <a:latin typeface="TT Positive"/>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a:defRPr/>
            </a:pPr>
            <a:r>
              <a:rPr lang="en-US" sz="1100">
                <a:solidFill>
                  <a:schemeClr val="tx2">
                    <a:lumMod val="50000"/>
                  </a:schemeClr>
                </a:solidFill>
                <a:latin typeface="TT Positive Medium"/>
              </a:rPr>
              <a:t>POSITIVE HACK DAYS FEST 2024</a:t>
            </a:r>
            <a:endParaRPr lang="ru-RU" sz="1100">
              <a:solidFill>
                <a:schemeClr val="tx2">
                  <a:lumMod val="50000"/>
                </a:schemeClr>
              </a:solidFill>
              <a:latin typeface="TT Positive Medium"/>
            </a:endParaRPr>
          </a:p>
        </p:txBody>
      </p:sp>
      <p:sp>
        <p:nvSpPr>
          <p:cNvPr id="24" name="Текст 46"/>
          <p:cNvSpPr>
            <a:spLocks noGrp="1"/>
          </p:cNvSpPr>
          <p:nvPr>
            <p:ph type="body" sz="quarter" idx="18" hasCustomPrompt="1"/>
          </p:nvPr>
        </p:nvSpPr>
        <p:spPr bwMode="auto">
          <a:xfrm>
            <a:off x="587375" y="2807334"/>
            <a:ext cx="4289425" cy="2215991"/>
          </a:xfrm>
        </p:spPr>
        <p:txBody>
          <a:bodyPr lIns="0" tIns="0" rIns="0" bIns="0">
            <a:spAutoFit/>
          </a:bodyPr>
          <a:lstStyle>
            <a:lvl1pPr marL="0" marR="0" indent="0" algn="l" defTabSz="914400">
              <a:lnSpc>
                <a:spcPct val="90000"/>
              </a:lnSpc>
              <a:spcBef>
                <a:spcPts val="1000"/>
              </a:spcBef>
              <a:spcAft>
                <a:spcPts val="0"/>
              </a:spcAft>
              <a:buClrTx/>
              <a:buSzTx/>
              <a:buFont typeface="Arial"/>
              <a:buNone/>
              <a:defRPr lang="ru-RU" sz="1600" b="0" i="0">
                <a:solidFill>
                  <a:schemeClr val="bg1"/>
                </a:solidFill>
                <a:latin typeface="TT Positive"/>
                <a:ea typeface="+mn-ea"/>
                <a:cs typeface="+mn-cs"/>
              </a:defRPr>
            </a:lvl1pPr>
            <a:lvl3pPr>
              <a:defRPr/>
            </a:lvl3pPr>
          </a:lstStyle>
          <a:p>
            <a:pPr marL="0" marR="0" lvl="0" indent="0" algn="l" defTabSz="914400">
              <a:lnSpc>
                <a:spcPct val="90000"/>
              </a:lnSpc>
              <a:spcBef>
                <a:spcPts val="1000"/>
              </a:spcBef>
              <a:spcAft>
                <a:spcPts val="0"/>
              </a:spcAft>
              <a:buClrTx/>
              <a:buSzTx/>
              <a:buFont typeface="Arial"/>
              <a:buNone/>
              <a:defRPr/>
            </a:pPr>
            <a:r>
              <a:rPr lang="en"/>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a:t>
            </a:r>
            <a:endParaRPr lang="ru-RU"/>
          </a:p>
        </p:txBody>
      </p:sp>
      <p:sp>
        <p:nvSpPr>
          <p:cNvPr id="25" name="Текст 46"/>
          <p:cNvSpPr>
            <a:spLocks noGrp="1"/>
          </p:cNvSpPr>
          <p:nvPr>
            <p:ph type="body" sz="quarter" idx="19" hasCustomPrompt="1"/>
          </p:nvPr>
        </p:nvSpPr>
        <p:spPr bwMode="auto">
          <a:xfrm>
            <a:off x="587375" y="2235835"/>
            <a:ext cx="4290875" cy="342900"/>
          </a:xfrm>
        </p:spPr>
        <p:txBody>
          <a:bodyPr lIns="0" tIns="0" rIns="0" bIns="0">
            <a:noAutofit/>
          </a:bodyPr>
          <a:lstStyle>
            <a:lvl1pPr marL="0" marR="0" indent="0" algn="l" defTabSz="914400">
              <a:lnSpc>
                <a:spcPct val="90000"/>
              </a:lnSpc>
              <a:spcBef>
                <a:spcPts val="1000"/>
              </a:spcBef>
              <a:spcAft>
                <a:spcPts val="0"/>
              </a:spcAft>
              <a:buClrTx/>
              <a:buSzTx/>
              <a:buFont typeface="Arial"/>
              <a:buNone/>
              <a:defRPr lang="ru-RU" sz="2400" b="0" i="0">
                <a:solidFill>
                  <a:schemeClr val="bg1"/>
                </a:solidFill>
                <a:latin typeface="TT Positive DemiBold"/>
                <a:ea typeface="+mn-ea"/>
                <a:cs typeface="+mn-cs"/>
              </a:defRPr>
            </a:lvl1pPr>
            <a:lvl3pPr>
              <a:defRPr/>
            </a:lvl3pPr>
          </a:lstStyle>
          <a:p>
            <a:pPr marL="0" marR="0" lvl="0" indent="0" algn="l" defTabSz="914400">
              <a:lnSpc>
                <a:spcPct val="90000"/>
              </a:lnSpc>
              <a:spcBef>
                <a:spcPts val="1000"/>
              </a:spcBef>
              <a:spcAft>
                <a:spcPts val="0"/>
              </a:spcAft>
              <a:buClrTx/>
              <a:buSzTx/>
              <a:buFont typeface="Arial"/>
              <a:buNone/>
              <a:defRPr/>
            </a:pPr>
            <a:r>
              <a:rPr lang="ru-RU"/>
              <a:t>Заголовок</a:t>
            </a:r>
            <a:endParaRPr/>
          </a:p>
        </p:txBody>
      </p:sp>
      <p:sp>
        <p:nvSpPr>
          <p:cNvPr id="26" name="TextBox 25"/>
          <p:cNvSpPr txBox="1"/>
          <p:nvPr userDrawn="1"/>
        </p:nvSpPr>
        <p:spPr bwMode="auto">
          <a:xfrm>
            <a:off x="587375" y="6417642"/>
            <a:ext cx="383003" cy="184666"/>
          </a:xfrm>
          <a:prstGeom prst="rect">
            <a:avLst/>
          </a:prstGeom>
          <a:noFill/>
        </p:spPr>
        <p:txBody>
          <a:bodyPr wrap="square" lIns="0" tIns="0" rIns="0" bIns="0" rtlCol="0" anchor="b">
            <a:spAutoFit/>
          </a:bodyPr>
          <a:lstStyle/>
          <a:p>
            <a:pPr algn="l">
              <a:defRPr/>
            </a:pPr>
            <a:fld id="{C4C0981C-535B-4EEC-A7A3-4818C0CB8BA2}" type="slidenum">
              <a:rPr lang="ru-RU" sz="1200">
                <a:solidFill>
                  <a:schemeClr val="bg1"/>
                </a:solidFill>
                <a:latin typeface="TT Positive"/>
              </a:rPr>
              <a:t>‹#›</a:t>
            </a:fld>
            <a:endParaRPr lang="ru-RU" sz="1200">
              <a:solidFill>
                <a:schemeClr val="bg1"/>
              </a:solidFill>
              <a:latin typeface="TT Positive"/>
            </a:endParaRPr>
          </a:p>
        </p:txBody>
      </p:sp>
      <p:grpSp>
        <p:nvGrpSpPr>
          <p:cNvPr id="2" name="Группа 1"/>
          <p:cNvGrpSpPr/>
          <p:nvPr userDrawn="1"/>
        </p:nvGrpSpPr>
        <p:grpSpPr bwMode="auto">
          <a:xfrm>
            <a:off x="9026645" y="385622"/>
            <a:ext cx="2614657" cy="704331"/>
            <a:chOff x="9026645" y="404770"/>
            <a:chExt cx="2614657" cy="704331"/>
          </a:xfrm>
        </p:grpSpPr>
        <p:grpSp>
          <p:nvGrpSpPr>
            <p:cNvPr id="3" name="Рисунок 2"/>
            <p:cNvGrpSpPr/>
            <p:nvPr/>
          </p:nvGrpSpPr>
          <p:grpSpPr bwMode="auto">
            <a:xfrm>
              <a:off x="9026645" y="462612"/>
              <a:ext cx="1703084" cy="427988"/>
              <a:chOff x="9026645" y="462612"/>
              <a:chExt cx="1703084" cy="427988"/>
            </a:xfrm>
            <a:solidFill>
              <a:srgbClr val="FFFFFF"/>
            </a:solidFill>
          </p:grpSpPr>
          <p:sp>
            <p:nvSpPr>
              <p:cNvPr id="33" name="Полилиния: фигура 32"/>
              <p:cNvSpPr/>
              <p:nvPr/>
            </p:nvSpPr>
            <p:spPr bwMode="auto">
              <a:xfrm>
                <a:off x="9026645" y="568266"/>
                <a:ext cx="355014" cy="322334"/>
              </a:xfrm>
              <a:custGeom>
                <a:avLst/>
                <a:gdLst>
                  <a:gd name="connsiteX0" fmla="*/ 340793 w 355014"/>
                  <a:gd name="connsiteY0" fmla="*/ 57304 h 322334"/>
                  <a:gd name="connsiteX1" fmla="*/ 300625 w 355014"/>
                  <a:gd name="connsiteY1" fmla="*/ 14932 h 322334"/>
                  <a:gd name="connsiteX2" fmla="*/ 241255 w 355014"/>
                  <a:gd name="connsiteY2" fmla="*/ 0 h 322334"/>
                  <a:gd name="connsiteX3" fmla="*/ 0 w 355014"/>
                  <a:gd name="connsiteY3" fmla="*/ 0 h 322334"/>
                  <a:gd name="connsiteX4" fmla="*/ 0 w 355014"/>
                  <a:gd name="connsiteY4" fmla="*/ 322335 h 322334"/>
                  <a:gd name="connsiteX5" fmla="*/ 78958 w 355014"/>
                  <a:gd name="connsiteY5" fmla="*/ 322335 h 322334"/>
                  <a:gd name="connsiteX6" fmla="*/ 78958 w 355014"/>
                  <a:gd name="connsiteY6" fmla="*/ 237784 h 322334"/>
                  <a:gd name="connsiteX7" fmla="*/ 241228 w 355014"/>
                  <a:gd name="connsiteY7" fmla="*/ 237784 h 322334"/>
                  <a:gd name="connsiteX8" fmla="*/ 300598 w 355014"/>
                  <a:gd name="connsiteY8" fmla="*/ 222852 h 322334"/>
                  <a:gd name="connsiteX9" fmla="*/ 340766 w 355014"/>
                  <a:gd name="connsiteY9" fmla="*/ 180287 h 322334"/>
                  <a:gd name="connsiteX10" fmla="*/ 355009 w 355014"/>
                  <a:gd name="connsiteY10" fmla="*/ 115820 h 322334"/>
                  <a:gd name="connsiteX11" fmla="*/ 340766 w 355014"/>
                  <a:gd name="connsiteY11" fmla="*/ 57331 h 322334"/>
                  <a:gd name="connsiteX12" fmla="*/ 276271 w 355014"/>
                  <a:gd name="connsiteY12" fmla="*/ 123369 h 322334"/>
                  <a:gd name="connsiteX13" fmla="*/ 237481 w 355014"/>
                  <a:gd name="connsiteY13" fmla="*/ 162352 h 322334"/>
                  <a:gd name="connsiteX14" fmla="*/ 78958 w 355014"/>
                  <a:gd name="connsiteY14" fmla="*/ 162352 h 322334"/>
                  <a:gd name="connsiteX15" fmla="*/ 78958 w 355014"/>
                  <a:gd name="connsiteY15" fmla="*/ 76010 h 322334"/>
                  <a:gd name="connsiteX16" fmla="*/ 237481 w 355014"/>
                  <a:gd name="connsiteY16" fmla="*/ 76010 h 322334"/>
                  <a:gd name="connsiteX17" fmla="*/ 276271 w 355014"/>
                  <a:gd name="connsiteY17" fmla="*/ 114994 h 322334"/>
                  <a:gd name="connsiteX18" fmla="*/ 276271 w 355014"/>
                  <a:gd name="connsiteY18" fmla="*/ 123341 h 322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55014" h="322334" extrusionOk="0">
                    <a:moveTo>
                      <a:pt x="340793" y="57304"/>
                    </a:moveTo>
                    <a:cubicBezTo>
                      <a:pt x="331289" y="39011"/>
                      <a:pt x="317844" y="24878"/>
                      <a:pt x="300625" y="14932"/>
                    </a:cubicBezTo>
                    <a:cubicBezTo>
                      <a:pt x="283407" y="4987"/>
                      <a:pt x="263626" y="0"/>
                      <a:pt x="241255" y="0"/>
                    </a:cubicBezTo>
                    <a:lnTo>
                      <a:pt x="0" y="0"/>
                    </a:lnTo>
                    <a:lnTo>
                      <a:pt x="0" y="322335"/>
                    </a:lnTo>
                    <a:lnTo>
                      <a:pt x="78958" y="322335"/>
                    </a:lnTo>
                    <a:lnTo>
                      <a:pt x="78958" y="237784"/>
                    </a:lnTo>
                    <a:lnTo>
                      <a:pt x="241228" y="237784"/>
                    </a:lnTo>
                    <a:cubicBezTo>
                      <a:pt x="263598" y="237784"/>
                      <a:pt x="283379" y="232825"/>
                      <a:pt x="300598" y="222852"/>
                    </a:cubicBezTo>
                    <a:cubicBezTo>
                      <a:pt x="317817" y="212906"/>
                      <a:pt x="331261" y="198773"/>
                      <a:pt x="340766" y="180287"/>
                    </a:cubicBezTo>
                    <a:cubicBezTo>
                      <a:pt x="350270" y="161773"/>
                      <a:pt x="355009" y="140284"/>
                      <a:pt x="355009" y="115820"/>
                    </a:cubicBezTo>
                    <a:cubicBezTo>
                      <a:pt x="355202" y="91741"/>
                      <a:pt x="350270" y="75817"/>
                      <a:pt x="340766" y="57331"/>
                    </a:cubicBezTo>
                    <a:close/>
                    <a:moveTo>
                      <a:pt x="276271" y="123369"/>
                    </a:moveTo>
                    <a:cubicBezTo>
                      <a:pt x="276271" y="144858"/>
                      <a:pt x="258860" y="162352"/>
                      <a:pt x="237481" y="162352"/>
                    </a:cubicBezTo>
                    <a:lnTo>
                      <a:pt x="78958" y="162352"/>
                    </a:lnTo>
                    <a:lnTo>
                      <a:pt x="78958" y="76010"/>
                    </a:lnTo>
                    <a:lnTo>
                      <a:pt x="237481" y="76010"/>
                    </a:lnTo>
                    <a:cubicBezTo>
                      <a:pt x="258860" y="76010"/>
                      <a:pt x="276271" y="93532"/>
                      <a:pt x="276271" y="114994"/>
                    </a:cubicBezTo>
                    <a:lnTo>
                      <a:pt x="276271" y="123341"/>
                    </a:lnTo>
                    <a:close/>
                  </a:path>
                </a:pathLst>
              </a:custGeom>
              <a:solidFill>
                <a:srgbClr val="FFFFFF"/>
              </a:solidFill>
              <a:ln w="0" cap="flat">
                <a:noFill/>
                <a:prstDash val="solid"/>
                <a:miter/>
              </a:ln>
            </p:spPr>
            <p:txBody>
              <a:bodyPr rtlCol="0" anchor="ctr"/>
              <a:lstStyle/>
              <a:p>
                <a:pPr>
                  <a:defRPr/>
                </a:pPr>
                <a:endParaRPr lang="en-GB"/>
              </a:p>
            </p:txBody>
          </p:sp>
          <p:sp>
            <p:nvSpPr>
              <p:cNvPr id="34" name="Полилиния: фигура 33"/>
              <p:cNvSpPr/>
              <p:nvPr/>
            </p:nvSpPr>
            <p:spPr bwMode="auto">
              <a:xfrm>
                <a:off x="9421298" y="462612"/>
                <a:ext cx="355008" cy="344015"/>
              </a:xfrm>
              <a:custGeom>
                <a:avLst/>
                <a:gdLst>
                  <a:gd name="connsiteX0" fmla="*/ 276244 w 355008"/>
                  <a:gd name="connsiteY0" fmla="*/ 226240 h 344016"/>
                  <a:gd name="connsiteX1" fmla="*/ 265169 w 355008"/>
                  <a:gd name="connsiteY1" fmla="*/ 193814 h 344016"/>
                  <a:gd name="connsiteX2" fmla="*/ 236875 w 355008"/>
                  <a:gd name="connsiteY2" fmla="*/ 181664 h 344016"/>
                  <a:gd name="connsiteX3" fmla="*/ 78958 w 355008"/>
                  <a:gd name="connsiteY3" fmla="*/ 181664 h 344016"/>
                  <a:gd name="connsiteX4" fmla="*/ 78958 w 355008"/>
                  <a:gd name="connsiteY4" fmla="*/ 344016 h 344016"/>
                  <a:gd name="connsiteX5" fmla="*/ 0 w 355008"/>
                  <a:gd name="connsiteY5" fmla="*/ 344016 h 344016"/>
                  <a:gd name="connsiteX6" fmla="*/ 0 w 355008"/>
                  <a:gd name="connsiteY6" fmla="*/ 0 h 344016"/>
                  <a:gd name="connsiteX7" fmla="*/ 78958 w 355008"/>
                  <a:gd name="connsiteY7" fmla="*/ 0 h 344016"/>
                  <a:gd name="connsiteX8" fmla="*/ 78958 w 355008"/>
                  <a:gd name="connsiteY8" fmla="*/ 106646 h 344016"/>
                  <a:gd name="connsiteX9" fmla="*/ 241228 w 355008"/>
                  <a:gd name="connsiteY9" fmla="*/ 106646 h 344016"/>
                  <a:gd name="connsiteX10" fmla="*/ 300598 w 355008"/>
                  <a:gd name="connsiteY10" fmla="*/ 121578 h 344016"/>
                  <a:gd name="connsiteX11" fmla="*/ 340766 w 355008"/>
                  <a:gd name="connsiteY11" fmla="*/ 164170 h 344016"/>
                  <a:gd name="connsiteX12" fmla="*/ 355009 w 355008"/>
                  <a:gd name="connsiteY12" fmla="*/ 228637 h 344016"/>
                  <a:gd name="connsiteX13" fmla="*/ 355009 w 355008"/>
                  <a:gd name="connsiteY13" fmla="*/ 343851 h 344016"/>
                  <a:gd name="connsiteX14" fmla="*/ 275638 w 355008"/>
                  <a:gd name="connsiteY14" fmla="*/ 343851 h 344016"/>
                  <a:gd name="connsiteX15" fmla="*/ 276244 w 355008"/>
                  <a:gd name="connsiteY15" fmla="*/ 226268 h 344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55008" h="344016" extrusionOk="0">
                    <a:moveTo>
                      <a:pt x="276244" y="226240"/>
                    </a:moveTo>
                    <a:cubicBezTo>
                      <a:pt x="276244" y="212713"/>
                      <a:pt x="272469" y="201776"/>
                      <a:pt x="265169" y="193814"/>
                    </a:cubicBezTo>
                    <a:cubicBezTo>
                      <a:pt x="257840" y="185659"/>
                      <a:pt x="248336" y="181664"/>
                      <a:pt x="236875" y="181664"/>
                    </a:cubicBezTo>
                    <a:lnTo>
                      <a:pt x="78958" y="181664"/>
                    </a:lnTo>
                    <a:lnTo>
                      <a:pt x="78958" y="344016"/>
                    </a:lnTo>
                    <a:lnTo>
                      <a:pt x="0" y="344016"/>
                    </a:lnTo>
                    <a:lnTo>
                      <a:pt x="0" y="0"/>
                    </a:lnTo>
                    <a:lnTo>
                      <a:pt x="78958" y="0"/>
                    </a:lnTo>
                    <a:lnTo>
                      <a:pt x="78958" y="106646"/>
                    </a:lnTo>
                    <a:lnTo>
                      <a:pt x="241228" y="106646"/>
                    </a:lnTo>
                    <a:cubicBezTo>
                      <a:pt x="263598" y="106646"/>
                      <a:pt x="283379" y="111632"/>
                      <a:pt x="300598" y="121578"/>
                    </a:cubicBezTo>
                    <a:cubicBezTo>
                      <a:pt x="317817" y="131524"/>
                      <a:pt x="331289" y="145657"/>
                      <a:pt x="340766" y="164170"/>
                    </a:cubicBezTo>
                    <a:cubicBezTo>
                      <a:pt x="350270" y="182684"/>
                      <a:pt x="355009" y="204173"/>
                      <a:pt x="355009" y="228637"/>
                    </a:cubicBezTo>
                    <a:lnTo>
                      <a:pt x="355009" y="343851"/>
                    </a:lnTo>
                    <a:lnTo>
                      <a:pt x="275638" y="343851"/>
                    </a:lnTo>
                    <a:lnTo>
                      <a:pt x="276244" y="226268"/>
                    </a:lnTo>
                    <a:close/>
                  </a:path>
                </a:pathLst>
              </a:custGeom>
              <a:solidFill>
                <a:srgbClr val="FFFFFF"/>
              </a:solidFill>
              <a:ln w="0" cap="flat">
                <a:noFill/>
                <a:prstDash val="solid"/>
                <a:miter/>
              </a:ln>
            </p:spPr>
            <p:txBody>
              <a:bodyPr rtlCol="0" anchor="ctr"/>
              <a:lstStyle/>
              <a:p>
                <a:pPr>
                  <a:defRPr/>
                </a:pPr>
                <a:endParaRPr lang="en-GB"/>
              </a:p>
            </p:txBody>
          </p:sp>
          <p:sp>
            <p:nvSpPr>
              <p:cNvPr id="35" name="Полилиния: фигура 34"/>
              <p:cNvSpPr/>
              <p:nvPr/>
            </p:nvSpPr>
            <p:spPr bwMode="auto">
              <a:xfrm>
                <a:off x="9815896" y="462612"/>
                <a:ext cx="355036" cy="343630"/>
              </a:xfrm>
              <a:custGeom>
                <a:avLst/>
                <a:gdLst>
                  <a:gd name="connsiteX0" fmla="*/ 14243 w 355036"/>
                  <a:gd name="connsiteY0" fmla="*/ 286327 h 343630"/>
                  <a:gd name="connsiteX1" fmla="*/ 54411 w 355036"/>
                  <a:gd name="connsiteY1" fmla="*/ 328699 h 343630"/>
                  <a:gd name="connsiteX2" fmla="*/ 113781 w 355036"/>
                  <a:gd name="connsiteY2" fmla="*/ 343631 h 343630"/>
                  <a:gd name="connsiteX3" fmla="*/ 355037 w 355036"/>
                  <a:gd name="connsiteY3" fmla="*/ 343631 h 343630"/>
                  <a:gd name="connsiteX4" fmla="*/ 355037 w 355036"/>
                  <a:gd name="connsiteY4" fmla="*/ 0 h 343630"/>
                  <a:gd name="connsiteX5" fmla="*/ 276078 w 355036"/>
                  <a:gd name="connsiteY5" fmla="*/ 0 h 343630"/>
                  <a:gd name="connsiteX6" fmla="*/ 276078 w 355036"/>
                  <a:gd name="connsiteY6" fmla="*/ 105847 h 343630"/>
                  <a:gd name="connsiteX7" fmla="*/ 113781 w 355036"/>
                  <a:gd name="connsiteY7" fmla="*/ 105847 h 343630"/>
                  <a:gd name="connsiteX8" fmla="*/ 54411 w 355036"/>
                  <a:gd name="connsiteY8" fmla="*/ 120779 h 343630"/>
                  <a:gd name="connsiteX9" fmla="*/ 14243 w 355036"/>
                  <a:gd name="connsiteY9" fmla="*/ 163371 h 343630"/>
                  <a:gd name="connsiteX10" fmla="*/ 0 w 355036"/>
                  <a:gd name="connsiteY10" fmla="*/ 227838 h 343630"/>
                  <a:gd name="connsiteX11" fmla="*/ 14243 w 355036"/>
                  <a:gd name="connsiteY11" fmla="*/ 286327 h 343630"/>
                  <a:gd name="connsiteX12" fmla="*/ 78958 w 355036"/>
                  <a:gd name="connsiteY12" fmla="*/ 220455 h 343630"/>
                  <a:gd name="connsiteX13" fmla="*/ 117749 w 355036"/>
                  <a:gd name="connsiteY13" fmla="*/ 181472 h 343630"/>
                  <a:gd name="connsiteX14" fmla="*/ 276271 w 355036"/>
                  <a:gd name="connsiteY14" fmla="*/ 181472 h 343630"/>
                  <a:gd name="connsiteX15" fmla="*/ 276271 w 355036"/>
                  <a:gd name="connsiteY15" fmla="*/ 267813 h 343630"/>
                  <a:gd name="connsiteX16" fmla="*/ 117749 w 355036"/>
                  <a:gd name="connsiteY16" fmla="*/ 267813 h 343630"/>
                  <a:gd name="connsiteX17" fmla="*/ 78958 w 355036"/>
                  <a:gd name="connsiteY17" fmla="*/ 228830 h 343630"/>
                  <a:gd name="connsiteX18" fmla="*/ 78958 w 355036"/>
                  <a:gd name="connsiteY18" fmla="*/ 220482 h 34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55036" h="343630" extrusionOk="0">
                    <a:moveTo>
                      <a:pt x="14243" y="286327"/>
                    </a:moveTo>
                    <a:cubicBezTo>
                      <a:pt x="23748" y="304620"/>
                      <a:pt x="37192" y="318753"/>
                      <a:pt x="54411" y="328699"/>
                    </a:cubicBezTo>
                    <a:cubicBezTo>
                      <a:pt x="71630" y="338644"/>
                      <a:pt x="91411" y="343631"/>
                      <a:pt x="113781" y="343631"/>
                    </a:cubicBezTo>
                    <a:lnTo>
                      <a:pt x="355037" y="343631"/>
                    </a:lnTo>
                    <a:lnTo>
                      <a:pt x="355037" y="0"/>
                    </a:lnTo>
                    <a:lnTo>
                      <a:pt x="276078" y="0"/>
                    </a:lnTo>
                    <a:lnTo>
                      <a:pt x="276078" y="105847"/>
                    </a:lnTo>
                    <a:lnTo>
                      <a:pt x="113781" y="105847"/>
                    </a:lnTo>
                    <a:cubicBezTo>
                      <a:pt x="91411" y="105847"/>
                      <a:pt x="71630" y="110833"/>
                      <a:pt x="54411" y="120779"/>
                    </a:cubicBezTo>
                    <a:cubicBezTo>
                      <a:pt x="37192" y="130725"/>
                      <a:pt x="23748" y="144858"/>
                      <a:pt x="14243" y="163371"/>
                    </a:cubicBezTo>
                    <a:cubicBezTo>
                      <a:pt x="4739" y="181885"/>
                      <a:pt x="0" y="203374"/>
                      <a:pt x="0" y="227838"/>
                    </a:cubicBezTo>
                    <a:cubicBezTo>
                      <a:pt x="0" y="252303"/>
                      <a:pt x="4739" y="268034"/>
                      <a:pt x="14243" y="286327"/>
                    </a:cubicBezTo>
                    <a:close/>
                    <a:moveTo>
                      <a:pt x="78958" y="220455"/>
                    </a:moveTo>
                    <a:cubicBezTo>
                      <a:pt x="78958" y="198966"/>
                      <a:pt x="96370" y="181472"/>
                      <a:pt x="117749" y="181472"/>
                    </a:cubicBezTo>
                    <a:lnTo>
                      <a:pt x="276271" y="181472"/>
                    </a:lnTo>
                    <a:lnTo>
                      <a:pt x="276271" y="267813"/>
                    </a:lnTo>
                    <a:lnTo>
                      <a:pt x="117749" y="267813"/>
                    </a:lnTo>
                    <a:cubicBezTo>
                      <a:pt x="96370" y="267813"/>
                      <a:pt x="78958" y="250319"/>
                      <a:pt x="78958" y="228830"/>
                    </a:cubicBezTo>
                    <a:lnTo>
                      <a:pt x="78958" y="220482"/>
                    </a:lnTo>
                    <a:close/>
                  </a:path>
                </a:pathLst>
              </a:custGeom>
              <a:solidFill>
                <a:srgbClr val="FFFFFF"/>
              </a:solidFill>
              <a:ln w="0" cap="flat">
                <a:noFill/>
                <a:prstDash val="solid"/>
                <a:miter/>
              </a:ln>
            </p:spPr>
            <p:txBody>
              <a:bodyPr rtlCol="0" anchor="ctr"/>
              <a:lstStyle/>
              <a:p>
                <a:pPr>
                  <a:defRPr/>
                </a:pPr>
                <a:endParaRPr lang="en-GB"/>
              </a:p>
            </p:txBody>
          </p:sp>
          <p:sp>
            <p:nvSpPr>
              <p:cNvPr id="36" name="Полилиния: фигура 35"/>
              <p:cNvSpPr/>
              <p:nvPr/>
            </p:nvSpPr>
            <p:spPr bwMode="auto">
              <a:xfrm>
                <a:off x="9894882" y="839027"/>
                <a:ext cx="276271" cy="17604"/>
              </a:xfrm>
              <a:custGeom>
                <a:avLst/>
                <a:gdLst>
                  <a:gd name="connsiteX0" fmla="*/ 276271 w 276271"/>
                  <a:gd name="connsiteY0" fmla="*/ 0 h 17604"/>
                  <a:gd name="connsiteX1" fmla="*/ 0 w 276271"/>
                  <a:gd name="connsiteY1" fmla="*/ 0 h 17604"/>
                  <a:gd name="connsiteX2" fmla="*/ 0 w 276271"/>
                  <a:gd name="connsiteY2" fmla="*/ 17604 h 17604"/>
                  <a:gd name="connsiteX3" fmla="*/ 276271 w 276271"/>
                  <a:gd name="connsiteY3" fmla="*/ 17604 h 17604"/>
                  <a:gd name="connsiteX4" fmla="*/ 276271 w 276271"/>
                  <a:gd name="connsiteY4" fmla="*/ 0 h 17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271" h="17604" extrusionOk="0">
                    <a:moveTo>
                      <a:pt x="276271" y="0"/>
                    </a:moveTo>
                    <a:lnTo>
                      <a:pt x="0" y="0"/>
                    </a:lnTo>
                    <a:lnTo>
                      <a:pt x="0" y="17604"/>
                    </a:lnTo>
                    <a:lnTo>
                      <a:pt x="276271" y="17604"/>
                    </a:lnTo>
                    <a:lnTo>
                      <a:pt x="276271" y="0"/>
                    </a:lnTo>
                    <a:close/>
                  </a:path>
                </a:pathLst>
              </a:custGeom>
              <a:solidFill>
                <a:srgbClr val="FFFFFF"/>
              </a:solidFill>
              <a:ln w="0" cap="flat">
                <a:noFill/>
                <a:prstDash val="solid"/>
                <a:miter/>
              </a:ln>
            </p:spPr>
            <p:txBody>
              <a:bodyPr rtlCol="0" anchor="ctr"/>
              <a:lstStyle/>
              <a:p>
                <a:pPr>
                  <a:defRPr/>
                </a:pPr>
                <a:endParaRPr lang="en-GB"/>
              </a:p>
            </p:txBody>
          </p:sp>
          <p:sp>
            <p:nvSpPr>
              <p:cNvPr id="37" name="Полилиния: фигура 36"/>
              <p:cNvSpPr/>
              <p:nvPr/>
            </p:nvSpPr>
            <p:spPr bwMode="auto">
              <a:xfrm>
                <a:off x="9026645" y="518291"/>
                <a:ext cx="276271" cy="17604"/>
              </a:xfrm>
              <a:custGeom>
                <a:avLst/>
                <a:gdLst>
                  <a:gd name="connsiteX0" fmla="*/ 276271 w 276271"/>
                  <a:gd name="connsiteY0" fmla="*/ 0 h 17604"/>
                  <a:gd name="connsiteX1" fmla="*/ 0 w 276271"/>
                  <a:gd name="connsiteY1" fmla="*/ 0 h 17604"/>
                  <a:gd name="connsiteX2" fmla="*/ 0 w 276271"/>
                  <a:gd name="connsiteY2" fmla="*/ 17604 h 17604"/>
                  <a:gd name="connsiteX3" fmla="*/ 276271 w 276271"/>
                  <a:gd name="connsiteY3" fmla="*/ 17604 h 17604"/>
                  <a:gd name="connsiteX4" fmla="*/ 276271 w 276271"/>
                  <a:gd name="connsiteY4" fmla="*/ 0 h 17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271" h="17604" extrusionOk="0">
                    <a:moveTo>
                      <a:pt x="276271" y="0"/>
                    </a:moveTo>
                    <a:lnTo>
                      <a:pt x="0" y="0"/>
                    </a:lnTo>
                    <a:lnTo>
                      <a:pt x="0" y="17604"/>
                    </a:lnTo>
                    <a:lnTo>
                      <a:pt x="276271" y="17604"/>
                    </a:lnTo>
                    <a:lnTo>
                      <a:pt x="276271" y="0"/>
                    </a:lnTo>
                    <a:close/>
                  </a:path>
                </a:pathLst>
              </a:custGeom>
              <a:solidFill>
                <a:srgbClr val="FFFFFF"/>
              </a:solidFill>
              <a:ln w="0" cap="flat">
                <a:noFill/>
                <a:prstDash val="solid"/>
                <a:miter/>
              </a:ln>
            </p:spPr>
            <p:txBody>
              <a:bodyPr rtlCol="0" anchor="ctr"/>
              <a:lstStyle/>
              <a:p>
                <a:pPr>
                  <a:defRPr/>
                </a:pPr>
                <a:endParaRPr lang="en-GB"/>
              </a:p>
            </p:txBody>
          </p:sp>
          <p:sp>
            <p:nvSpPr>
              <p:cNvPr id="38" name="Полилиния: фигура 37"/>
              <p:cNvSpPr/>
              <p:nvPr/>
            </p:nvSpPr>
            <p:spPr bwMode="auto">
              <a:xfrm>
                <a:off x="10371359" y="463521"/>
                <a:ext cx="358369" cy="341178"/>
              </a:xfrm>
              <a:custGeom>
                <a:avLst/>
                <a:gdLst>
                  <a:gd name="connsiteX0" fmla="*/ 348865 w 358370"/>
                  <a:gd name="connsiteY0" fmla="*/ 341179 h 341178"/>
                  <a:gd name="connsiteX1" fmla="*/ 0 w 358370"/>
                  <a:gd name="connsiteY1" fmla="*/ 341179 h 341178"/>
                  <a:gd name="connsiteX2" fmla="*/ 0 w 358370"/>
                  <a:gd name="connsiteY2" fmla="*/ 254451 h 341178"/>
                  <a:gd name="connsiteX3" fmla="*/ 109842 w 358370"/>
                  <a:gd name="connsiteY3" fmla="*/ 144610 h 341178"/>
                  <a:gd name="connsiteX4" fmla="*/ 246545 w 358370"/>
                  <a:gd name="connsiteY4" fmla="*/ 144610 h 341178"/>
                  <a:gd name="connsiteX5" fmla="*/ 279136 w 358370"/>
                  <a:gd name="connsiteY5" fmla="*/ 112018 h 341178"/>
                  <a:gd name="connsiteX6" fmla="*/ 246545 w 358370"/>
                  <a:gd name="connsiteY6" fmla="*/ 79427 h 341178"/>
                  <a:gd name="connsiteX7" fmla="*/ 2755 w 358370"/>
                  <a:gd name="connsiteY7" fmla="*/ 79427 h 341178"/>
                  <a:gd name="connsiteX8" fmla="*/ 2755 w 358370"/>
                  <a:gd name="connsiteY8" fmla="*/ 0 h 341178"/>
                  <a:gd name="connsiteX9" fmla="*/ 246352 w 358370"/>
                  <a:gd name="connsiteY9" fmla="*/ 0 h 341178"/>
                  <a:gd name="connsiteX10" fmla="*/ 358370 w 358370"/>
                  <a:gd name="connsiteY10" fmla="*/ 112018 h 341178"/>
                  <a:gd name="connsiteX11" fmla="*/ 246352 w 358370"/>
                  <a:gd name="connsiteY11" fmla="*/ 224036 h 341178"/>
                  <a:gd name="connsiteX12" fmla="*/ 109649 w 358370"/>
                  <a:gd name="connsiteY12" fmla="*/ 224036 h 341178"/>
                  <a:gd name="connsiteX13" fmla="*/ 79234 w 358370"/>
                  <a:gd name="connsiteY13" fmla="*/ 254451 h 341178"/>
                  <a:gd name="connsiteX14" fmla="*/ 79234 w 358370"/>
                  <a:gd name="connsiteY14" fmla="*/ 261752 h 341178"/>
                  <a:gd name="connsiteX15" fmla="*/ 348700 w 358370"/>
                  <a:gd name="connsiteY15" fmla="*/ 261752 h 341178"/>
                  <a:gd name="connsiteX16" fmla="*/ 348700 w 358370"/>
                  <a:gd name="connsiteY16" fmla="*/ 341179 h 341178"/>
                  <a:gd name="connsiteX17" fmla="*/ 348893 w 358370"/>
                  <a:gd name="connsiteY17" fmla="*/ 341179 h 341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58370" h="341178" extrusionOk="0">
                    <a:moveTo>
                      <a:pt x="348865" y="341179"/>
                    </a:moveTo>
                    <a:lnTo>
                      <a:pt x="0" y="341179"/>
                    </a:lnTo>
                    <a:lnTo>
                      <a:pt x="0" y="254451"/>
                    </a:lnTo>
                    <a:cubicBezTo>
                      <a:pt x="0" y="194007"/>
                      <a:pt x="49177" y="144610"/>
                      <a:pt x="109842" y="144610"/>
                    </a:cubicBezTo>
                    <a:lnTo>
                      <a:pt x="246545" y="144610"/>
                    </a:lnTo>
                    <a:cubicBezTo>
                      <a:pt x="264535" y="144610"/>
                      <a:pt x="279136" y="129981"/>
                      <a:pt x="279136" y="112018"/>
                    </a:cubicBezTo>
                    <a:cubicBezTo>
                      <a:pt x="279136" y="94056"/>
                      <a:pt x="264507" y="79427"/>
                      <a:pt x="246545" y="79427"/>
                    </a:cubicBezTo>
                    <a:lnTo>
                      <a:pt x="2755" y="79427"/>
                    </a:lnTo>
                    <a:lnTo>
                      <a:pt x="2755" y="0"/>
                    </a:lnTo>
                    <a:lnTo>
                      <a:pt x="246352" y="0"/>
                    </a:lnTo>
                    <a:cubicBezTo>
                      <a:pt x="307981" y="0"/>
                      <a:pt x="358370" y="50168"/>
                      <a:pt x="358370" y="112018"/>
                    </a:cubicBezTo>
                    <a:cubicBezTo>
                      <a:pt x="358370" y="173868"/>
                      <a:pt x="308202" y="224036"/>
                      <a:pt x="246352" y="224036"/>
                    </a:cubicBezTo>
                    <a:lnTo>
                      <a:pt x="109649" y="224036"/>
                    </a:lnTo>
                    <a:cubicBezTo>
                      <a:pt x="92843" y="224036"/>
                      <a:pt x="79234" y="237674"/>
                      <a:pt x="79234" y="254451"/>
                    </a:cubicBezTo>
                    <a:lnTo>
                      <a:pt x="79234" y="261752"/>
                    </a:lnTo>
                    <a:lnTo>
                      <a:pt x="348700" y="261752"/>
                    </a:lnTo>
                    <a:lnTo>
                      <a:pt x="348700" y="341179"/>
                    </a:lnTo>
                    <a:lnTo>
                      <a:pt x="348893" y="341179"/>
                    </a:lnTo>
                    <a:close/>
                  </a:path>
                </a:pathLst>
              </a:custGeom>
              <a:solidFill>
                <a:srgbClr val="FFFFFF"/>
              </a:solidFill>
              <a:ln w="0" cap="flat">
                <a:noFill/>
                <a:prstDash val="solid"/>
                <a:miter/>
              </a:ln>
            </p:spPr>
            <p:txBody>
              <a:bodyPr rtlCol="0" anchor="ctr"/>
              <a:lstStyle/>
              <a:p>
                <a:pPr>
                  <a:defRPr/>
                </a:pPr>
                <a:endParaRPr lang="en-GB"/>
              </a:p>
            </p:txBody>
          </p:sp>
        </p:grpSp>
        <p:grpSp>
          <p:nvGrpSpPr>
            <p:cNvPr id="4" name="Рисунок 2"/>
            <p:cNvGrpSpPr/>
            <p:nvPr/>
          </p:nvGrpSpPr>
          <p:grpSpPr bwMode="auto">
            <a:xfrm>
              <a:off x="11213920" y="425282"/>
              <a:ext cx="427382" cy="427382"/>
              <a:chOff x="11213920" y="425282"/>
              <a:chExt cx="427382" cy="427382"/>
            </a:xfrm>
          </p:grpSpPr>
          <p:sp>
            <p:nvSpPr>
              <p:cNvPr id="29" name="Полилиния: фигура 28"/>
              <p:cNvSpPr/>
              <p:nvPr/>
            </p:nvSpPr>
            <p:spPr bwMode="auto">
              <a:xfrm>
                <a:off x="11213920" y="425282"/>
                <a:ext cx="427382" cy="427382"/>
              </a:xfrm>
              <a:custGeom>
                <a:avLst/>
                <a:gdLst>
                  <a:gd name="connsiteX0" fmla="*/ 0 w 427382"/>
                  <a:gd name="connsiteY0" fmla="*/ 85405 h 427382"/>
                  <a:gd name="connsiteX1" fmla="*/ 13582 w 427382"/>
                  <a:gd name="connsiteY1" fmla="*/ 13582 h 427382"/>
                  <a:gd name="connsiteX2" fmla="*/ 85405 w 427382"/>
                  <a:gd name="connsiteY2" fmla="*/ 0 h 427382"/>
                  <a:gd name="connsiteX3" fmla="*/ 341978 w 427382"/>
                  <a:gd name="connsiteY3" fmla="*/ 0 h 427382"/>
                  <a:gd name="connsiteX4" fmla="*/ 413801 w 427382"/>
                  <a:gd name="connsiteY4" fmla="*/ 13582 h 427382"/>
                  <a:gd name="connsiteX5" fmla="*/ 427383 w 427382"/>
                  <a:gd name="connsiteY5" fmla="*/ 85405 h 427382"/>
                  <a:gd name="connsiteX6" fmla="*/ 427383 w 427382"/>
                  <a:gd name="connsiteY6" fmla="*/ 341978 h 427382"/>
                  <a:gd name="connsiteX7" fmla="*/ 413801 w 427382"/>
                  <a:gd name="connsiteY7" fmla="*/ 413800 h 427382"/>
                  <a:gd name="connsiteX8" fmla="*/ 341978 w 427382"/>
                  <a:gd name="connsiteY8" fmla="*/ 427383 h 427382"/>
                  <a:gd name="connsiteX9" fmla="*/ 85625 w 427382"/>
                  <a:gd name="connsiteY9" fmla="*/ 427383 h 427382"/>
                  <a:gd name="connsiteX10" fmla="*/ 13803 w 427382"/>
                  <a:gd name="connsiteY10" fmla="*/ 413800 h 427382"/>
                  <a:gd name="connsiteX11" fmla="*/ 220 w 427382"/>
                  <a:gd name="connsiteY11" fmla="*/ 341978 h 427382"/>
                  <a:gd name="connsiteX12" fmla="*/ 220 w 427382"/>
                  <a:gd name="connsiteY12" fmla="*/ 85405 h 427382"/>
                  <a:gd name="connsiteX13" fmla="*/ 0 w 427382"/>
                  <a:gd name="connsiteY13" fmla="*/ 85405 h 427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7382" h="427382" extrusionOk="0">
                    <a:moveTo>
                      <a:pt x="0" y="85405"/>
                    </a:moveTo>
                    <a:cubicBezTo>
                      <a:pt x="0" y="48047"/>
                      <a:pt x="0" y="27164"/>
                      <a:pt x="13582" y="13582"/>
                    </a:cubicBezTo>
                    <a:cubicBezTo>
                      <a:pt x="27164" y="0"/>
                      <a:pt x="48020" y="0"/>
                      <a:pt x="85405" y="0"/>
                    </a:cubicBezTo>
                    <a:lnTo>
                      <a:pt x="341978" y="0"/>
                    </a:lnTo>
                    <a:cubicBezTo>
                      <a:pt x="379336" y="0"/>
                      <a:pt x="400219" y="0"/>
                      <a:pt x="413801" y="13582"/>
                    </a:cubicBezTo>
                    <a:cubicBezTo>
                      <a:pt x="427383" y="27164"/>
                      <a:pt x="427383" y="48020"/>
                      <a:pt x="427383" y="85405"/>
                    </a:cubicBezTo>
                    <a:lnTo>
                      <a:pt x="427383" y="341978"/>
                    </a:lnTo>
                    <a:cubicBezTo>
                      <a:pt x="427383" y="379335"/>
                      <a:pt x="427383" y="400218"/>
                      <a:pt x="413801" y="413800"/>
                    </a:cubicBezTo>
                    <a:cubicBezTo>
                      <a:pt x="400219" y="427383"/>
                      <a:pt x="379363" y="427383"/>
                      <a:pt x="341978" y="427383"/>
                    </a:cubicBezTo>
                    <a:lnTo>
                      <a:pt x="85625" y="427383"/>
                    </a:lnTo>
                    <a:cubicBezTo>
                      <a:pt x="48268" y="427383"/>
                      <a:pt x="27385" y="427383"/>
                      <a:pt x="13803" y="413800"/>
                    </a:cubicBezTo>
                    <a:cubicBezTo>
                      <a:pt x="220" y="400218"/>
                      <a:pt x="220" y="379363"/>
                      <a:pt x="220" y="341978"/>
                    </a:cubicBezTo>
                    <a:lnTo>
                      <a:pt x="220" y="85405"/>
                    </a:lnTo>
                    <a:lnTo>
                      <a:pt x="0" y="85405"/>
                    </a:lnTo>
                    <a:close/>
                  </a:path>
                </a:pathLst>
              </a:custGeom>
              <a:solidFill>
                <a:srgbClr val="FF0000"/>
              </a:solidFill>
              <a:ln w="0" cap="flat">
                <a:noFill/>
                <a:prstDash val="solid"/>
                <a:miter/>
              </a:ln>
            </p:spPr>
            <p:txBody>
              <a:bodyPr rtlCol="0" anchor="ctr"/>
              <a:lstStyle/>
              <a:p>
                <a:pPr>
                  <a:defRPr/>
                </a:pPr>
                <a:endParaRPr lang="en-GB"/>
              </a:p>
            </p:txBody>
          </p:sp>
          <p:grpSp>
            <p:nvGrpSpPr>
              <p:cNvPr id="30" name="Рисунок 2"/>
              <p:cNvGrpSpPr/>
              <p:nvPr/>
            </p:nvGrpSpPr>
            <p:grpSpPr bwMode="auto">
              <a:xfrm>
                <a:off x="11298278" y="512781"/>
                <a:ext cx="263680" cy="252412"/>
                <a:chOff x="11298278" y="512781"/>
                <a:chExt cx="263680" cy="252412"/>
              </a:xfrm>
              <a:solidFill>
                <a:srgbClr val="000000"/>
              </a:solidFill>
            </p:grpSpPr>
            <p:sp>
              <p:nvSpPr>
                <p:cNvPr id="31" name="Полилиния: фигура 30"/>
                <p:cNvSpPr/>
                <p:nvPr/>
              </p:nvSpPr>
              <p:spPr bwMode="auto">
                <a:xfrm>
                  <a:off x="11298278" y="564768"/>
                  <a:ext cx="146731" cy="200425"/>
                </a:xfrm>
                <a:custGeom>
                  <a:avLst/>
                  <a:gdLst>
                    <a:gd name="connsiteX0" fmla="*/ 81383 w 146731"/>
                    <a:gd name="connsiteY0" fmla="*/ 0 h 200425"/>
                    <a:gd name="connsiteX1" fmla="*/ 41105 w 146731"/>
                    <a:gd name="connsiteY1" fmla="*/ 16502 h 200425"/>
                    <a:gd name="connsiteX2" fmla="*/ 37771 w 146731"/>
                    <a:gd name="connsiteY2" fmla="*/ 16502 h 200425"/>
                    <a:gd name="connsiteX3" fmla="*/ 37771 w 146731"/>
                    <a:gd name="connsiteY3" fmla="*/ 2727 h 200425"/>
                    <a:gd name="connsiteX4" fmla="*/ 0 w 146731"/>
                    <a:gd name="connsiteY4" fmla="*/ 2727 h 200425"/>
                    <a:gd name="connsiteX5" fmla="*/ 0 w 146731"/>
                    <a:gd name="connsiteY5" fmla="*/ 200426 h 200425"/>
                    <a:gd name="connsiteX6" fmla="*/ 37771 w 146731"/>
                    <a:gd name="connsiteY6" fmla="*/ 200426 h 200425"/>
                    <a:gd name="connsiteX7" fmla="*/ 37771 w 146731"/>
                    <a:gd name="connsiteY7" fmla="*/ 131744 h 200425"/>
                    <a:gd name="connsiteX8" fmla="*/ 41105 w 146731"/>
                    <a:gd name="connsiteY8" fmla="*/ 131744 h 200425"/>
                    <a:gd name="connsiteX9" fmla="*/ 81383 w 146731"/>
                    <a:gd name="connsiteY9" fmla="*/ 148246 h 200425"/>
                    <a:gd name="connsiteX10" fmla="*/ 146731 w 146731"/>
                    <a:gd name="connsiteY10" fmla="*/ 74137 h 200425"/>
                    <a:gd name="connsiteX11" fmla="*/ 81383 w 146731"/>
                    <a:gd name="connsiteY11" fmla="*/ 28 h 200425"/>
                    <a:gd name="connsiteX12" fmla="*/ 73035 w 146731"/>
                    <a:gd name="connsiteY12" fmla="*/ 113148 h 200425"/>
                    <a:gd name="connsiteX13" fmla="*/ 37744 w 146731"/>
                    <a:gd name="connsiteY13" fmla="*/ 74109 h 200425"/>
                    <a:gd name="connsiteX14" fmla="*/ 37744 w 146731"/>
                    <a:gd name="connsiteY14" fmla="*/ 74109 h 200425"/>
                    <a:gd name="connsiteX15" fmla="*/ 73035 w 146731"/>
                    <a:gd name="connsiteY15" fmla="*/ 35071 h 200425"/>
                    <a:gd name="connsiteX16" fmla="*/ 108740 w 146731"/>
                    <a:gd name="connsiteY16" fmla="*/ 74109 h 200425"/>
                    <a:gd name="connsiteX17" fmla="*/ 73035 w 146731"/>
                    <a:gd name="connsiteY17" fmla="*/ 113148 h 200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46731" h="200425" extrusionOk="0">
                      <a:moveTo>
                        <a:pt x="81383" y="0"/>
                      </a:moveTo>
                      <a:cubicBezTo>
                        <a:pt x="65321" y="0"/>
                        <a:pt x="50499" y="5841"/>
                        <a:pt x="41105" y="16502"/>
                      </a:cubicBezTo>
                      <a:lnTo>
                        <a:pt x="37771" y="16502"/>
                      </a:lnTo>
                      <a:lnTo>
                        <a:pt x="37771" y="2727"/>
                      </a:lnTo>
                      <a:lnTo>
                        <a:pt x="0" y="2727"/>
                      </a:lnTo>
                      <a:lnTo>
                        <a:pt x="0" y="200426"/>
                      </a:lnTo>
                      <a:lnTo>
                        <a:pt x="37771" y="200426"/>
                      </a:lnTo>
                      <a:lnTo>
                        <a:pt x="37771" y="131744"/>
                      </a:lnTo>
                      <a:lnTo>
                        <a:pt x="41105" y="131744"/>
                      </a:lnTo>
                      <a:cubicBezTo>
                        <a:pt x="49866" y="141359"/>
                        <a:pt x="64081" y="148246"/>
                        <a:pt x="81383" y="148246"/>
                      </a:cubicBezTo>
                      <a:cubicBezTo>
                        <a:pt x="120201" y="148246"/>
                        <a:pt x="146731" y="116922"/>
                        <a:pt x="146731" y="74137"/>
                      </a:cubicBezTo>
                      <a:cubicBezTo>
                        <a:pt x="146731" y="31352"/>
                        <a:pt x="120228" y="28"/>
                        <a:pt x="81383" y="28"/>
                      </a:cubicBezTo>
                      <a:close/>
                      <a:moveTo>
                        <a:pt x="73035" y="113148"/>
                      </a:moveTo>
                      <a:cubicBezTo>
                        <a:pt x="52373" y="113148"/>
                        <a:pt x="37744" y="96645"/>
                        <a:pt x="37744" y="74109"/>
                      </a:cubicBezTo>
                      <a:lnTo>
                        <a:pt x="37744" y="74109"/>
                      </a:lnTo>
                      <a:cubicBezTo>
                        <a:pt x="37744" y="51574"/>
                        <a:pt x="52565" y="35071"/>
                        <a:pt x="73035" y="35071"/>
                      </a:cubicBezTo>
                      <a:cubicBezTo>
                        <a:pt x="93505" y="35071"/>
                        <a:pt x="108740" y="51574"/>
                        <a:pt x="108740" y="74109"/>
                      </a:cubicBezTo>
                      <a:cubicBezTo>
                        <a:pt x="108960" y="96645"/>
                        <a:pt x="93918" y="113148"/>
                        <a:pt x="73035" y="113148"/>
                      </a:cubicBezTo>
                      <a:close/>
                    </a:path>
                  </a:pathLst>
                </a:custGeom>
                <a:solidFill>
                  <a:schemeClr val="bg1"/>
                </a:solidFill>
                <a:ln w="0" cap="flat">
                  <a:noFill/>
                  <a:prstDash val="solid"/>
                  <a:miter/>
                </a:ln>
              </p:spPr>
              <p:txBody>
                <a:bodyPr rtlCol="0" anchor="ctr"/>
                <a:lstStyle/>
                <a:p>
                  <a:pPr>
                    <a:defRPr/>
                  </a:pPr>
                  <a:endParaRPr lang="en-GB"/>
                </a:p>
              </p:txBody>
            </p:sp>
            <p:sp>
              <p:nvSpPr>
                <p:cNvPr id="32" name="Полилиния: фигура 31"/>
                <p:cNvSpPr/>
                <p:nvPr/>
              </p:nvSpPr>
              <p:spPr bwMode="auto">
                <a:xfrm>
                  <a:off x="11465699" y="512781"/>
                  <a:ext cx="96259" cy="197698"/>
                </a:xfrm>
                <a:custGeom>
                  <a:avLst/>
                  <a:gdLst>
                    <a:gd name="connsiteX0" fmla="*/ 96012 w 96259"/>
                    <a:gd name="connsiteY0" fmla="*/ 89978 h 197698"/>
                    <a:gd name="connsiteX1" fmla="*/ 96012 w 96259"/>
                    <a:gd name="connsiteY1" fmla="*/ 54907 h 197698"/>
                    <a:gd name="connsiteX2" fmla="*/ 37771 w 96259"/>
                    <a:gd name="connsiteY2" fmla="*/ 54907 h 197698"/>
                    <a:gd name="connsiteX3" fmla="*/ 37771 w 96259"/>
                    <a:gd name="connsiteY3" fmla="*/ 0 h 197698"/>
                    <a:gd name="connsiteX4" fmla="*/ 0 w 96259"/>
                    <a:gd name="connsiteY4" fmla="*/ 0 h 197698"/>
                    <a:gd name="connsiteX5" fmla="*/ 0 w 96259"/>
                    <a:gd name="connsiteY5" fmla="*/ 138191 h 197698"/>
                    <a:gd name="connsiteX6" fmla="*/ 59508 w 96259"/>
                    <a:gd name="connsiteY6" fmla="*/ 197699 h 197698"/>
                    <a:gd name="connsiteX7" fmla="*/ 96260 w 96259"/>
                    <a:gd name="connsiteY7" fmla="*/ 197699 h 197698"/>
                    <a:gd name="connsiteX8" fmla="*/ 96260 w 96259"/>
                    <a:gd name="connsiteY8" fmla="*/ 162627 h 197698"/>
                    <a:gd name="connsiteX9" fmla="*/ 66395 w 96259"/>
                    <a:gd name="connsiteY9" fmla="*/ 162627 h 197698"/>
                    <a:gd name="connsiteX10" fmla="*/ 37578 w 96259"/>
                    <a:gd name="connsiteY10" fmla="*/ 133810 h 197698"/>
                    <a:gd name="connsiteX11" fmla="*/ 37578 w 96259"/>
                    <a:gd name="connsiteY11" fmla="*/ 90171 h 197698"/>
                    <a:gd name="connsiteX12" fmla="*/ 96039 w 96259"/>
                    <a:gd name="connsiteY12" fmla="*/ 90171 h 197698"/>
                    <a:gd name="connsiteX13" fmla="*/ 96039 w 96259"/>
                    <a:gd name="connsiteY13" fmla="*/ 89951 h 197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6259" h="197698" extrusionOk="0">
                      <a:moveTo>
                        <a:pt x="96012" y="89978"/>
                      </a:moveTo>
                      <a:lnTo>
                        <a:pt x="96012" y="54907"/>
                      </a:lnTo>
                      <a:lnTo>
                        <a:pt x="37771" y="54907"/>
                      </a:lnTo>
                      <a:lnTo>
                        <a:pt x="37771" y="0"/>
                      </a:lnTo>
                      <a:lnTo>
                        <a:pt x="0" y="0"/>
                      </a:lnTo>
                      <a:lnTo>
                        <a:pt x="0" y="138191"/>
                      </a:lnTo>
                      <a:cubicBezTo>
                        <a:pt x="0" y="176816"/>
                        <a:pt x="19202" y="197699"/>
                        <a:pt x="59508" y="197699"/>
                      </a:cubicBezTo>
                      <a:lnTo>
                        <a:pt x="96260" y="197699"/>
                      </a:lnTo>
                      <a:lnTo>
                        <a:pt x="96260" y="162627"/>
                      </a:lnTo>
                      <a:lnTo>
                        <a:pt x="66395" y="162627"/>
                      </a:lnTo>
                      <a:cubicBezTo>
                        <a:pt x="46559" y="162627"/>
                        <a:pt x="37578" y="154473"/>
                        <a:pt x="37578" y="133810"/>
                      </a:cubicBezTo>
                      <a:lnTo>
                        <a:pt x="37578" y="90171"/>
                      </a:lnTo>
                      <a:lnTo>
                        <a:pt x="96039" y="90171"/>
                      </a:lnTo>
                      <a:lnTo>
                        <a:pt x="96039" y="89951"/>
                      </a:lnTo>
                      <a:close/>
                    </a:path>
                  </a:pathLst>
                </a:custGeom>
                <a:solidFill>
                  <a:schemeClr val="bg1"/>
                </a:solidFill>
                <a:ln w="0" cap="flat">
                  <a:noFill/>
                  <a:prstDash val="solid"/>
                  <a:miter/>
                </a:ln>
              </p:spPr>
              <p:txBody>
                <a:bodyPr rtlCol="0" anchor="ctr"/>
                <a:lstStyle/>
                <a:p>
                  <a:pPr>
                    <a:defRPr/>
                  </a:pPr>
                  <a:endParaRPr lang="en-GB"/>
                </a:p>
              </p:txBody>
            </p:sp>
          </p:grpSp>
        </p:grpSp>
        <p:grpSp>
          <p:nvGrpSpPr>
            <p:cNvPr id="8" name="Рисунок 2"/>
            <p:cNvGrpSpPr/>
            <p:nvPr/>
          </p:nvGrpSpPr>
          <p:grpSpPr bwMode="auto">
            <a:xfrm>
              <a:off x="10714525" y="404770"/>
              <a:ext cx="375366" cy="704331"/>
              <a:chOff x="10714525" y="404770"/>
              <a:chExt cx="375366" cy="704331"/>
            </a:xfrm>
            <a:solidFill>
              <a:srgbClr val="FFFFFF"/>
            </a:solidFill>
          </p:grpSpPr>
          <p:sp>
            <p:nvSpPr>
              <p:cNvPr id="27" name="Полилиния: фигура 26"/>
              <p:cNvSpPr/>
              <p:nvPr/>
            </p:nvSpPr>
            <p:spPr bwMode="auto">
              <a:xfrm rot="-1719600">
                <a:off x="10934740" y="388832"/>
                <a:ext cx="33831" cy="513613"/>
              </a:xfrm>
              <a:custGeom>
                <a:avLst/>
                <a:gdLst>
                  <a:gd name="connsiteX0" fmla="*/ 0 w 33831"/>
                  <a:gd name="connsiteY0" fmla="*/ 0 h 513613"/>
                  <a:gd name="connsiteX1" fmla="*/ 33832 w 33831"/>
                  <a:gd name="connsiteY1" fmla="*/ 0 h 513613"/>
                  <a:gd name="connsiteX2" fmla="*/ 33832 w 33831"/>
                  <a:gd name="connsiteY2" fmla="*/ 513614 h 513613"/>
                  <a:gd name="connsiteX3" fmla="*/ 0 w 33831"/>
                  <a:gd name="connsiteY3" fmla="*/ 513614 h 513613"/>
                </a:gdLst>
                <a:ahLst/>
                <a:cxnLst>
                  <a:cxn ang="0">
                    <a:pos x="connsiteX0" y="connsiteY0"/>
                  </a:cxn>
                  <a:cxn ang="0">
                    <a:pos x="connsiteX1" y="connsiteY1"/>
                  </a:cxn>
                  <a:cxn ang="0">
                    <a:pos x="connsiteX2" y="connsiteY2"/>
                  </a:cxn>
                  <a:cxn ang="0">
                    <a:pos x="connsiteX3" y="connsiteY3"/>
                  </a:cxn>
                </a:cxnLst>
                <a:rect l="l" t="t" r="r" b="b"/>
                <a:pathLst>
                  <a:path w="33831" h="513613" extrusionOk="0">
                    <a:moveTo>
                      <a:pt x="0" y="0"/>
                    </a:moveTo>
                    <a:lnTo>
                      <a:pt x="33832" y="0"/>
                    </a:lnTo>
                    <a:lnTo>
                      <a:pt x="33832" y="513614"/>
                    </a:lnTo>
                    <a:lnTo>
                      <a:pt x="0" y="513614"/>
                    </a:lnTo>
                    <a:close/>
                  </a:path>
                </a:pathLst>
              </a:custGeom>
              <a:solidFill>
                <a:srgbClr val="FFFFFF"/>
              </a:solidFill>
              <a:ln w="0" cap="flat">
                <a:noFill/>
                <a:prstDash val="solid"/>
                <a:miter/>
              </a:ln>
            </p:spPr>
            <p:txBody>
              <a:bodyPr rtlCol="0" anchor="ctr"/>
              <a:lstStyle/>
              <a:p>
                <a:pPr>
                  <a:defRPr/>
                </a:pPr>
                <a:endParaRPr lang="en-GB"/>
              </a:p>
            </p:txBody>
          </p:sp>
          <p:sp>
            <p:nvSpPr>
              <p:cNvPr id="28" name="Полилиния: фигура 27"/>
              <p:cNvSpPr/>
              <p:nvPr/>
            </p:nvSpPr>
            <p:spPr bwMode="auto">
              <a:xfrm rot="-3804000">
                <a:off x="10516826" y="740020"/>
                <a:ext cx="770765" cy="33831"/>
              </a:xfrm>
              <a:custGeom>
                <a:avLst/>
                <a:gdLst>
                  <a:gd name="connsiteX0" fmla="*/ 0 w 770765"/>
                  <a:gd name="connsiteY0" fmla="*/ 0 h 33831"/>
                  <a:gd name="connsiteX1" fmla="*/ 770766 w 770765"/>
                  <a:gd name="connsiteY1" fmla="*/ 0 h 33831"/>
                  <a:gd name="connsiteX2" fmla="*/ 770766 w 770765"/>
                  <a:gd name="connsiteY2" fmla="*/ 33831 h 33831"/>
                  <a:gd name="connsiteX3" fmla="*/ 0 w 770765"/>
                  <a:gd name="connsiteY3" fmla="*/ 33831 h 33831"/>
                </a:gdLst>
                <a:ahLst/>
                <a:cxnLst>
                  <a:cxn ang="0">
                    <a:pos x="connsiteX0" y="connsiteY0"/>
                  </a:cxn>
                  <a:cxn ang="0">
                    <a:pos x="connsiteX1" y="connsiteY1"/>
                  </a:cxn>
                  <a:cxn ang="0">
                    <a:pos x="connsiteX2" y="connsiteY2"/>
                  </a:cxn>
                  <a:cxn ang="0">
                    <a:pos x="connsiteX3" y="connsiteY3"/>
                  </a:cxn>
                </a:cxnLst>
                <a:rect l="l" t="t" r="r" b="b"/>
                <a:pathLst>
                  <a:path w="770765" h="33831" extrusionOk="0">
                    <a:moveTo>
                      <a:pt x="0" y="0"/>
                    </a:moveTo>
                    <a:lnTo>
                      <a:pt x="770766" y="0"/>
                    </a:lnTo>
                    <a:lnTo>
                      <a:pt x="770766" y="33831"/>
                    </a:lnTo>
                    <a:lnTo>
                      <a:pt x="0" y="33831"/>
                    </a:lnTo>
                    <a:close/>
                  </a:path>
                </a:pathLst>
              </a:custGeom>
              <a:solidFill>
                <a:srgbClr val="FFFFFF"/>
              </a:solidFill>
              <a:ln w="0" cap="flat">
                <a:noFill/>
                <a:prstDash val="solid"/>
                <a:miter/>
              </a:ln>
            </p:spPr>
            <p:txBody>
              <a:bodyPr rtlCol="0" anchor="ctr"/>
              <a:lstStyle/>
              <a:p>
                <a:pPr>
                  <a:defRPr/>
                </a:pPr>
                <a:endParaRPr lang="en-GB"/>
              </a:p>
            </p:txBody>
          </p:sp>
        </p:grpSp>
      </p:gr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PhAnim="0" preserve="1" userDrawn="1">
  <p:cSld name="Слайд 6">
    <p:spTree>
      <p:nvGrpSpPr>
        <p:cNvPr id="1" name=""/>
        <p:cNvGrpSpPr/>
        <p:nvPr/>
      </p:nvGrpSpPr>
      <p:grpSpPr bwMode="auto">
        <a:xfrm>
          <a:off x="0" y="0"/>
          <a:ext cx="0" cy="0"/>
          <a:chOff x="0" y="0"/>
          <a:chExt cx="0" cy="0"/>
        </a:xfrm>
      </p:grpSpPr>
      <p:sp>
        <p:nvSpPr>
          <p:cNvPr id="3" name="Shape 9"/>
          <p:cNvSpPr>
            <a:spLocks noGrp="1"/>
          </p:cNvSpPr>
          <p:nvPr>
            <p:ph type="title" hasCustomPrompt="1"/>
          </p:nvPr>
        </p:nvSpPr>
        <p:spPr bwMode="auto">
          <a:xfrm>
            <a:off x="587375" y="721515"/>
            <a:ext cx="8052144" cy="1052552"/>
          </a:xfrm>
        </p:spPr>
        <p:txBody>
          <a:bodyPr vert="horz" lIns="0" tIns="0" rIns="0" bIns="0" rtlCol="0" anchor="t">
            <a:noAutofit/>
          </a:bodyPr>
          <a:lstStyle>
            <a:lvl1pPr>
              <a:lnSpc>
                <a:spcPct val="80000"/>
              </a:lnSpc>
              <a:defRPr lang="ru-RU" sz="4800" b="0" i="0" spc="-200">
                <a:solidFill>
                  <a:schemeClr val="bg1"/>
                </a:solidFill>
                <a:latin typeface="TT Positive DemiBold"/>
                <a:ea typeface="+mj-ea"/>
                <a:cs typeface="+mj-cs"/>
              </a:defRPr>
            </a:lvl1pPr>
          </a:lstStyle>
          <a:p>
            <a:pPr lvl="0" algn="l" defTabSz="914400">
              <a:lnSpc>
                <a:spcPct val="80000"/>
              </a:lnSpc>
              <a:spcBef>
                <a:spcPts val="0"/>
              </a:spcBef>
              <a:buNone/>
              <a:defRPr/>
            </a:pPr>
            <a:r>
              <a:rPr lang="ru-RU"/>
              <a:t>Заголовок — главная </a:t>
            </a:r>
            <a:br>
              <a:rPr lang="ru-RU"/>
            </a:br>
            <a:r>
              <a:rPr lang="ru-RU"/>
              <a:t>мысль слайда</a:t>
            </a:r>
            <a:endParaRPr/>
          </a:p>
        </p:txBody>
      </p:sp>
      <p:sp>
        <p:nvSpPr>
          <p:cNvPr id="21" name="Текст 14"/>
          <p:cNvSpPr txBox="1"/>
          <p:nvPr userDrawn="1"/>
        </p:nvSpPr>
        <p:spPr bwMode="auto">
          <a:xfrm>
            <a:off x="573625" y="391063"/>
            <a:ext cx="10515600" cy="152349"/>
          </a:xfrm>
          <a:prstGeom prst="rect">
            <a:avLst/>
          </a:prstGeom>
        </p:spPr>
        <p:txBody>
          <a:bodyPr vert="horz" lIns="0" tIns="0" rIns="0" bIns="0" rtlCol="0">
            <a:spAutoFit/>
          </a:bodyPr>
          <a:lstStyle>
            <a:lvl1pPr marL="0" indent="0" algn="l" defTabSz="914400">
              <a:lnSpc>
                <a:spcPct val="90000"/>
              </a:lnSpc>
              <a:spcBef>
                <a:spcPts val="1000"/>
              </a:spcBef>
              <a:buFontTx/>
              <a:buNone/>
              <a:defRPr sz="2800" b="0" i="0">
                <a:solidFill>
                  <a:srgbClr val="212121"/>
                </a:solidFill>
                <a:latin typeface="TT Positive"/>
                <a:ea typeface="+mn-ea"/>
                <a:cs typeface="+mn-cs"/>
              </a:defRPr>
            </a:lvl1pPr>
            <a:lvl2pPr marL="457200" indent="0" algn="l" defTabSz="914400">
              <a:lnSpc>
                <a:spcPct val="90000"/>
              </a:lnSpc>
              <a:spcBef>
                <a:spcPts val="500"/>
              </a:spcBef>
              <a:buFontTx/>
              <a:buNone/>
              <a:defRPr sz="2400" b="0" i="0">
                <a:solidFill>
                  <a:srgbClr val="212121"/>
                </a:solidFill>
                <a:latin typeface="TT Positive"/>
                <a:ea typeface="+mn-ea"/>
                <a:cs typeface="+mn-cs"/>
              </a:defRPr>
            </a:lvl2pPr>
            <a:lvl3pPr marL="914400" indent="0" algn="l" defTabSz="914400">
              <a:lnSpc>
                <a:spcPct val="90000"/>
              </a:lnSpc>
              <a:spcBef>
                <a:spcPts val="500"/>
              </a:spcBef>
              <a:buFontTx/>
              <a:buNone/>
              <a:defRPr sz="2000" b="0" i="0">
                <a:solidFill>
                  <a:srgbClr val="212121"/>
                </a:solidFill>
                <a:latin typeface="TT Positive"/>
                <a:ea typeface="+mn-ea"/>
                <a:cs typeface="+mn-cs"/>
              </a:defRPr>
            </a:lvl3pPr>
            <a:lvl4pPr marL="1371600" indent="0" algn="l" defTabSz="914400">
              <a:lnSpc>
                <a:spcPct val="90000"/>
              </a:lnSpc>
              <a:spcBef>
                <a:spcPts val="500"/>
              </a:spcBef>
              <a:buFontTx/>
              <a:buNone/>
              <a:defRPr sz="1800" b="0" i="0">
                <a:solidFill>
                  <a:srgbClr val="212121"/>
                </a:solidFill>
                <a:latin typeface="TT Positive"/>
                <a:ea typeface="+mn-ea"/>
                <a:cs typeface="+mn-cs"/>
              </a:defRPr>
            </a:lvl4pPr>
            <a:lvl5pPr marL="1828800" indent="0" algn="l" defTabSz="914400">
              <a:lnSpc>
                <a:spcPct val="90000"/>
              </a:lnSpc>
              <a:spcBef>
                <a:spcPts val="500"/>
              </a:spcBef>
              <a:buFontTx/>
              <a:buNone/>
              <a:defRPr sz="1800" b="0" i="0">
                <a:solidFill>
                  <a:srgbClr val="212121"/>
                </a:solidFill>
                <a:latin typeface="TT Positive"/>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a:defRPr/>
            </a:pPr>
            <a:r>
              <a:rPr lang="en-US" sz="1100">
                <a:solidFill>
                  <a:schemeClr val="tx2">
                    <a:lumMod val="50000"/>
                  </a:schemeClr>
                </a:solidFill>
                <a:latin typeface="TT Positive Medium"/>
              </a:rPr>
              <a:t>POSITIVE HACK DAYS FEST 2024</a:t>
            </a:r>
            <a:endParaRPr lang="ru-RU" sz="1100">
              <a:solidFill>
                <a:schemeClr val="tx2">
                  <a:lumMod val="50000"/>
                </a:schemeClr>
              </a:solidFill>
              <a:latin typeface="TT Positive Medium"/>
            </a:endParaRPr>
          </a:p>
        </p:txBody>
      </p:sp>
      <p:sp>
        <p:nvSpPr>
          <p:cNvPr id="23" name="Текст 46"/>
          <p:cNvSpPr>
            <a:spLocks noGrp="1"/>
          </p:cNvSpPr>
          <p:nvPr>
            <p:ph type="body" sz="quarter" idx="19" hasCustomPrompt="1"/>
          </p:nvPr>
        </p:nvSpPr>
        <p:spPr bwMode="auto">
          <a:xfrm>
            <a:off x="587375" y="2235835"/>
            <a:ext cx="4290875" cy="342900"/>
          </a:xfrm>
        </p:spPr>
        <p:txBody>
          <a:bodyPr lIns="0" tIns="0" rIns="0" bIns="0">
            <a:noAutofit/>
          </a:bodyPr>
          <a:lstStyle>
            <a:lvl1pPr marL="0" marR="0" indent="0" algn="l" defTabSz="914400">
              <a:lnSpc>
                <a:spcPct val="90000"/>
              </a:lnSpc>
              <a:spcBef>
                <a:spcPts val="1000"/>
              </a:spcBef>
              <a:spcAft>
                <a:spcPts val="0"/>
              </a:spcAft>
              <a:buClrTx/>
              <a:buSzTx/>
              <a:buFont typeface="Arial"/>
              <a:buNone/>
              <a:defRPr lang="ru-RU" sz="2400" b="0" i="0">
                <a:solidFill>
                  <a:schemeClr val="bg1"/>
                </a:solidFill>
                <a:latin typeface="TT Positive DemiBold"/>
                <a:ea typeface="+mn-ea"/>
                <a:cs typeface="+mn-cs"/>
              </a:defRPr>
            </a:lvl1pPr>
            <a:lvl3pPr>
              <a:defRPr/>
            </a:lvl3pPr>
          </a:lstStyle>
          <a:p>
            <a:pPr marL="0" marR="0" lvl="0" indent="0" algn="l" defTabSz="914400">
              <a:lnSpc>
                <a:spcPct val="90000"/>
              </a:lnSpc>
              <a:spcBef>
                <a:spcPts val="1000"/>
              </a:spcBef>
              <a:spcAft>
                <a:spcPts val="0"/>
              </a:spcAft>
              <a:buClrTx/>
              <a:buSzTx/>
              <a:buFont typeface="Arial"/>
              <a:buNone/>
              <a:defRPr/>
            </a:pPr>
            <a:r>
              <a:rPr lang="ru-RU"/>
              <a:t>Заголовок</a:t>
            </a:r>
            <a:endParaRPr/>
          </a:p>
        </p:txBody>
      </p:sp>
      <p:sp>
        <p:nvSpPr>
          <p:cNvPr id="24" name="TextBox 23"/>
          <p:cNvSpPr txBox="1"/>
          <p:nvPr userDrawn="1"/>
        </p:nvSpPr>
        <p:spPr bwMode="auto">
          <a:xfrm>
            <a:off x="587375" y="6417642"/>
            <a:ext cx="383003" cy="184666"/>
          </a:xfrm>
          <a:prstGeom prst="rect">
            <a:avLst/>
          </a:prstGeom>
          <a:noFill/>
        </p:spPr>
        <p:txBody>
          <a:bodyPr wrap="square" lIns="0" tIns="0" rIns="0" bIns="0" rtlCol="0" anchor="b">
            <a:spAutoFit/>
          </a:bodyPr>
          <a:lstStyle/>
          <a:p>
            <a:pPr algn="l">
              <a:defRPr/>
            </a:pPr>
            <a:fld id="{C4C0981C-535B-4EEC-A7A3-4818C0CB8BA2}" type="slidenum">
              <a:rPr lang="ru-RU" sz="1200">
                <a:solidFill>
                  <a:schemeClr val="bg1"/>
                </a:solidFill>
                <a:latin typeface="TT Positive"/>
              </a:rPr>
              <a:t>‹#›</a:t>
            </a:fld>
            <a:endParaRPr lang="ru-RU" sz="1200">
              <a:solidFill>
                <a:schemeClr val="bg1"/>
              </a:solidFill>
              <a:latin typeface="TT Positive"/>
            </a:endParaRPr>
          </a:p>
        </p:txBody>
      </p:sp>
      <p:grpSp>
        <p:nvGrpSpPr>
          <p:cNvPr id="2" name="Группа 1"/>
          <p:cNvGrpSpPr/>
          <p:nvPr userDrawn="1"/>
        </p:nvGrpSpPr>
        <p:grpSpPr bwMode="auto">
          <a:xfrm>
            <a:off x="9026645" y="385622"/>
            <a:ext cx="2614657" cy="704331"/>
            <a:chOff x="9026645" y="404770"/>
            <a:chExt cx="2614657" cy="704331"/>
          </a:xfrm>
        </p:grpSpPr>
        <p:grpSp>
          <p:nvGrpSpPr>
            <p:cNvPr id="8" name="Рисунок 2"/>
            <p:cNvGrpSpPr/>
            <p:nvPr/>
          </p:nvGrpSpPr>
          <p:grpSpPr bwMode="auto">
            <a:xfrm>
              <a:off x="9026645" y="462612"/>
              <a:ext cx="1703084" cy="427988"/>
              <a:chOff x="9026645" y="462612"/>
              <a:chExt cx="1703084" cy="427988"/>
            </a:xfrm>
            <a:solidFill>
              <a:srgbClr val="FFFFFF"/>
            </a:solidFill>
          </p:grpSpPr>
          <p:sp>
            <p:nvSpPr>
              <p:cNvPr id="32" name="Полилиния: фигура 31"/>
              <p:cNvSpPr/>
              <p:nvPr/>
            </p:nvSpPr>
            <p:spPr bwMode="auto">
              <a:xfrm>
                <a:off x="9026645" y="568266"/>
                <a:ext cx="355014" cy="322334"/>
              </a:xfrm>
              <a:custGeom>
                <a:avLst/>
                <a:gdLst>
                  <a:gd name="connsiteX0" fmla="*/ 340793 w 355014"/>
                  <a:gd name="connsiteY0" fmla="*/ 57304 h 322334"/>
                  <a:gd name="connsiteX1" fmla="*/ 300625 w 355014"/>
                  <a:gd name="connsiteY1" fmla="*/ 14932 h 322334"/>
                  <a:gd name="connsiteX2" fmla="*/ 241255 w 355014"/>
                  <a:gd name="connsiteY2" fmla="*/ 0 h 322334"/>
                  <a:gd name="connsiteX3" fmla="*/ 0 w 355014"/>
                  <a:gd name="connsiteY3" fmla="*/ 0 h 322334"/>
                  <a:gd name="connsiteX4" fmla="*/ 0 w 355014"/>
                  <a:gd name="connsiteY4" fmla="*/ 322335 h 322334"/>
                  <a:gd name="connsiteX5" fmla="*/ 78958 w 355014"/>
                  <a:gd name="connsiteY5" fmla="*/ 322335 h 322334"/>
                  <a:gd name="connsiteX6" fmla="*/ 78958 w 355014"/>
                  <a:gd name="connsiteY6" fmla="*/ 237784 h 322334"/>
                  <a:gd name="connsiteX7" fmla="*/ 241228 w 355014"/>
                  <a:gd name="connsiteY7" fmla="*/ 237784 h 322334"/>
                  <a:gd name="connsiteX8" fmla="*/ 300598 w 355014"/>
                  <a:gd name="connsiteY8" fmla="*/ 222852 h 322334"/>
                  <a:gd name="connsiteX9" fmla="*/ 340766 w 355014"/>
                  <a:gd name="connsiteY9" fmla="*/ 180287 h 322334"/>
                  <a:gd name="connsiteX10" fmla="*/ 355009 w 355014"/>
                  <a:gd name="connsiteY10" fmla="*/ 115820 h 322334"/>
                  <a:gd name="connsiteX11" fmla="*/ 340766 w 355014"/>
                  <a:gd name="connsiteY11" fmla="*/ 57331 h 322334"/>
                  <a:gd name="connsiteX12" fmla="*/ 276271 w 355014"/>
                  <a:gd name="connsiteY12" fmla="*/ 123369 h 322334"/>
                  <a:gd name="connsiteX13" fmla="*/ 237481 w 355014"/>
                  <a:gd name="connsiteY13" fmla="*/ 162352 h 322334"/>
                  <a:gd name="connsiteX14" fmla="*/ 78958 w 355014"/>
                  <a:gd name="connsiteY14" fmla="*/ 162352 h 322334"/>
                  <a:gd name="connsiteX15" fmla="*/ 78958 w 355014"/>
                  <a:gd name="connsiteY15" fmla="*/ 76010 h 322334"/>
                  <a:gd name="connsiteX16" fmla="*/ 237481 w 355014"/>
                  <a:gd name="connsiteY16" fmla="*/ 76010 h 322334"/>
                  <a:gd name="connsiteX17" fmla="*/ 276271 w 355014"/>
                  <a:gd name="connsiteY17" fmla="*/ 114994 h 322334"/>
                  <a:gd name="connsiteX18" fmla="*/ 276271 w 355014"/>
                  <a:gd name="connsiteY18" fmla="*/ 123341 h 322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55014" h="322334" extrusionOk="0">
                    <a:moveTo>
                      <a:pt x="340793" y="57304"/>
                    </a:moveTo>
                    <a:cubicBezTo>
                      <a:pt x="331289" y="39011"/>
                      <a:pt x="317844" y="24878"/>
                      <a:pt x="300625" y="14932"/>
                    </a:cubicBezTo>
                    <a:cubicBezTo>
                      <a:pt x="283407" y="4987"/>
                      <a:pt x="263626" y="0"/>
                      <a:pt x="241255" y="0"/>
                    </a:cubicBezTo>
                    <a:lnTo>
                      <a:pt x="0" y="0"/>
                    </a:lnTo>
                    <a:lnTo>
                      <a:pt x="0" y="322335"/>
                    </a:lnTo>
                    <a:lnTo>
                      <a:pt x="78958" y="322335"/>
                    </a:lnTo>
                    <a:lnTo>
                      <a:pt x="78958" y="237784"/>
                    </a:lnTo>
                    <a:lnTo>
                      <a:pt x="241228" y="237784"/>
                    </a:lnTo>
                    <a:cubicBezTo>
                      <a:pt x="263598" y="237784"/>
                      <a:pt x="283379" y="232825"/>
                      <a:pt x="300598" y="222852"/>
                    </a:cubicBezTo>
                    <a:cubicBezTo>
                      <a:pt x="317817" y="212906"/>
                      <a:pt x="331261" y="198773"/>
                      <a:pt x="340766" y="180287"/>
                    </a:cubicBezTo>
                    <a:cubicBezTo>
                      <a:pt x="350270" y="161773"/>
                      <a:pt x="355009" y="140284"/>
                      <a:pt x="355009" y="115820"/>
                    </a:cubicBezTo>
                    <a:cubicBezTo>
                      <a:pt x="355202" y="91741"/>
                      <a:pt x="350270" y="75817"/>
                      <a:pt x="340766" y="57331"/>
                    </a:cubicBezTo>
                    <a:close/>
                    <a:moveTo>
                      <a:pt x="276271" y="123369"/>
                    </a:moveTo>
                    <a:cubicBezTo>
                      <a:pt x="276271" y="144858"/>
                      <a:pt x="258860" y="162352"/>
                      <a:pt x="237481" y="162352"/>
                    </a:cubicBezTo>
                    <a:lnTo>
                      <a:pt x="78958" y="162352"/>
                    </a:lnTo>
                    <a:lnTo>
                      <a:pt x="78958" y="76010"/>
                    </a:lnTo>
                    <a:lnTo>
                      <a:pt x="237481" y="76010"/>
                    </a:lnTo>
                    <a:cubicBezTo>
                      <a:pt x="258860" y="76010"/>
                      <a:pt x="276271" y="93532"/>
                      <a:pt x="276271" y="114994"/>
                    </a:cubicBezTo>
                    <a:lnTo>
                      <a:pt x="276271" y="123341"/>
                    </a:lnTo>
                    <a:close/>
                  </a:path>
                </a:pathLst>
              </a:custGeom>
              <a:solidFill>
                <a:srgbClr val="FFFFFF"/>
              </a:solidFill>
              <a:ln w="0" cap="flat">
                <a:noFill/>
                <a:prstDash val="solid"/>
                <a:miter/>
              </a:ln>
            </p:spPr>
            <p:txBody>
              <a:bodyPr rtlCol="0" anchor="ctr"/>
              <a:lstStyle/>
              <a:p>
                <a:pPr>
                  <a:defRPr/>
                </a:pPr>
                <a:endParaRPr lang="en-GB"/>
              </a:p>
            </p:txBody>
          </p:sp>
          <p:sp>
            <p:nvSpPr>
              <p:cNvPr id="33" name="Полилиния: фигура 32"/>
              <p:cNvSpPr/>
              <p:nvPr/>
            </p:nvSpPr>
            <p:spPr bwMode="auto">
              <a:xfrm>
                <a:off x="9421298" y="462612"/>
                <a:ext cx="355008" cy="344015"/>
              </a:xfrm>
              <a:custGeom>
                <a:avLst/>
                <a:gdLst>
                  <a:gd name="connsiteX0" fmla="*/ 276244 w 355008"/>
                  <a:gd name="connsiteY0" fmla="*/ 226240 h 344016"/>
                  <a:gd name="connsiteX1" fmla="*/ 265169 w 355008"/>
                  <a:gd name="connsiteY1" fmla="*/ 193814 h 344016"/>
                  <a:gd name="connsiteX2" fmla="*/ 236875 w 355008"/>
                  <a:gd name="connsiteY2" fmla="*/ 181664 h 344016"/>
                  <a:gd name="connsiteX3" fmla="*/ 78958 w 355008"/>
                  <a:gd name="connsiteY3" fmla="*/ 181664 h 344016"/>
                  <a:gd name="connsiteX4" fmla="*/ 78958 w 355008"/>
                  <a:gd name="connsiteY4" fmla="*/ 344016 h 344016"/>
                  <a:gd name="connsiteX5" fmla="*/ 0 w 355008"/>
                  <a:gd name="connsiteY5" fmla="*/ 344016 h 344016"/>
                  <a:gd name="connsiteX6" fmla="*/ 0 w 355008"/>
                  <a:gd name="connsiteY6" fmla="*/ 0 h 344016"/>
                  <a:gd name="connsiteX7" fmla="*/ 78958 w 355008"/>
                  <a:gd name="connsiteY7" fmla="*/ 0 h 344016"/>
                  <a:gd name="connsiteX8" fmla="*/ 78958 w 355008"/>
                  <a:gd name="connsiteY8" fmla="*/ 106646 h 344016"/>
                  <a:gd name="connsiteX9" fmla="*/ 241228 w 355008"/>
                  <a:gd name="connsiteY9" fmla="*/ 106646 h 344016"/>
                  <a:gd name="connsiteX10" fmla="*/ 300598 w 355008"/>
                  <a:gd name="connsiteY10" fmla="*/ 121578 h 344016"/>
                  <a:gd name="connsiteX11" fmla="*/ 340766 w 355008"/>
                  <a:gd name="connsiteY11" fmla="*/ 164170 h 344016"/>
                  <a:gd name="connsiteX12" fmla="*/ 355009 w 355008"/>
                  <a:gd name="connsiteY12" fmla="*/ 228637 h 344016"/>
                  <a:gd name="connsiteX13" fmla="*/ 355009 w 355008"/>
                  <a:gd name="connsiteY13" fmla="*/ 343851 h 344016"/>
                  <a:gd name="connsiteX14" fmla="*/ 275638 w 355008"/>
                  <a:gd name="connsiteY14" fmla="*/ 343851 h 344016"/>
                  <a:gd name="connsiteX15" fmla="*/ 276244 w 355008"/>
                  <a:gd name="connsiteY15" fmla="*/ 226268 h 344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55008" h="344016" extrusionOk="0">
                    <a:moveTo>
                      <a:pt x="276244" y="226240"/>
                    </a:moveTo>
                    <a:cubicBezTo>
                      <a:pt x="276244" y="212713"/>
                      <a:pt x="272469" y="201776"/>
                      <a:pt x="265169" y="193814"/>
                    </a:cubicBezTo>
                    <a:cubicBezTo>
                      <a:pt x="257840" y="185659"/>
                      <a:pt x="248336" y="181664"/>
                      <a:pt x="236875" y="181664"/>
                    </a:cubicBezTo>
                    <a:lnTo>
                      <a:pt x="78958" y="181664"/>
                    </a:lnTo>
                    <a:lnTo>
                      <a:pt x="78958" y="344016"/>
                    </a:lnTo>
                    <a:lnTo>
                      <a:pt x="0" y="344016"/>
                    </a:lnTo>
                    <a:lnTo>
                      <a:pt x="0" y="0"/>
                    </a:lnTo>
                    <a:lnTo>
                      <a:pt x="78958" y="0"/>
                    </a:lnTo>
                    <a:lnTo>
                      <a:pt x="78958" y="106646"/>
                    </a:lnTo>
                    <a:lnTo>
                      <a:pt x="241228" y="106646"/>
                    </a:lnTo>
                    <a:cubicBezTo>
                      <a:pt x="263598" y="106646"/>
                      <a:pt x="283379" y="111632"/>
                      <a:pt x="300598" y="121578"/>
                    </a:cubicBezTo>
                    <a:cubicBezTo>
                      <a:pt x="317817" y="131524"/>
                      <a:pt x="331289" y="145657"/>
                      <a:pt x="340766" y="164170"/>
                    </a:cubicBezTo>
                    <a:cubicBezTo>
                      <a:pt x="350270" y="182684"/>
                      <a:pt x="355009" y="204173"/>
                      <a:pt x="355009" y="228637"/>
                    </a:cubicBezTo>
                    <a:lnTo>
                      <a:pt x="355009" y="343851"/>
                    </a:lnTo>
                    <a:lnTo>
                      <a:pt x="275638" y="343851"/>
                    </a:lnTo>
                    <a:lnTo>
                      <a:pt x="276244" y="226268"/>
                    </a:lnTo>
                    <a:close/>
                  </a:path>
                </a:pathLst>
              </a:custGeom>
              <a:solidFill>
                <a:srgbClr val="FFFFFF"/>
              </a:solidFill>
              <a:ln w="0" cap="flat">
                <a:noFill/>
                <a:prstDash val="solid"/>
                <a:miter/>
              </a:ln>
            </p:spPr>
            <p:txBody>
              <a:bodyPr rtlCol="0" anchor="ctr"/>
              <a:lstStyle/>
              <a:p>
                <a:pPr>
                  <a:defRPr/>
                </a:pPr>
                <a:endParaRPr lang="en-GB"/>
              </a:p>
            </p:txBody>
          </p:sp>
          <p:sp>
            <p:nvSpPr>
              <p:cNvPr id="34" name="Полилиния: фигура 33"/>
              <p:cNvSpPr/>
              <p:nvPr/>
            </p:nvSpPr>
            <p:spPr bwMode="auto">
              <a:xfrm>
                <a:off x="9815896" y="462612"/>
                <a:ext cx="355036" cy="343630"/>
              </a:xfrm>
              <a:custGeom>
                <a:avLst/>
                <a:gdLst>
                  <a:gd name="connsiteX0" fmla="*/ 14243 w 355036"/>
                  <a:gd name="connsiteY0" fmla="*/ 286327 h 343630"/>
                  <a:gd name="connsiteX1" fmla="*/ 54411 w 355036"/>
                  <a:gd name="connsiteY1" fmla="*/ 328699 h 343630"/>
                  <a:gd name="connsiteX2" fmla="*/ 113781 w 355036"/>
                  <a:gd name="connsiteY2" fmla="*/ 343631 h 343630"/>
                  <a:gd name="connsiteX3" fmla="*/ 355037 w 355036"/>
                  <a:gd name="connsiteY3" fmla="*/ 343631 h 343630"/>
                  <a:gd name="connsiteX4" fmla="*/ 355037 w 355036"/>
                  <a:gd name="connsiteY4" fmla="*/ 0 h 343630"/>
                  <a:gd name="connsiteX5" fmla="*/ 276078 w 355036"/>
                  <a:gd name="connsiteY5" fmla="*/ 0 h 343630"/>
                  <a:gd name="connsiteX6" fmla="*/ 276078 w 355036"/>
                  <a:gd name="connsiteY6" fmla="*/ 105847 h 343630"/>
                  <a:gd name="connsiteX7" fmla="*/ 113781 w 355036"/>
                  <a:gd name="connsiteY7" fmla="*/ 105847 h 343630"/>
                  <a:gd name="connsiteX8" fmla="*/ 54411 w 355036"/>
                  <a:gd name="connsiteY8" fmla="*/ 120779 h 343630"/>
                  <a:gd name="connsiteX9" fmla="*/ 14243 w 355036"/>
                  <a:gd name="connsiteY9" fmla="*/ 163371 h 343630"/>
                  <a:gd name="connsiteX10" fmla="*/ 0 w 355036"/>
                  <a:gd name="connsiteY10" fmla="*/ 227838 h 343630"/>
                  <a:gd name="connsiteX11" fmla="*/ 14243 w 355036"/>
                  <a:gd name="connsiteY11" fmla="*/ 286327 h 343630"/>
                  <a:gd name="connsiteX12" fmla="*/ 78958 w 355036"/>
                  <a:gd name="connsiteY12" fmla="*/ 220455 h 343630"/>
                  <a:gd name="connsiteX13" fmla="*/ 117749 w 355036"/>
                  <a:gd name="connsiteY13" fmla="*/ 181472 h 343630"/>
                  <a:gd name="connsiteX14" fmla="*/ 276271 w 355036"/>
                  <a:gd name="connsiteY14" fmla="*/ 181472 h 343630"/>
                  <a:gd name="connsiteX15" fmla="*/ 276271 w 355036"/>
                  <a:gd name="connsiteY15" fmla="*/ 267813 h 343630"/>
                  <a:gd name="connsiteX16" fmla="*/ 117749 w 355036"/>
                  <a:gd name="connsiteY16" fmla="*/ 267813 h 343630"/>
                  <a:gd name="connsiteX17" fmla="*/ 78958 w 355036"/>
                  <a:gd name="connsiteY17" fmla="*/ 228830 h 343630"/>
                  <a:gd name="connsiteX18" fmla="*/ 78958 w 355036"/>
                  <a:gd name="connsiteY18" fmla="*/ 220482 h 34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55036" h="343630" extrusionOk="0">
                    <a:moveTo>
                      <a:pt x="14243" y="286327"/>
                    </a:moveTo>
                    <a:cubicBezTo>
                      <a:pt x="23748" y="304620"/>
                      <a:pt x="37192" y="318753"/>
                      <a:pt x="54411" y="328699"/>
                    </a:cubicBezTo>
                    <a:cubicBezTo>
                      <a:pt x="71630" y="338644"/>
                      <a:pt x="91411" y="343631"/>
                      <a:pt x="113781" y="343631"/>
                    </a:cubicBezTo>
                    <a:lnTo>
                      <a:pt x="355037" y="343631"/>
                    </a:lnTo>
                    <a:lnTo>
                      <a:pt x="355037" y="0"/>
                    </a:lnTo>
                    <a:lnTo>
                      <a:pt x="276078" y="0"/>
                    </a:lnTo>
                    <a:lnTo>
                      <a:pt x="276078" y="105847"/>
                    </a:lnTo>
                    <a:lnTo>
                      <a:pt x="113781" y="105847"/>
                    </a:lnTo>
                    <a:cubicBezTo>
                      <a:pt x="91411" y="105847"/>
                      <a:pt x="71630" y="110833"/>
                      <a:pt x="54411" y="120779"/>
                    </a:cubicBezTo>
                    <a:cubicBezTo>
                      <a:pt x="37192" y="130725"/>
                      <a:pt x="23748" y="144858"/>
                      <a:pt x="14243" y="163371"/>
                    </a:cubicBezTo>
                    <a:cubicBezTo>
                      <a:pt x="4739" y="181885"/>
                      <a:pt x="0" y="203374"/>
                      <a:pt x="0" y="227838"/>
                    </a:cubicBezTo>
                    <a:cubicBezTo>
                      <a:pt x="0" y="252303"/>
                      <a:pt x="4739" y="268034"/>
                      <a:pt x="14243" y="286327"/>
                    </a:cubicBezTo>
                    <a:close/>
                    <a:moveTo>
                      <a:pt x="78958" y="220455"/>
                    </a:moveTo>
                    <a:cubicBezTo>
                      <a:pt x="78958" y="198966"/>
                      <a:pt x="96370" y="181472"/>
                      <a:pt x="117749" y="181472"/>
                    </a:cubicBezTo>
                    <a:lnTo>
                      <a:pt x="276271" y="181472"/>
                    </a:lnTo>
                    <a:lnTo>
                      <a:pt x="276271" y="267813"/>
                    </a:lnTo>
                    <a:lnTo>
                      <a:pt x="117749" y="267813"/>
                    </a:lnTo>
                    <a:cubicBezTo>
                      <a:pt x="96370" y="267813"/>
                      <a:pt x="78958" y="250319"/>
                      <a:pt x="78958" y="228830"/>
                    </a:cubicBezTo>
                    <a:lnTo>
                      <a:pt x="78958" y="220482"/>
                    </a:lnTo>
                    <a:close/>
                  </a:path>
                </a:pathLst>
              </a:custGeom>
              <a:solidFill>
                <a:srgbClr val="FFFFFF"/>
              </a:solidFill>
              <a:ln w="0" cap="flat">
                <a:noFill/>
                <a:prstDash val="solid"/>
                <a:miter/>
              </a:ln>
            </p:spPr>
            <p:txBody>
              <a:bodyPr rtlCol="0" anchor="ctr"/>
              <a:lstStyle/>
              <a:p>
                <a:pPr>
                  <a:defRPr/>
                </a:pPr>
                <a:endParaRPr lang="en-GB"/>
              </a:p>
            </p:txBody>
          </p:sp>
          <p:sp>
            <p:nvSpPr>
              <p:cNvPr id="35" name="Полилиния: фигура 34"/>
              <p:cNvSpPr/>
              <p:nvPr/>
            </p:nvSpPr>
            <p:spPr bwMode="auto">
              <a:xfrm>
                <a:off x="9894882" y="839027"/>
                <a:ext cx="276271" cy="17604"/>
              </a:xfrm>
              <a:custGeom>
                <a:avLst/>
                <a:gdLst>
                  <a:gd name="connsiteX0" fmla="*/ 276271 w 276271"/>
                  <a:gd name="connsiteY0" fmla="*/ 0 h 17604"/>
                  <a:gd name="connsiteX1" fmla="*/ 0 w 276271"/>
                  <a:gd name="connsiteY1" fmla="*/ 0 h 17604"/>
                  <a:gd name="connsiteX2" fmla="*/ 0 w 276271"/>
                  <a:gd name="connsiteY2" fmla="*/ 17604 h 17604"/>
                  <a:gd name="connsiteX3" fmla="*/ 276271 w 276271"/>
                  <a:gd name="connsiteY3" fmla="*/ 17604 h 17604"/>
                  <a:gd name="connsiteX4" fmla="*/ 276271 w 276271"/>
                  <a:gd name="connsiteY4" fmla="*/ 0 h 17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271" h="17604" extrusionOk="0">
                    <a:moveTo>
                      <a:pt x="276271" y="0"/>
                    </a:moveTo>
                    <a:lnTo>
                      <a:pt x="0" y="0"/>
                    </a:lnTo>
                    <a:lnTo>
                      <a:pt x="0" y="17604"/>
                    </a:lnTo>
                    <a:lnTo>
                      <a:pt x="276271" y="17604"/>
                    </a:lnTo>
                    <a:lnTo>
                      <a:pt x="276271" y="0"/>
                    </a:lnTo>
                    <a:close/>
                  </a:path>
                </a:pathLst>
              </a:custGeom>
              <a:solidFill>
                <a:srgbClr val="FFFFFF"/>
              </a:solidFill>
              <a:ln w="0" cap="flat">
                <a:noFill/>
                <a:prstDash val="solid"/>
                <a:miter/>
              </a:ln>
            </p:spPr>
            <p:txBody>
              <a:bodyPr rtlCol="0" anchor="ctr"/>
              <a:lstStyle/>
              <a:p>
                <a:pPr>
                  <a:defRPr/>
                </a:pPr>
                <a:endParaRPr lang="en-GB"/>
              </a:p>
            </p:txBody>
          </p:sp>
          <p:sp>
            <p:nvSpPr>
              <p:cNvPr id="36" name="Полилиния: фигура 35"/>
              <p:cNvSpPr/>
              <p:nvPr/>
            </p:nvSpPr>
            <p:spPr bwMode="auto">
              <a:xfrm>
                <a:off x="9026645" y="518291"/>
                <a:ext cx="276271" cy="17604"/>
              </a:xfrm>
              <a:custGeom>
                <a:avLst/>
                <a:gdLst>
                  <a:gd name="connsiteX0" fmla="*/ 276271 w 276271"/>
                  <a:gd name="connsiteY0" fmla="*/ 0 h 17604"/>
                  <a:gd name="connsiteX1" fmla="*/ 0 w 276271"/>
                  <a:gd name="connsiteY1" fmla="*/ 0 h 17604"/>
                  <a:gd name="connsiteX2" fmla="*/ 0 w 276271"/>
                  <a:gd name="connsiteY2" fmla="*/ 17604 h 17604"/>
                  <a:gd name="connsiteX3" fmla="*/ 276271 w 276271"/>
                  <a:gd name="connsiteY3" fmla="*/ 17604 h 17604"/>
                  <a:gd name="connsiteX4" fmla="*/ 276271 w 276271"/>
                  <a:gd name="connsiteY4" fmla="*/ 0 h 17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271" h="17604" extrusionOk="0">
                    <a:moveTo>
                      <a:pt x="276271" y="0"/>
                    </a:moveTo>
                    <a:lnTo>
                      <a:pt x="0" y="0"/>
                    </a:lnTo>
                    <a:lnTo>
                      <a:pt x="0" y="17604"/>
                    </a:lnTo>
                    <a:lnTo>
                      <a:pt x="276271" y="17604"/>
                    </a:lnTo>
                    <a:lnTo>
                      <a:pt x="276271" y="0"/>
                    </a:lnTo>
                    <a:close/>
                  </a:path>
                </a:pathLst>
              </a:custGeom>
              <a:solidFill>
                <a:srgbClr val="FFFFFF"/>
              </a:solidFill>
              <a:ln w="0" cap="flat">
                <a:noFill/>
                <a:prstDash val="solid"/>
                <a:miter/>
              </a:ln>
            </p:spPr>
            <p:txBody>
              <a:bodyPr rtlCol="0" anchor="ctr"/>
              <a:lstStyle/>
              <a:p>
                <a:pPr>
                  <a:defRPr/>
                </a:pPr>
                <a:endParaRPr lang="en-GB"/>
              </a:p>
            </p:txBody>
          </p:sp>
          <p:sp>
            <p:nvSpPr>
              <p:cNvPr id="37" name="Полилиния: фигура 36"/>
              <p:cNvSpPr/>
              <p:nvPr/>
            </p:nvSpPr>
            <p:spPr bwMode="auto">
              <a:xfrm>
                <a:off x="10371359" y="463521"/>
                <a:ext cx="358369" cy="341178"/>
              </a:xfrm>
              <a:custGeom>
                <a:avLst/>
                <a:gdLst>
                  <a:gd name="connsiteX0" fmla="*/ 348865 w 358370"/>
                  <a:gd name="connsiteY0" fmla="*/ 341179 h 341178"/>
                  <a:gd name="connsiteX1" fmla="*/ 0 w 358370"/>
                  <a:gd name="connsiteY1" fmla="*/ 341179 h 341178"/>
                  <a:gd name="connsiteX2" fmla="*/ 0 w 358370"/>
                  <a:gd name="connsiteY2" fmla="*/ 254451 h 341178"/>
                  <a:gd name="connsiteX3" fmla="*/ 109842 w 358370"/>
                  <a:gd name="connsiteY3" fmla="*/ 144610 h 341178"/>
                  <a:gd name="connsiteX4" fmla="*/ 246545 w 358370"/>
                  <a:gd name="connsiteY4" fmla="*/ 144610 h 341178"/>
                  <a:gd name="connsiteX5" fmla="*/ 279136 w 358370"/>
                  <a:gd name="connsiteY5" fmla="*/ 112018 h 341178"/>
                  <a:gd name="connsiteX6" fmla="*/ 246545 w 358370"/>
                  <a:gd name="connsiteY6" fmla="*/ 79427 h 341178"/>
                  <a:gd name="connsiteX7" fmla="*/ 2755 w 358370"/>
                  <a:gd name="connsiteY7" fmla="*/ 79427 h 341178"/>
                  <a:gd name="connsiteX8" fmla="*/ 2755 w 358370"/>
                  <a:gd name="connsiteY8" fmla="*/ 0 h 341178"/>
                  <a:gd name="connsiteX9" fmla="*/ 246352 w 358370"/>
                  <a:gd name="connsiteY9" fmla="*/ 0 h 341178"/>
                  <a:gd name="connsiteX10" fmla="*/ 358370 w 358370"/>
                  <a:gd name="connsiteY10" fmla="*/ 112018 h 341178"/>
                  <a:gd name="connsiteX11" fmla="*/ 246352 w 358370"/>
                  <a:gd name="connsiteY11" fmla="*/ 224036 h 341178"/>
                  <a:gd name="connsiteX12" fmla="*/ 109649 w 358370"/>
                  <a:gd name="connsiteY12" fmla="*/ 224036 h 341178"/>
                  <a:gd name="connsiteX13" fmla="*/ 79234 w 358370"/>
                  <a:gd name="connsiteY13" fmla="*/ 254451 h 341178"/>
                  <a:gd name="connsiteX14" fmla="*/ 79234 w 358370"/>
                  <a:gd name="connsiteY14" fmla="*/ 261752 h 341178"/>
                  <a:gd name="connsiteX15" fmla="*/ 348700 w 358370"/>
                  <a:gd name="connsiteY15" fmla="*/ 261752 h 341178"/>
                  <a:gd name="connsiteX16" fmla="*/ 348700 w 358370"/>
                  <a:gd name="connsiteY16" fmla="*/ 341179 h 341178"/>
                  <a:gd name="connsiteX17" fmla="*/ 348893 w 358370"/>
                  <a:gd name="connsiteY17" fmla="*/ 341179 h 341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58370" h="341178" extrusionOk="0">
                    <a:moveTo>
                      <a:pt x="348865" y="341179"/>
                    </a:moveTo>
                    <a:lnTo>
                      <a:pt x="0" y="341179"/>
                    </a:lnTo>
                    <a:lnTo>
                      <a:pt x="0" y="254451"/>
                    </a:lnTo>
                    <a:cubicBezTo>
                      <a:pt x="0" y="194007"/>
                      <a:pt x="49177" y="144610"/>
                      <a:pt x="109842" y="144610"/>
                    </a:cubicBezTo>
                    <a:lnTo>
                      <a:pt x="246545" y="144610"/>
                    </a:lnTo>
                    <a:cubicBezTo>
                      <a:pt x="264535" y="144610"/>
                      <a:pt x="279136" y="129981"/>
                      <a:pt x="279136" y="112018"/>
                    </a:cubicBezTo>
                    <a:cubicBezTo>
                      <a:pt x="279136" y="94056"/>
                      <a:pt x="264507" y="79427"/>
                      <a:pt x="246545" y="79427"/>
                    </a:cubicBezTo>
                    <a:lnTo>
                      <a:pt x="2755" y="79427"/>
                    </a:lnTo>
                    <a:lnTo>
                      <a:pt x="2755" y="0"/>
                    </a:lnTo>
                    <a:lnTo>
                      <a:pt x="246352" y="0"/>
                    </a:lnTo>
                    <a:cubicBezTo>
                      <a:pt x="307981" y="0"/>
                      <a:pt x="358370" y="50168"/>
                      <a:pt x="358370" y="112018"/>
                    </a:cubicBezTo>
                    <a:cubicBezTo>
                      <a:pt x="358370" y="173868"/>
                      <a:pt x="308202" y="224036"/>
                      <a:pt x="246352" y="224036"/>
                    </a:cubicBezTo>
                    <a:lnTo>
                      <a:pt x="109649" y="224036"/>
                    </a:lnTo>
                    <a:cubicBezTo>
                      <a:pt x="92843" y="224036"/>
                      <a:pt x="79234" y="237674"/>
                      <a:pt x="79234" y="254451"/>
                    </a:cubicBezTo>
                    <a:lnTo>
                      <a:pt x="79234" y="261752"/>
                    </a:lnTo>
                    <a:lnTo>
                      <a:pt x="348700" y="261752"/>
                    </a:lnTo>
                    <a:lnTo>
                      <a:pt x="348700" y="341179"/>
                    </a:lnTo>
                    <a:lnTo>
                      <a:pt x="348893" y="341179"/>
                    </a:lnTo>
                    <a:close/>
                  </a:path>
                </a:pathLst>
              </a:custGeom>
              <a:solidFill>
                <a:srgbClr val="FFFFFF"/>
              </a:solidFill>
              <a:ln w="0" cap="flat">
                <a:noFill/>
                <a:prstDash val="solid"/>
                <a:miter/>
              </a:ln>
            </p:spPr>
            <p:txBody>
              <a:bodyPr rtlCol="0" anchor="ctr"/>
              <a:lstStyle/>
              <a:p>
                <a:pPr>
                  <a:defRPr/>
                </a:pPr>
                <a:endParaRPr lang="en-GB"/>
              </a:p>
            </p:txBody>
          </p:sp>
        </p:grpSp>
        <p:grpSp>
          <p:nvGrpSpPr>
            <p:cNvPr id="22" name="Рисунок 2"/>
            <p:cNvGrpSpPr/>
            <p:nvPr/>
          </p:nvGrpSpPr>
          <p:grpSpPr bwMode="auto">
            <a:xfrm>
              <a:off x="11213920" y="425282"/>
              <a:ext cx="427382" cy="427382"/>
              <a:chOff x="11213920" y="425282"/>
              <a:chExt cx="427382" cy="427382"/>
            </a:xfrm>
          </p:grpSpPr>
          <p:sp>
            <p:nvSpPr>
              <p:cNvPr id="28" name="Полилиния: фигура 27"/>
              <p:cNvSpPr/>
              <p:nvPr/>
            </p:nvSpPr>
            <p:spPr bwMode="auto">
              <a:xfrm>
                <a:off x="11213920" y="425282"/>
                <a:ext cx="427382" cy="427382"/>
              </a:xfrm>
              <a:custGeom>
                <a:avLst/>
                <a:gdLst>
                  <a:gd name="connsiteX0" fmla="*/ 0 w 427382"/>
                  <a:gd name="connsiteY0" fmla="*/ 85405 h 427382"/>
                  <a:gd name="connsiteX1" fmla="*/ 13582 w 427382"/>
                  <a:gd name="connsiteY1" fmla="*/ 13582 h 427382"/>
                  <a:gd name="connsiteX2" fmla="*/ 85405 w 427382"/>
                  <a:gd name="connsiteY2" fmla="*/ 0 h 427382"/>
                  <a:gd name="connsiteX3" fmla="*/ 341978 w 427382"/>
                  <a:gd name="connsiteY3" fmla="*/ 0 h 427382"/>
                  <a:gd name="connsiteX4" fmla="*/ 413801 w 427382"/>
                  <a:gd name="connsiteY4" fmla="*/ 13582 h 427382"/>
                  <a:gd name="connsiteX5" fmla="*/ 427383 w 427382"/>
                  <a:gd name="connsiteY5" fmla="*/ 85405 h 427382"/>
                  <a:gd name="connsiteX6" fmla="*/ 427383 w 427382"/>
                  <a:gd name="connsiteY6" fmla="*/ 341978 h 427382"/>
                  <a:gd name="connsiteX7" fmla="*/ 413801 w 427382"/>
                  <a:gd name="connsiteY7" fmla="*/ 413800 h 427382"/>
                  <a:gd name="connsiteX8" fmla="*/ 341978 w 427382"/>
                  <a:gd name="connsiteY8" fmla="*/ 427383 h 427382"/>
                  <a:gd name="connsiteX9" fmla="*/ 85625 w 427382"/>
                  <a:gd name="connsiteY9" fmla="*/ 427383 h 427382"/>
                  <a:gd name="connsiteX10" fmla="*/ 13803 w 427382"/>
                  <a:gd name="connsiteY10" fmla="*/ 413800 h 427382"/>
                  <a:gd name="connsiteX11" fmla="*/ 220 w 427382"/>
                  <a:gd name="connsiteY11" fmla="*/ 341978 h 427382"/>
                  <a:gd name="connsiteX12" fmla="*/ 220 w 427382"/>
                  <a:gd name="connsiteY12" fmla="*/ 85405 h 427382"/>
                  <a:gd name="connsiteX13" fmla="*/ 0 w 427382"/>
                  <a:gd name="connsiteY13" fmla="*/ 85405 h 427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7382" h="427382" extrusionOk="0">
                    <a:moveTo>
                      <a:pt x="0" y="85405"/>
                    </a:moveTo>
                    <a:cubicBezTo>
                      <a:pt x="0" y="48047"/>
                      <a:pt x="0" y="27164"/>
                      <a:pt x="13582" y="13582"/>
                    </a:cubicBezTo>
                    <a:cubicBezTo>
                      <a:pt x="27164" y="0"/>
                      <a:pt x="48020" y="0"/>
                      <a:pt x="85405" y="0"/>
                    </a:cubicBezTo>
                    <a:lnTo>
                      <a:pt x="341978" y="0"/>
                    </a:lnTo>
                    <a:cubicBezTo>
                      <a:pt x="379336" y="0"/>
                      <a:pt x="400219" y="0"/>
                      <a:pt x="413801" y="13582"/>
                    </a:cubicBezTo>
                    <a:cubicBezTo>
                      <a:pt x="427383" y="27164"/>
                      <a:pt x="427383" y="48020"/>
                      <a:pt x="427383" y="85405"/>
                    </a:cubicBezTo>
                    <a:lnTo>
                      <a:pt x="427383" y="341978"/>
                    </a:lnTo>
                    <a:cubicBezTo>
                      <a:pt x="427383" y="379335"/>
                      <a:pt x="427383" y="400218"/>
                      <a:pt x="413801" y="413800"/>
                    </a:cubicBezTo>
                    <a:cubicBezTo>
                      <a:pt x="400219" y="427383"/>
                      <a:pt x="379363" y="427383"/>
                      <a:pt x="341978" y="427383"/>
                    </a:cubicBezTo>
                    <a:lnTo>
                      <a:pt x="85625" y="427383"/>
                    </a:lnTo>
                    <a:cubicBezTo>
                      <a:pt x="48268" y="427383"/>
                      <a:pt x="27385" y="427383"/>
                      <a:pt x="13803" y="413800"/>
                    </a:cubicBezTo>
                    <a:cubicBezTo>
                      <a:pt x="220" y="400218"/>
                      <a:pt x="220" y="379363"/>
                      <a:pt x="220" y="341978"/>
                    </a:cubicBezTo>
                    <a:lnTo>
                      <a:pt x="220" y="85405"/>
                    </a:lnTo>
                    <a:lnTo>
                      <a:pt x="0" y="85405"/>
                    </a:lnTo>
                    <a:close/>
                  </a:path>
                </a:pathLst>
              </a:custGeom>
              <a:solidFill>
                <a:srgbClr val="FF0000"/>
              </a:solidFill>
              <a:ln w="0" cap="flat">
                <a:noFill/>
                <a:prstDash val="solid"/>
                <a:miter/>
              </a:ln>
            </p:spPr>
            <p:txBody>
              <a:bodyPr rtlCol="0" anchor="ctr"/>
              <a:lstStyle/>
              <a:p>
                <a:pPr>
                  <a:defRPr/>
                </a:pPr>
                <a:endParaRPr lang="en-GB"/>
              </a:p>
            </p:txBody>
          </p:sp>
          <p:grpSp>
            <p:nvGrpSpPr>
              <p:cNvPr id="29" name="Рисунок 2"/>
              <p:cNvGrpSpPr/>
              <p:nvPr/>
            </p:nvGrpSpPr>
            <p:grpSpPr bwMode="auto">
              <a:xfrm>
                <a:off x="11298278" y="512781"/>
                <a:ext cx="263680" cy="252412"/>
                <a:chOff x="11298278" y="512781"/>
                <a:chExt cx="263680" cy="252412"/>
              </a:xfrm>
              <a:solidFill>
                <a:srgbClr val="000000"/>
              </a:solidFill>
            </p:grpSpPr>
            <p:sp>
              <p:nvSpPr>
                <p:cNvPr id="30" name="Полилиния: фигура 29"/>
                <p:cNvSpPr/>
                <p:nvPr/>
              </p:nvSpPr>
              <p:spPr bwMode="auto">
                <a:xfrm>
                  <a:off x="11298278" y="564768"/>
                  <a:ext cx="146731" cy="200425"/>
                </a:xfrm>
                <a:custGeom>
                  <a:avLst/>
                  <a:gdLst>
                    <a:gd name="connsiteX0" fmla="*/ 81383 w 146731"/>
                    <a:gd name="connsiteY0" fmla="*/ 0 h 200425"/>
                    <a:gd name="connsiteX1" fmla="*/ 41105 w 146731"/>
                    <a:gd name="connsiteY1" fmla="*/ 16502 h 200425"/>
                    <a:gd name="connsiteX2" fmla="*/ 37771 w 146731"/>
                    <a:gd name="connsiteY2" fmla="*/ 16502 h 200425"/>
                    <a:gd name="connsiteX3" fmla="*/ 37771 w 146731"/>
                    <a:gd name="connsiteY3" fmla="*/ 2727 h 200425"/>
                    <a:gd name="connsiteX4" fmla="*/ 0 w 146731"/>
                    <a:gd name="connsiteY4" fmla="*/ 2727 h 200425"/>
                    <a:gd name="connsiteX5" fmla="*/ 0 w 146731"/>
                    <a:gd name="connsiteY5" fmla="*/ 200426 h 200425"/>
                    <a:gd name="connsiteX6" fmla="*/ 37771 w 146731"/>
                    <a:gd name="connsiteY6" fmla="*/ 200426 h 200425"/>
                    <a:gd name="connsiteX7" fmla="*/ 37771 w 146731"/>
                    <a:gd name="connsiteY7" fmla="*/ 131744 h 200425"/>
                    <a:gd name="connsiteX8" fmla="*/ 41105 w 146731"/>
                    <a:gd name="connsiteY8" fmla="*/ 131744 h 200425"/>
                    <a:gd name="connsiteX9" fmla="*/ 81383 w 146731"/>
                    <a:gd name="connsiteY9" fmla="*/ 148246 h 200425"/>
                    <a:gd name="connsiteX10" fmla="*/ 146731 w 146731"/>
                    <a:gd name="connsiteY10" fmla="*/ 74137 h 200425"/>
                    <a:gd name="connsiteX11" fmla="*/ 81383 w 146731"/>
                    <a:gd name="connsiteY11" fmla="*/ 28 h 200425"/>
                    <a:gd name="connsiteX12" fmla="*/ 73035 w 146731"/>
                    <a:gd name="connsiteY12" fmla="*/ 113148 h 200425"/>
                    <a:gd name="connsiteX13" fmla="*/ 37744 w 146731"/>
                    <a:gd name="connsiteY13" fmla="*/ 74109 h 200425"/>
                    <a:gd name="connsiteX14" fmla="*/ 37744 w 146731"/>
                    <a:gd name="connsiteY14" fmla="*/ 74109 h 200425"/>
                    <a:gd name="connsiteX15" fmla="*/ 73035 w 146731"/>
                    <a:gd name="connsiteY15" fmla="*/ 35071 h 200425"/>
                    <a:gd name="connsiteX16" fmla="*/ 108740 w 146731"/>
                    <a:gd name="connsiteY16" fmla="*/ 74109 h 200425"/>
                    <a:gd name="connsiteX17" fmla="*/ 73035 w 146731"/>
                    <a:gd name="connsiteY17" fmla="*/ 113148 h 200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46731" h="200425" extrusionOk="0">
                      <a:moveTo>
                        <a:pt x="81383" y="0"/>
                      </a:moveTo>
                      <a:cubicBezTo>
                        <a:pt x="65321" y="0"/>
                        <a:pt x="50499" y="5841"/>
                        <a:pt x="41105" y="16502"/>
                      </a:cubicBezTo>
                      <a:lnTo>
                        <a:pt x="37771" y="16502"/>
                      </a:lnTo>
                      <a:lnTo>
                        <a:pt x="37771" y="2727"/>
                      </a:lnTo>
                      <a:lnTo>
                        <a:pt x="0" y="2727"/>
                      </a:lnTo>
                      <a:lnTo>
                        <a:pt x="0" y="200426"/>
                      </a:lnTo>
                      <a:lnTo>
                        <a:pt x="37771" y="200426"/>
                      </a:lnTo>
                      <a:lnTo>
                        <a:pt x="37771" y="131744"/>
                      </a:lnTo>
                      <a:lnTo>
                        <a:pt x="41105" y="131744"/>
                      </a:lnTo>
                      <a:cubicBezTo>
                        <a:pt x="49866" y="141359"/>
                        <a:pt x="64081" y="148246"/>
                        <a:pt x="81383" y="148246"/>
                      </a:cubicBezTo>
                      <a:cubicBezTo>
                        <a:pt x="120201" y="148246"/>
                        <a:pt x="146731" y="116922"/>
                        <a:pt x="146731" y="74137"/>
                      </a:cubicBezTo>
                      <a:cubicBezTo>
                        <a:pt x="146731" y="31352"/>
                        <a:pt x="120228" y="28"/>
                        <a:pt x="81383" y="28"/>
                      </a:cubicBezTo>
                      <a:close/>
                      <a:moveTo>
                        <a:pt x="73035" y="113148"/>
                      </a:moveTo>
                      <a:cubicBezTo>
                        <a:pt x="52373" y="113148"/>
                        <a:pt x="37744" y="96645"/>
                        <a:pt x="37744" y="74109"/>
                      </a:cubicBezTo>
                      <a:lnTo>
                        <a:pt x="37744" y="74109"/>
                      </a:lnTo>
                      <a:cubicBezTo>
                        <a:pt x="37744" y="51574"/>
                        <a:pt x="52565" y="35071"/>
                        <a:pt x="73035" y="35071"/>
                      </a:cubicBezTo>
                      <a:cubicBezTo>
                        <a:pt x="93505" y="35071"/>
                        <a:pt x="108740" y="51574"/>
                        <a:pt x="108740" y="74109"/>
                      </a:cubicBezTo>
                      <a:cubicBezTo>
                        <a:pt x="108960" y="96645"/>
                        <a:pt x="93918" y="113148"/>
                        <a:pt x="73035" y="113148"/>
                      </a:cubicBezTo>
                      <a:close/>
                    </a:path>
                  </a:pathLst>
                </a:custGeom>
                <a:solidFill>
                  <a:schemeClr val="bg1"/>
                </a:solidFill>
                <a:ln w="0" cap="flat">
                  <a:noFill/>
                  <a:prstDash val="solid"/>
                  <a:miter/>
                </a:ln>
              </p:spPr>
              <p:txBody>
                <a:bodyPr rtlCol="0" anchor="ctr"/>
                <a:lstStyle/>
                <a:p>
                  <a:pPr>
                    <a:defRPr/>
                  </a:pPr>
                  <a:endParaRPr lang="en-GB"/>
                </a:p>
              </p:txBody>
            </p:sp>
            <p:sp>
              <p:nvSpPr>
                <p:cNvPr id="31" name="Полилиния: фигура 30"/>
                <p:cNvSpPr/>
                <p:nvPr/>
              </p:nvSpPr>
              <p:spPr bwMode="auto">
                <a:xfrm>
                  <a:off x="11465699" y="512781"/>
                  <a:ext cx="96259" cy="197698"/>
                </a:xfrm>
                <a:custGeom>
                  <a:avLst/>
                  <a:gdLst>
                    <a:gd name="connsiteX0" fmla="*/ 96012 w 96259"/>
                    <a:gd name="connsiteY0" fmla="*/ 89978 h 197698"/>
                    <a:gd name="connsiteX1" fmla="*/ 96012 w 96259"/>
                    <a:gd name="connsiteY1" fmla="*/ 54907 h 197698"/>
                    <a:gd name="connsiteX2" fmla="*/ 37771 w 96259"/>
                    <a:gd name="connsiteY2" fmla="*/ 54907 h 197698"/>
                    <a:gd name="connsiteX3" fmla="*/ 37771 w 96259"/>
                    <a:gd name="connsiteY3" fmla="*/ 0 h 197698"/>
                    <a:gd name="connsiteX4" fmla="*/ 0 w 96259"/>
                    <a:gd name="connsiteY4" fmla="*/ 0 h 197698"/>
                    <a:gd name="connsiteX5" fmla="*/ 0 w 96259"/>
                    <a:gd name="connsiteY5" fmla="*/ 138191 h 197698"/>
                    <a:gd name="connsiteX6" fmla="*/ 59508 w 96259"/>
                    <a:gd name="connsiteY6" fmla="*/ 197699 h 197698"/>
                    <a:gd name="connsiteX7" fmla="*/ 96260 w 96259"/>
                    <a:gd name="connsiteY7" fmla="*/ 197699 h 197698"/>
                    <a:gd name="connsiteX8" fmla="*/ 96260 w 96259"/>
                    <a:gd name="connsiteY8" fmla="*/ 162627 h 197698"/>
                    <a:gd name="connsiteX9" fmla="*/ 66395 w 96259"/>
                    <a:gd name="connsiteY9" fmla="*/ 162627 h 197698"/>
                    <a:gd name="connsiteX10" fmla="*/ 37578 w 96259"/>
                    <a:gd name="connsiteY10" fmla="*/ 133810 h 197698"/>
                    <a:gd name="connsiteX11" fmla="*/ 37578 w 96259"/>
                    <a:gd name="connsiteY11" fmla="*/ 90171 h 197698"/>
                    <a:gd name="connsiteX12" fmla="*/ 96039 w 96259"/>
                    <a:gd name="connsiteY12" fmla="*/ 90171 h 197698"/>
                    <a:gd name="connsiteX13" fmla="*/ 96039 w 96259"/>
                    <a:gd name="connsiteY13" fmla="*/ 89951 h 197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6259" h="197698" extrusionOk="0">
                      <a:moveTo>
                        <a:pt x="96012" y="89978"/>
                      </a:moveTo>
                      <a:lnTo>
                        <a:pt x="96012" y="54907"/>
                      </a:lnTo>
                      <a:lnTo>
                        <a:pt x="37771" y="54907"/>
                      </a:lnTo>
                      <a:lnTo>
                        <a:pt x="37771" y="0"/>
                      </a:lnTo>
                      <a:lnTo>
                        <a:pt x="0" y="0"/>
                      </a:lnTo>
                      <a:lnTo>
                        <a:pt x="0" y="138191"/>
                      </a:lnTo>
                      <a:cubicBezTo>
                        <a:pt x="0" y="176816"/>
                        <a:pt x="19202" y="197699"/>
                        <a:pt x="59508" y="197699"/>
                      </a:cubicBezTo>
                      <a:lnTo>
                        <a:pt x="96260" y="197699"/>
                      </a:lnTo>
                      <a:lnTo>
                        <a:pt x="96260" y="162627"/>
                      </a:lnTo>
                      <a:lnTo>
                        <a:pt x="66395" y="162627"/>
                      </a:lnTo>
                      <a:cubicBezTo>
                        <a:pt x="46559" y="162627"/>
                        <a:pt x="37578" y="154473"/>
                        <a:pt x="37578" y="133810"/>
                      </a:cubicBezTo>
                      <a:lnTo>
                        <a:pt x="37578" y="90171"/>
                      </a:lnTo>
                      <a:lnTo>
                        <a:pt x="96039" y="90171"/>
                      </a:lnTo>
                      <a:lnTo>
                        <a:pt x="96039" y="89951"/>
                      </a:lnTo>
                      <a:close/>
                    </a:path>
                  </a:pathLst>
                </a:custGeom>
                <a:solidFill>
                  <a:schemeClr val="bg1"/>
                </a:solidFill>
                <a:ln w="0" cap="flat">
                  <a:noFill/>
                  <a:prstDash val="solid"/>
                  <a:miter/>
                </a:ln>
              </p:spPr>
              <p:txBody>
                <a:bodyPr rtlCol="0" anchor="ctr"/>
                <a:lstStyle/>
                <a:p>
                  <a:pPr>
                    <a:defRPr/>
                  </a:pPr>
                  <a:endParaRPr lang="en-GB"/>
                </a:p>
              </p:txBody>
            </p:sp>
          </p:grpSp>
        </p:grpSp>
        <p:grpSp>
          <p:nvGrpSpPr>
            <p:cNvPr id="25" name="Рисунок 2"/>
            <p:cNvGrpSpPr/>
            <p:nvPr/>
          </p:nvGrpSpPr>
          <p:grpSpPr bwMode="auto">
            <a:xfrm>
              <a:off x="10714525" y="404770"/>
              <a:ext cx="375366" cy="704331"/>
              <a:chOff x="10714525" y="404770"/>
              <a:chExt cx="375366" cy="704331"/>
            </a:xfrm>
            <a:solidFill>
              <a:srgbClr val="FFFFFF"/>
            </a:solidFill>
          </p:grpSpPr>
          <p:sp>
            <p:nvSpPr>
              <p:cNvPr id="26" name="Полилиния: фигура 25"/>
              <p:cNvSpPr/>
              <p:nvPr/>
            </p:nvSpPr>
            <p:spPr bwMode="auto">
              <a:xfrm rot="-1719600">
                <a:off x="10934740" y="388832"/>
                <a:ext cx="33831" cy="513613"/>
              </a:xfrm>
              <a:custGeom>
                <a:avLst/>
                <a:gdLst>
                  <a:gd name="connsiteX0" fmla="*/ 0 w 33831"/>
                  <a:gd name="connsiteY0" fmla="*/ 0 h 513613"/>
                  <a:gd name="connsiteX1" fmla="*/ 33832 w 33831"/>
                  <a:gd name="connsiteY1" fmla="*/ 0 h 513613"/>
                  <a:gd name="connsiteX2" fmla="*/ 33832 w 33831"/>
                  <a:gd name="connsiteY2" fmla="*/ 513614 h 513613"/>
                  <a:gd name="connsiteX3" fmla="*/ 0 w 33831"/>
                  <a:gd name="connsiteY3" fmla="*/ 513614 h 513613"/>
                </a:gdLst>
                <a:ahLst/>
                <a:cxnLst>
                  <a:cxn ang="0">
                    <a:pos x="connsiteX0" y="connsiteY0"/>
                  </a:cxn>
                  <a:cxn ang="0">
                    <a:pos x="connsiteX1" y="connsiteY1"/>
                  </a:cxn>
                  <a:cxn ang="0">
                    <a:pos x="connsiteX2" y="connsiteY2"/>
                  </a:cxn>
                  <a:cxn ang="0">
                    <a:pos x="connsiteX3" y="connsiteY3"/>
                  </a:cxn>
                </a:cxnLst>
                <a:rect l="l" t="t" r="r" b="b"/>
                <a:pathLst>
                  <a:path w="33831" h="513613" extrusionOk="0">
                    <a:moveTo>
                      <a:pt x="0" y="0"/>
                    </a:moveTo>
                    <a:lnTo>
                      <a:pt x="33832" y="0"/>
                    </a:lnTo>
                    <a:lnTo>
                      <a:pt x="33832" y="513614"/>
                    </a:lnTo>
                    <a:lnTo>
                      <a:pt x="0" y="513614"/>
                    </a:lnTo>
                    <a:close/>
                  </a:path>
                </a:pathLst>
              </a:custGeom>
              <a:solidFill>
                <a:srgbClr val="FFFFFF"/>
              </a:solidFill>
              <a:ln w="0" cap="flat">
                <a:noFill/>
                <a:prstDash val="solid"/>
                <a:miter/>
              </a:ln>
            </p:spPr>
            <p:txBody>
              <a:bodyPr rtlCol="0" anchor="ctr"/>
              <a:lstStyle/>
              <a:p>
                <a:pPr>
                  <a:defRPr/>
                </a:pPr>
                <a:endParaRPr lang="en-GB"/>
              </a:p>
            </p:txBody>
          </p:sp>
          <p:sp>
            <p:nvSpPr>
              <p:cNvPr id="27" name="Полилиния: фигура 26"/>
              <p:cNvSpPr/>
              <p:nvPr/>
            </p:nvSpPr>
            <p:spPr bwMode="auto">
              <a:xfrm rot="-3804000">
                <a:off x="10516826" y="740020"/>
                <a:ext cx="770765" cy="33831"/>
              </a:xfrm>
              <a:custGeom>
                <a:avLst/>
                <a:gdLst>
                  <a:gd name="connsiteX0" fmla="*/ 0 w 770765"/>
                  <a:gd name="connsiteY0" fmla="*/ 0 h 33831"/>
                  <a:gd name="connsiteX1" fmla="*/ 770766 w 770765"/>
                  <a:gd name="connsiteY1" fmla="*/ 0 h 33831"/>
                  <a:gd name="connsiteX2" fmla="*/ 770766 w 770765"/>
                  <a:gd name="connsiteY2" fmla="*/ 33831 h 33831"/>
                  <a:gd name="connsiteX3" fmla="*/ 0 w 770765"/>
                  <a:gd name="connsiteY3" fmla="*/ 33831 h 33831"/>
                </a:gdLst>
                <a:ahLst/>
                <a:cxnLst>
                  <a:cxn ang="0">
                    <a:pos x="connsiteX0" y="connsiteY0"/>
                  </a:cxn>
                  <a:cxn ang="0">
                    <a:pos x="connsiteX1" y="connsiteY1"/>
                  </a:cxn>
                  <a:cxn ang="0">
                    <a:pos x="connsiteX2" y="connsiteY2"/>
                  </a:cxn>
                  <a:cxn ang="0">
                    <a:pos x="connsiteX3" y="connsiteY3"/>
                  </a:cxn>
                </a:cxnLst>
                <a:rect l="l" t="t" r="r" b="b"/>
                <a:pathLst>
                  <a:path w="770765" h="33831" extrusionOk="0">
                    <a:moveTo>
                      <a:pt x="0" y="0"/>
                    </a:moveTo>
                    <a:lnTo>
                      <a:pt x="770766" y="0"/>
                    </a:lnTo>
                    <a:lnTo>
                      <a:pt x="770766" y="33831"/>
                    </a:lnTo>
                    <a:lnTo>
                      <a:pt x="0" y="33831"/>
                    </a:lnTo>
                    <a:close/>
                  </a:path>
                </a:pathLst>
              </a:custGeom>
              <a:solidFill>
                <a:srgbClr val="FFFFFF"/>
              </a:solidFill>
              <a:ln w="0" cap="flat">
                <a:noFill/>
                <a:prstDash val="solid"/>
                <a:miter/>
              </a:ln>
            </p:spPr>
            <p:txBody>
              <a:bodyPr rtlCol="0" anchor="ctr"/>
              <a:lstStyle/>
              <a:p>
                <a:pPr>
                  <a:defRPr/>
                </a:pPr>
                <a:endParaRPr lang="en-GB"/>
              </a:p>
            </p:txBody>
          </p:sp>
        </p:grpSp>
      </p:gr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PhAnim="0" preserve="1" userDrawn="1">
  <p:cSld name="Слайд 7">
    <p:spTree>
      <p:nvGrpSpPr>
        <p:cNvPr id="1" name=""/>
        <p:cNvGrpSpPr/>
        <p:nvPr/>
      </p:nvGrpSpPr>
      <p:grpSpPr bwMode="auto">
        <a:xfrm>
          <a:off x="0" y="0"/>
          <a:ext cx="0" cy="0"/>
          <a:chOff x="0" y="0"/>
          <a:chExt cx="0" cy="0"/>
        </a:xfrm>
      </p:grpSpPr>
      <p:sp>
        <p:nvSpPr>
          <p:cNvPr id="7" name="Текст 48"/>
          <p:cNvSpPr>
            <a:spLocks noGrp="1"/>
          </p:cNvSpPr>
          <p:nvPr>
            <p:ph type="body" sz="quarter" idx="18"/>
          </p:nvPr>
        </p:nvSpPr>
        <p:spPr bwMode="auto">
          <a:xfrm>
            <a:off x="600627" y="2167903"/>
            <a:ext cx="1612728" cy="221599"/>
          </a:xfrm>
        </p:spPr>
        <p:txBody>
          <a:bodyPr lIns="0" tIns="0" rIns="0" bIns="0">
            <a:spAutoFit/>
          </a:bodyPr>
          <a:lstStyle>
            <a:lvl1pPr algn="r">
              <a:defRPr sz="1600" b="0" i="0">
                <a:solidFill>
                  <a:schemeClr val="bg1"/>
                </a:solidFill>
                <a:latin typeface="TT Positive DemiBold"/>
              </a:defRPr>
            </a:lvl1pPr>
          </a:lstStyle>
          <a:p>
            <a:pPr lvl="0">
              <a:defRPr/>
            </a:pPr>
            <a:endParaRPr lang="ru-RU"/>
          </a:p>
        </p:txBody>
      </p:sp>
      <p:sp>
        <p:nvSpPr>
          <p:cNvPr id="8" name="Текст 46"/>
          <p:cNvSpPr>
            <a:spLocks noGrp="1"/>
          </p:cNvSpPr>
          <p:nvPr>
            <p:ph type="body" sz="quarter" idx="19"/>
          </p:nvPr>
        </p:nvSpPr>
        <p:spPr bwMode="auto">
          <a:xfrm>
            <a:off x="600627" y="2529929"/>
            <a:ext cx="1612728" cy="193899"/>
          </a:xfrm>
        </p:spPr>
        <p:txBody>
          <a:bodyPr lIns="0" tIns="0" rIns="0" bIns="0">
            <a:spAutoFit/>
          </a:bodyPr>
          <a:lstStyle>
            <a:lvl1pPr algn="r">
              <a:defRPr sz="1400">
                <a:solidFill>
                  <a:schemeClr val="bg1"/>
                </a:solidFill>
                <a:latin typeface="TT Positive"/>
              </a:defRPr>
            </a:lvl1pPr>
            <a:lvl3pPr>
              <a:defRPr/>
            </a:lvl3pPr>
          </a:lstStyle>
          <a:p>
            <a:pPr lvl="0">
              <a:defRPr/>
            </a:pPr>
            <a:endParaRPr lang="ru-RU"/>
          </a:p>
        </p:txBody>
      </p:sp>
      <p:sp>
        <p:nvSpPr>
          <p:cNvPr id="9" name="Текст 48"/>
          <p:cNvSpPr>
            <a:spLocks noGrp="1"/>
          </p:cNvSpPr>
          <p:nvPr>
            <p:ph type="body" sz="quarter" idx="20"/>
          </p:nvPr>
        </p:nvSpPr>
        <p:spPr bwMode="auto">
          <a:xfrm>
            <a:off x="600627" y="3222263"/>
            <a:ext cx="1612728" cy="221599"/>
          </a:xfrm>
        </p:spPr>
        <p:txBody>
          <a:bodyPr lIns="0" tIns="0" rIns="0" bIns="0">
            <a:spAutoFit/>
          </a:bodyPr>
          <a:lstStyle>
            <a:lvl1pPr algn="r">
              <a:defRPr sz="1600" b="0" i="0">
                <a:solidFill>
                  <a:schemeClr val="bg1"/>
                </a:solidFill>
                <a:latin typeface="TT Positive DemiBold"/>
              </a:defRPr>
            </a:lvl1pPr>
          </a:lstStyle>
          <a:p>
            <a:pPr lvl="0">
              <a:defRPr/>
            </a:pPr>
            <a:endParaRPr lang="ru-RU"/>
          </a:p>
        </p:txBody>
      </p:sp>
      <p:sp>
        <p:nvSpPr>
          <p:cNvPr id="10" name="Текст 46"/>
          <p:cNvSpPr>
            <a:spLocks noGrp="1"/>
          </p:cNvSpPr>
          <p:nvPr>
            <p:ph type="body" sz="quarter" idx="21"/>
          </p:nvPr>
        </p:nvSpPr>
        <p:spPr bwMode="auto">
          <a:xfrm>
            <a:off x="600627" y="3584288"/>
            <a:ext cx="1612728" cy="193899"/>
          </a:xfrm>
        </p:spPr>
        <p:txBody>
          <a:bodyPr lIns="0" tIns="0" rIns="0" bIns="0">
            <a:spAutoFit/>
          </a:bodyPr>
          <a:lstStyle>
            <a:lvl1pPr algn="r">
              <a:defRPr sz="1400">
                <a:solidFill>
                  <a:schemeClr val="bg1"/>
                </a:solidFill>
                <a:latin typeface="TT Positive"/>
              </a:defRPr>
            </a:lvl1pPr>
            <a:lvl3pPr>
              <a:defRPr/>
            </a:lvl3pPr>
          </a:lstStyle>
          <a:p>
            <a:pPr lvl="0">
              <a:defRPr/>
            </a:pPr>
            <a:endParaRPr lang="ru-RU"/>
          </a:p>
        </p:txBody>
      </p:sp>
      <p:sp>
        <p:nvSpPr>
          <p:cNvPr id="11" name="Текст 48"/>
          <p:cNvSpPr>
            <a:spLocks noGrp="1"/>
          </p:cNvSpPr>
          <p:nvPr>
            <p:ph type="body" sz="quarter" idx="22"/>
          </p:nvPr>
        </p:nvSpPr>
        <p:spPr bwMode="auto">
          <a:xfrm>
            <a:off x="600627" y="4329429"/>
            <a:ext cx="1612728" cy="221599"/>
          </a:xfrm>
        </p:spPr>
        <p:txBody>
          <a:bodyPr lIns="0" tIns="0" rIns="0" bIns="0">
            <a:spAutoFit/>
          </a:bodyPr>
          <a:lstStyle>
            <a:lvl1pPr algn="r">
              <a:defRPr sz="1600" b="0" i="0">
                <a:solidFill>
                  <a:schemeClr val="bg1"/>
                </a:solidFill>
                <a:latin typeface="TT Positive DemiBold"/>
              </a:defRPr>
            </a:lvl1pPr>
          </a:lstStyle>
          <a:p>
            <a:pPr lvl="0">
              <a:defRPr/>
            </a:pPr>
            <a:endParaRPr lang="ru-RU"/>
          </a:p>
        </p:txBody>
      </p:sp>
      <p:sp>
        <p:nvSpPr>
          <p:cNvPr id="12" name="Текст 46"/>
          <p:cNvSpPr>
            <a:spLocks noGrp="1"/>
          </p:cNvSpPr>
          <p:nvPr>
            <p:ph type="body" sz="quarter" idx="23"/>
          </p:nvPr>
        </p:nvSpPr>
        <p:spPr bwMode="auto">
          <a:xfrm>
            <a:off x="600627" y="4691455"/>
            <a:ext cx="1612728" cy="193899"/>
          </a:xfrm>
        </p:spPr>
        <p:txBody>
          <a:bodyPr lIns="0" tIns="0" rIns="0" bIns="0">
            <a:spAutoFit/>
          </a:bodyPr>
          <a:lstStyle>
            <a:lvl1pPr algn="r">
              <a:defRPr sz="1400">
                <a:solidFill>
                  <a:schemeClr val="bg1"/>
                </a:solidFill>
                <a:latin typeface="TT Positive"/>
              </a:defRPr>
            </a:lvl1pPr>
            <a:lvl3pPr>
              <a:defRPr/>
            </a:lvl3pPr>
          </a:lstStyle>
          <a:p>
            <a:pPr lvl="0">
              <a:defRPr/>
            </a:pPr>
            <a:endParaRPr lang="ru-RU"/>
          </a:p>
        </p:txBody>
      </p:sp>
      <p:sp>
        <p:nvSpPr>
          <p:cNvPr id="13" name="Текст 48"/>
          <p:cNvSpPr>
            <a:spLocks noGrp="1"/>
          </p:cNvSpPr>
          <p:nvPr>
            <p:ph type="body" sz="quarter" idx="24"/>
          </p:nvPr>
        </p:nvSpPr>
        <p:spPr bwMode="auto">
          <a:xfrm>
            <a:off x="600627" y="5337174"/>
            <a:ext cx="1612728" cy="221599"/>
          </a:xfrm>
        </p:spPr>
        <p:txBody>
          <a:bodyPr lIns="0" tIns="0" rIns="0" bIns="0">
            <a:spAutoFit/>
          </a:bodyPr>
          <a:lstStyle>
            <a:lvl1pPr algn="r">
              <a:defRPr sz="1600" b="0" i="0">
                <a:solidFill>
                  <a:schemeClr val="bg1"/>
                </a:solidFill>
                <a:latin typeface="TT Positive DemiBold"/>
              </a:defRPr>
            </a:lvl1pPr>
          </a:lstStyle>
          <a:p>
            <a:pPr lvl="0">
              <a:defRPr/>
            </a:pPr>
            <a:endParaRPr lang="ru-RU"/>
          </a:p>
        </p:txBody>
      </p:sp>
      <p:sp>
        <p:nvSpPr>
          <p:cNvPr id="14" name="Текст 46"/>
          <p:cNvSpPr>
            <a:spLocks noGrp="1"/>
          </p:cNvSpPr>
          <p:nvPr>
            <p:ph type="body" sz="quarter" idx="25"/>
          </p:nvPr>
        </p:nvSpPr>
        <p:spPr bwMode="auto">
          <a:xfrm>
            <a:off x="600627" y="5699201"/>
            <a:ext cx="1612728" cy="193899"/>
          </a:xfrm>
        </p:spPr>
        <p:txBody>
          <a:bodyPr lIns="0" tIns="0" rIns="0" bIns="0">
            <a:spAutoFit/>
          </a:bodyPr>
          <a:lstStyle>
            <a:lvl1pPr algn="r">
              <a:defRPr sz="1400">
                <a:solidFill>
                  <a:schemeClr val="bg1"/>
                </a:solidFill>
                <a:latin typeface="TT Positive"/>
              </a:defRPr>
            </a:lvl1pPr>
            <a:lvl3pPr>
              <a:defRPr/>
            </a:lvl3pPr>
          </a:lstStyle>
          <a:p>
            <a:pPr lvl="0">
              <a:defRPr/>
            </a:pPr>
            <a:endParaRPr lang="ru-RU"/>
          </a:p>
        </p:txBody>
      </p:sp>
      <p:sp>
        <p:nvSpPr>
          <p:cNvPr id="15" name="Текст 48"/>
          <p:cNvSpPr>
            <a:spLocks noGrp="1"/>
          </p:cNvSpPr>
          <p:nvPr>
            <p:ph type="body" sz="quarter" idx="26"/>
          </p:nvPr>
        </p:nvSpPr>
        <p:spPr bwMode="auto">
          <a:xfrm>
            <a:off x="8020923" y="2564883"/>
            <a:ext cx="1612728" cy="221599"/>
          </a:xfrm>
        </p:spPr>
        <p:txBody>
          <a:bodyPr lIns="0" tIns="0" rIns="0" bIns="0">
            <a:spAutoFit/>
          </a:bodyPr>
          <a:lstStyle>
            <a:lvl1pPr algn="l">
              <a:defRPr sz="1600" b="0" i="0">
                <a:solidFill>
                  <a:schemeClr val="bg1"/>
                </a:solidFill>
                <a:latin typeface="TT Positive DemiBold"/>
              </a:defRPr>
            </a:lvl1pPr>
          </a:lstStyle>
          <a:p>
            <a:pPr lvl="0">
              <a:defRPr/>
            </a:pPr>
            <a:endParaRPr lang="ru-RU"/>
          </a:p>
        </p:txBody>
      </p:sp>
      <p:sp>
        <p:nvSpPr>
          <p:cNvPr id="16" name="Текст 46"/>
          <p:cNvSpPr>
            <a:spLocks noGrp="1"/>
          </p:cNvSpPr>
          <p:nvPr>
            <p:ph type="body" sz="quarter" idx="27"/>
          </p:nvPr>
        </p:nvSpPr>
        <p:spPr bwMode="auto">
          <a:xfrm>
            <a:off x="8020923" y="2926908"/>
            <a:ext cx="1612728" cy="193899"/>
          </a:xfrm>
        </p:spPr>
        <p:txBody>
          <a:bodyPr lIns="0" tIns="0" rIns="0" bIns="0">
            <a:spAutoFit/>
          </a:bodyPr>
          <a:lstStyle>
            <a:lvl1pPr algn="l">
              <a:defRPr sz="1400">
                <a:solidFill>
                  <a:schemeClr val="bg1"/>
                </a:solidFill>
                <a:latin typeface="TT Positive"/>
              </a:defRPr>
            </a:lvl1pPr>
            <a:lvl3pPr>
              <a:defRPr/>
            </a:lvl3pPr>
          </a:lstStyle>
          <a:p>
            <a:pPr lvl="0">
              <a:defRPr/>
            </a:pPr>
            <a:endParaRPr lang="ru-RU"/>
          </a:p>
        </p:txBody>
      </p:sp>
      <p:sp>
        <p:nvSpPr>
          <p:cNvPr id="17" name="Текст 48"/>
          <p:cNvSpPr>
            <a:spLocks noGrp="1"/>
          </p:cNvSpPr>
          <p:nvPr>
            <p:ph type="body" sz="quarter" idx="28"/>
          </p:nvPr>
        </p:nvSpPr>
        <p:spPr bwMode="auto">
          <a:xfrm>
            <a:off x="8020923" y="4329429"/>
            <a:ext cx="1612728" cy="221599"/>
          </a:xfrm>
        </p:spPr>
        <p:txBody>
          <a:bodyPr lIns="0" tIns="0" rIns="0" bIns="0">
            <a:spAutoFit/>
          </a:bodyPr>
          <a:lstStyle>
            <a:lvl1pPr algn="l">
              <a:defRPr sz="1600" b="0" i="0">
                <a:solidFill>
                  <a:schemeClr val="bg1"/>
                </a:solidFill>
                <a:latin typeface="TT Positive DemiBold"/>
              </a:defRPr>
            </a:lvl1pPr>
          </a:lstStyle>
          <a:p>
            <a:pPr lvl="0">
              <a:defRPr/>
            </a:pPr>
            <a:endParaRPr lang="ru-RU"/>
          </a:p>
        </p:txBody>
      </p:sp>
      <p:sp>
        <p:nvSpPr>
          <p:cNvPr id="18" name="Текст 46"/>
          <p:cNvSpPr>
            <a:spLocks noGrp="1"/>
          </p:cNvSpPr>
          <p:nvPr>
            <p:ph type="body" sz="quarter" idx="29"/>
          </p:nvPr>
        </p:nvSpPr>
        <p:spPr bwMode="auto">
          <a:xfrm>
            <a:off x="8020923" y="4691455"/>
            <a:ext cx="1612728" cy="193899"/>
          </a:xfrm>
        </p:spPr>
        <p:txBody>
          <a:bodyPr lIns="0" tIns="0" rIns="0" bIns="0">
            <a:spAutoFit/>
          </a:bodyPr>
          <a:lstStyle>
            <a:lvl1pPr algn="l">
              <a:defRPr sz="1400">
                <a:solidFill>
                  <a:schemeClr val="bg1"/>
                </a:solidFill>
                <a:latin typeface="TT Positive"/>
              </a:defRPr>
            </a:lvl1pPr>
            <a:lvl3pPr>
              <a:defRPr/>
            </a:lvl3pPr>
          </a:lstStyle>
          <a:p>
            <a:pPr lvl="0">
              <a:defRPr/>
            </a:pPr>
            <a:endParaRPr lang="ru-RU"/>
          </a:p>
        </p:txBody>
      </p:sp>
      <p:sp>
        <p:nvSpPr>
          <p:cNvPr id="3" name="Shape 9"/>
          <p:cNvSpPr>
            <a:spLocks noGrp="1"/>
          </p:cNvSpPr>
          <p:nvPr>
            <p:ph type="title" hasCustomPrompt="1"/>
          </p:nvPr>
        </p:nvSpPr>
        <p:spPr bwMode="auto">
          <a:xfrm>
            <a:off x="587375" y="721515"/>
            <a:ext cx="8052144" cy="1052552"/>
          </a:xfrm>
        </p:spPr>
        <p:txBody>
          <a:bodyPr vert="horz" lIns="0" tIns="0" rIns="0" bIns="0" rtlCol="0" anchor="t">
            <a:noAutofit/>
          </a:bodyPr>
          <a:lstStyle>
            <a:lvl1pPr>
              <a:lnSpc>
                <a:spcPct val="80000"/>
              </a:lnSpc>
              <a:defRPr lang="ru-RU" sz="4800" b="0" i="0" spc="-200">
                <a:solidFill>
                  <a:schemeClr val="bg1"/>
                </a:solidFill>
                <a:latin typeface="TT Positive DemiBold"/>
                <a:ea typeface="+mj-ea"/>
                <a:cs typeface="+mj-cs"/>
              </a:defRPr>
            </a:lvl1pPr>
          </a:lstStyle>
          <a:p>
            <a:pPr lvl="0" algn="l" defTabSz="914400">
              <a:lnSpc>
                <a:spcPct val="80000"/>
              </a:lnSpc>
              <a:spcBef>
                <a:spcPts val="0"/>
              </a:spcBef>
              <a:buNone/>
              <a:defRPr/>
            </a:pPr>
            <a:r>
              <a:rPr lang="ru-RU"/>
              <a:t>Заголовок — главная </a:t>
            </a:r>
            <a:br>
              <a:rPr lang="ru-RU"/>
            </a:br>
            <a:r>
              <a:rPr lang="ru-RU"/>
              <a:t>мысль слайда</a:t>
            </a:r>
            <a:endParaRPr/>
          </a:p>
        </p:txBody>
      </p:sp>
      <p:sp>
        <p:nvSpPr>
          <p:cNvPr id="33" name="Текст 14"/>
          <p:cNvSpPr txBox="1"/>
          <p:nvPr userDrawn="1"/>
        </p:nvSpPr>
        <p:spPr bwMode="auto">
          <a:xfrm>
            <a:off x="573625" y="391063"/>
            <a:ext cx="10515600" cy="152349"/>
          </a:xfrm>
          <a:prstGeom prst="rect">
            <a:avLst/>
          </a:prstGeom>
        </p:spPr>
        <p:txBody>
          <a:bodyPr vert="horz" lIns="0" tIns="0" rIns="0" bIns="0" rtlCol="0">
            <a:spAutoFit/>
          </a:bodyPr>
          <a:lstStyle>
            <a:lvl1pPr marL="0" indent="0" algn="l" defTabSz="914400">
              <a:lnSpc>
                <a:spcPct val="90000"/>
              </a:lnSpc>
              <a:spcBef>
                <a:spcPts val="1000"/>
              </a:spcBef>
              <a:buFontTx/>
              <a:buNone/>
              <a:defRPr sz="2800" b="0" i="0">
                <a:solidFill>
                  <a:srgbClr val="212121"/>
                </a:solidFill>
                <a:latin typeface="TT Positive"/>
                <a:ea typeface="+mn-ea"/>
                <a:cs typeface="+mn-cs"/>
              </a:defRPr>
            </a:lvl1pPr>
            <a:lvl2pPr marL="457200" indent="0" algn="l" defTabSz="914400">
              <a:lnSpc>
                <a:spcPct val="90000"/>
              </a:lnSpc>
              <a:spcBef>
                <a:spcPts val="500"/>
              </a:spcBef>
              <a:buFontTx/>
              <a:buNone/>
              <a:defRPr sz="2400" b="0" i="0">
                <a:solidFill>
                  <a:srgbClr val="212121"/>
                </a:solidFill>
                <a:latin typeface="TT Positive"/>
                <a:ea typeface="+mn-ea"/>
                <a:cs typeface="+mn-cs"/>
              </a:defRPr>
            </a:lvl2pPr>
            <a:lvl3pPr marL="914400" indent="0" algn="l" defTabSz="914400">
              <a:lnSpc>
                <a:spcPct val="90000"/>
              </a:lnSpc>
              <a:spcBef>
                <a:spcPts val="500"/>
              </a:spcBef>
              <a:buFontTx/>
              <a:buNone/>
              <a:defRPr sz="2000" b="0" i="0">
                <a:solidFill>
                  <a:srgbClr val="212121"/>
                </a:solidFill>
                <a:latin typeface="TT Positive"/>
                <a:ea typeface="+mn-ea"/>
                <a:cs typeface="+mn-cs"/>
              </a:defRPr>
            </a:lvl3pPr>
            <a:lvl4pPr marL="1371600" indent="0" algn="l" defTabSz="914400">
              <a:lnSpc>
                <a:spcPct val="90000"/>
              </a:lnSpc>
              <a:spcBef>
                <a:spcPts val="500"/>
              </a:spcBef>
              <a:buFontTx/>
              <a:buNone/>
              <a:defRPr sz="1800" b="0" i="0">
                <a:solidFill>
                  <a:srgbClr val="212121"/>
                </a:solidFill>
                <a:latin typeface="TT Positive"/>
                <a:ea typeface="+mn-ea"/>
                <a:cs typeface="+mn-cs"/>
              </a:defRPr>
            </a:lvl4pPr>
            <a:lvl5pPr marL="1828800" indent="0" algn="l" defTabSz="914400">
              <a:lnSpc>
                <a:spcPct val="90000"/>
              </a:lnSpc>
              <a:spcBef>
                <a:spcPts val="500"/>
              </a:spcBef>
              <a:buFontTx/>
              <a:buNone/>
              <a:defRPr sz="1800" b="0" i="0">
                <a:solidFill>
                  <a:srgbClr val="212121"/>
                </a:solidFill>
                <a:latin typeface="TT Positive"/>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a:defRPr/>
            </a:pPr>
            <a:r>
              <a:rPr lang="en-US" sz="1100">
                <a:solidFill>
                  <a:schemeClr val="tx2">
                    <a:lumMod val="50000"/>
                  </a:schemeClr>
                </a:solidFill>
                <a:latin typeface="TT Positive Medium"/>
              </a:rPr>
              <a:t>POSITIVE HACK DAYS FEST 2024</a:t>
            </a:r>
            <a:endParaRPr lang="ru-RU" sz="1100">
              <a:solidFill>
                <a:schemeClr val="tx2">
                  <a:lumMod val="50000"/>
                </a:schemeClr>
              </a:solidFill>
              <a:latin typeface="TT Positive Medium"/>
            </a:endParaRPr>
          </a:p>
        </p:txBody>
      </p:sp>
      <p:sp>
        <p:nvSpPr>
          <p:cNvPr id="34" name="TextBox 33"/>
          <p:cNvSpPr txBox="1"/>
          <p:nvPr userDrawn="1"/>
        </p:nvSpPr>
        <p:spPr bwMode="auto">
          <a:xfrm>
            <a:off x="587375" y="6417642"/>
            <a:ext cx="383003" cy="184666"/>
          </a:xfrm>
          <a:prstGeom prst="rect">
            <a:avLst/>
          </a:prstGeom>
          <a:noFill/>
        </p:spPr>
        <p:txBody>
          <a:bodyPr wrap="square" lIns="0" tIns="0" rIns="0" bIns="0" rtlCol="0" anchor="b">
            <a:spAutoFit/>
          </a:bodyPr>
          <a:lstStyle/>
          <a:p>
            <a:pPr algn="l">
              <a:defRPr/>
            </a:pPr>
            <a:fld id="{C4C0981C-535B-4EEC-A7A3-4818C0CB8BA2}" type="slidenum">
              <a:rPr lang="ru-RU" sz="1200">
                <a:solidFill>
                  <a:schemeClr val="bg1"/>
                </a:solidFill>
                <a:latin typeface="TT Positive"/>
              </a:rPr>
              <a:t>‹#›</a:t>
            </a:fld>
            <a:endParaRPr lang="ru-RU" sz="1200">
              <a:solidFill>
                <a:schemeClr val="bg1"/>
              </a:solidFill>
              <a:latin typeface="TT Positive"/>
            </a:endParaRPr>
          </a:p>
        </p:txBody>
      </p:sp>
      <p:grpSp>
        <p:nvGrpSpPr>
          <p:cNvPr id="2" name="Группа 1"/>
          <p:cNvGrpSpPr/>
          <p:nvPr userDrawn="1"/>
        </p:nvGrpSpPr>
        <p:grpSpPr bwMode="auto">
          <a:xfrm>
            <a:off x="9026645" y="385622"/>
            <a:ext cx="2614657" cy="704331"/>
            <a:chOff x="9026645" y="404770"/>
            <a:chExt cx="2614657" cy="704331"/>
          </a:xfrm>
        </p:grpSpPr>
        <p:grpSp>
          <p:nvGrpSpPr>
            <p:cNvPr id="31" name="Рисунок 2"/>
            <p:cNvGrpSpPr/>
            <p:nvPr/>
          </p:nvGrpSpPr>
          <p:grpSpPr bwMode="auto">
            <a:xfrm>
              <a:off x="9026645" y="462612"/>
              <a:ext cx="1703084" cy="427988"/>
              <a:chOff x="9026645" y="462612"/>
              <a:chExt cx="1703084" cy="427988"/>
            </a:xfrm>
            <a:solidFill>
              <a:srgbClr val="FFFFFF"/>
            </a:solidFill>
          </p:grpSpPr>
          <p:sp>
            <p:nvSpPr>
              <p:cNvPr id="43" name="Полилиния: фигура 42"/>
              <p:cNvSpPr/>
              <p:nvPr/>
            </p:nvSpPr>
            <p:spPr bwMode="auto">
              <a:xfrm>
                <a:off x="9026645" y="568266"/>
                <a:ext cx="355014" cy="322334"/>
              </a:xfrm>
              <a:custGeom>
                <a:avLst/>
                <a:gdLst>
                  <a:gd name="connsiteX0" fmla="*/ 340793 w 355014"/>
                  <a:gd name="connsiteY0" fmla="*/ 57304 h 322334"/>
                  <a:gd name="connsiteX1" fmla="*/ 300625 w 355014"/>
                  <a:gd name="connsiteY1" fmla="*/ 14932 h 322334"/>
                  <a:gd name="connsiteX2" fmla="*/ 241255 w 355014"/>
                  <a:gd name="connsiteY2" fmla="*/ 0 h 322334"/>
                  <a:gd name="connsiteX3" fmla="*/ 0 w 355014"/>
                  <a:gd name="connsiteY3" fmla="*/ 0 h 322334"/>
                  <a:gd name="connsiteX4" fmla="*/ 0 w 355014"/>
                  <a:gd name="connsiteY4" fmla="*/ 322335 h 322334"/>
                  <a:gd name="connsiteX5" fmla="*/ 78958 w 355014"/>
                  <a:gd name="connsiteY5" fmla="*/ 322335 h 322334"/>
                  <a:gd name="connsiteX6" fmla="*/ 78958 w 355014"/>
                  <a:gd name="connsiteY6" fmla="*/ 237784 h 322334"/>
                  <a:gd name="connsiteX7" fmla="*/ 241228 w 355014"/>
                  <a:gd name="connsiteY7" fmla="*/ 237784 h 322334"/>
                  <a:gd name="connsiteX8" fmla="*/ 300598 w 355014"/>
                  <a:gd name="connsiteY8" fmla="*/ 222852 h 322334"/>
                  <a:gd name="connsiteX9" fmla="*/ 340766 w 355014"/>
                  <a:gd name="connsiteY9" fmla="*/ 180287 h 322334"/>
                  <a:gd name="connsiteX10" fmla="*/ 355009 w 355014"/>
                  <a:gd name="connsiteY10" fmla="*/ 115820 h 322334"/>
                  <a:gd name="connsiteX11" fmla="*/ 340766 w 355014"/>
                  <a:gd name="connsiteY11" fmla="*/ 57331 h 322334"/>
                  <a:gd name="connsiteX12" fmla="*/ 276271 w 355014"/>
                  <a:gd name="connsiteY12" fmla="*/ 123369 h 322334"/>
                  <a:gd name="connsiteX13" fmla="*/ 237481 w 355014"/>
                  <a:gd name="connsiteY13" fmla="*/ 162352 h 322334"/>
                  <a:gd name="connsiteX14" fmla="*/ 78958 w 355014"/>
                  <a:gd name="connsiteY14" fmla="*/ 162352 h 322334"/>
                  <a:gd name="connsiteX15" fmla="*/ 78958 w 355014"/>
                  <a:gd name="connsiteY15" fmla="*/ 76010 h 322334"/>
                  <a:gd name="connsiteX16" fmla="*/ 237481 w 355014"/>
                  <a:gd name="connsiteY16" fmla="*/ 76010 h 322334"/>
                  <a:gd name="connsiteX17" fmla="*/ 276271 w 355014"/>
                  <a:gd name="connsiteY17" fmla="*/ 114994 h 322334"/>
                  <a:gd name="connsiteX18" fmla="*/ 276271 w 355014"/>
                  <a:gd name="connsiteY18" fmla="*/ 123341 h 322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55014" h="322334" extrusionOk="0">
                    <a:moveTo>
                      <a:pt x="340793" y="57304"/>
                    </a:moveTo>
                    <a:cubicBezTo>
                      <a:pt x="331289" y="39011"/>
                      <a:pt x="317844" y="24878"/>
                      <a:pt x="300625" y="14932"/>
                    </a:cubicBezTo>
                    <a:cubicBezTo>
                      <a:pt x="283407" y="4987"/>
                      <a:pt x="263626" y="0"/>
                      <a:pt x="241255" y="0"/>
                    </a:cubicBezTo>
                    <a:lnTo>
                      <a:pt x="0" y="0"/>
                    </a:lnTo>
                    <a:lnTo>
                      <a:pt x="0" y="322335"/>
                    </a:lnTo>
                    <a:lnTo>
                      <a:pt x="78958" y="322335"/>
                    </a:lnTo>
                    <a:lnTo>
                      <a:pt x="78958" y="237784"/>
                    </a:lnTo>
                    <a:lnTo>
                      <a:pt x="241228" y="237784"/>
                    </a:lnTo>
                    <a:cubicBezTo>
                      <a:pt x="263598" y="237784"/>
                      <a:pt x="283379" y="232825"/>
                      <a:pt x="300598" y="222852"/>
                    </a:cubicBezTo>
                    <a:cubicBezTo>
                      <a:pt x="317817" y="212906"/>
                      <a:pt x="331261" y="198773"/>
                      <a:pt x="340766" y="180287"/>
                    </a:cubicBezTo>
                    <a:cubicBezTo>
                      <a:pt x="350270" y="161773"/>
                      <a:pt x="355009" y="140284"/>
                      <a:pt x="355009" y="115820"/>
                    </a:cubicBezTo>
                    <a:cubicBezTo>
                      <a:pt x="355202" y="91741"/>
                      <a:pt x="350270" y="75817"/>
                      <a:pt x="340766" y="57331"/>
                    </a:cubicBezTo>
                    <a:close/>
                    <a:moveTo>
                      <a:pt x="276271" y="123369"/>
                    </a:moveTo>
                    <a:cubicBezTo>
                      <a:pt x="276271" y="144858"/>
                      <a:pt x="258860" y="162352"/>
                      <a:pt x="237481" y="162352"/>
                    </a:cubicBezTo>
                    <a:lnTo>
                      <a:pt x="78958" y="162352"/>
                    </a:lnTo>
                    <a:lnTo>
                      <a:pt x="78958" y="76010"/>
                    </a:lnTo>
                    <a:lnTo>
                      <a:pt x="237481" y="76010"/>
                    </a:lnTo>
                    <a:cubicBezTo>
                      <a:pt x="258860" y="76010"/>
                      <a:pt x="276271" y="93532"/>
                      <a:pt x="276271" y="114994"/>
                    </a:cubicBezTo>
                    <a:lnTo>
                      <a:pt x="276271" y="123341"/>
                    </a:lnTo>
                    <a:close/>
                  </a:path>
                </a:pathLst>
              </a:custGeom>
              <a:solidFill>
                <a:srgbClr val="FFFFFF"/>
              </a:solidFill>
              <a:ln w="0" cap="flat">
                <a:noFill/>
                <a:prstDash val="solid"/>
                <a:miter/>
              </a:ln>
            </p:spPr>
            <p:txBody>
              <a:bodyPr rtlCol="0" anchor="ctr"/>
              <a:lstStyle/>
              <a:p>
                <a:pPr>
                  <a:defRPr/>
                </a:pPr>
                <a:endParaRPr lang="en-GB"/>
              </a:p>
            </p:txBody>
          </p:sp>
          <p:sp>
            <p:nvSpPr>
              <p:cNvPr id="44" name="Полилиния: фигура 43"/>
              <p:cNvSpPr/>
              <p:nvPr/>
            </p:nvSpPr>
            <p:spPr bwMode="auto">
              <a:xfrm>
                <a:off x="9421298" y="462612"/>
                <a:ext cx="355008" cy="344015"/>
              </a:xfrm>
              <a:custGeom>
                <a:avLst/>
                <a:gdLst>
                  <a:gd name="connsiteX0" fmla="*/ 276244 w 355008"/>
                  <a:gd name="connsiteY0" fmla="*/ 226240 h 344016"/>
                  <a:gd name="connsiteX1" fmla="*/ 265169 w 355008"/>
                  <a:gd name="connsiteY1" fmla="*/ 193814 h 344016"/>
                  <a:gd name="connsiteX2" fmla="*/ 236875 w 355008"/>
                  <a:gd name="connsiteY2" fmla="*/ 181664 h 344016"/>
                  <a:gd name="connsiteX3" fmla="*/ 78958 w 355008"/>
                  <a:gd name="connsiteY3" fmla="*/ 181664 h 344016"/>
                  <a:gd name="connsiteX4" fmla="*/ 78958 w 355008"/>
                  <a:gd name="connsiteY4" fmla="*/ 344016 h 344016"/>
                  <a:gd name="connsiteX5" fmla="*/ 0 w 355008"/>
                  <a:gd name="connsiteY5" fmla="*/ 344016 h 344016"/>
                  <a:gd name="connsiteX6" fmla="*/ 0 w 355008"/>
                  <a:gd name="connsiteY6" fmla="*/ 0 h 344016"/>
                  <a:gd name="connsiteX7" fmla="*/ 78958 w 355008"/>
                  <a:gd name="connsiteY7" fmla="*/ 0 h 344016"/>
                  <a:gd name="connsiteX8" fmla="*/ 78958 w 355008"/>
                  <a:gd name="connsiteY8" fmla="*/ 106646 h 344016"/>
                  <a:gd name="connsiteX9" fmla="*/ 241228 w 355008"/>
                  <a:gd name="connsiteY9" fmla="*/ 106646 h 344016"/>
                  <a:gd name="connsiteX10" fmla="*/ 300598 w 355008"/>
                  <a:gd name="connsiteY10" fmla="*/ 121578 h 344016"/>
                  <a:gd name="connsiteX11" fmla="*/ 340766 w 355008"/>
                  <a:gd name="connsiteY11" fmla="*/ 164170 h 344016"/>
                  <a:gd name="connsiteX12" fmla="*/ 355009 w 355008"/>
                  <a:gd name="connsiteY12" fmla="*/ 228637 h 344016"/>
                  <a:gd name="connsiteX13" fmla="*/ 355009 w 355008"/>
                  <a:gd name="connsiteY13" fmla="*/ 343851 h 344016"/>
                  <a:gd name="connsiteX14" fmla="*/ 275638 w 355008"/>
                  <a:gd name="connsiteY14" fmla="*/ 343851 h 344016"/>
                  <a:gd name="connsiteX15" fmla="*/ 276244 w 355008"/>
                  <a:gd name="connsiteY15" fmla="*/ 226268 h 344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55008" h="344016" extrusionOk="0">
                    <a:moveTo>
                      <a:pt x="276244" y="226240"/>
                    </a:moveTo>
                    <a:cubicBezTo>
                      <a:pt x="276244" y="212713"/>
                      <a:pt x="272469" y="201776"/>
                      <a:pt x="265169" y="193814"/>
                    </a:cubicBezTo>
                    <a:cubicBezTo>
                      <a:pt x="257840" y="185659"/>
                      <a:pt x="248336" y="181664"/>
                      <a:pt x="236875" y="181664"/>
                    </a:cubicBezTo>
                    <a:lnTo>
                      <a:pt x="78958" y="181664"/>
                    </a:lnTo>
                    <a:lnTo>
                      <a:pt x="78958" y="344016"/>
                    </a:lnTo>
                    <a:lnTo>
                      <a:pt x="0" y="344016"/>
                    </a:lnTo>
                    <a:lnTo>
                      <a:pt x="0" y="0"/>
                    </a:lnTo>
                    <a:lnTo>
                      <a:pt x="78958" y="0"/>
                    </a:lnTo>
                    <a:lnTo>
                      <a:pt x="78958" y="106646"/>
                    </a:lnTo>
                    <a:lnTo>
                      <a:pt x="241228" y="106646"/>
                    </a:lnTo>
                    <a:cubicBezTo>
                      <a:pt x="263598" y="106646"/>
                      <a:pt x="283379" y="111632"/>
                      <a:pt x="300598" y="121578"/>
                    </a:cubicBezTo>
                    <a:cubicBezTo>
                      <a:pt x="317817" y="131524"/>
                      <a:pt x="331289" y="145657"/>
                      <a:pt x="340766" y="164170"/>
                    </a:cubicBezTo>
                    <a:cubicBezTo>
                      <a:pt x="350270" y="182684"/>
                      <a:pt x="355009" y="204173"/>
                      <a:pt x="355009" y="228637"/>
                    </a:cubicBezTo>
                    <a:lnTo>
                      <a:pt x="355009" y="343851"/>
                    </a:lnTo>
                    <a:lnTo>
                      <a:pt x="275638" y="343851"/>
                    </a:lnTo>
                    <a:lnTo>
                      <a:pt x="276244" y="226268"/>
                    </a:lnTo>
                    <a:close/>
                  </a:path>
                </a:pathLst>
              </a:custGeom>
              <a:solidFill>
                <a:srgbClr val="FFFFFF"/>
              </a:solidFill>
              <a:ln w="0" cap="flat">
                <a:noFill/>
                <a:prstDash val="solid"/>
                <a:miter/>
              </a:ln>
            </p:spPr>
            <p:txBody>
              <a:bodyPr rtlCol="0" anchor="ctr"/>
              <a:lstStyle/>
              <a:p>
                <a:pPr>
                  <a:defRPr/>
                </a:pPr>
                <a:endParaRPr lang="en-GB"/>
              </a:p>
            </p:txBody>
          </p:sp>
          <p:sp>
            <p:nvSpPr>
              <p:cNvPr id="45" name="Полилиния: фигура 44"/>
              <p:cNvSpPr/>
              <p:nvPr/>
            </p:nvSpPr>
            <p:spPr bwMode="auto">
              <a:xfrm>
                <a:off x="9815896" y="462612"/>
                <a:ext cx="355036" cy="343630"/>
              </a:xfrm>
              <a:custGeom>
                <a:avLst/>
                <a:gdLst>
                  <a:gd name="connsiteX0" fmla="*/ 14243 w 355036"/>
                  <a:gd name="connsiteY0" fmla="*/ 286327 h 343630"/>
                  <a:gd name="connsiteX1" fmla="*/ 54411 w 355036"/>
                  <a:gd name="connsiteY1" fmla="*/ 328699 h 343630"/>
                  <a:gd name="connsiteX2" fmla="*/ 113781 w 355036"/>
                  <a:gd name="connsiteY2" fmla="*/ 343631 h 343630"/>
                  <a:gd name="connsiteX3" fmla="*/ 355037 w 355036"/>
                  <a:gd name="connsiteY3" fmla="*/ 343631 h 343630"/>
                  <a:gd name="connsiteX4" fmla="*/ 355037 w 355036"/>
                  <a:gd name="connsiteY4" fmla="*/ 0 h 343630"/>
                  <a:gd name="connsiteX5" fmla="*/ 276078 w 355036"/>
                  <a:gd name="connsiteY5" fmla="*/ 0 h 343630"/>
                  <a:gd name="connsiteX6" fmla="*/ 276078 w 355036"/>
                  <a:gd name="connsiteY6" fmla="*/ 105847 h 343630"/>
                  <a:gd name="connsiteX7" fmla="*/ 113781 w 355036"/>
                  <a:gd name="connsiteY7" fmla="*/ 105847 h 343630"/>
                  <a:gd name="connsiteX8" fmla="*/ 54411 w 355036"/>
                  <a:gd name="connsiteY8" fmla="*/ 120779 h 343630"/>
                  <a:gd name="connsiteX9" fmla="*/ 14243 w 355036"/>
                  <a:gd name="connsiteY9" fmla="*/ 163371 h 343630"/>
                  <a:gd name="connsiteX10" fmla="*/ 0 w 355036"/>
                  <a:gd name="connsiteY10" fmla="*/ 227838 h 343630"/>
                  <a:gd name="connsiteX11" fmla="*/ 14243 w 355036"/>
                  <a:gd name="connsiteY11" fmla="*/ 286327 h 343630"/>
                  <a:gd name="connsiteX12" fmla="*/ 78958 w 355036"/>
                  <a:gd name="connsiteY12" fmla="*/ 220455 h 343630"/>
                  <a:gd name="connsiteX13" fmla="*/ 117749 w 355036"/>
                  <a:gd name="connsiteY13" fmla="*/ 181472 h 343630"/>
                  <a:gd name="connsiteX14" fmla="*/ 276271 w 355036"/>
                  <a:gd name="connsiteY14" fmla="*/ 181472 h 343630"/>
                  <a:gd name="connsiteX15" fmla="*/ 276271 w 355036"/>
                  <a:gd name="connsiteY15" fmla="*/ 267813 h 343630"/>
                  <a:gd name="connsiteX16" fmla="*/ 117749 w 355036"/>
                  <a:gd name="connsiteY16" fmla="*/ 267813 h 343630"/>
                  <a:gd name="connsiteX17" fmla="*/ 78958 w 355036"/>
                  <a:gd name="connsiteY17" fmla="*/ 228830 h 343630"/>
                  <a:gd name="connsiteX18" fmla="*/ 78958 w 355036"/>
                  <a:gd name="connsiteY18" fmla="*/ 220482 h 34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55036" h="343630" extrusionOk="0">
                    <a:moveTo>
                      <a:pt x="14243" y="286327"/>
                    </a:moveTo>
                    <a:cubicBezTo>
                      <a:pt x="23748" y="304620"/>
                      <a:pt x="37192" y="318753"/>
                      <a:pt x="54411" y="328699"/>
                    </a:cubicBezTo>
                    <a:cubicBezTo>
                      <a:pt x="71630" y="338644"/>
                      <a:pt x="91411" y="343631"/>
                      <a:pt x="113781" y="343631"/>
                    </a:cubicBezTo>
                    <a:lnTo>
                      <a:pt x="355037" y="343631"/>
                    </a:lnTo>
                    <a:lnTo>
                      <a:pt x="355037" y="0"/>
                    </a:lnTo>
                    <a:lnTo>
                      <a:pt x="276078" y="0"/>
                    </a:lnTo>
                    <a:lnTo>
                      <a:pt x="276078" y="105847"/>
                    </a:lnTo>
                    <a:lnTo>
                      <a:pt x="113781" y="105847"/>
                    </a:lnTo>
                    <a:cubicBezTo>
                      <a:pt x="91411" y="105847"/>
                      <a:pt x="71630" y="110833"/>
                      <a:pt x="54411" y="120779"/>
                    </a:cubicBezTo>
                    <a:cubicBezTo>
                      <a:pt x="37192" y="130725"/>
                      <a:pt x="23748" y="144858"/>
                      <a:pt x="14243" y="163371"/>
                    </a:cubicBezTo>
                    <a:cubicBezTo>
                      <a:pt x="4739" y="181885"/>
                      <a:pt x="0" y="203374"/>
                      <a:pt x="0" y="227838"/>
                    </a:cubicBezTo>
                    <a:cubicBezTo>
                      <a:pt x="0" y="252303"/>
                      <a:pt x="4739" y="268034"/>
                      <a:pt x="14243" y="286327"/>
                    </a:cubicBezTo>
                    <a:close/>
                    <a:moveTo>
                      <a:pt x="78958" y="220455"/>
                    </a:moveTo>
                    <a:cubicBezTo>
                      <a:pt x="78958" y="198966"/>
                      <a:pt x="96370" y="181472"/>
                      <a:pt x="117749" y="181472"/>
                    </a:cubicBezTo>
                    <a:lnTo>
                      <a:pt x="276271" y="181472"/>
                    </a:lnTo>
                    <a:lnTo>
                      <a:pt x="276271" y="267813"/>
                    </a:lnTo>
                    <a:lnTo>
                      <a:pt x="117749" y="267813"/>
                    </a:lnTo>
                    <a:cubicBezTo>
                      <a:pt x="96370" y="267813"/>
                      <a:pt x="78958" y="250319"/>
                      <a:pt x="78958" y="228830"/>
                    </a:cubicBezTo>
                    <a:lnTo>
                      <a:pt x="78958" y="220482"/>
                    </a:lnTo>
                    <a:close/>
                  </a:path>
                </a:pathLst>
              </a:custGeom>
              <a:solidFill>
                <a:srgbClr val="FFFFFF"/>
              </a:solidFill>
              <a:ln w="0" cap="flat">
                <a:noFill/>
                <a:prstDash val="solid"/>
                <a:miter/>
              </a:ln>
            </p:spPr>
            <p:txBody>
              <a:bodyPr rtlCol="0" anchor="ctr"/>
              <a:lstStyle/>
              <a:p>
                <a:pPr>
                  <a:defRPr/>
                </a:pPr>
                <a:endParaRPr lang="en-GB"/>
              </a:p>
            </p:txBody>
          </p:sp>
          <p:sp>
            <p:nvSpPr>
              <p:cNvPr id="46" name="Полилиния: фигура 45"/>
              <p:cNvSpPr/>
              <p:nvPr/>
            </p:nvSpPr>
            <p:spPr bwMode="auto">
              <a:xfrm>
                <a:off x="9894882" y="839027"/>
                <a:ext cx="276271" cy="17604"/>
              </a:xfrm>
              <a:custGeom>
                <a:avLst/>
                <a:gdLst>
                  <a:gd name="connsiteX0" fmla="*/ 276271 w 276271"/>
                  <a:gd name="connsiteY0" fmla="*/ 0 h 17604"/>
                  <a:gd name="connsiteX1" fmla="*/ 0 w 276271"/>
                  <a:gd name="connsiteY1" fmla="*/ 0 h 17604"/>
                  <a:gd name="connsiteX2" fmla="*/ 0 w 276271"/>
                  <a:gd name="connsiteY2" fmla="*/ 17604 h 17604"/>
                  <a:gd name="connsiteX3" fmla="*/ 276271 w 276271"/>
                  <a:gd name="connsiteY3" fmla="*/ 17604 h 17604"/>
                  <a:gd name="connsiteX4" fmla="*/ 276271 w 276271"/>
                  <a:gd name="connsiteY4" fmla="*/ 0 h 17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271" h="17604" extrusionOk="0">
                    <a:moveTo>
                      <a:pt x="276271" y="0"/>
                    </a:moveTo>
                    <a:lnTo>
                      <a:pt x="0" y="0"/>
                    </a:lnTo>
                    <a:lnTo>
                      <a:pt x="0" y="17604"/>
                    </a:lnTo>
                    <a:lnTo>
                      <a:pt x="276271" y="17604"/>
                    </a:lnTo>
                    <a:lnTo>
                      <a:pt x="276271" y="0"/>
                    </a:lnTo>
                    <a:close/>
                  </a:path>
                </a:pathLst>
              </a:custGeom>
              <a:solidFill>
                <a:srgbClr val="FFFFFF"/>
              </a:solidFill>
              <a:ln w="0" cap="flat">
                <a:noFill/>
                <a:prstDash val="solid"/>
                <a:miter/>
              </a:ln>
            </p:spPr>
            <p:txBody>
              <a:bodyPr rtlCol="0" anchor="ctr"/>
              <a:lstStyle/>
              <a:p>
                <a:pPr>
                  <a:defRPr/>
                </a:pPr>
                <a:endParaRPr lang="en-GB"/>
              </a:p>
            </p:txBody>
          </p:sp>
          <p:sp>
            <p:nvSpPr>
              <p:cNvPr id="47" name="Полилиния: фигура 46"/>
              <p:cNvSpPr/>
              <p:nvPr/>
            </p:nvSpPr>
            <p:spPr bwMode="auto">
              <a:xfrm>
                <a:off x="9026645" y="518291"/>
                <a:ext cx="276271" cy="17604"/>
              </a:xfrm>
              <a:custGeom>
                <a:avLst/>
                <a:gdLst>
                  <a:gd name="connsiteX0" fmla="*/ 276271 w 276271"/>
                  <a:gd name="connsiteY0" fmla="*/ 0 h 17604"/>
                  <a:gd name="connsiteX1" fmla="*/ 0 w 276271"/>
                  <a:gd name="connsiteY1" fmla="*/ 0 h 17604"/>
                  <a:gd name="connsiteX2" fmla="*/ 0 w 276271"/>
                  <a:gd name="connsiteY2" fmla="*/ 17604 h 17604"/>
                  <a:gd name="connsiteX3" fmla="*/ 276271 w 276271"/>
                  <a:gd name="connsiteY3" fmla="*/ 17604 h 17604"/>
                  <a:gd name="connsiteX4" fmla="*/ 276271 w 276271"/>
                  <a:gd name="connsiteY4" fmla="*/ 0 h 17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271" h="17604" extrusionOk="0">
                    <a:moveTo>
                      <a:pt x="276271" y="0"/>
                    </a:moveTo>
                    <a:lnTo>
                      <a:pt x="0" y="0"/>
                    </a:lnTo>
                    <a:lnTo>
                      <a:pt x="0" y="17604"/>
                    </a:lnTo>
                    <a:lnTo>
                      <a:pt x="276271" y="17604"/>
                    </a:lnTo>
                    <a:lnTo>
                      <a:pt x="276271" y="0"/>
                    </a:lnTo>
                    <a:close/>
                  </a:path>
                </a:pathLst>
              </a:custGeom>
              <a:solidFill>
                <a:srgbClr val="FFFFFF"/>
              </a:solidFill>
              <a:ln w="0" cap="flat">
                <a:noFill/>
                <a:prstDash val="solid"/>
                <a:miter/>
              </a:ln>
            </p:spPr>
            <p:txBody>
              <a:bodyPr rtlCol="0" anchor="ctr"/>
              <a:lstStyle/>
              <a:p>
                <a:pPr>
                  <a:defRPr/>
                </a:pPr>
                <a:endParaRPr lang="en-GB"/>
              </a:p>
            </p:txBody>
          </p:sp>
          <p:sp>
            <p:nvSpPr>
              <p:cNvPr id="48" name="Полилиния: фигура 47"/>
              <p:cNvSpPr/>
              <p:nvPr/>
            </p:nvSpPr>
            <p:spPr bwMode="auto">
              <a:xfrm>
                <a:off x="10371359" y="463521"/>
                <a:ext cx="358369" cy="341178"/>
              </a:xfrm>
              <a:custGeom>
                <a:avLst/>
                <a:gdLst>
                  <a:gd name="connsiteX0" fmla="*/ 348865 w 358370"/>
                  <a:gd name="connsiteY0" fmla="*/ 341179 h 341178"/>
                  <a:gd name="connsiteX1" fmla="*/ 0 w 358370"/>
                  <a:gd name="connsiteY1" fmla="*/ 341179 h 341178"/>
                  <a:gd name="connsiteX2" fmla="*/ 0 w 358370"/>
                  <a:gd name="connsiteY2" fmla="*/ 254451 h 341178"/>
                  <a:gd name="connsiteX3" fmla="*/ 109842 w 358370"/>
                  <a:gd name="connsiteY3" fmla="*/ 144610 h 341178"/>
                  <a:gd name="connsiteX4" fmla="*/ 246545 w 358370"/>
                  <a:gd name="connsiteY4" fmla="*/ 144610 h 341178"/>
                  <a:gd name="connsiteX5" fmla="*/ 279136 w 358370"/>
                  <a:gd name="connsiteY5" fmla="*/ 112018 h 341178"/>
                  <a:gd name="connsiteX6" fmla="*/ 246545 w 358370"/>
                  <a:gd name="connsiteY6" fmla="*/ 79427 h 341178"/>
                  <a:gd name="connsiteX7" fmla="*/ 2755 w 358370"/>
                  <a:gd name="connsiteY7" fmla="*/ 79427 h 341178"/>
                  <a:gd name="connsiteX8" fmla="*/ 2755 w 358370"/>
                  <a:gd name="connsiteY8" fmla="*/ 0 h 341178"/>
                  <a:gd name="connsiteX9" fmla="*/ 246352 w 358370"/>
                  <a:gd name="connsiteY9" fmla="*/ 0 h 341178"/>
                  <a:gd name="connsiteX10" fmla="*/ 358370 w 358370"/>
                  <a:gd name="connsiteY10" fmla="*/ 112018 h 341178"/>
                  <a:gd name="connsiteX11" fmla="*/ 246352 w 358370"/>
                  <a:gd name="connsiteY11" fmla="*/ 224036 h 341178"/>
                  <a:gd name="connsiteX12" fmla="*/ 109649 w 358370"/>
                  <a:gd name="connsiteY12" fmla="*/ 224036 h 341178"/>
                  <a:gd name="connsiteX13" fmla="*/ 79234 w 358370"/>
                  <a:gd name="connsiteY13" fmla="*/ 254451 h 341178"/>
                  <a:gd name="connsiteX14" fmla="*/ 79234 w 358370"/>
                  <a:gd name="connsiteY14" fmla="*/ 261752 h 341178"/>
                  <a:gd name="connsiteX15" fmla="*/ 348700 w 358370"/>
                  <a:gd name="connsiteY15" fmla="*/ 261752 h 341178"/>
                  <a:gd name="connsiteX16" fmla="*/ 348700 w 358370"/>
                  <a:gd name="connsiteY16" fmla="*/ 341179 h 341178"/>
                  <a:gd name="connsiteX17" fmla="*/ 348893 w 358370"/>
                  <a:gd name="connsiteY17" fmla="*/ 341179 h 341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58370" h="341178" extrusionOk="0">
                    <a:moveTo>
                      <a:pt x="348865" y="341179"/>
                    </a:moveTo>
                    <a:lnTo>
                      <a:pt x="0" y="341179"/>
                    </a:lnTo>
                    <a:lnTo>
                      <a:pt x="0" y="254451"/>
                    </a:lnTo>
                    <a:cubicBezTo>
                      <a:pt x="0" y="194007"/>
                      <a:pt x="49177" y="144610"/>
                      <a:pt x="109842" y="144610"/>
                    </a:cubicBezTo>
                    <a:lnTo>
                      <a:pt x="246545" y="144610"/>
                    </a:lnTo>
                    <a:cubicBezTo>
                      <a:pt x="264535" y="144610"/>
                      <a:pt x="279136" y="129981"/>
                      <a:pt x="279136" y="112018"/>
                    </a:cubicBezTo>
                    <a:cubicBezTo>
                      <a:pt x="279136" y="94056"/>
                      <a:pt x="264507" y="79427"/>
                      <a:pt x="246545" y="79427"/>
                    </a:cubicBezTo>
                    <a:lnTo>
                      <a:pt x="2755" y="79427"/>
                    </a:lnTo>
                    <a:lnTo>
                      <a:pt x="2755" y="0"/>
                    </a:lnTo>
                    <a:lnTo>
                      <a:pt x="246352" y="0"/>
                    </a:lnTo>
                    <a:cubicBezTo>
                      <a:pt x="307981" y="0"/>
                      <a:pt x="358370" y="50168"/>
                      <a:pt x="358370" y="112018"/>
                    </a:cubicBezTo>
                    <a:cubicBezTo>
                      <a:pt x="358370" y="173868"/>
                      <a:pt x="308202" y="224036"/>
                      <a:pt x="246352" y="224036"/>
                    </a:cubicBezTo>
                    <a:lnTo>
                      <a:pt x="109649" y="224036"/>
                    </a:lnTo>
                    <a:cubicBezTo>
                      <a:pt x="92843" y="224036"/>
                      <a:pt x="79234" y="237674"/>
                      <a:pt x="79234" y="254451"/>
                    </a:cubicBezTo>
                    <a:lnTo>
                      <a:pt x="79234" y="261752"/>
                    </a:lnTo>
                    <a:lnTo>
                      <a:pt x="348700" y="261752"/>
                    </a:lnTo>
                    <a:lnTo>
                      <a:pt x="348700" y="341179"/>
                    </a:lnTo>
                    <a:lnTo>
                      <a:pt x="348893" y="341179"/>
                    </a:lnTo>
                    <a:close/>
                  </a:path>
                </a:pathLst>
              </a:custGeom>
              <a:solidFill>
                <a:srgbClr val="FFFFFF"/>
              </a:solidFill>
              <a:ln w="0" cap="flat">
                <a:noFill/>
                <a:prstDash val="solid"/>
                <a:miter/>
              </a:ln>
            </p:spPr>
            <p:txBody>
              <a:bodyPr rtlCol="0" anchor="ctr"/>
              <a:lstStyle/>
              <a:p>
                <a:pPr>
                  <a:defRPr/>
                </a:pPr>
                <a:endParaRPr lang="en-GB"/>
              </a:p>
            </p:txBody>
          </p:sp>
        </p:grpSp>
        <p:grpSp>
          <p:nvGrpSpPr>
            <p:cNvPr id="35" name="Рисунок 2"/>
            <p:cNvGrpSpPr/>
            <p:nvPr/>
          </p:nvGrpSpPr>
          <p:grpSpPr bwMode="auto">
            <a:xfrm>
              <a:off x="11213920" y="425282"/>
              <a:ext cx="427382" cy="427382"/>
              <a:chOff x="11213920" y="425282"/>
              <a:chExt cx="427382" cy="427382"/>
            </a:xfrm>
          </p:grpSpPr>
          <p:sp>
            <p:nvSpPr>
              <p:cNvPr id="39" name="Полилиния: фигура 38"/>
              <p:cNvSpPr/>
              <p:nvPr/>
            </p:nvSpPr>
            <p:spPr bwMode="auto">
              <a:xfrm>
                <a:off x="11213920" y="425282"/>
                <a:ext cx="427382" cy="427382"/>
              </a:xfrm>
              <a:custGeom>
                <a:avLst/>
                <a:gdLst>
                  <a:gd name="connsiteX0" fmla="*/ 0 w 427382"/>
                  <a:gd name="connsiteY0" fmla="*/ 85405 h 427382"/>
                  <a:gd name="connsiteX1" fmla="*/ 13582 w 427382"/>
                  <a:gd name="connsiteY1" fmla="*/ 13582 h 427382"/>
                  <a:gd name="connsiteX2" fmla="*/ 85405 w 427382"/>
                  <a:gd name="connsiteY2" fmla="*/ 0 h 427382"/>
                  <a:gd name="connsiteX3" fmla="*/ 341978 w 427382"/>
                  <a:gd name="connsiteY3" fmla="*/ 0 h 427382"/>
                  <a:gd name="connsiteX4" fmla="*/ 413801 w 427382"/>
                  <a:gd name="connsiteY4" fmla="*/ 13582 h 427382"/>
                  <a:gd name="connsiteX5" fmla="*/ 427383 w 427382"/>
                  <a:gd name="connsiteY5" fmla="*/ 85405 h 427382"/>
                  <a:gd name="connsiteX6" fmla="*/ 427383 w 427382"/>
                  <a:gd name="connsiteY6" fmla="*/ 341978 h 427382"/>
                  <a:gd name="connsiteX7" fmla="*/ 413801 w 427382"/>
                  <a:gd name="connsiteY7" fmla="*/ 413800 h 427382"/>
                  <a:gd name="connsiteX8" fmla="*/ 341978 w 427382"/>
                  <a:gd name="connsiteY8" fmla="*/ 427383 h 427382"/>
                  <a:gd name="connsiteX9" fmla="*/ 85625 w 427382"/>
                  <a:gd name="connsiteY9" fmla="*/ 427383 h 427382"/>
                  <a:gd name="connsiteX10" fmla="*/ 13803 w 427382"/>
                  <a:gd name="connsiteY10" fmla="*/ 413800 h 427382"/>
                  <a:gd name="connsiteX11" fmla="*/ 220 w 427382"/>
                  <a:gd name="connsiteY11" fmla="*/ 341978 h 427382"/>
                  <a:gd name="connsiteX12" fmla="*/ 220 w 427382"/>
                  <a:gd name="connsiteY12" fmla="*/ 85405 h 427382"/>
                  <a:gd name="connsiteX13" fmla="*/ 0 w 427382"/>
                  <a:gd name="connsiteY13" fmla="*/ 85405 h 427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7382" h="427382" extrusionOk="0">
                    <a:moveTo>
                      <a:pt x="0" y="85405"/>
                    </a:moveTo>
                    <a:cubicBezTo>
                      <a:pt x="0" y="48047"/>
                      <a:pt x="0" y="27164"/>
                      <a:pt x="13582" y="13582"/>
                    </a:cubicBezTo>
                    <a:cubicBezTo>
                      <a:pt x="27164" y="0"/>
                      <a:pt x="48020" y="0"/>
                      <a:pt x="85405" y="0"/>
                    </a:cubicBezTo>
                    <a:lnTo>
                      <a:pt x="341978" y="0"/>
                    </a:lnTo>
                    <a:cubicBezTo>
                      <a:pt x="379336" y="0"/>
                      <a:pt x="400219" y="0"/>
                      <a:pt x="413801" y="13582"/>
                    </a:cubicBezTo>
                    <a:cubicBezTo>
                      <a:pt x="427383" y="27164"/>
                      <a:pt x="427383" y="48020"/>
                      <a:pt x="427383" y="85405"/>
                    </a:cubicBezTo>
                    <a:lnTo>
                      <a:pt x="427383" y="341978"/>
                    </a:lnTo>
                    <a:cubicBezTo>
                      <a:pt x="427383" y="379335"/>
                      <a:pt x="427383" y="400218"/>
                      <a:pt x="413801" y="413800"/>
                    </a:cubicBezTo>
                    <a:cubicBezTo>
                      <a:pt x="400219" y="427383"/>
                      <a:pt x="379363" y="427383"/>
                      <a:pt x="341978" y="427383"/>
                    </a:cubicBezTo>
                    <a:lnTo>
                      <a:pt x="85625" y="427383"/>
                    </a:lnTo>
                    <a:cubicBezTo>
                      <a:pt x="48268" y="427383"/>
                      <a:pt x="27385" y="427383"/>
                      <a:pt x="13803" y="413800"/>
                    </a:cubicBezTo>
                    <a:cubicBezTo>
                      <a:pt x="220" y="400218"/>
                      <a:pt x="220" y="379363"/>
                      <a:pt x="220" y="341978"/>
                    </a:cubicBezTo>
                    <a:lnTo>
                      <a:pt x="220" y="85405"/>
                    </a:lnTo>
                    <a:lnTo>
                      <a:pt x="0" y="85405"/>
                    </a:lnTo>
                    <a:close/>
                  </a:path>
                </a:pathLst>
              </a:custGeom>
              <a:solidFill>
                <a:srgbClr val="FF0000"/>
              </a:solidFill>
              <a:ln w="0" cap="flat">
                <a:noFill/>
                <a:prstDash val="solid"/>
                <a:miter/>
              </a:ln>
            </p:spPr>
            <p:txBody>
              <a:bodyPr rtlCol="0" anchor="ctr"/>
              <a:lstStyle/>
              <a:p>
                <a:pPr>
                  <a:defRPr/>
                </a:pPr>
                <a:endParaRPr lang="en-GB"/>
              </a:p>
            </p:txBody>
          </p:sp>
          <p:grpSp>
            <p:nvGrpSpPr>
              <p:cNvPr id="40" name="Рисунок 2"/>
              <p:cNvGrpSpPr/>
              <p:nvPr/>
            </p:nvGrpSpPr>
            <p:grpSpPr bwMode="auto">
              <a:xfrm>
                <a:off x="11298278" y="512781"/>
                <a:ext cx="263680" cy="252412"/>
                <a:chOff x="11298278" y="512781"/>
                <a:chExt cx="263680" cy="252412"/>
              </a:xfrm>
              <a:solidFill>
                <a:srgbClr val="000000"/>
              </a:solidFill>
            </p:grpSpPr>
            <p:sp>
              <p:nvSpPr>
                <p:cNvPr id="41" name="Полилиния: фигура 40"/>
                <p:cNvSpPr/>
                <p:nvPr/>
              </p:nvSpPr>
              <p:spPr bwMode="auto">
                <a:xfrm>
                  <a:off x="11298278" y="564768"/>
                  <a:ext cx="146731" cy="200425"/>
                </a:xfrm>
                <a:custGeom>
                  <a:avLst/>
                  <a:gdLst>
                    <a:gd name="connsiteX0" fmla="*/ 81383 w 146731"/>
                    <a:gd name="connsiteY0" fmla="*/ 0 h 200425"/>
                    <a:gd name="connsiteX1" fmla="*/ 41105 w 146731"/>
                    <a:gd name="connsiteY1" fmla="*/ 16502 h 200425"/>
                    <a:gd name="connsiteX2" fmla="*/ 37771 w 146731"/>
                    <a:gd name="connsiteY2" fmla="*/ 16502 h 200425"/>
                    <a:gd name="connsiteX3" fmla="*/ 37771 w 146731"/>
                    <a:gd name="connsiteY3" fmla="*/ 2727 h 200425"/>
                    <a:gd name="connsiteX4" fmla="*/ 0 w 146731"/>
                    <a:gd name="connsiteY4" fmla="*/ 2727 h 200425"/>
                    <a:gd name="connsiteX5" fmla="*/ 0 w 146731"/>
                    <a:gd name="connsiteY5" fmla="*/ 200426 h 200425"/>
                    <a:gd name="connsiteX6" fmla="*/ 37771 w 146731"/>
                    <a:gd name="connsiteY6" fmla="*/ 200426 h 200425"/>
                    <a:gd name="connsiteX7" fmla="*/ 37771 w 146731"/>
                    <a:gd name="connsiteY7" fmla="*/ 131744 h 200425"/>
                    <a:gd name="connsiteX8" fmla="*/ 41105 w 146731"/>
                    <a:gd name="connsiteY8" fmla="*/ 131744 h 200425"/>
                    <a:gd name="connsiteX9" fmla="*/ 81383 w 146731"/>
                    <a:gd name="connsiteY9" fmla="*/ 148246 h 200425"/>
                    <a:gd name="connsiteX10" fmla="*/ 146731 w 146731"/>
                    <a:gd name="connsiteY10" fmla="*/ 74137 h 200425"/>
                    <a:gd name="connsiteX11" fmla="*/ 81383 w 146731"/>
                    <a:gd name="connsiteY11" fmla="*/ 28 h 200425"/>
                    <a:gd name="connsiteX12" fmla="*/ 73035 w 146731"/>
                    <a:gd name="connsiteY12" fmla="*/ 113148 h 200425"/>
                    <a:gd name="connsiteX13" fmla="*/ 37744 w 146731"/>
                    <a:gd name="connsiteY13" fmla="*/ 74109 h 200425"/>
                    <a:gd name="connsiteX14" fmla="*/ 37744 w 146731"/>
                    <a:gd name="connsiteY14" fmla="*/ 74109 h 200425"/>
                    <a:gd name="connsiteX15" fmla="*/ 73035 w 146731"/>
                    <a:gd name="connsiteY15" fmla="*/ 35071 h 200425"/>
                    <a:gd name="connsiteX16" fmla="*/ 108740 w 146731"/>
                    <a:gd name="connsiteY16" fmla="*/ 74109 h 200425"/>
                    <a:gd name="connsiteX17" fmla="*/ 73035 w 146731"/>
                    <a:gd name="connsiteY17" fmla="*/ 113148 h 200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46731" h="200425" extrusionOk="0">
                      <a:moveTo>
                        <a:pt x="81383" y="0"/>
                      </a:moveTo>
                      <a:cubicBezTo>
                        <a:pt x="65321" y="0"/>
                        <a:pt x="50499" y="5841"/>
                        <a:pt x="41105" y="16502"/>
                      </a:cubicBezTo>
                      <a:lnTo>
                        <a:pt x="37771" y="16502"/>
                      </a:lnTo>
                      <a:lnTo>
                        <a:pt x="37771" y="2727"/>
                      </a:lnTo>
                      <a:lnTo>
                        <a:pt x="0" y="2727"/>
                      </a:lnTo>
                      <a:lnTo>
                        <a:pt x="0" y="200426"/>
                      </a:lnTo>
                      <a:lnTo>
                        <a:pt x="37771" y="200426"/>
                      </a:lnTo>
                      <a:lnTo>
                        <a:pt x="37771" y="131744"/>
                      </a:lnTo>
                      <a:lnTo>
                        <a:pt x="41105" y="131744"/>
                      </a:lnTo>
                      <a:cubicBezTo>
                        <a:pt x="49866" y="141359"/>
                        <a:pt x="64081" y="148246"/>
                        <a:pt x="81383" y="148246"/>
                      </a:cubicBezTo>
                      <a:cubicBezTo>
                        <a:pt x="120201" y="148246"/>
                        <a:pt x="146731" y="116922"/>
                        <a:pt x="146731" y="74137"/>
                      </a:cubicBezTo>
                      <a:cubicBezTo>
                        <a:pt x="146731" y="31352"/>
                        <a:pt x="120228" y="28"/>
                        <a:pt x="81383" y="28"/>
                      </a:cubicBezTo>
                      <a:close/>
                      <a:moveTo>
                        <a:pt x="73035" y="113148"/>
                      </a:moveTo>
                      <a:cubicBezTo>
                        <a:pt x="52373" y="113148"/>
                        <a:pt x="37744" y="96645"/>
                        <a:pt x="37744" y="74109"/>
                      </a:cubicBezTo>
                      <a:lnTo>
                        <a:pt x="37744" y="74109"/>
                      </a:lnTo>
                      <a:cubicBezTo>
                        <a:pt x="37744" y="51574"/>
                        <a:pt x="52565" y="35071"/>
                        <a:pt x="73035" y="35071"/>
                      </a:cubicBezTo>
                      <a:cubicBezTo>
                        <a:pt x="93505" y="35071"/>
                        <a:pt x="108740" y="51574"/>
                        <a:pt x="108740" y="74109"/>
                      </a:cubicBezTo>
                      <a:cubicBezTo>
                        <a:pt x="108960" y="96645"/>
                        <a:pt x="93918" y="113148"/>
                        <a:pt x="73035" y="113148"/>
                      </a:cubicBezTo>
                      <a:close/>
                    </a:path>
                  </a:pathLst>
                </a:custGeom>
                <a:solidFill>
                  <a:schemeClr val="bg1"/>
                </a:solidFill>
                <a:ln w="0" cap="flat">
                  <a:noFill/>
                  <a:prstDash val="solid"/>
                  <a:miter/>
                </a:ln>
              </p:spPr>
              <p:txBody>
                <a:bodyPr rtlCol="0" anchor="ctr"/>
                <a:lstStyle/>
                <a:p>
                  <a:pPr>
                    <a:defRPr/>
                  </a:pPr>
                  <a:endParaRPr lang="en-GB"/>
                </a:p>
              </p:txBody>
            </p:sp>
            <p:sp>
              <p:nvSpPr>
                <p:cNvPr id="42" name="Полилиния: фигура 41"/>
                <p:cNvSpPr/>
                <p:nvPr/>
              </p:nvSpPr>
              <p:spPr bwMode="auto">
                <a:xfrm>
                  <a:off x="11465699" y="512781"/>
                  <a:ext cx="96259" cy="197698"/>
                </a:xfrm>
                <a:custGeom>
                  <a:avLst/>
                  <a:gdLst>
                    <a:gd name="connsiteX0" fmla="*/ 96012 w 96259"/>
                    <a:gd name="connsiteY0" fmla="*/ 89978 h 197698"/>
                    <a:gd name="connsiteX1" fmla="*/ 96012 w 96259"/>
                    <a:gd name="connsiteY1" fmla="*/ 54907 h 197698"/>
                    <a:gd name="connsiteX2" fmla="*/ 37771 w 96259"/>
                    <a:gd name="connsiteY2" fmla="*/ 54907 h 197698"/>
                    <a:gd name="connsiteX3" fmla="*/ 37771 w 96259"/>
                    <a:gd name="connsiteY3" fmla="*/ 0 h 197698"/>
                    <a:gd name="connsiteX4" fmla="*/ 0 w 96259"/>
                    <a:gd name="connsiteY4" fmla="*/ 0 h 197698"/>
                    <a:gd name="connsiteX5" fmla="*/ 0 w 96259"/>
                    <a:gd name="connsiteY5" fmla="*/ 138191 h 197698"/>
                    <a:gd name="connsiteX6" fmla="*/ 59508 w 96259"/>
                    <a:gd name="connsiteY6" fmla="*/ 197699 h 197698"/>
                    <a:gd name="connsiteX7" fmla="*/ 96260 w 96259"/>
                    <a:gd name="connsiteY7" fmla="*/ 197699 h 197698"/>
                    <a:gd name="connsiteX8" fmla="*/ 96260 w 96259"/>
                    <a:gd name="connsiteY8" fmla="*/ 162627 h 197698"/>
                    <a:gd name="connsiteX9" fmla="*/ 66395 w 96259"/>
                    <a:gd name="connsiteY9" fmla="*/ 162627 h 197698"/>
                    <a:gd name="connsiteX10" fmla="*/ 37578 w 96259"/>
                    <a:gd name="connsiteY10" fmla="*/ 133810 h 197698"/>
                    <a:gd name="connsiteX11" fmla="*/ 37578 w 96259"/>
                    <a:gd name="connsiteY11" fmla="*/ 90171 h 197698"/>
                    <a:gd name="connsiteX12" fmla="*/ 96039 w 96259"/>
                    <a:gd name="connsiteY12" fmla="*/ 90171 h 197698"/>
                    <a:gd name="connsiteX13" fmla="*/ 96039 w 96259"/>
                    <a:gd name="connsiteY13" fmla="*/ 89951 h 197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6259" h="197698" extrusionOk="0">
                      <a:moveTo>
                        <a:pt x="96012" y="89978"/>
                      </a:moveTo>
                      <a:lnTo>
                        <a:pt x="96012" y="54907"/>
                      </a:lnTo>
                      <a:lnTo>
                        <a:pt x="37771" y="54907"/>
                      </a:lnTo>
                      <a:lnTo>
                        <a:pt x="37771" y="0"/>
                      </a:lnTo>
                      <a:lnTo>
                        <a:pt x="0" y="0"/>
                      </a:lnTo>
                      <a:lnTo>
                        <a:pt x="0" y="138191"/>
                      </a:lnTo>
                      <a:cubicBezTo>
                        <a:pt x="0" y="176816"/>
                        <a:pt x="19202" y="197699"/>
                        <a:pt x="59508" y="197699"/>
                      </a:cubicBezTo>
                      <a:lnTo>
                        <a:pt x="96260" y="197699"/>
                      </a:lnTo>
                      <a:lnTo>
                        <a:pt x="96260" y="162627"/>
                      </a:lnTo>
                      <a:lnTo>
                        <a:pt x="66395" y="162627"/>
                      </a:lnTo>
                      <a:cubicBezTo>
                        <a:pt x="46559" y="162627"/>
                        <a:pt x="37578" y="154473"/>
                        <a:pt x="37578" y="133810"/>
                      </a:cubicBezTo>
                      <a:lnTo>
                        <a:pt x="37578" y="90171"/>
                      </a:lnTo>
                      <a:lnTo>
                        <a:pt x="96039" y="90171"/>
                      </a:lnTo>
                      <a:lnTo>
                        <a:pt x="96039" y="89951"/>
                      </a:lnTo>
                      <a:close/>
                    </a:path>
                  </a:pathLst>
                </a:custGeom>
                <a:solidFill>
                  <a:schemeClr val="bg1"/>
                </a:solidFill>
                <a:ln w="0" cap="flat">
                  <a:noFill/>
                  <a:prstDash val="solid"/>
                  <a:miter/>
                </a:ln>
              </p:spPr>
              <p:txBody>
                <a:bodyPr rtlCol="0" anchor="ctr"/>
                <a:lstStyle/>
                <a:p>
                  <a:pPr>
                    <a:defRPr/>
                  </a:pPr>
                  <a:endParaRPr lang="en-GB"/>
                </a:p>
              </p:txBody>
            </p:sp>
          </p:grpSp>
        </p:grpSp>
        <p:grpSp>
          <p:nvGrpSpPr>
            <p:cNvPr id="36" name="Рисунок 2"/>
            <p:cNvGrpSpPr/>
            <p:nvPr/>
          </p:nvGrpSpPr>
          <p:grpSpPr bwMode="auto">
            <a:xfrm>
              <a:off x="10714525" y="404770"/>
              <a:ext cx="375366" cy="704331"/>
              <a:chOff x="10714525" y="404770"/>
              <a:chExt cx="375366" cy="704331"/>
            </a:xfrm>
            <a:solidFill>
              <a:srgbClr val="FFFFFF"/>
            </a:solidFill>
          </p:grpSpPr>
          <p:sp>
            <p:nvSpPr>
              <p:cNvPr id="37" name="Полилиния: фигура 36"/>
              <p:cNvSpPr/>
              <p:nvPr/>
            </p:nvSpPr>
            <p:spPr bwMode="auto">
              <a:xfrm rot="-1719600">
                <a:off x="10934740" y="388832"/>
                <a:ext cx="33831" cy="513613"/>
              </a:xfrm>
              <a:custGeom>
                <a:avLst/>
                <a:gdLst>
                  <a:gd name="connsiteX0" fmla="*/ 0 w 33831"/>
                  <a:gd name="connsiteY0" fmla="*/ 0 h 513613"/>
                  <a:gd name="connsiteX1" fmla="*/ 33832 w 33831"/>
                  <a:gd name="connsiteY1" fmla="*/ 0 h 513613"/>
                  <a:gd name="connsiteX2" fmla="*/ 33832 w 33831"/>
                  <a:gd name="connsiteY2" fmla="*/ 513614 h 513613"/>
                  <a:gd name="connsiteX3" fmla="*/ 0 w 33831"/>
                  <a:gd name="connsiteY3" fmla="*/ 513614 h 513613"/>
                </a:gdLst>
                <a:ahLst/>
                <a:cxnLst>
                  <a:cxn ang="0">
                    <a:pos x="connsiteX0" y="connsiteY0"/>
                  </a:cxn>
                  <a:cxn ang="0">
                    <a:pos x="connsiteX1" y="connsiteY1"/>
                  </a:cxn>
                  <a:cxn ang="0">
                    <a:pos x="connsiteX2" y="connsiteY2"/>
                  </a:cxn>
                  <a:cxn ang="0">
                    <a:pos x="connsiteX3" y="connsiteY3"/>
                  </a:cxn>
                </a:cxnLst>
                <a:rect l="l" t="t" r="r" b="b"/>
                <a:pathLst>
                  <a:path w="33831" h="513613" extrusionOk="0">
                    <a:moveTo>
                      <a:pt x="0" y="0"/>
                    </a:moveTo>
                    <a:lnTo>
                      <a:pt x="33832" y="0"/>
                    </a:lnTo>
                    <a:lnTo>
                      <a:pt x="33832" y="513614"/>
                    </a:lnTo>
                    <a:lnTo>
                      <a:pt x="0" y="513614"/>
                    </a:lnTo>
                    <a:close/>
                  </a:path>
                </a:pathLst>
              </a:custGeom>
              <a:solidFill>
                <a:srgbClr val="FFFFFF"/>
              </a:solidFill>
              <a:ln w="0" cap="flat">
                <a:noFill/>
                <a:prstDash val="solid"/>
                <a:miter/>
              </a:ln>
            </p:spPr>
            <p:txBody>
              <a:bodyPr rtlCol="0" anchor="ctr"/>
              <a:lstStyle/>
              <a:p>
                <a:pPr>
                  <a:defRPr/>
                </a:pPr>
                <a:endParaRPr lang="en-GB"/>
              </a:p>
            </p:txBody>
          </p:sp>
          <p:sp>
            <p:nvSpPr>
              <p:cNvPr id="38" name="Полилиния: фигура 37"/>
              <p:cNvSpPr/>
              <p:nvPr/>
            </p:nvSpPr>
            <p:spPr bwMode="auto">
              <a:xfrm rot="-3804000">
                <a:off x="10516826" y="740020"/>
                <a:ext cx="770765" cy="33831"/>
              </a:xfrm>
              <a:custGeom>
                <a:avLst/>
                <a:gdLst>
                  <a:gd name="connsiteX0" fmla="*/ 0 w 770765"/>
                  <a:gd name="connsiteY0" fmla="*/ 0 h 33831"/>
                  <a:gd name="connsiteX1" fmla="*/ 770766 w 770765"/>
                  <a:gd name="connsiteY1" fmla="*/ 0 h 33831"/>
                  <a:gd name="connsiteX2" fmla="*/ 770766 w 770765"/>
                  <a:gd name="connsiteY2" fmla="*/ 33831 h 33831"/>
                  <a:gd name="connsiteX3" fmla="*/ 0 w 770765"/>
                  <a:gd name="connsiteY3" fmla="*/ 33831 h 33831"/>
                </a:gdLst>
                <a:ahLst/>
                <a:cxnLst>
                  <a:cxn ang="0">
                    <a:pos x="connsiteX0" y="connsiteY0"/>
                  </a:cxn>
                  <a:cxn ang="0">
                    <a:pos x="connsiteX1" y="connsiteY1"/>
                  </a:cxn>
                  <a:cxn ang="0">
                    <a:pos x="connsiteX2" y="connsiteY2"/>
                  </a:cxn>
                  <a:cxn ang="0">
                    <a:pos x="connsiteX3" y="connsiteY3"/>
                  </a:cxn>
                </a:cxnLst>
                <a:rect l="l" t="t" r="r" b="b"/>
                <a:pathLst>
                  <a:path w="770765" h="33831" extrusionOk="0">
                    <a:moveTo>
                      <a:pt x="0" y="0"/>
                    </a:moveTo>
                    <a:lnTo>
                      <a:pt x="770766" y="0"/>
                    </a:lnTo>
                    <a:lnTo>
                      <a:pt x="770766" y="33831"/>
                    </a:lnTo>
                    <a:lnTo>
                      <a:pt x="0" y="33831"/>
                    </a:lnTo>
                    <a:close/>
                  </a:path>
                </a:pathLst>
              </a:custGeom>
              <a:solidFill>
                <a:srgbClr val="FFFFFF"/>
              </a:solidFill>
              <a:ln w="0" cap="flat">
                <a:noFill/>
                <a:prstDash val="solid"/>
                <a:miter/>
              </a:ln>
            </p:spPr>
            <p:txBody>
              <a:bodyPr rtlCol="0" anchor="ctr"/>
              <a:lstStyle/>
              <a:p>
                <a:pPr>
                  <a:defRPr/>
                </a:pPr>
                <a:endParaRPr lang="en-GB"/>
              </a:p>
            </p:txBody>
          </p:sp>
        </p:grpSp>
      </p:gr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PhAnim="0" preserve="1" userDrawn="1">
  <p:cSld name="Слайд 8">
    <p:spTree>
      <p:nvGrpSpPr>
        <p:cNvPr id="1" name=""/>
        <p:cNvGrpSpPr/>
        <p:nvPr/>
      </p:nvGrpSpPr>
      <p:grpSpPr bwMode="auto">
        <a:xfrm>
          <a:off x="0" y="0"/>
          <a:ext cx="0" cy="0"/>
          <a:chOff x="0" y="0"/>
          <a:chExt cx="0" cy="0"/>
        </a:xfrm>
      </p:grpSpPr>
      <p:sp>
        <p:nvSpPr>
          <p:cNvPr id="3" name="Текст 46"/>
          <p:cNvSpPr>
            <a:spLocks noGrp="1"/>
          </p:cNvSpPr>
          <p:nvPr>
            <p:ph type="body" sz="quarter" idx="19"/>
          </p:nvPr>
        </p:nvSpPr>
        <p:spPr bwMode="auto">
          <a:xfrm>
            <a:off x="5375275" y="4005263"/>
            <a:ext cx="1612728" cy="193899"/>
          </a:xfrm>
        </p:spPr>
        <p:txBody>
          <a:bodyPr lIns="0" tIns="0" rIns="0" bIns="0">
            <a:spAutoFit/>
          </a:bodyPr>
          <a:lstStyle>
            <a:lvl1pPr algn="l">
              <a:defRPr sz="1400">
                <a:solidFill>
                  <a:schemeClr val="bg1"/>
                </a:solidFill>
                <a:latin typeface="TT Positive"/>
              </a:defRPr>
            </a:lvl1pPr>
            <a:lvl3pPr>
              <a:defRPr/>
            </a:lvl3pPr>
          </a:lstStyle>
          <a:p>
            <a:pPr lvl="0">
              <a:defRPr/>
            </a:pPr>
            <a:endParaRPr lang="ru-RU"/>
          </a:p>
        </p:txBody>
      </p:sp>
      <p:sp>
        <p:nvSpPr>
          <p:cNvPr id="4" name="Текст 46"/>
          <p:cNvSpPr>
            <a:spLocks noGrp="1"/>
          </p:cNvSpPr>
          <p:nvPr>
            <p:ph type="body" sz="quarter" idx="20"/>
          </p:nvPr>
        </p:nvSpPr>
        <p:spPr bwMode="auto">
          <a:xfrm>
            <a:off x="5375275" y="4311710"/>
            <a:ext cx="1612728" cy="193899"/>
          </a:xfrm>
        </p:spPr>
        <p:txBody>
          <a:bodyPr lIns="0" tIns="0" rIns="0" bIns="0">
            <a:spAutoFit/>
          </a:bodyPr>
          <a:lstStyle>
            <a:lvl1pPr algn="l">
              <a:defRPr sz="1400">
                <a:solidFill>
                  <a:schemeClr val="bg1"/>
                </a:solidFill>
                <a:latin typeface="TT Positive"/>
              </a:defRPr>
            </a:lvl1pPr>
            <a:lvl3pPr>
              <a:defRPr/>
            </a:lvl3pPr>
          </a:lstStyle>
          <a:p>
            <a:pPr lvl="0">
              <a:defRPr/>
            </a:pPr>
            <a:endParaRPr lang="ru-RU"/>
          </a:p>
        </p:txBody>
      </p:sp>
      <p:sp>
        <p:nvSpPr>
          <p:cNvPr id="5" name="Текст 46"/>
          <p:cNvSpPr>
            <a:spLocks noGrp="1"/>
          </p:cNvSpPr>
          <p:nvPr>
            <p:ph type="body" sz="quarter" idx="21"/>
          </p:nvPr>
        </p:nvSpPr>
        <p:spPr bwMode="auto">
          <a:xfrm>
            <a:off x="5375275" y="4618158"/>
            <a:ext cx="1612728" cy="193899"/>
          </a:xfrm>
        </p:spPr>
        <p:txBody>
          <a:bodyPr lIns="0" tIns="0" rIns="0" bIns="0">
            <a:spAutoFit/>
          </a:bodyPr>
          <a:lstStyle>
            <a:lvl1pPr algn="l">
              <a:defRPr sz="1400">
                <a:solidFill>
                  <a:schemeClr val="bg1"/>
                </a:solidFill>
                <a:latin typeface="TT Positive"/>
              </a:defRPr>
            </a:lvl1pPr>
            <a:lvl3pPr>
              <a:defRPr/>
            </a:lvl3pPr>
          </a:lstStyle>
          <a:p>
            <a:pPr lvl="0">
              <a:defRPr/>
            </a:pPr>
            <a:endParaRPr lang="ru-RU"/>
          </a:p>
        </p:txBody>
      </p:sp>
      <p:sp>
        <p:nvSpPr>
          <p:cNvPr id="6" name="Текст 46"/>
          <p:cNvSpPr>
            <a:spLocks noGrp="1"/>
          </p:cNvSpPr>
          <p:nvPr>
            <p:ph type="body" sz="quarter" idx="22"/>
          </p:nvPr>
        </p:nvSpPr>
        <p:spPr bwMode="auto">
          <a:xfrm>
            <a:off x="10028410" y="4005263"/>
            <a:ext cx="1612728" cy="193899"/>
          </a:xfrm>
        </p:spPr>
        <p:txBody>
          <a:bodyPr lIns="0" tIns="0" rIns="0" bIns="0">
            <a:spAutoFit/>
          </a:bodyPr>
          <a:lstStyle>
            <a:lvl1pPr algn="l">
              <a:defRPr sz="1400">
                <a:solidFill>
                  <a:schemeClr val="bg1"/>
                </a:solidFill>
                <a:latin typeface="TT Positive"/>
              </a:defRPr>
            </a:lvl1pPr>
            <a:lvl3pPr>
              <a:defRPr/>
            </a:lvl3pPr>
          </a:lstStyle>
          <a:p>
            <a:pPr lvl="0">
              <a:defRPr/>
            </a:pPr>
            <a:endParaRPr lang="ru-RU"/>
          </a:p>
        </p:txBody>
      </p:sp>
      <p:sp>
        <p:nvSpPr>
          <p:cNvPr id="7" name="Текст 46"/>
          <p:cNvSpPr>
            <a:spLocks noGrp="1"/>
          </p:cNvSpPr>
          <p:nvPr>
            <p:ph type="body" sz="quarter" idx="23"/>
          </p:nvPr>
        </p:nvSpPr>
        <p:spPr bwMode="auto">
          <a:xfrm>
            <a:off x="10028410" y="4311710"/>
            <a:ext cx="1612728" cy="193899"/>
          </a:xfrm>
        </p:spPr>
        <p:txBody>
          <a:bodyPr lIns="0" tIns="0" rIns="0" bIns="0">
            <a:spAutoFit/>
          </a:bodyPr>
          <a:lstStyle>
            <a:lvl1pPr algn="l">
              <a:defRPr sz="1400">
                <a:solidFill>
                  <a:schemeClr val="bg1"/>
                </a:solidFill>
                <a:latin typeface="TT Positive"/>
              </a:defRPr>
            </a:lvl1pPr>
            <a:lvl3pPr>
              <a:defRPr/>
            </a:lvl3pPr>
          </a:lstStyle>
          <a:p>
            <a:pPr lvl="0">
              <a:defRPr/>
            </a:pPr>
            <a:endParaRPr lang="ru-RU"/>
          </a:p>
        </p:txBody>
      </p:sp>
      <p:sp>
        <p:nvSpPr>
          <p:cNvPr id="8" name="Текст 46"/>
          <p:cNvSpPr>
            <a:spLocks noGrp="1"/>
          </p:cNvSpPr>
          <p:nvPr>
            <p:ph type="body" sz="quarter" idx="24"/>
          </p:nvPr>
        </p:nvSpPr>
        <p:spPr bwMode="auto">
          <a:xfrm>
            <a:off x="10028410" y="4618158"/>
            <a:ext cx="1612728" cy="193899"/>
          </a:xfrm>
        </p:spPr>
        <p:txBody>
          <a:bodyPr lIns="0" tIns="0" rIns="0" bIns="0">
            <a:spAutoFit/>
          </a:bodyPr>
          <a:lstStyle>
            <a:lvl1pPr algn="l">
              <a:defRPr sz="1400">
                <a:solidFill>
                  <a:schemeClr val="bg1"/>
                </a:solidFill>
                <a:latin typeface="TT Positive"/>
              </a:defRPr>
            </a:lvl1pPr>
            <a:lvl3pPr>
              <a:defRPr/>
            </a:lvl3pPr>
          </a:lstStyle>
          <a:p>
            <a:pPr lvl="0">
              <a:defRPr/>
            </a:pPr>
            <a:endParaRPr lang="ru-RU"/>
          </a:p>
        </p:txBody>
      </p:sp>
      <p:sp>
        <p:nvSpPr>
          <p:cNvPr id="9" name="Shape 9"/>
          <p:cNvSpPr>
            <a:spLocks noGrp="1"/>
          </p:cNvSpPr>
          <p:nvPr>
            <p:ph type="title" hasCustomPrompt="1"/>
          </p:nvPr>
        </p:nvSpPr>
        <p:spPr bwMode="auto">
          <a:xfrm>
            <a:off x="587375" y="721515"/>
            <a:ext cx="8052144" cy="1052552"/>
          </a:xfrm>
        </p:spPr>
        <p:txBody>
          <a:bodyPr vert="horz" lIns="0" tIns="0" rIns="0" bIns="0" rtlCol="0" anchor="t">
            <a:noAutofit/>
          </a:bodyPr>
          <a:lstStyle>
            <a:lvl1pPr>
              <a:lnSpc>
                <a:spcPct val="80000"/>
              </a:lnSpc>
              <a:defRPr lang="ru-RU" sz="4800" b="0" i="0" spc="-200">
                <a:solidFill>
                  <a:schemeClr val="bg1"/>
                </a:solidFill>
                <a:latin typeface="TT Positive DemiBold"/>
                <a:ea typeface="+mj-ea"/>
                <a:cs typeface="+mj-cs"/>
              </a:defRPr>
            </a:lvl1pPr>
          </a:lstStyle>
          <a:p>
            <a:pPr lvl="0" algn="l" defTabSz="914400">
              <a:lnSpc>
                <a:spcPct val="80000"/>
              </a:lnSpc>
              <a:spcBef>
                <a:spcPts val="0"/>
              </a:spcBef>
              <a:buNone/>
              <a:defRPr/>
            </a:pPr>
            <a:r>
              <a:rPr lang="ru-RU"/>
              <a:t>Заголовок — главная </a:t>
            </a:r>
            <a:br>
              <a:rPr lang="ru-RU"/>
            </a:br>
            <a:r>
              <a:rPr lang="ru-RU"/>
              <a:t>мысль слайда</a:t>
            </a:r>
            <a:endParaRPr/>
          </a:p>
        </p:txBody>
      </p:sp>
      <p:sp>
        <p:nvSpPr>
          <p:cNvPr id="26" name="Текст 14"/>
          <p:cNvSpPr txBox="1"/>
          <p:nvPr userDrawn="1"/>
        </p:nvSpPr>
        <p:spPr bwMode="auto">
          <a:xfrm>
            <a:off x="573625" y="391063"/>
            <a:ext cx="10515600" cy="152349"/>
          </a:xfrm>
          <a:prstGeom prst="rect">
            <a:avLst/>
          </a:prstGeom>
        </p:spPr>
        <p:txBody>
          <a:bodyPr vert="horz" lIns="0" tIns="0" rIns="0" bIns="0" rtlCol="0">
            <a:spAutoFit/>
          </a:bodyPr>
          <a:lstStyle>
            <a:lvl1pPr marL="0" indent="0" algn="l" defTabSz="914400">
              <a:lnSpc>
                <a:spcPct val="90000"/>
              </a:lnSpc>
              <a:spcBef>
                <a:spcPts val="1000"/>
              </a:spcBef>
              <a:buFontTx/>
              <a:buNone/>
              <a:defRPr sz="2800" b="0" i="0">
                <a:solidFill>
                  <a:srgbClr val="212121"/>
                </a:solidFill>
                <a:latin typeface="TT Positive"/>
                <a:ea typeface="+mn-ea"/>
                <a:cs typeface="+mn-cs"/>
              </a:defRPr>
            </a:lvl1pPr>
            <a:lvl2pPr marL="457200" indent="0" algn="l" defTabSz="914400">
              <a:lnSpc>
                <a:spcPct val="90000"/>
              </a:lnSpc>
              <a:spcBef>
                <a:spcPts val="500"/>
              </a:spcBef>
              <a:buFontTx/>
              <a:buNone/>
              <a:defRPr sz="2400" b="0" i="0">
                <a:solidFill>
                  <a:srgbClr val="212121"/>
                </a:solidFill>
                <a:latin typeface="TT Positive"/>
                <a:ea typeface="+mn-ea"/>
                <a:cs typeface="+mn-cs"/>
              </a:defRPr>
            </a:lvl2pPr>
            <a:lvl3pPr marL="914400" indent="0" algn="l" defTabSz="914400">
              <a:lnSpc>
                <a:spcPct val="90000"/>
              </a:lnSpc>
              <a:spcBef>
                <a:spcPts val="500"/>
              </a:spcBef>
              <a:buFontTx/>
              <a:buNone/>
              <a:defRPr sz="2000" b="0" i="0">
                <a:solidFill>
                  <a:srgbClr val="212121"/>
                </a:solidFill>
                <a:latin typeface="TT Positive"/>
                <a:ea typeface="+mn-ea"/>
                <a:cs typeface="+mn-cs"/>
              </a:defRPr>
            </a:lvl3pPr>
            <a:lvl4pPr marL="1371600" indent="0" algn="l" defTabSz="914400">
              <a:lnSpc>
                <a:spcPct val="90000"/>
              </a:lnSpc>
              <a:spcBef>
                <a:spcPts val="500"/>
              </a:spcBef>
              <a:buFontTx/>
              <a:buNone/>
              <a:defRPr sz="1800" b="0" i="0">
                <a:solidFill>
                  <a:srgbClr val="212121"/>
                </a:solidFill>
                <a:latin typeface="TT Positive"/>
                <a:ea typeface="+mn-ea"/>
                <a:cs typeface="+mn-cs"/>
              </a:defRPr>
            </a:lvl4pPr>
            <a:lvl5pPr marL="1828800" indent="0" algn="l" defTabSz="914400">
              <a:lnSpc>
                <a:spcPct val="90000"/>
              </a:lnSpc>
              <a:spcBef>
                <a:spcPts val="500"/>
              </a:spcBef>
              <a:buFontTx/>
              <a:buNone/>
              <a:defRPr sz="1800" b="0" i="0">
                <a:solidFill>
                  <a:srgbClr val="212121"/>
                </a:solidFill>
                <a:latin typeface="TT Positive"/>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a:defRPr/>
            </a:pPr>
            <a:r>
              <a:rPr lang="en-US" sz="1100">
                <a:solidFill>
                  <a:schemeClr val="tx2">
                    <a:lumMod val="50000"/>
                  </a:schemeClr>
                </a:solidFill>
                <a:latin typeface="TT Positive Medium"/>
              </a:rPr>
              <a:t>POSITIVE HACK DAYS FEST 2024</a:t>
            </a:r>
            <a:endParaRPr lang="ru-RU" sz="1100">
              <a:solidFill>
                <a:schemeClr val="tx2">
                  <a:lumMod val="50000"/>
                </a:schemeClr>
              </a:solidFill>
              <a:latin typeface="TT Positive Medium"/>
            </a:endParaRPr>
          </a:p>
        </p:txBody>
      </p:sp>
      <p:sp>
        <p:nvSpPr>
          <p:cNvPr id="27" name="TextBox 26"/>
          <p:cNvSpPr txBox="1"/>
          <p:nvPr userDrawn="1"/>
        </p:nvSpPr>
        <p:spPr bwMode="auto">
          <a:xfrm>
            <a:off x="587375" y="6417642"/>
            <a:ext cx="383003" cy="184666"/>
          </a:xfrm>
          <a:prstGeom prst="rect">
            <a:avLst/>
          </a:prstGeom>
          <a:noFill/>
        </p:spPr>
        <p:txBody>
          <a:bodyPr wrap="square" lIns="0" tIns="0" rIns="0" bIns="0" rtlCol="0" anchor="b">
            <a:spAutoFit/>
          </a:bodyPr>
          <a:lstStyle/>
          <a:p>
            <a:pPr algn="l">
              <a:defRPr/>
            </a:pPr>
            <a:fld id="{C4C0981C-535B-4EEC-A7A3-4818C0CB8BA2}" type="slidenum">
              <a:rPr lang="ru-RU" sz="1200">
                <a:solidFill>
                  <a:schemeClr val="bg1"/>
                </a:solidFill>
                <a:latin typeface="TT Positive"/>
              </a:rPr>
              <a:t>‹#›</a:t>
            </a:fld>
            <a:endParaRPr lang="ru-RU" sz="1200">
              <a:solidFill>
                <a:schemeClr val="bg1"/>
              </a:solidFill>
              <a:latin typeface="TT Positive"/>
            </a:endParaRPr>
          </a:p>
        </p:txBody>
      </p:sp>
      <p:grpSp>
        <p:nvGrpSpPr>
          <p:cNvPr id="2" name="Группа 1"/>
          <p:cNvGrpSpPr/>
          <p:nvPr userDrawn="1"/>
        </p:nvGrpSpPr>
        <p:grpSpPr bwMode="auto">
          <a:xfrm>
            <a:off x="9026645" y="385622"/>
            <a:ext cx="2614657" cy="704331"/>
            <a:chOff x="9026645" y="404770"/>
            <a:chExt cx="2614657" cy="704331"/>
          </a:xfrm>
        </p:grpSpPr>
        <p:grpSp>
          <p:nvGrpSpPr>
            <p:cNvPr id="28" name="Рисунок 2"/>
            <p:cNvGrpSpPr/>
            <p:nvPr/>
          </p:nvGrpSpPr>
          <p:grpSpPr bwMode="auto">
            <a:xfrm>
              <a:off x="9026645" y="462612"/>
              <a:ext cx="1703084" cy="427988"/>
              <a:chOff x="9026645" y="462612"/>
              <a:chExt cx="1703084" cy="427988"/>
            </a:xfrm>
            <a:solidFill>
              <a:srgbClr val="FFFFFF"/>
            </a:solidFill>
          </p:grpSpPr>
          <p:sp>
            <p:nvSpPr>
              <p:cNvPr id="37" name="Полилиния: фигура 36"/>
              <p:cNvSpPr/>
              <p:nvPr/>
            </p:nvSpPr>
            <p:spPr bwMode="auto">
              <a:xfrm>
                <a:off x="9026645" y="568266"/>
                <a:ext cx="355014" cy="322334"/>
              </a:xfrm>
              <a:custGeom>
                <a:avLst/>
                <a:gdLst>
                  <a:gd name="connsiteX0" fmla="*/ 340793 w 355014"/>
                  <a:gd name="connsiteY0" fmla="*/ 57304 h 322334"/>
                  <a:gd name="connsiteX1" fmla="*/ 300625 w 355014"/>
                  <a:gd name="connsiteY1" fmla="*/ 14932 h 322334"/>
                  <a:gd name="connsiteX2" fmla="*/ 241255 w 355014"/>
                  <a:gd name="connsiteY2" fmla="*/ 0 h 322334"/>
                  <a:gd name="connsiteX3" fmla="*/ 0 w 355014"/>
                  <a:gd name="connsiteY3" fmla="*/ 0 h 322334"/>
                  <a:gd name="connsiteX4" fmla="*/ 0 w 355014"/>
                  <a:gd name="connsiteY4" fmla="*/ 322335 h 322334"/>
                  <a:gd name="connsiteX5" fmla="*/ 78958 w 355014"/>
                  <a:gd name="connsiteY5" fmla="*/ 322335 h 322334"/>
                  <a:gd name="connsiteX6" fmla="*/ 78958 w 355014"/>
                  <a:gd name="connsiteY6" fmla="*/ 237784 h 322334"/>
                  <a:gd name="connsiteX7" fmla="*/ 241228 w 355014"/>
                  <a:gd name="connsiteY7" fmla="*/ 237784 h 322334"/>
                  <a:gd name="connsiteX8" fmla="*/ 300598 w 355014"/>
                  <a:gd name="connsiteY8" fmla="*/ 222852 h 322334"/>
                  <a:gd name="connsiteX9" fmla="*/ 340766 w 355014"/>
                  <a:gd name="connsiteY9" fmla="*/ 180287 h 322334"/>
                  <a:gd name="connsiteX10" fmla="*/ 355009 w 355014"/>
                  <a:gd name="connsiteY10" fmla="*/ 115820 h 322334"/>
                  <a:gd name="connsiteX11" fmla="*/ 340766 w 355014"/>
                  <a:gd name="connsiteY11" fmla="*/ 57331 h 322334"/>
                  <a:gd name="connsiteX12" fmla="*/ 276271 w 355014"/>
                  <a:gd name="connsiteY12" fmla="*/ 123369 h 322334"/>
                  <a:gd name="connsiteX13" fmla="*/ 237481 w 355014"/>
                  <a:gd name="connsiteY13" fmla="*/ 162352 h 322334"/>
                  <a:gd name="connsiteX14" fmla="*/ 78958 w 355014"/>
                  <a:gd name="connsiteY14" fmla="*/ 162352 h 322334"/>
                  <a:gd name="connsiteX15" fmla="*/ 78958 w 355014"/>
                  <a:gd name="connsiteY15" fmla="*/ 76010 h 322334"/>
                  <a:gd name="connsiteX16" fmla="*/ 237481 w 355014"/>
                  <a:gd name="connsiteY16" fmla="*/ 76010 h 322334"/>
                  <a:gd name="connsiteX17" fmla="*/ 276271 w 355014"/>
                  <a:gd name="connsiteY17" fmla="*/ 114994 h 322334"/>
                  <a:gd name="connsiteX18" fmla="*/ 276271 w 355014"/>
                  <a:gd name="connsiteY18" fmla="*/ 123341 h 322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55014" h="322334" extrusionOk="0">
                    <a:moveTo>
                      <a:pt x="340793" y="57304"/>
                    </a:moveTo>
                    <a:cubicBezTo>
                      <a:pt x="331289" y="39011"/>
                      <a:pt x="317844" y="24878"/>
                      <a:pt x="300625" y="14932"/>
                    </a:cubicBezTo>
                    <a:cubicBezTo>
                      <a:pt x="283407" y="4987"/>
                      <a:pt x="263626" y="0"/>
                      <a:pt x="241255" y="0"/>
                    </a:cubicBezTo>
                    <a:lnTo>
                      <a:pt x="0" y="0"/>
                    </a:lnTo>
                    <a:lnTo>
                      <a:pt x="0" y="322335"/>
                    </a:lnTo>
                    <a:lnTo>
                      <a:pt x="78958" y="322335"/>
                    </a:lnTo>
                    <a:lnTo>
                      <a:pt x="78958" y="237784"/>
                    </a:lnTo>
                    <a:lnTo>
                      <a:pt x="241228" y="237784"/>
                    </a:lnTo>
                    <a:cubicBezTo>
                      <a:pt x="263598" y="237784"/>
                      <a:pt x="283379" y="232825"/>
                      <a:pt x="300598" y="222852"/>
                    </a:cubicBezTo>
                    <a:cubicBezTo>
                      <a:pt x="317817" y="212906"/>
                      <a:pt x="331261" y="198773"/>
                      <a:pt x="340766" y="180287"/>
                    </a:cubicBezTo>
                    <a:cubicBezTo>
                      <a:pt x="350270" y="161773"/>
                      <a:pt x="355009" y="140284"/>
                      <a:pt x="355009" y="115820"/>
                    </a:cubicBezTo>
                    <a:cubicBezTo>
                      <a:pt x="355202" y="91741"/>
                      <a:pt x="350270" y="75817"/>
                      <a:pt x="340766" y="57331"/>
                    </a:cubicBezTo>
                    <a:close/>
                    <a:moveTo>
                      <a:pt x="276271" y="123369"/>
                    </a:moveTo>
                    <a:cubicBezTo>
                      <a:pt x="276271" y="144858"/>
                      <a:pt x="258860" y="162352"/>
                      <a:pt x="237481" y="162352"/>
                    </a:cubicBezTo>
                    <a:lnTo>
                      <a:pt x="78958" y="162352"/>
                    </a:lnTo>
                    <a:lnTo>
                      <a:pt x="78958" y="76010"/>
                    </a:lnTo>
                    <a:lnTo>
                      <a:pt x="237481" y="76010"/>
                    </a:lnTo>
                    <a:cubicBezTo>
                      <a:pt x="258860" y="76010"/>
                      <a:pt x="276271" y="93532"/>
                      <a:pt x="276271" y="114994"/>
                    </a:cubicBezTo>
                    <a:lnTo>
                      <a:pt x="276271" y="123341"/>
                    </a:lnTo>
                    <a:close/>
                  </a:path>
                </a:pathLst>
              </a:custGeom>
              <a:solidFill>
                <a:srgbClr val="FFFFFF"/>
              </a:solidFill>
              <a:ln w="0" cap="flat">
                <a:noFill/>
                <a:prstDash val="solid"/>
                <a:miter/>
              </a:ln>
            </p:spPr>
            <p:txBody>
              <a:bodyPr rtlCol="0" anchor="ctr"/>
              <a:lstStyle/>
              <a:p>
                <a:pPr>
                  <a:defRPr/>
                </a:pPr>
                <a:endParaRPr lang="en-GB"/>
              </a:p>
            </p:txBody>
          </p:sp>
          <p:sp>
            <p:nvSpPr>
              <p:cNvPr id="38" name="Полилиния: фигура 37"/>
              <p:cNvSpPr/>
              <p:nvPr/>
            </p:nvSpPr>
            <p:spPr bwMode="auto">
              <a:xfrm>
                <a:off x="9421298" y="462612"/>
                <a:ext cx="355008" cy="344015"/>
              </a:xfrm>
              <a:custGeom>
                <a:avLst/>
                <a:gdLst>
                  <a:gd name="connsiteX0" fmla="*/ 276244 w 355008"/>
                  <a:gd name="connsiteY0" fmla="*/ 226240 h 344016"/>
                  <a:gd name="connsiteX1" fmla="*/ 265169 w 355008"/>
                  <a:gd name="connsiteY1" fmla="*/ 193814 h 344016"/>
                  <a:gd name="connsiteX2" fmla="*/ 236875 w 355008"/>
                  <a:gd name="connsiteY2" fmla="*/ 181664 h 344016"/>
                  <a:gd name="connsiteX3" fmla="*/ 78958 w 355008"/>
                  <a:gd name="connsiteY3" fmla="*/ 181664 h 344016"/>
                  <a:gd name="connsiteX4" fmla="*/ 78958 w 355008"/>
                  <a:gd name="connsiteY4" fmla="*/ 344016 h 344016"/>
                  <a:gd name="connsiteX5" fmla="*/ 0 w 355008"/>
                  <a:gd name="connsiteY5" fmla="*/ 344016 h 344016"/>
                  <a:gd name="connsiteX6" fmla="*/ 0 w 355008"/>
                  <a:gd name="connsiteY6" fmla="*/ 0 h 344016"/>
                  <a:gd name="connsiteX7" fmla="*/ 78958 w 355008"/>
                  <a:gd name="connsiteY7" fmla="*/ 0 h 344016"/>
                  <a:gd name="connsiteX8" fmla="*/ 78958 w 355008"/>
                  <a:gd name="connsiteY8" fmla="*/ 106646 h 344016"/>
                  <a:gd name="connsiteX9" fmla="*/ 241228 w 355008"/>
                  <a:gd name="connsiteY9" fmla="*/ 106646 h 344016"/>
                  <a:gd name="connsiteX10" fmla="*/ 300598 w 355008"/>
                  <a:gd name="connsiteY10" fmla="*/ 121578 h 344016"/>
                  <a:gd name="connsiteX11" fmla="*/ 340766 w 355008"/>
                  <a:gd name="connsiteY11" fmla="*/ 164170 h 344016"/>
                  <a:gd name="connsiteX12" fmla="*/ 355009 w 355008"/>
                  <a:gd name="connsiteY12" fmla="*/ 228637 h 344016"/>
                  <a:gd name="connsiteX13" fmla="*/ 355009 w 355008"/>
                  <a:gd name="connsiteY13" fmla="*/ 343851 h 344016"/>
                  <a:gd name="connsiteX14" fmla="*/ 275638 w 355008"/>
                  <a:gd name="connsiteY14" fmla="*/ 343851 h 344016"/>
                  <a:gd name="connsiteX15" fmla="*/ 276244 w 355008"/>
                  <a:gd name="connsiteY15" fmla="*/ 226268 h 344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55008" h="344016" extrusionOk="0">
                    <a:moveTo>
                      <a:pt x="276244" y="226240"/>
                    </a:moveTo>
                    <a:cubicBezTo>
                      <a:pt x="276244" y="212713"/>
                      <a:pt x="272469" y="201776"/>
                      <a:pt x="265169" y="193814"/>
                    </a:cubicBezTo>
                    <a:cubicBezTo>
                      <a:pt x="257840" y="185659"/>
                      <a:pt x="248336" y="181664"/>
                      <a:pt x="236875" y="181664"/>
                    </a:cubicBezTo>
                    <a:lnTo>
                      <a:pt x="78958" y="181664"/>
                    </a:lnTo>
                    <a:lnTo>
                      <a:pt x="78958" y="344016"/>
                    </a:lnTo>
                    <a:lnTo>
                      <a:pt x="0" y="344016"/>
                    </a:lnTo>
                    <a:lnTo>
                      <a:pt x="0" y="0"/>
                    </a:lnTo>
                    <a:lnTo>
                      <a:pt x="78958" y="0"/>
                    </a:lnTo>
                    <a:lnTo>
                      <a:pt x="78958" y="106646"/>
                    </a:lnTo>
                    <a:lnTo>
                      <a:pt x="241228" y="106646"/>
                    </a:lnTo>
                    <a:cubicBezTo>
                      <a:pt x="263598" y="106646"/>
                      <a:pt x="283379" y="111632"/>
                      <a:pt x="300598" y="121578"/>
                    </a:cubicBezTo>
                    <a:cubicBezTo>
                      <a:pt x="317817" y="131524"/>
                      <a:pt x="331289" y="145657"/>
                      <a:pt x="340766" y="164170"/>
                    </a:cubicBezTo>
                    <a:cubicBezTo>
                      <a:pt x="350270" y="182684"/>
                      <a:pt x="355009" y="204173"/>
                      <a:pt x="355009" y="228637"/>
                    </a:cubicBezTo>
                    <a:lnTo>
                      <a:pt x="355009" y="343851"/>
                    </a:lnTo>
                    <a:lnTo>
                      <a:pt x="275638" y="343851"/>
                    </a:lnTo>
                    <a:lnTo>
                      <a:pt x="276244" y="226268"/>
                    </a:lnTo>
                    <a:close/>
                  </a:path>
                </a:pathLst>
              </a:custGeom>
              <a:solidFill>
                <a:srgbClr val="FFFFFF"/>
              </a:solidFill>
              <a:ln w="0" cap="flat">
                <a:noFill/>
                <a:prstDash val="solid"/>
                <a:miter/>
              </a:ln>
            </p:spPr>
            <p:txBody>
              <a:bodyPr rtlCol="0" anchor="ctr"/>
              <a:lstStyle/>
              <a:p>
                <a:pPr>
                  <a:defRPr/>
                </a:pPr>
                <a:endParaRPr lang="en-GB"/>
              </a:p>
            </p:txBody>
          </p:sp>
          <p:sp>
            <p:nvSpPr>
              <p:cNvPr id="39" name="Полилиния: фигура 38"/>
              <p:cNvSpPr/>
              <p:nvPr/>
            </p:nvSpPr>
            <p:spPr bwMode="auto">
              <a:xfrm>
                <a:off x="9815896" y="462612"/>
                <a:ext cx="355036" cy="343630"/>
              </a:xfrm>
              <a:custGeom>
                <a:avLst/>
                <a:gdLst>
                  <a:gd name="connsiteX0" fmla="*/ 14243 w 355036"/>
                  <a:gd name="connsiteY0" fmla="*/ 286327 h 343630"/>
                  <a:gd name="connsiteX1" fmla="*/ 54411 w 355036"/>
                  <a:gd name="connsiteY1" fmla="*/ 328699 h 343630"/>
                  <a:gd name="connsiteX2" fmla="*/ 113781 w 355036"/>
                  <a:gd name="connsiteY2" fmla="*/ 343631 h 343630"/>
                  <a:gd name="connsiteX3" fmla="*/ 355037 w 355036"/>
                  <a:gd name="connsiteY3" fmla="*/ 343631 h 343630"/>
                  <a:gd name="connsiteX4" fmla="*/ 355037 w 355036"/>
                  <a:gd name="connsiteY4" fmla="*/ 0 h 343630"/>
                  <a:gd name="connsiteX5" fmla="*/ 276078 w 355036"/>
                  <a:gd name="connsiteY5" fmla="*/ 0 h 343630"/>
                  <a:gd name="connsiteX6" fmla="*/ 276078 w 355036"/>
                  <a:gd name="connsiteY6" fmla="*/ 105847 h 343630"/>
                  <a:gd name="connsiteX7" fmla="*/ 113781 w 355036"/>
                  <a:gd name="connsiteY7" fmla="*/ 105847 h 343630"/>
                  <a:gd name="connsiteX8" fmla="*/ 54411 w 355036"/>
                  <a:gd name="connsiteY8" fmla="*/ 120779 h 343630"/>
                  <a:gd name="connsiteX9" fmla="*/ 14243 w 355036"/>
                  <a:gd name="connsiteY9" fmla="*/ 163371 h 343630"/>
                  <a:gd name="connsiteX10" fmla="*/ 0 w 355036"/>
                  <a:gd name="connsiteY10" fmla="*/ 227838 h 343630"/>
                  <a:gd name="connsiteX11" fmla="*/ 14243 w 355036"/>
                  <a:gd name="connsiteY11" fmla="*/ 286327 h 343630"/>
                  <a:gd name="connsiteX12" fmla="*/ 78958 w 355036"/>
                  <a:gd name="connsiteY12" fmla="*/ 220455 h 343630"/>
                  <a:gd name="connsiteX13" fmla="*/ 117749 w 355036"/>
                  <a:gd name="connsiteY13" fmla="*/ 181472 h 343630"/>
                  <a:gd name="connsiteX14" fmla="*/ 276271 w 355036"/>
                  <a:gd name="connsiteY14" fmla="*/ 181472 h 343630"/>
                  <a:gd name="connsiteX15" fmla="*/ 276271 w 355036"/>
                  <a:gd name="connsiteY15" fmla="*/ 267813 h 343630"/>
                  <a:gd name="connsiteX16" fmla="*/ 117749 w 355036"/>
                  <a:gd name="connsiteY16" fmla="*/ 267813 h 343630"/>
                  <a:gd name="connsiteX17" fmla="*/ 78958 w 355036"/>
                  <a:gd name="connsiteY17" fmla="*/ 228830 h 343630"/>
                  <a:gd name="connsiteX18" fmla="*/ 78958 w 355036"/>
                  <a:gd name="connsiteY18" fmla="*/ 220482 h 34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55036" h="343630" extrusionOk="0">
                    <a:moveTo>
                      <a:pt x="14243" y="286327"/>
                    </a:moveTo>
                    <a:cubicBezTo>
                      <a:pt x="23748" y="304620"/>
                      <a:pt x="37192" y="318753"/>
                      <a:pt x="54411" y="328699"/>
                    </a:cubicBezTo>
                    <a:cubicBezTo>
                      <a:pt x="71630" y="338644"/>
                      <a:pt x="91411" y="343631"/>
                      <a:pt x="113781" y="343631"/>
                    </a:cubicBezTo>
                    <a:lnTo>
                      <a:pt x="355037" y="343631"/>
                    </a:lnTo>
                    <a:lnTo>
                      <a:pt x="355037" y="0"/>
                    </a:lnTo>
                    <a:lnTo>
                      <a:pt x="276078" y="0"/>
                    </a:lnTo>
                    <a:lnTo>
                      <a:pt x="276078" y="105847"/>
                    </a:lnTo>
                    <a:lnTo>
                      <a:pt x="113781" y="105847"/>
                    </a:lnTo>
                    <a:cubicBezTo>
                      <a:pt x="91411" y="105847"/>
                      <a:pt x="71630" y="110833"/>
                      <a:pt x="54411" y="120779"/>
                    </a:cubicBezTo>
                    <a:cubicBezTo>
                      <a:pt x="37192" y="130725"/>
                      <a:pt x="23748" y="144858"/>
                      <a:pt x="14243" y="163371"/>
                    </a:cubicBezTo>
                    <a:cubicBezTo>
                      <a:pt x="4739" y="181885"/>
                      <a:pt x="0" y="203374"/>
                      <a:pt x="0" y="227838"/>
                    </a:cubicBezTo>
                    <a:cubicBezTo>
                      <a:pt x="0" y="252303"/>
                      <a:pt x="4739" y="268034"/>
                      <a:pt x="14243" y="286327"/>
                    </a:cubicBezTo>
                    <a:close/>
                    <a:moveTo>
                      <a:pt x="78958" y="220455"/>
                    </a:moveTo>
                    <a:cubicBezTo>
                      <a:pt x="78958" y="198966"/>
                      <a:pt x="96370" y="181472"/>
                      <a:pt x="117749" y="181472"/>
                    </a:cubicBezTo>
                    <a:lnTo>
                      <a:pt x="276271" y="181472"/>
                    </a:lnTo>
                    <a:lnTo>
                      <a:pt x="276271" y="267813"/>
                    </a:lnTo>
                    <a:lnTo>
                      <a:pt x="117749" y="267813"/>
                    </a:lnTo>
                    <a:cubicBezTo>
                      <a:pt x="96370" y="267813"/>
                      <a:pt x="78958" y="250319"/>
                      <a:pt x="78958" y="228830"/>
                    </a:cubicBezTo>
                    <a:lnTo>
                      <a:pt x="78958" y="220482"/>
                    </a:lnTo>
                    <a:close/>
                  </a:path>
                </a:pathLst>
              </a:custGeom>
              <a:solidFill>
                <a:srgbClr val="FFFFFF"/>
              </a:solidFill>
              <a:ln w="0" cap="flat">
                <a:noFill/>
                <a:prstDash val="solid"/>
                <a:miter/>
              </a:ln>
            </p:spPr>
            <p:txBody>
              <a:bodyPr rtlCol="0" anchor="ctr"/>
              <a:lstStyle/>
              <a:p>
                <a:pPr>
                  <a:defRPr/>
                </a:pPr>
                <a:endParaRPr lang="en-GB"/>
              </a:p>
            </p:txBody>
          </p:sp>
          <p:sp>
            <p:nvSpPr>
              <p:cNvPr id="40" name="Полилиния: фигура 39"/>
              <p:cNvSpPr/>
              <p:nvPr/>
            </p:nvSpPr>
            <p:spPr bwMode="auto">
              <a:xfrm>
                <a:off x="9894882" y="839027"/>
                <a:ext cx="276271" cy="17604"/>
              </a:xfrm>
              <a:custGeom>
                <a:avLst/>
                <a:gdLst>
                  <a:gd name="connsiteX0" fmla="*/ 276271 w 276271"/>
                  <a:gd name="connsiteY0" fmla="*/ 0 h 17604"/>
                  <a:gd name="connsiteX1" fmla="*/ 0 w 276271"/>
                  <a:gd name="connsiteY1" fmla="*/ 0 h 17604"/>
                  <a:gd name="connsiteX2" fmla="*/ 0 w 276271"/>
                  <a:gd name="connsiteY2" fmla="*/ 17604 h 17604"/>
                  <a:gd name="connsiteX3" fmla="*/ 276271 w 276271"/>
                  <a:gd name="connsiteY3" fmla="*/ 17604 h 17604"/>
                  <a:gd name="connsiteX4" fmla="*/ 276271 w 276271"/>
                  <a:gd name="connsiteY4" fmla="*/ 0 h 17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271" h="17604" extrusionOk="0">
                    <a:moveTo>
                      <a:pt x="276271" y="0"/>
                    </a:moveTo>
                    <a:lnTo>
                      <a:pt x="0" y="0"/>
                    </a:lnTo>
                    <a:lnTo>
                      <a:pt x="0" y="17604"/>
                    </a:lnTo>
                    <a:lnTo>
                      <a:pt x="276271" y="17604"/>
                    </a:lnTo>
                    <a:lnTo>
                      <a:pt x="276271" y="0"/>
                    </a:lnTo>
                    <a:close/>
                  </a:path>
                </a:pathLst>
              </a:custGeom>
              <a:solidFill>
                <a:srgbClr val="FFFFFF"/>
              </a:solidFill>
              <a:ln w="0" cap="flat">
                <a:noFill/>
                <a:prstDash val="solid"/>
                <a:miter/>
              </a:ln>
            </p:spPr>
            <p:txBody>
              <a:bodyPr rtlCol="0" anchor="ctr"/>
              <a:lstStyle/>
              <a:p>
                <a:pPr>
                  <a:defRPr/>
                </a:pPr>
                <a:endParaRPr lang="en-GB"/>
              </a:p>
            </p:txBody>
          </p:sp>
          <p:sp>
            <p:nvSpPr>
              <p:cNvPr id="41" name="Полилиния: фигура 40"/>
              <p:cNvSpPr/>
              <p:nvPr/>
            </p:nvSpPr>
            <p:spPr bwMode="auto">
              <a:xfrm>
                <a:off x="9026645" y="518291"/>
                <a:ext cx="276271" cy="17604"/>
              </a:xfrm>
              <a:custGeom>
                <a:avLst/>
                <a:gdLst>
                  <a:gd name="connsiteX0" fmla="*/ 276271 w 276271"/>
                  <a:gd name="connsiteY0" fmla="*/ 0 h 17604"/>
                  <a:gd name="connsiteX1" fmla="*/ 0 w 276271"/>
                  <a:gd name="connsiteY1" fmla="*/ 0 h 17604"/>
                  <a:gd name="connsiteX2" fmla="*/ 0 w 276271"/>
                  <a:gd name="connsiteY2" fmla="*/ 17604 h 17604"/>
                  <a:gd name="connsiteX3" fmla="*/ 276271 w 276271"/>
                  <a:gd name="connsiteY3" fmla="*/ 17604 h 17604"/>
                  <a:gd name="connsiteX4" fmla="*/ 276271 w 276271"/>
                  <a:gd name="connsiteY4" fmla="*/ 0 h 17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271" h="17604" extrusionOk="0">
                    <a:moveTo>
                      <a:pt x="276271" y="0"/>
                    </a:moveTo>
                    <a:lnTo>
                      <a:pt x="0" y="0"/>
                    </a:lnTo>
                    <a:lnTo>
                      <a:pt x="0" y="17604"/>
                    </a:lnTo>
                    <a:lnTo>
                      <a:pt x="276271" y="17604"/>
                    </a:lnTo>
                    <a:lnTo>
                      <a:pt x="276271" y="0"/>
                    </a:lnTo>
                    <a:close/>
                  </a:path>
                </a:pathLst>
              </a:custGeom>
              <a:solidFill>
                <a:srgbClr val="FFFFFF"/>
              </a:solidFill>
              <a:ln w="0" cap="flat">
                <a:noFill/>
                <a:prstDash val="solid"/>
                <a:miter/>
              </a:ln>
            </p:spPr>
            <p:txBody>
              <a:bodyPr rtlCol="0" anchor="ctr"/>
              <a:lstStyle/>
              <a:p>
                <a:pPr>
                  <a:defRPr/>
                </a:pPr>
                <a:endParaRPr lang="en-GB"/>
              </a:p>
            </p:txBody>
          </p:sp>
          <p:sp>
            <p:nvSpPr>
              <p:cNvPr id="42" name="Полилиния: фигура 41"/>
              <p:cNvSpPr/>
              <p:nvPr/>
            </p:nvSpPr>
            <p:spPr bwMode="auto">
              <a:xfrm>
                <a:off x="10371359" y="463521"/>
                <a:ext cx="358369" cy="341178"/>
              </a:xfrm>
              <a:custGeom>
                <a:avLst/>
                <a:gdLst>
                  <a:gd name="connsiteX0" fmla="*/ 348865 w 358370"/>
                  <a:gd name="connsiteY0" fmla="*/ 341179 h 341178"/>
                  <a:gd name="connsiteX1" fmla="*/ 0 w 358370"/>
                  <a:gd name="connsiteY1" fmla="*/ 341179 h 341178"/>
                  <a:gd name="connsiteX2" fmla="*/ 0 w 358370"/>
                  <a:gd name="connsiteY2" fmla="*/ 254451 h 341178"/>
                  <a:gd name="connsiteX3" fmla="*/ 109842 w 358370"/>
                  <a:gd name="connsiteY3" fmla="*/ 144610 h 341178"/>
                  <a:gd name="connsiteX4" fmla="*/ 246545 w 358370"/>
                  <a:gd name="connsiteY4" fmla="*/ 144610 h 341178"/>
                  <a:gd name="connsiteX5" fmla="*/ 279136 w 358370"/>
                  <a:gd name="connsiteY5" fmla="*/ 112018 h 341178"/>
                  <a:gd name="connsiteX6" fmla="*/ 246545 w 358370"/>
                  <a:gd name="connsiteY6" fmla="*/ 79427 h 341178"/>
                  <a:gd name="connsiteX7" fmla="*/ 2755 w 358370"/>
                  <a:gd name="connsiteY7" fmla="*/ 79427 h 341178"/>
                  <a:gd name="connsiteX8" fmla="*/ 2755 w 358370"/>
                  <a:gd name="connsiteY8" fmla="*/ 0 h 341178"/>
                  <a:gd name="connsiteX9" fmla="*/ 246352 w 358370"/>
                  <a:gd name="connsiteY9" fmla="*/ 0 h 341178"/>
                  <a:gd name="connsiteX10" fmla="*/ 358370 w 358370"/>
                  <a:gd name="connsiteY10" fmla="*/ 112018 h 341178"/>
                  <a:gd name="connsiteX11" fmla="*/ 246352 w 358370"/>
                  <a:gd name="connsiteY11" fmla="*/ 224036 h 341178"/>
                  <a:gd name="connsiteX12" fmla="*/ 109649 w 358370"/>
                  <a:gd name="connsiteY12" fmla="*/ 224036 h 341178"/>
                  <a:gd name="connsiteX13" fmla="*/ 79234 w 358370"/>
                  <a:gd name="connsiteY13" fmla="*/ 254451 h 341178"/>
                  <a:gd name="connsiteX14" fmla="*/ 79234 w 358370"/>
                  <a:gd name="connsiteY14" fmla="*/ 261752 h 341178"/>
                  <a:gd name="connsiteX15" fmla="*/ 348700 w 358370"/>
                  <a:gd name="connsiteY15" fmla="*/ 261752 h 341178"/>
                  <a:gd name="connsiteX16" fmla="*/ 348700 w 358370"/>
                  <a:gd name="connsiteY16" fmla="*/ 341179 h 341178"/>
                  <a:gd name="connsiteX17" fmla="*/ 348893 w 358370"/>
                  <a:gd name="connsiteY17" fmla="*/ 341179 h 341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58370" h="341178" extrusionOk="0">
                    <a:moveTo>
                      <a:pt x="348865" y="341179"/>
                    </a:moveTo>
                    <a:lnTo>
                      <a:pt x="0" y="341179"/>
                    </a:lnTo>
                    <a:lnTo>
                      <a:pt x="0" y="254451"/>
                    </a:lnTo>
                    <a:cubicBezTo>
                      <a:pt x="0" y="194007"/>
                      <a:pt x="49177" y="144610"/>
                      <a:pt x="109842" y="144610"/>
                    </a:cubicBezTo>
                    <a:lnTo>
                      <a:pt x="246545" y="144610"/>
                    </a:lnTo>
                    <a:cubicBezTo>
                      <a:pt x="264535" y="144610"/>
                      <a:pt x="279136" y="129981"/>
                      <a:pt x="279136" y="112018"/>
                    </a:cubicBezTo>
                    <a:cubicBezTo>
                      <a:pt x="279136" y="94056"/>
                      <a:pt x="264507" y="79427"/>
                      <a:pt x="246545" y="79427"/>
                    </a:cubicBezTo>
                    <a:lnTo>
                      <a:pt x="2755" y="79427"/>
                    </a:lnTo>
                    <a:lnTo>
                      <a:pt x="2755" y="0"/>
                    </a:lnTo>
                    <a:lnTo>
                      <a:pt x="246352" y="0"/>
                    </a:lnTo>
                    <a:cubicBezTo>
                      <a:pt x="307981" y="0"/>
                      <a:pt x="358370" y="50168"/>
                      <a:pt x="358370" y="112018"/>
                    </a:cubicBezTo>
                    <a:cubicBezTo>
                      <a:pt x="358370" y="173868"/>
                      <a:pt x="308202" y="224036"/>
                      <a:pt x="246352" y="224036"/>
                    </a:cubicBezTo>
                    <a:lnTo>
                      <a:pt x="109649" y="224036"/>
                    </a:lnTo>
                    <a:cubicBezTo>
                      <a:pt x="92843" y="224036"/>
                      <a:pt x="79234" y="237674"/>
                      <a:pt x="79234" y="254451"/>
                    </a:cubicBezTo>
                    <a:lnTo>
                      <a:pt x="79234" y="261752"/>
                    </a:lnTo>
                    <a:lnTo>
                      <a:pt x="348700" y="261752"/>
                    </a:lnTo>
                    <a:lnTo>
                      <a:pt x="348700" y="341179"/>
                    </a:lnTo>
                    <a:lnTo>
                      <a:pt x="348893" y="341179"/>
                    </a:lnTo>
                    <a:close/>
                  </a:path>
                </a:pathLst>
              </a:custGeom>
              <a:solidFill>
                <a:srgbClr val="FFFFFF"/>
              </a:solidFill>
              <a:ln w="0" cap="flat">
                <a:noFill/>
                <a:prstDash val="solid"/>
                <a:miter/>
              </a:ln>
            </p:spPr>
            <p:txBody>
              <a:bodyPr rtlCol="0" anchor="ctr"/>
              <a:lstStyle/>
              <a:p>
                <a:pPr>
                  <a:defRPr/>
                </a:pPr>
                <a:endParaRPr lang="en-GB"/>
              </a:p>
            </p:txBody>
          </p:sp>
        </p:grpSp>
        <p:grpSp>
          <p:nvGrpSpPr>
            <p:cNvPr id="29" name="Рисунок 2"/>
            <p:cNvGrpSpPr/>
            <p:nvPr/>
          </p:nvGrpSpPr>
          <p:grpSpPr bwMode="auto">
            <a:xfrm>
              <a:off x="11213920" y="425282"/>
              <a:ext cx="427382" cy="427382"/>
              <a:chOff x="11213920" y="425282"/>
              <a:chExt cx="427382" cy="427382"/>
            </a:xfrm>
          </p:grpSpPr>
          <p:sp>
            <p:nvSpPr>
              <p:cNvPr id="33" name="Полилиния: фигура 32"/>
              <p:cNvSpPr/>
              <p:nvPr/>
            </p:nvSpPr>
            <p:spPr bwMode="auto">
              <a:xfrm>
                <a:off x="11213920" y="425282"/>
                <a:ext cx="427382" cy="427382"/>
              </a:xfrm>
              <a:custGeom>
                <a:avLst/>
                <a:gdLst>
                  <a:gd name="connsiteX0" fmla="*/ 0 w 427382"/>
                  <a:gd name="connsiteY0" fmla="*/ 85405 h 427382"/>
                  <a:gd name="connsiteX1" fmla="*/ 13582 w 427382"/>
                  <a:gd name="connsiteY1" fmla="*/ 13582 h 427382"/>
                  <a:gd name="connsiteX2" fmla="*/ 85405 w 427382"/>
                  <a:gd name="connsiteY2" fmla="*/ 0 h 427382"/>
                  <a:gd name="connsiteX3" fmla="*/ 341978 w 427382"/>
                  <a:gd name="connsiteY3" fmla="*/ 0 h 427382"/>
                  <a:gd name="connsiteX4" fmla="*/ 413801 w 427382"/>
                  <a:gd name="connsiteY4" fmla="*/ 13582 h 427382"/>
                  <a:gd name="connsiteX5" fmla="*/ 427383 w 427382"/>
                  <a:gd name="connsiteY5" fmla="*/ 85405 h 427382"/>
                  <a:gd name="connsiteX6" fmla="*/ 427383 w 427382"/>
                  <a:gd name="connsiteY6" fmla="*/ 341978 h 427382"/>
                  <a:gd name="connsiteX7" fmla="*/ 413801 w 427382"/>
                  <a:gd name="connsiteY7" fmla="*/ 413800 h 427382"/>
                  <a:gd name="connsiteX8" fmla="*/ 341978 w 427382"/>
                  <a:gd name="connsiteY8" fmla="*/ 427383 h 427382"/>
                  <a:gd name="connsiteX9" fmla="*/ 85625 w 427382"/>
                  <a:gd name="connsiteY9" fmla="*/ 427383 h 427382"/>
                  <a:gd name="connsiteX10" fmla="*/ 13803 w 427382"/>
                  <a:gd name="connsiteY10" fmla="*/ 413800 h 427382"/>
                  <a:gd name="connsiteX11" fmla="*/ 220 w 427382"/>
                  <a:gd name="connsiteY11" fmla="*/ 341978 h 427382"/>
                  <a:gd name="connsiteX12" fmla="*/ 220 w 427382"/>
                  <a:gd name="connsiteY12" fmla="*/ 85405 h 427382"/>
                  <a:gd name="connsiteX13" fmla="*/ 0 w 427382"/>
                  <a:gd name="connsiteY13" fmla="*/ 85405 h 427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7382" h="427382" extrusionOk="0">
                    <a:moveTo>
                      <a:pt x="0" y="85405"/>
                    </a:moveTo>
                    <a:cubicBezTo>
                      <a:pt x="0" y="48047"/>
                      <a:pt x="0" y="27164"/>
                      <a:pt x="13582" y="13582"/>
                    </a:cubicBezTo>
                    <a:cubicBezTo>
                      <a:pt x="27164" y="0"/>
                      <a:pt x="48020" y="0"/>
                      <a:pt x="85405" y="0"/>
                    </a:cubicBezTo>
                    <a:lnTo>
                      <a:pt x="341978" y="0"/>
                    </a:lnTo>
                    <a:cubicBezTo>
                      <a:pt x="379336" y="0"/>
                      <a:pt x="400219" y="0"/>
                      <a:pt x="413801" y="13582"/>
                    </a:cubicBezTo>
                    <a:cubicBezTo>
                      <a:pt x="427383" y="27164"/>
                      <a:pt x="427383" y="48020"/>
                      <a:pt x="427383" y="85405"/>
                    </a:cubicBezTo>
                    <a:lnTo>
                      <a:pt x="427383" y="341978"/>
                    </a:lnTo>
                    <a:cubicBezTo>
                      <a:pt x="427383" y="379335"/>
                      <a:pt x="427383" y="400218"/>
                      <a:pt x="413801" y="413800"/>
                    </a:cubicBezTo>
                    <a:cubicBezTo>
                      <a:pt x="400219" y="427383"/>
                      <a:pt x="379363" y="427383"/>
                      <a:pt x="341978" y="427383"/>
                    </a:cubicBezTo>
                    <a:lnTo>
                      <a:pt x="85625" y="427383"/>
                    </a:lnTo>
                    <a:cubicBezTo>
                      <a:pt x="48268" y="427383"/>
                      <a:pt x="27385" y="427383"/>
                      <a:pt x="13803" y="413800"/>
                    </a:cubicBezTo>
                    <a:cubicBezTo>
                      <a:pt x="220" y="400218"/>
                      <a:pt x="220" y="379363"/>
                      <a:pt x="220" y="341978"/>
                    </a:cubicBezTo>
                    <a:lnTo>
                      <a:pt x="220" y="85405"/>
                    </a:lnTo>
                    <a:lnTo>
                      <a:pt x="0" y="85405"/>
                    </a:lnTo>
                    <a:close/>
                  </a:path>
                </a:pathLst>
              </a:custGeom>
              <a:solidFill>
                <a:srgbClr val="FF0000"/>
              </a:solidFill>
              <a:ln w="0" cap="flat">
                <a:noFill/>
                <a:prstDash val="solid"/>
                <a:miter/>
              </a:ln>
            </p:spPr>
            <p:txBody>
              <a:bodyPr rtlCol="0" anchor="ctr"/>
              <a:lstStyle/>
              <a:p>
                <a:pPr>
                  <a:defRPr/>
                </a:pPr>
                <a:endParaRPr lang="en-GB"/>
              </a:p>
            </p:txBody>
          </p:sp>
          <p:grpSp>
            <p:nvGrpSpPr>
              <p:cNvPr id="34" name="Рисунок 2"/>
              <p:cNvGrpSpPr/>
              <p:nvPr/>
            </p:nvGrpSpPr>
            <p:grpSpPr bwMode="auto">
              <a:xfrm>
                <a:off x="11298278" y="512781"/>
                <a:ext cx="263680" cy="252412"/>
                <a:chOff x="11298278" y="512781"/>
                <a:chExt cx="263680" cy="252412"/>
              </a:xfrm>
              <a:solidFill>
                <a:srgbClr val="000000"/>
              </a:solidFill>
            </p:grpSpPr>
            <p:sp>
              <p:nvSpPr>
                <p:cNvPr id="35" name="Полилиния: фигура 34"/>
                <p:cNvSpPr/>
                <p:nvPr/>
              </p:nvSpPr>
              <p:spPr bwMode="auto">
                <a:xfrm>
                  <a:off x="11298278" y="564768"/>
                  <a:ext cx="146731" cy="200425"/>
                </a:xfrm>
                <a:custGeom>
                  <a:avLst/>
                  <a:gdLst>
                    <a:gd name="connsiteX0" fmla="*/ 81383 w 146731"/>
                    <a:gd name="connsiteY0" fmla="*/ 0 h 200425"/>
                    <a:gd name="connsiteX1" fmla="*/ 41105 w 146731"/>
                    <a:gd name="connsiteY1" fmla="*/ 16502 h 200425"/>
                    <a:gd name="connsiteX2" fmla="*/ 37771 w 146731"/>
                    <a:gd name="connsiteY2" fmla="*/ 16502 h 200425"/>
                    <a:gd name="connsiteX3" fmla="*/ 37771 w 146731"/>
                    <a:gd name="connsiteY3" fmla="*/ 2727 h 200425"/>
                    <a:gd name="connsiteX4" fmla="*/ 0 w 146731"/>
                    <a:gd name="connsiteY4" fmla="*/ 2727 h 200425"/>
                    <a:gd name="connsiteX5" fmla="*/ 0 w 146731"/>
                    <a:gd name="connsiteY5" fmla="*/ 200426 h 200425"/>
                    <a:gd name="connsiteX6" fmla="*/ 37771 w 146731"/>
                    <a:gd name="connsiteY6" fmla="*/ 200426 h 200425"/>
                    <a:gd name="connsiteX7" fmla="*/ 37771 w 146731"/>
                    <a:gd name="connsiteY7" fmla="*/ 131744 h 200425"/>
                    <a:gd name="connsiteX8" fmla="*/ 41105 w 146731"/>
                    <a:gd name="connsiteY8" fmla="*/ 131744 h 200425"/>
                    <a:gd name="connsiteX9" fmla="*/ 81383 w 146731"/>
                    <a:gd name="connsiteY9" fmla="*/ 148246 h 200425"/>
                    <a:gd name="connsiteX10" fmla="*/ 146731 w 146731"/>
                    <a:gd name="connsiteY10" fmla="*/ 74137 h 200425"/>
                    <a:gd name="connsiteX11" fmla="*/ 81383 w 146731"/>
                    <a:gd name="connsiteY11" fmla="*/ 28 h 200425"/>
                    <a:gd name="connsiteX12" fmla="*/ 73035 w 146731"/>
                    <a:gd name="connsiteY12" fmla="*/ 113148 h 200425"/>
                    <a:gd name="connsiteX13" fmla="*/ 37744 w 146731"/>
                    <a:gd name="connsiteY13" fmla="*/ 74109 h 200425"/>
                    <a:gd name="connsiteX14" fmla="*/ 37744 w 146731"/>
                    <a:gd name="connsiteY14" fmla="*/ 74109 h 200425"/>
                    <a:gd name="connsiteX15" fmla="*/ 73035 w 146731"/>
                    <a:gd name="connsiteY15" fmla="*/ 35071 h 200425"/>
                    <a:gd name="connsiteX16" fmla="*/ 108740 w 146731"/>
                    <a:gd name="connsiteY16" fmla="*/ 74109 h 200425"/>
                    <a:gd name="connsiteX17" fmla="*/ 73035 w 146731"/>
                    <a:gd name="connsiteY17" fmla="*/ 113148 h 200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46731" h="200425" extrusionOk="0">
                      <a:moveTo>
                        <a:pt x="81383" y="0"/>
                      </a:moveTo>
                      <a:cubicBezTo>
                        <a:pt x="65321" y="0"/>
                        <a:pt x="50499" y="5841"/>
                        <a:pt x="41105" y="16502"/>
                      </a:cubicBezTo>
                      <a:lnTo>
                        <a:pt x="37771" y="16502"/>
                      </a:lnTo>
                      <a:lnTo>
                        <a:pt x="37771" y="2727"/>
                      </a:lnTo>
                      <a:lnTo>
                        <a:pt x="0" y="2727"/>
                      </a:lnTo>
                      <a:lnTo>
                        <a:pt x="0" y="200426"/>
                      </a:lnTo>
                      <a:lnTo>
                        <a:pt x="37771" y="200426"/>
                      </a:lnTo>
                      <a:lnTo>
                        <a:pt x="37771" y="131744"/>
                      </a:lnTo>
                      <a:lnTo>
                        <a:pt x="41105" y="131744"/>
                      </a:lnTo>
                      <a:cubicBezTo>
                        <a:pt x="49866" y="141359"/>
                        <a:pt x="64081" y="148246"/>
                        <a:pt x="81383" y="148246"/>
                      </a:cubicBezTo>
                      <a:cubicBezTo>
                        <a:pt x="120201" y="148246"/>
                        <a:pt x="146731" y="116922"/>
                        <a:pt x="146731" y="74137"/>
                      </a:cubicBezTo>
                      <a:cubicBezTo>
                        <a:pt x="146731" y="31352"/>
                        <a:pt x="120228" y="28"/>
                        <a:pt x="81383" y="28"/>
                      </a:cubicBezTo>
                      <a:close/>
                      <a:moveTo>
                        <a:pt x="73035" y="113148"/>
                      </a:moveTo>
                      <a:cubicBezTo>
                        <a:pt x="52373" y="113148"/>
                        <a:pt x="37744" y="96645"/>
                        <a:pt x="37744" y="74109"/>
                      </a:cubicBezTo>
                      <a:lnTo>
                        <a:pt x="37744" y="74109"/>
                      </a:lnTo>
                      <a:cubicBezTo>
                        <a:pt x="37744" y="51574"/>
                        <a:pt x="52565" y="35071"/>
                        <a:pt x="73035" y="35071"/>
                      </a:cubicBezTo>
                      <a:cubicBezTo>
                        <a:pt x="93505" y="35071"/>
                        <a:pt x="108740" y="51574"/>
                        <a:pt x="108740" y="74109"/>
                      </a:cubicBezTo>
                      <a:cubicBezTo>
                        <a:pt x="108960" y="96645"/>
                        <a:pt x="93918" y="113148"/>
                        <a:pt x="73035" y="113148"/>
                      </a:cubicBezTo>
                      <a:close/>
                    </a:path>
                  </a:pathLst>
                </a:custGeom>
                <a:solidFill>
                  <a:schemeClr val="bg1"/>
                </a:solidFill>
                <a:ln w="0" cap="flat">
                  <a:noFill/>
                  <a:prstDash val="solid"/>
                  <a:miter/>
                </a:ln>
              </p:spPr>
              <p:txBody>
                <a:bodyPr rtlCol="0" anchor="ctr"/>
                <a:lstStyle/>
                <a:p>
                  <a:pPr>
                    <a:defRPr/>
                  </a:pPr>
                  <a:endParaRPr lang="en-GB"/>
                </a:p>
              </p:txBody>
            </p:sp>
            <p:sp>
              <p:nvSpPr>
                <p:cNvPr id="36" name="Полилиния: фигура 35"/>
                <p:cNvSpPr/>
                <p:nvPr/>
              </p:nvSpPr>
              <p:spPr bwMode="auto">
                <a:xfrm>
                  <a:off x="11465699" y="512781"/>
                  <a:ext cx="96259" cy="197698"/>
                </a:xfrm>
                <a:custGeom>
                  <a:avLst/>
                  <a:gdLst>
                    <a:gd name="connsiteX0" fmla="*/ 96012 w 96259"/>
                    <a:gd name="connsiteY0" fmla="*/ 89978 h 197698"/>
                    <a:gd name="connsiteX1" fmla="*/ 96012 w 96259"/>
                    <a:gd name="connsiteY1" fmla="*/ 54907 h 197698"/>
                    <a:gd name="connsiteX2" fmla="*/ 37771 w 96259"/>
                    <a:gd name="connsiteY2" fmla="*/ 54907 h 197698"/>
                    <a:gd name="connsiteX3" fmla="*/ 37771 w 96259"/>
                    <a:gd name="connsiteY3" fmla="*/ 0 h 197698"/>
                    <a:gd name="connsiteX4" fmla="*/ 0 w 96259"/>
                    <a:gd name="connsiteY4" fmla="*/ 0 h 197698"/>
                    <a:gd name="connsiteX5" fmla="*/ 0 w 96259"/>
                    <a:gd name="connsiteY5" fmla="*/ 138191 h 197698"/>
                    <a:gd name="connsiteX6" fmla="*/ 59508 w 96259"/>
                    <a:gd name="connsiteY6" fmla="*/ 197699 h 197698"/>
                    <a:gd name="connsiteX7" fmla="*/ 96260 w 96259"/>
                    <a:gd name="connsiteY7" fmla="*/ 197699 h 197698"/>
                    <a:gd name="connsiteX8" fmla="*/ 96260 w 96259"/>
                    <a:gd name="connsiteY8" fmla="*/ 162627 h 197698"/>
                    <a:gd name="connsiteX9" fmla="*/ 66395 w 96259"/>
                    <a:gd name="connsiteY9" fmla="*/ 162627 h 197698"/>
                    <a:gd name="connsiteX10" fmla="*/ 37578 w 96259"/>
                    <a:gd name="connsiteY10" fmla="*/ 133810 h 197698"/>
                    <a:gd name="connsiteX11" fmla="*/ 37578 w 96259"/>
                    <a:gd name="connsiteY11" fmla="*/ 90171 h 197698"/>
                    <a:gd name="connsiteX12" fmla="*/ 96039 w 96259"/>
                    <a:gd name="connsiteY12" fmla="*/ 90171 h 197698"/>
                    <a:gd name="connsiteX13" fmla="*/ 96039 w 96259"/>
                    <a:gd name="connsiteY13" fmla="*/ 89951 h 197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6259" h="197698" extrusionOk="0">
                      <a:moveTo>
                        <a:pt x="96012" y="89978"/>
                      </a:moveTo>
                      <a:lnTo>
                        <a:pt x="96012" y="54907"/>
                      </a:lnTo>
                      <a:lnTo>
                        <a:pt x="37771" y="54907"/>
                      </a:lnTo>
                      <a:lnTo>
                        <a:pt x="37771" y="0"/>
                      </a:lnTo>
                      <a:lnTo>
                        <a:pt x="0" y="0"/>
                      </a:lnTo>
                      <a:lnTo>
                        <a:pt x="0" y="138191"/>
                      </a:lnTo>
                      <a:cubicBezTo>
                        <a:pt x="0" y="176816"/>
                        <a:pt x="19202" y="197699"/>
                        <a:pt x="59508" y="197699"/>
                      </a:cubicBezTo>
                      <a:lnTo>
                        <a:pt x="96260" y="197699"/>
                      </a:lnTo>
                      <a:lnTo>
                        <a:pt x="96260" y="162627"/>
                      </a:lnTo>
                      <a:lnTo>
                        <a:pt x="66395" y="162627"/>
                      </a:lnTo>
                      <a:cubicBezTo>
                        <a:pt x="46559" y="162627"/>
                        <a:pt x="37578" y="154473"/>
                        <a:pt x="37578" y="133810"/>
                      </a:cubicBezTo>
                      <a:lnTo>
                        <a:pt x="37578" y="90171"/>
                      </a:lnTo>
                      <a:lnTo>
                        <a:pt x="96039" y="90171"/>
                      </a:lnTo>
                      <a:lnTo>
                        <a:pt x="96039" y="89951"/>
                      </a:lnTo>
                      <a:close/>
                    </a:path>
                  </a:pathLst>
                </a:custGeom>
                <a:solidFill>
                  <a:schemeClr val="bg1"/>
                </a:solidFill>
                <a:ln w="0" cap="flat">
                  <a:noFill/>
                  <a:prstDash val="solid"/>
                  <a:miter/>
                </a:ln>
              </p:spPr>
              <p:txBody>
                <a:bodyPr rtlCol="0" anchor="ctr"/>
                <a:lstStyle/>
                <a:p>
                  <a:pPr>
                    <a:defRPr/>
                  </a:pPr>
                  <a:endParaRPr lang="en-GB"/>
                </a:p>
              </p:txBody>
            </p:sp>
          </p:grpSp>
        </p:grpSp>
        <p:grpSp>
          <p:nvGrpSpPr>
            <p:cNvPr id="30" name="Рисунок 2"/>
            <p:cNvGrpSpPr/>
            <p:nvPr/>
          </p:nvGrpSpPr>
          <p:grpSpPr bwMode="auto">
            <a:xfrm>
              <a:off x="10714525" y="404770"/>
              <a:ext cx="375366" cy="704331"/>
              <a:chOff x="10714525" y="404770"/>
              <a:chExt cx="375366" cy="704331"/>
            </a:xfrm>
            <a:solidFill>
              <a:srgbClr val="FFFFFF"/>
            </a:solidFill>
          </p:grpSpPr>
          <p:sp>
            <p:nvSpPr>
              <p:cNvPr id="31" name="Полилиния: фигура 30"/>
              <p:cNvSpPr/>
              <p:nvPr/>
            </p:nvSpPr>
            <p:spPr bwMode="auto">
              <a:xfrm rot="-1719600">
                <a:off x="10934740" y="388832"/>
                <a:ext cx="33831" cy="513613"/>
              </a:xfrm>
              <a:custGeom>
                <a:avLst/>
                <a:gdLst>
                  <a:gd name="connsiteX0" fmla="*/ 0 w 33831"/>
                  <a:gd name="connsiteY0" fmla="*/ 0 h 513613"/>
                  <a:gd name="connsiteX1" fmla="*/ 33832 w 33831"/>
                  <a:gd name="connsiteY1" fmla="*/ 0 h 513613"/>
                  <a:gd name="connsiteX2" fmla="*/ 33832 w 33831"/>
                  <a:gd name="connsiteY2" fmla="*/ 513614 h 513613"/>
                  <a:gd name="connsiteX3" fmla="*/ 0 w 33831"/>
                  <a:gd name="connsiteY3" fmla="*/ 513614 h 513613"/>
                </a:gdLst>
                <a:ahLst/>
                <a:cxnLst>
                  <a:cxn ang="0">
                    <a:pos x="connsiteX0" y="connsiteY0"/>
                  </a:cxn>
                  <a:cxn ang="0">
                    <a:pos x="connsiteX1" y="connsiteY1"/>
                  </a:cxn>
                  <a:cxn ang="0">
                    <a:pos x="connsiteX2" y="connsiteY2"/>
                  </a:cxn>
                  <a:cxn ang="0">
                    <a:pos x="connsiteX3" y="connsiteY3"/>
                  </a:cxn>
                </a:cxnLst>
                <a:rect l="l" t="t" r="r" b="b"/>
                <a:pathLst>
                  <a:path w="33831" h="513613" extrusionOk="0">
                    <a:moveTo>
                      <a:pt x="0" y="0"/>
                    </a:moveTo>
                    <a:lnTo>
                      <a:pt x="33832" y="0"/>
                    </a:lnTo>
                    <a:lnTo>
                      <a:pt x="33832" y="513614"/>
                    </a:lnTo>
                    <a:lnTo>
                      <a:pt x="0" y="513614"/>
                    </a:lnTo>
                    <a:close/>
                  </a:path>
                </a:pathLst>
              </a:custGeom>
              <a:solidFill>
                <a:srgbClr val="FFFFFF"/>
              </a:solidFill>
              <a:ln w="0" cap="flat">
                <a:noFill/>
                <a:prstDash val="solid"/>
                <a:miter/>
              </a:ln>
            </p:spPr>
            <p:txBody>
              <a:bodyPr rtlCol="0" anchor="ctr"/>
              <a:lstStyle/>
              <a:p>
                <a:pPr>
                  <a:defRPr/>
                </a:pPr>
                <a:endParaRPr lang="en-GB"/>
              </a:p>
            </p:txBody>
          </p:sp>
          <p:sp>
            <p:nvSpPr>
              <p:cNvPr id="32" name="Полилиния: фигура 31"/>
              <p:cNvSpPr/>
              <p:nvPr/>
            </p:nvSpPr>
            <p:spPr bwMode="auto">
              <a:xfrm rot="-3804000">
                <a:off x="10516826" y="740020"/>
                <a:ext cx="770765" cy="33831"/>
              </a:xfrm>
              <a:custGeom>
                <a:avLst/>
                <a:gdLst>
                  <a:gd name="connsiteX0" fmla="*/ 0 w 770765"/>
                  <a:gd name="connsiteY0" fmla="*/ 0 h 33831"/>
                  <a:gd name="connsiteX1" fmla="*/ 770766 w 770765"/>
                  <a:gd name="connsiteY1" fmla="*/ 0 h 33831"/>
                  <a:gd name="connsiteX2" fmla="*/ 770766 w 770765"/>
                  <a:gd name="connsiteY2" fmla="*/ 33831 h 33831"/>
                  <a:gd name="connsiteX3" fmla="*/ 0 w 770765"/>
                  <a:gd name="connsiteY3" fmla="*/ 33831 h 33831"/>
                </a:gdLst>
                <a:ahLst/>
                <a:cxnLst>
                  <a:cxn ang="0">
                    <a:pos x="connsiteX0" y="connsiteY0"/>
                  </a:cxn>
                  <a:cxn ang="0">
                    <a:pos x="connsiteX1" y="connsiteY1"/>
                  </a:cxn>
                  <a:cxn ang="0">
                    <a:pos x="connsiteX2" y="connsiteY2"/>
                  </a:cxn>
                  <a:cxn ang="0">
                    <a:pos x="connsiteX3" y="connsiteY3"/>
                  </a:cxn>
                </a:cxnLst>
                <a:rect l="l" t="t" r="r" b="b"/>
                <a:pathLst>
                  <a:path w="770765" h="33831" extrusionOk="0">
                    <a:moveTo>
                      <a:pt x="0" y="0"/>
                    </a:moveTo>
                    <a:lnTo>
                      <a:pt x="770766" y="0"/>
                    </a:lnTo>
                    <a:lnTo>
                      <a:pt x="770766" y="33831"/>
                    </a:lnTo>
                    <a:lnTo>
                      <a:pt x="0" y="33831"/>
                    </a:lnTo>
                    <a:close/>
                  </a:path>
                </a:pathLst>
              </a:custGeom>
              <a:solidFill>
                <a:srgbClr val="FFFFFF"/>
              </a:solidFill>
              <a:ln w="0" cap="flat">
                <a:noFill/>
                <a:prstDash val="solid"/>
                <a:miter/>
              </a:ln>
            </p:spPr>
            <p:txBody>
              <a:bodyPr rtlCol="0" anchor="ctr"/>
              <a:lstStyle/>
              <a:p>
                <a:pPr>
                  <a:defRPr/>
                </a:pPr>
                <a:endParaRPr lang="en-GB"/>
              </a:p>
            </p:txBody>
          </p:sp>
        </p:grpSp>
      </p:gr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PhAnim="0" preserve="1" userDrawn="1">
  <p:cSld name="Слайд 99">
    <p:bg>
      <p:bgPr>
        <a:solidFill>
          <a:srgbClr val="212121"/>
        </a:solidFill>
        <a:effectLst/>
      </p:bgPr>
    </p:bg>
    <p:spTree>
      <p:nvGrpSpPr>
        <p:cNvPr id="1" name=""/>
        <p:cNvGrpSpPr/>
        <p:nvPr/>
      </p:nvGrpSpPr>
      <p:grpSpPr bwMode="auto">
        <a:xfrm>
          <a:off x="0" y="0"/>
          <a:ext cx="0" cy="0"/>
          <a:chOff x="0" y="0"/>
          <a:chExt cx="0" cy="0"/>
        </a:xfrm>
      </p:grpSpPr>
      <p:sp>
        <p:nvSpPr>
          <p:cNvPr id="3" name="Shape 9"/>
          <p:cNvSpPr>
            <a:spLocks noGrp="1"/>
          </p:cNvSpPr>
          <p:nvPr>
            <p:ph type="title" hasCustomPrompt="1"/>
          </p:nvPr>
        </p:nvSpPr>
        <p:spPr bwMode="auto">
          <a:xfrm>
            <a:off x="587375" y="721515"/>
            <a:ext cx="8052144" cy="1052552"/>
          </a:xfrm>
        </p:spPr>
        <p:txBody>
          <a:bodyPr vert="horz" lIns="0" tIns="0" rIns="0" bIns="0" rtlCol="0" anchor="t">
            <a:noAutofit/>
          </a:bodyPr>
          <a:lstStyle>
            <a:lvl1pPr>
              <a:lnSpc>
                <a:spcPct val="80000"/>
              </a:lnSpc>
              <a:defRPr lang="ru-RU" sz="4800" b="0" i="0" spc="-200">
                <a:solidFill>
                  <a:schemeClr val="bg1"/>
                </a:solidFill>
                <a:latin typeface="TT Positive DemiBold"/>
                <a:ea typeface="+mj-ea"/>
                <a:cs typeface="+mj-cs"/>
              </a:defRPr>
            </a:lvl1pPr>
          </a:lstStyle>
          <a:p>
            <a:pPr lvl="0" algn="l" defTabSz="914400">
              <a:lnSpc>
                <a:spcPct val="80000"/>
              </a:lnSpc>
              <a:spcBef>
                <a:spcPts val="0"/>
              </a:spcBef>
              <a:buNone/>
              <a:defRPr/>
            </a:pPr>
            <a:r>
              <a:rPr lang="ru-RU"/>
              <a:t>Заголовок — главная </a:t>
            </a:r>
            <a:br>
              <a:rPr lang="ru-RU"/>
            </a:br>
            <a:r>
              <a:rPr lang="ru-RU"/>
              <a:t>мысль слайда</a:t>
            </a:r>
            <a:endParaRPr/>
          </a:p>
        </p:txBody>
      </p:sp>
      <p:sp>
        <p:nvSpPr>
          <p:cNvPr id="21" name="Текст 14"/>
          <p:cNvSpPr txBox="1"/>
          <p:nvPr userDrawn="1"/>
        </p:nvSpPr>
        <p:spPr bwMode="auto">
          <a:xfrm>
            <a:off x="573625" y="391063"/>
            <a:ext cx="10515600" cy="152349"/>
          </a:xfrm>
          <a:prstGeom prst="rect">
            <a:avLst/>
          </a:prstGeom>
        </p:spPr>
        <p:txBody>
          <a:bodyPr vert="horz" lIns="0" tIns="0" rIns="0" bIns="0" rtlCol="0">
            <a:spAutoFit/>
          </a:bodyPr>
          <a:lstStyle>
            <a:lvl1pPr marL="0" indent="0" algn="l" defTabSz="914400">
              <a:lnSpc>
                <a:spcPct val="90000"/>
              </a:lnSpc>
              <a:spcBef>
                <a:spcPts val="1000"/>
              </a:spcBef>
              <a:buFontTx/>
              <a:buNone/>
              <a:defRPr sz="2800" b="0" i="0">
                <a:solidFill>
                  <a:srgbClr val="212121"/>
                </a:solidFill>
                <a:latin typeface="TT Positive"/>
                <a:ea typeface="+mn-ea"/>
                <a:cs typeface="+mn-cs"/>
              </a:defRPr>
            </a:lvl1pPr>
            <a:lvl2pPr marL="457200" indent="0" algn="l" defTabSz="914400">
              <a:lnSpc>
                <a:spcPct val="90000"/>
              </a:lnSpc>
              <a:spcBef>
                <a:spcPts val="500"/>
              </a:spcBef>
              <a:buFontTx/>
              <a:buNone/>
              <a:defRPr sz="2400" b="0" i="0">
                <a:solidFill>
                  <a:srgbClr val="212121"/>
                </a:solidFill>
                <a:latin typeface="TT Positive"/>
                <a:ea typeface="+mn-ea"/>
                <a:cs typeface="+mn-cs"/>
              </a:defRPr>
            </a:lvl2pPr>
            <a:lvl3pPr marL="914400" indent="0" algn="l" defTabSz="914400">
              <a:lnSpc>
                <a:spcPct val="90000"/>
              </a:lnSpc>
              <a:spcBef>
                <a:spcPts val="500"/>
              </a:spcBef>
              <a:buFontTx/>
              <a:buNone/>
              <a:defRPr sz="2000" b="0" i="0">
                <a:solidFill>
                  <a:srgbClr val="212121"/>
                </a:solidFill>
                <a:latin typeface="TT Positive"/>
                <a:ea typeface="+mn-ea"/>
                <a:cs typeface="+mn-cs"/>
              </a:defRPr>
            </a:lvl3pPr>
            <a:lvl4pPr marL="1371600" indent="0" algn="l" defTabSz="914400">
              <a:lnSpc>
                <a:spcPct val="90000"/>
              </a:lnSpc>
              <a:spcBef>
                <a:spcPts val="500"/>
              </a:spcBef>
              <a:buFontTx/>
              <a:buNone/>
              <a:defRPr sz="1800" b="0" i="0">
                <a:solidFill>
                  <a:srgbClr val="212121"/>
                </a:solidFill>
                <a:latin typeface="TT Positive"/>
                <a:ea typeface="+mn-ea"/>
                <a:cs typeface="+mn-cs"/>
              </a:defRPr>
            </a:lvl4pPr>
            <a:lvl5pPr marL="1828800" indent="0" algn="l" defTabSz="914400">
              <a:lnSpc>
                <a:spcPct val="90000"/>
              </a:lnSpc>
              <a:spcBef>
                <a:spcPts val="500"/>
              </a:spcBef>
              <a:buFontTx/>
              <a:buNone/>
              <a:defRPr sz="1800" b="0" i="0">
                <a:solidFill>
                  <a:srgbClr val="212121"/>
                </a:solidFill>
                <a:latin typeface="TT Positive"/>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a:defRPr/>
            </a:pPr>
            <a:r>
              <a:rPr lang="en-US" sz="1100">
                <a:solidFill>
                  <a:schemeClr val="tx2">
                    <a:lumMod val="50000"/>
                  </a:schemeClr>
                </a:solidFill>
                <a:latin typeface="TT Positive Medium"/>
              </a:rPr>
              <a:t>POSITIVE HACK DAYS FEST 2024</a:t>
            </a:r>
            <a:endParaRPr lang="ru-RU" sz="1100">
              <a:solidFill>
                <a:schemeClr val="tx2">
                  <a:lumMod val="50000"/>
                </a:schemeClr>
              </a:solidFill>
              <a:latin typeface="TT Positive Medium"/>
            </a:endParaRPr>
          </a:p>
        </p:txBody>
      </p:sp>
      <p:grpSp>
        <p:nvGrpSpPr>
          <p:cNvPr id="22" name="Группа 21"/>
          <p:cNvGrpSpPr/>
          <p:nvPr userDrawn="1"/>
        </p:nvGrpSpPr>
        <p:grpSpPr bwMode="auto">
          <a:xfrm>
            <a:off x="9026645" y="385622"/>
            <a:ext cx="2614657" cy="704331"/>
            <a:chOff x="9026645" y="404770"/>
            <a:chExt cx="2614657" cy="704331"/>
          </a:xfrm>
        </p:grpSpPr>
        <p:grpSp>
          <p:nvGrpSpPr>
            <p:cNvPr id="23" name="Рисунок 2"/>
            <p:cNvGrpSpPr/>
            <p:nvPr/>
          </p:nvGrpSpPr>
          <p:grpSpPr bwMode="auto">
            <a:xfrm>
              <a:off x="9026645" y="462612"/>
              <a:ext cx="1703084" cy="427988"/>
              <a:chOff x="9026645" y="462612"/>
              <a:chExt cx="1703084" cy="427988"/>
            </a:xfrm>
            <a:solidFill>
              <a:srgbClr val="FFFFFF"/>
            </a:solidFill>
          </p:grpSpPr>
          <p:sp>
            <p:nvSpPr>
              <p:cNvPr id="32" name="Полилиния: фигура 31"/>
              <p:cNvSpPr/>
              <p:nvPr/>
            </p:nvSpPr>
            <p:spPr bwMode="auto">
              <a:xfrm>
                <a:off x="9026645" y="568266"/>
                <a:ext cx="355014" cy="322334"/>
              </a:xfrm>
              <a:custGeom>
                <a:avLst/>
                <a:gdLst>
                  <a:gd name="connsiteX0" fmla="*/ 340793 w 355014"/>
                  <a:gd name="connsiteY0" fmla="*/ 57304 h 322334"/>
                  <a:gd name="connsiteX1" fmla="*/ 300625 w 355014"/>
                  <a:gd name="connsiteY1" fmla="*/ 14932 h 322334"/>
                  <a:gd name="connsiteX2" fmla="*/ 241255 w 355014"/>
                  <a:gd name="connsiteY2" fmla="*/ 0 h 322334"/>
                  <a:gd name="connsiteX3" fmla="*/ 0 w 355014"/>
                  <a:gd name="connsiteY3" fmla="*/ 0 h 322334"/>
                  <a:gd name="connsiteX4" fmla="*/ 0 w 355014"/>
                  <a:gd name="connsiteY4" fmla="*/ 322335 h 322334"/>
                  <a:gd name="connsiteX5" fmla="*/ 78958 w 355014"/>
                  <a:gd name="connsiteY5" fmla="*/ 322335 h 322334"/>
                  <a:gd name="connsiteX6" fmla="*/ 78958 w 355014"/>
                  <a:gd name="connsiteY6" fmla="*/ 237784 h 322334"/>
                  <a:gd name="connsiteX7" fmla="*/ 241228 w 355014"/>
                  <a:gd name="connsiteY7" fmla="*/ 237784 h 322334"/>
                  <a:gd name="connsiteX8" fmla="*/ 300598 w 355014"/>
                  <a:gd name="connsiteY8" fmla="*/ 222852 h 322334"/>
                  <a:gd name="connsiteX9" fmla="*/ 340766 w 355014"/>
                  <a:gd name="connsiteY9" fmla="*/ 180287 h 322334"/>
                  <a:gd name="connsiteX10" fmla="*/ 355009 w 355014"/>
                  <a:gd name="connsiteY10" fmla="*/ 115820 h 322334"/>
                  <a:gd name="connsiteX11" fmla="*/ 340766 w 355014"/>
                  <a:gd name="connsiteY11" fmla="*/ 57331 h 322334"/>
                  <a:gd name="connsiteX12" fmla="*/ 276271 w 355014"/>
                  <a:gd name="connsiteY12" fmla="*/ 123369 h 322334"/>
                  <a:gd name="connsiteX13" fmla="*/ 237481 w 355014"/>
                  <a:gd name="connsiteY13" fmla="*/ 162352 h 322334"/>
                  <a:gd name="connsiteX14" fmla="*/ 78958 w 355014"/>
                  <a:gd name="connsiteY14" fmla="*/ 162352 h 322334"/>
                  <a:gd name="connsiteX15" fmla="*/ 78958 w 355014"/>
                  <a:gd name="connsiteY15" fmla="*/ 76010 h 322334"/>
                  <a:gd name="connsiteX16" fmla="*/ 237481 w 355014"/>
                  <a:gd name="connsiteY16" fmla="*/ 76010 h 322334"/>
                  <a:gd name="connsiteX17" fmla="*/ 276271 w 355014"/>
                  <a:gd name="connsiteY17" fmla="*/ 114994 h 322334"/>
                  <a:gd name="connsiteX18" fmla="*/ 276271 w 355014"/>
                  <a:gd name="connsiteY18" fmla="*/ 123341 h 322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55014" h="322334" extrusionOk="0">
                    <a:moveTo>
                      <a:pt x="340793" y="57304"/>
                    </a:moveTo>
                    <a:cubicBezTo>
                      <a:pt x="331289" y="39011"/>
                      <a:pt x="317844" y="24878"/>
                      <a:pt x="300625" y="14932"/>
                    </a:cubicBezTo>
                    <a:cubicBezTo>
                      <a:pt x="283407" y="4987"/>
                      <a:pt x="263626" y="0"/>
                      <a:pt x="241255" y="0"/>
                    </a:cubicBezTo>
                    <a:lnTo>
                      <a:pt x="0" y="0"/>
                    </a:lnTo>
                    <a:lnTo>
                      <a:pt x="0" y="322335"/>
                    </a:lnTo>
                    <a:lnTo>
                      <a:pt x="78958" y="322335"/>
                    </a:lnTo>
                    <a:lnTo>
                      <a:pt x="78958" y="237784"/>
                    </a:lnTo>
                    <a:lnTo>
                      <a:pt x="241228" y="237784"/>
                    </a:lnTo>
                    <a:cubicBezTo>
                      <a:pt x="263598" y="237784"/>
                      <a:pt x="283379" y="232825"/>
                      <a:pt x="300598" y="222852"/>
                    </a:cubicBezTo>
                    <a:cubicBezTo>
                      <a:pt x="317817" y="212906"/>
                      <a:pt x="331261" y="198773"/>
                      <a:pt x="340766" y="180287"/>
                    </a:cubicBezTo>
                    <a:cubicBezTo>
                      <a:pt x="350270" y="161773"/>
                      <a:pt x="355009" y="140284"/>
                      <a:pt x="355009" y="115820"/>
                    </a:cubicBezTo>
                    <a:cubicBezTo>
                      <a:pt x="355202" y="91741"/>
                      <a:pt x="350270" y="75817"/>
                      <a:pt x="340766" y="57331"/>
                    </a:cubicBezTo>
                    <a:close/>
                    <a:moveTo>
                      <a:pt x="276271" y="123369"/>
                    </a:moveTo>
                    <a:cubicBezTo>
                      <a:pt x="276271" y="144858"/>
                      <a:pt x="258860" y="162352"/>
                      <a:pt x="237481" y="162352"/>
                    </a:cubicBezTo>
                    <a:lnTo>
                      <a:pt x="78958" y="162352"/>
                    </a:lnTo>
                    <a:lnTo>
                      <a:pt x="78958" y="76010"/>
                    </a:lnTo>
                    <a:lnTo>
                      <a:pt x="237481" y="76010"/>
                    </a:lnTo>
                    <a:cubicBezTo>
                      <a:pt x="258860" y="76010"/>
                      <a:pt x="276271" y="93532"/>
                      <a:pt x="276271" y="114994"/>
                    </a:cubicBezTo>
                    <a:lnTo>
                      <a:pt x="276271" y="123341"/>
                    </a:lnTo>
                    <a:close/>
                  </a:path>
                </a:pathLst>
              </a:custGeom>
              <a:solidFill>
                <a:srgbClr val="FFFFFF"/>
              </a:solidFill>
              <a:ln w="0" cap="flat">
                <a:noFill/>
                <a:prstDash val="solid"/>
                <a:miter/>
              </a:ln>
            </p:spPr>
            <p:txBody>
              <a:bodyPr rtlCol="0" anchor="ctr"/>
              <a:lstStyle/>
              <a:p>
                <a:pPr>
                  <a:defRPr/>
                </a:pPr>
                <a:endParaRPr lang="en-GB"/>
              </a:p>
            </p:txBody>
          </p:sp>
          <p:sp>
            <p:nvSpPr>
              <p:cNvPr id="33" name="Полилиния: фигура 32"/>
              <p:cNvSpPr/>
              <p:nvPr/>
            </p:nvSpPr>
            <p:spPr bwMode="auto">
              <a:xfrm>
                <a:off x="9421298" y="462612"/>
                <a:ext cx="355008" cy="344015"/>
              </a:xfrm>
              <a:custGeom>
                <a:avLst/>
                <a:gdLst>
                  <a:gd name="connsiteX0" fmla="*/ 276244 w 355008"/>
                  <a:gd name="connsiteY0" fmla="*/ 226240 h 344016"/>
                  <a:gd name="connsiteX1" fmla="*/ 265169 w 355008"/>
                  <a:gd name="connsiteY1" fmla="*/ 193814 h 344016"/>
                  <a:gd name="connsiteX2" fmla="*/ 236875 w 355008"/>
                  <a:gd name="connsiteY2" fmla="*/ 181664 h 344016"/>
                  <a:gd name="connsiteX3" fmla="*/ 78958 w 355008"/>
                  <a:gd name="connsiteY3" fmla="*/ 181664 h 344016"/>
                  <a:gd name="connsiteX4" fmla="*/ 78958 w 355008"/>
                  <a:gd name="connsiteY4" fmla="*/ 344016 h 344016"/>
                  <a:gd name="connsiteX5" fmla="*/ 0 w 355008"/>
                  <a:gd name="connsiteY5" fmla="*/ 344016 h 344016"/>
                  <a:gd name="connsiteX6" fmla="*/ 0 w 355008"/>
                  <a:gd name="connsiteY6" fmla="*/ 0 h 344016"/>
                  <a:gd name="connsiteX7" fmla="*/ 78958 w 355008"/>
                  <a:gd name="connsiteY7" fmla="*/ 0 h 344016"/>
                  <a:gd name="connsiteX8" fmla="*/ 78958 w 355008"/>
                  <a:gd name="connsiteY8" fmla="*/ 106646 h 344016"/>
                  <a:gd name="connsiteX9" fmla="*/ 241228 w 355008"/>
                  <a:gd name="connsiteY9" fmla="*/ 106646 h 344016"/>
                  <a:gd name="connsiteX10" fmla="*/ 300598 w 355008"/>
                  <a:gd name="connsiteY10" fmla="*/ 121578 h 344016"/>
                  <a:gd name="connsiteX11" fmla="*/ 340766 w 355008"/>
                  <a:gd name="connsiteY11" fmla="*/ 164170 h 344016"/>
                  <a:gd name="connsiteX12" fmla="*/ 355009 w 355008"/>
                  <a:gd name="connsiteY12" fmla="*/ 228637 h 344016"/>
                  <a:gd name="connsiteX13" fmla="*/ 355009 w 355008"/>
                  <a:gd name="connsiteY13" fmla="*/ 343851 h 344016"/>
                  <a:gd name="connsiteX14" fmla="*/ 275638 w 355008"/>
                  <a:gd name="connsiteY14" fmla="*/ 343851 h 344016"/>
                  <a:gd name="connsiteX15" fmla="*/ 276244 w 355008"/>
                  <a:gd name="connsiteY15" fmla="*/ 226268 h 344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55008" h="344016" extrusionOk="0">
                    <a:moveTo>
                      <a:pt x="276244" y="226240"/>
                    </a:moveTo>
                    <a:cubicBezTo>
                      <a:pt x="276244" y="212713"/>
                      <a:pt x="272469" y="201776"/>
                      <a:pt x="265169" y="193814"/>
                    </a:cubicBezTo>
                    <a:cubicBezTo>
                      <a:pt x="257840" y="185659"/>
                      <a:pt x="248336" y="181664"/>
                      <a:pt x="236875" y="181664"/>
                    </a:cubicBezTo>
                    <a:lnTo>
                      <a:pt x="78958" y="181664"/>
                    </a:lnTo>
                    <a:lnTo>
                      <a:pt x="78958" y="344016"/>
                    </a:lnTo>
                    <a:lnTo>
                      <a:pt x="0" y="344016"/>
                    </a:lnTo>
                    <a:lnTo>
                      <a:pt x="0" y="0"/>
                    </a:lnTo>
                    <a:lnTo>
                      <a:pt x="78958" y="0"/>
                    </a:lnTo>
                    <a:lnTo>
                      <a:pt x="78958" y="106646"/>
                    </a:lnTo>
                    <a:lnTo>
                      <a:pt x="241228" y="106646"/>
                    </a:lnTo>
                    <a:cubicBezTo>
                      <a:pt x="263598" y="106646"/>
                      <a:pt x="283379" y="111632"/>
                      <a:pt x="300598" y="121578"/>
                    </a:cubicBezTo>
                    <a:cubicBezTo>
                      <a:pt x="317817" y="131524"/>
                      <a:pt x="331289" y="145657"/>
                      <a:pt x="340766" y="164170"/>
                    </a:cubicBezTo>
                    <a:cubicBezTo>
                      <a:pt x="350270" y="182684"/>
                      <a:pt x="355009" y="204173"/>
                      <a:pt x="355009" y="228637"/>
                    </a:cubicBezTo>
                    <a:lnTo>
                      <a:pt x="355009" y="343851"/>
                    </a:lnTo>
                    <a:lnTo>
                      <a:pt x="275638" y="343851"/>
                    </a:lnTo>
                    <a:lnTo>
                      <a:pt x="276244" y="226268"/>
                    </a:lnTo>
                    <a:close/>
                  </a:path>
                </a:pathLst>
              </a:custGeom>
              <a:solidFill>
                <a:srgbClr val="FFFFFF"/>
              </a:solidFill>
              <a:ln w="0" cap="flat">
                <a:noFill/>
                <a:prstDash val="solid"/>
                <a:miter/>
              </a:ln>
            </p:spPr>
            <p:txBody>
              <a:bodyPr rtlCol="0" anchor="ctr"/>
              <a:lstStyle/>
              <a:p>
                <a:pPr>
                  <a:defRPr/>
                </a:pPr>
                <a:endParaRPr lang="en-GB"/>
              </a:p>
            </p:txBody>
          </p:sp>
          <p:sp>
            <p:nvSpPr>
              <p:cNvPr id="34" name="Полилиния: фигура 33"/>
              <p:cNvSpPr/>
              <p:nvPr/>
            </p:nvSpPr>
            <p:spPr bwMode="auto">
              <a:xfrm>
                <a:off x="9815896" y="462612"/>
                <a:ext cx="355036" cy="343630"/>
              </a:xfrm>
              <a:custGeom>
                <a:avLst/>
                <a:gdLst>
                  <a:gd name="connsiteX0" fmla="*/ 14243 w 355036"/>
                  <a:gd name="connsiteY0" fmla="*/ 286327 h 343630"/>
                  <a:gd name="connsiteX1" fmla="*/ 54411 w 355036"/>
                  <a:gd name="connsiteY1" fmla="*/ 328699 h 343630"/>
                  <a:gd name="connsiteX2" fmla="*/ 113781 w 355036"/>
                  <a:gd name="connsiteY2" fmla="*/ 343631 h 343630"/>
                  <a:gd name="connsiteX3" fmla="*/ 355037 w 355036"/>
                  <a:gd name="connsiteY3" fmla="*/ 343631 h 343630"/>
                  <a:gd name="connsiteX4" fmla="*/ 355037 w 355036"/>
                  <a:gd name="connsiteY4" fmla="*/ 0 h 343630"/>
                  <a:gd name="connsiteX5" fmla="*/ 276078 w 355036"/>
                  <a:gd name="connsiteY5" fmla="*/ 0 h 343630"/>
                  <a:gd name="connsiteX6" fmla="*/ 276078 w 355036"/>
                  <a:gd name="connsiteY6" fmla="*/ 105847 h 343630"/>
                  <a:gd name="connsiteX7" fmla="*/ 113781 w 355036"/>
                  <a:gd name="connsiteY7" fmla="*/ 105847 h 343630"/>
                  <a:gd name="connsiteX8" fmla="*/ 54411 w 355036"/>
                  <a:gd name="connsiteY8" fmla="*/ 120779 h 343630"/>
                  <a:gd name="connsiteX9" fmla="*/ 14243 w 355036"/>
                  <a:gd name="connsiteY9" fmla="*/ 163371 h 343630"/>
                  <a:gd name="connsiteX10" fmla="*/ 0 w 355036"/>
                  <a:gd name="connsiteY10" fmla="*/ 227838 h 343630"/>
                  <a:gd name="connsiteX11" fmla="*/ 14243 w 355036"/>
                  <a:gd name="connsiteY11" fmla="*/ 286327 h 343630"/>
                  <a:gd name="connsiteX12" fmla="*/ 78958 w 355036"/>
                  <a:gd name="connsiteY12" fmla="*/ 220455 h 343630"/>
                  <a:gd name="connsiteX13" fmla="*/ 117749 w 355036"/>
                  <a:gd name="connsiteY13" fmla="*/ 181472 h 343630"/>
                  <a:gd name="connsiteX14" fmla="*/ 276271 w 355036"/>
                  <a:gd name="connsiteY14" fmla="*/ 181472 h 343630"/>
                  <a:gd name="connsiteX15" fmla="*/ 276271 w 355036"/>
                  <a:gd name="connsiteY15" fmla="*/ 267813 h 343630"/>
                  <a:gd name="connsiteX16" fmla="*/ 117749 w 355036"/>
                  <a:gd name="connsiteY16" fmla="*/ 267813 h 343630"/>
                  <a:gd name="connsiteX17" fmla="*/ 78958 w 355036"/>
                  <a:gd name="connsiteY17" fmla="*/ 228830 h 343630"/>
                  <a:gd name="connsiteX18" fmla="*/ 78958 w 355036"/>
                  <a:gd name="connsiteY18" fmla="*/ 220482 h 34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55036" h="343630" extrusionOk="0">
                    <a:moveTo>
                      <a:pt x="14243" y="286327"/>
                    </a:moveTo>
                    <a:cubicBezTo>
                      <a:pt x="23748" y="304620"/>
                      <a:pt x="37192" y="318753"/>
                      <a:pt x="54411" y="328699"/>
                    </a:cubicBezTo>
                    <a:cubicBezTo>
                      <a:pt x="71630" y="338644"/>
                      <a:pt x="91411" y="343631"/>
                      <a:pt x="113781" y="343631"/>
                    </a:cubicBezTo>
                    <a:lnTo>
                      <a:pt x="355037" y="343631"/>
                    </a:lnTo>
                    <a:lnTo>
                      <a:pt x="355037" y="0"/>
                    </a:lnTo>
                    <a:lnTo>
                      <a:pt x="276078" y="0"/>
                    </a:lnTo>
                    <a:lnTo>
                      <a:pt x="276078" y="105847"/>
                    </a:lnTo>
                    <a:lnTo>
                      <a:pt x="113781" y="105847"/>
                    </a:lnTo>
                    <a:cubicBezTo>
                      <a:pt x="91411" y="105847"/>
                      <a:pt x="71630" y="110833"/>
                      <a:pt x="54411" y="120779"/>
                    </a:cubicBezTo>
                    <a:cubicBezTo>
                      <a:pt x="37192" y="130725"/>
                      <a:pt x="23748" y="144858"/>
                      <a:pt x="14243" y="163371"/>
                    </a:cubicBezTo>
                    <a:cubicBezTo>
                      <a:pt x="4739" y="181885"/>
                      <a:pt x="0" y="203374"/>
                      <a:pt x="0" y="227838"/>
                    </a:cubicBezTo>
                    <a:cubicBezTo>
                      <a:pt x="0" y="252303"/>
                      <a:pt x="4739" y="268034"/>
                      <a:pt x="14243" y="286327"/>
                    </a:cubicBezTo>
                    <a:close/>
                    <a:moveTo>
                      <a:pt x="78958" y="220455"/>
                    </a:moveTo>
                    <a:cubicBezTo>
                      <a:pt x="78958" y="198966"/>
                      <a:pt x="96370" y="181472"/>
                      <a:pt x="117749" y="181472"/>
                    </a:cubicBezTo>
                    <a:lnTo>
                      <a:pt x="276271" y="181472"/>
                    </a:lnTo>
                    <a:lnTo>
                      <a:pt x="276271" y="267813"/>
                    </a:lnTo>
                    <a:lnTo>
                      <a:pt x="117749" y="267813"/>
                    </a:lnTo>
                    <a:cubicBezTo>
                      <a:pt x="96370" y="267813"/>
                      <a:pt x="78958" y="250319"/>
                      <a:pt x="78958" y="228830"/>
                    </a:cubicBezTo>
                    <a:lnTo>
                      <a:pt x="78958" y="220482"/>
                    </a:lnTo>
                    <a:close/>
                  </a:path>
                </a:pathLst>
              </a:custGeom>
              <a:solidFill>
                <a:srgbClr val="FFFFFF"/>
              </a:solidFill>
              <a:ln w="0" cap="flat">
                <a:noFill/>
                <a:prstDash val="solid"/>
                <a:miter/>
              </a:ln>
            </p:spPr>
            <p:txBody>
              <a:bodyPr rtlCol="0" anchor="ctr"/>
              <a:lstStyle/>
              <a:p>
                <a:pPr>
                  <a:defRPr/>
                </a:pPr>
                <a:endParaRPr lang="en-GB"/>
              </a:p>
            </p:txBody>
          </p:sp>
          <p:sp>
            <p:nvSpPr>
              <p:cNvPr id="35" name="Полилиния: фигура 34"/>
              <p:cNvSpPr/>
              <p:nvPr/>
            </p:nvSpPr>
            <p:spPr bwMode="auto">
              <a:xfrm>
                <a:off x="9894882" y="839027"/>
                <a:ext cx="276271" cy="17604"/>
              </a:xfrm>
              <a:custGeom>
                <a:avLst/>
                <a:gdLst>
                  <a:gd name="connsiteX0" fmla="*/ 276271 w 276271"/>
                  <a:gd name="connsiteY0" fmla="*/ 0 h 17604"/>
                  <a:gd name="connsiteX1" fmla="*/ 0 w 276271"/>
                  <a:gd name="connsiteY1" fmla="*/ 0 h 17604"/>
                  <a:gd name="connsiteX2" fmla="*/ 0 w 276271"/>
                  <a:gd name="connsiteY2" fmla="*/ 17604 h 17604"/>
                  <a:gd name="connsiteX3" fmla="*/ 276271 w 276271"/>
                  <a:gd name="connsiteY3" fmla="*/ 17604 h 17604"/>
                  <a:gd name="connsiteX4" fmla="*/ 276271 w 276271"/>
                  <a:gd name="connsiteY4" fmla="*/ 0 h 17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271" h="17604" extrusionOk="0">
                    <a:moveTo>
                      <a:pt x="276271" y="0"/>
                    </a:moveTo>
                    <a:lnTo>
                      <a:pt x="0" y="0"/>
                    </a:lnTo>
                    <a:lnTo>
                      <a:pt x="0" y="17604"/>
                    </a:lnTo>
                    <a:lnTo>
                      <a:pt x="276271" y="17604"/>
                    </a:lnTo>
                    <a:lnTo>
                      <a:pt x="276271" y="0"/>
                    </a:lnTo>
                    <a:close/>
                  </a:path>
                </a:pathLst>
              </a:custGeom>
              <a:solidFill>
                <a:srgbClr val="FFFFFF"/>
              </a:solidFill>
              <a:ln w="0" cap="flat">
                <a:noFill/>
                <a:prstDash val="solid"/>
                <a:miter/>
              </a:ln>
            </p:spPr>
            <p:txBody>
              <a:bodyPr rtlCol="0" anchor="ctr"/>
              <a:lstStyle/>
              <a:p>
                <a:pPr>
                  <a:defRPr/>
                </a:pPr>
                <a:endParaRPr lang="en-GB"/>
              </a:p>
            </p:txBody>
          </p:sp>
          <p:sp>
            <p:nvSpPr>
              <p:cNvPr id="36" name="Полилиния: фигура 35"/>
              <p:cNvSpPr/>
              <p:nvPr/>
            </p:nvSpPr>
            <p:spPr bwMode="auto">
              <a:xfrm>
                <a:off x="9026645" y="518291"/>
                <a:ext cx="276271" cy="17604"/>
              </a:xfrm>
              <a:custGeom>
                <a:avLst/>
                <a:gdLst>
                  <a:gd name="connsiteX0" fmla="*/ 276271 w 276271"/>
                  <a:gd name="connsiteY0" fmla="*/ 0 h 17604"/>
                  <a:gd name="connsiteX1" fmla="*/ 0 w 276271"/>
                  <a:gd name="connsiteY1" fmla="*/ 0 h 17604"/>
                  <a:gd name="connsiteX2" fmla="*/ 0 w 276271"/>
                  <a:gd name="connsiteY2" fmla="*/ 17604 h 17604"/>
                  <a:gd name="connsiteX3" fmla="*/ 276271 w 276271"/>
                  <a:gd name="connsiteY3" fmla="*/ 17604 h 17604"/>
                  <a:gd name="connsiteX4" fmla="*/ 276271 w 276271"/>
                  <a:gd name="connsiteY4" fmla="*/ 0 h 17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271" h="17604" extrusionOk="0">
                    <a:moveTo>
                      <a:pt x="276271" y="0"/>
                    </a:moveTo>
                    <a:lnTo>
                      <a:pt x="0" y="0"/>
                    </a:lnTo>
                    <a:lnTo>
                      <a:pt x="0" y="17604"/>
                    </a:lnTo>
                    <a:lnTo>
                      <a:pt x="276271" y="17604"/>
                    </a:lnTo>
                    <a:lnTo>
                      <a:pt x="276271" y="0"/>
                    </a:lnTo>
                    <a:close/>
                  </a:path>
                </a:pathLst>
              </a:custGeom>
              <a:solidFill>
                <a:srgbClr val="FFFFFF"/>
              </a:solidFill>
              <a:ln w="0" cap="flat">
                <a:noFill/>
                <a:prstDash val="solid"/>
                <a:miter/>
              </a:ln>
            </p:spPr>
            <p:txBody>
              <a:bodyPr rtlCol="0" anchor="ctr"/>
              <a:lstStyle/>
              <a:p>
                <a:pPr>
                  <a:defRPr/>
                </a:pPr>
                <a:endParaRPr lang="en-GB"/>
              </a:p>
            </p:txBody>
          </p:sp>
          <p:sp>
            <p:nvSpPr>
              <p:cNvPr id="37" name="Полилиния: фигура 36"/>
              <p:cNvSpPr/>
              <p:nvPr/>
            </p:nvSpPr>
            <p:spPr bwMode="auto">
              <a:xfrm>
                <a:off x="10371359" y="463521"/>
                <a:ext cx="358369" cy="341178"/>
              </a:xfrm>
              <a:custGeom>
                <a:avLst/>
                <a:gdLst>
                  <a:gd name="connsiteX0" fmla="*/ 348865 w 358370"/>
                  <a:gd name="connsiteY0" fmla="*/ 341179 h 341178"/>
                  <a:gd name="connsiteX1" fmla="*/ 0 w 358370"/>
                  <a:gd name="connsiteY1" fmla="*/ 341179 h 341178"/>
                  <a:gd name="connsiteX2" fmla="*/ 0 w 358370"/>
                  <a:gd name="connsiteY2" fmla="*/ 254451 h 341178"/>
                  <a:gd name="connsiteX3" fmla="*/ 109842 w 358370"/>
                  <a:gd name="connsiteY3" fmla="*/ 144610 h 341178"/>
                  <a:gd name="connsiteX4" fmla="*/ 246545 w 358370"/>
                  <a:gd name="connsiteY4" fmla="*/ 144610 h 341178"/>
                  <a:gd name="connsiteX5" fmla="*/ 279136 w 358370"/>
                  <a:gd name="connsiteY5" fmla="*/ 112018 h 341178"/>
                  <a:gd name="connsiteX6" fmla="*/ 246545 w 358370"/>
                  <a:gd name="connsiteY6" fmla="*/ 79427 h 341178"/>
                  <a:gd name="connsiteX7" fmla="*/ 2755 w 358370"/>
                  <a:gd name="connsiteY7" fmla="*/ 79427 h 341178"/>
                  <a:gd name="connsiteX8" fmla="*/ 2755 w 358370"/>
                  <a:gd name="connsiteY8" fmla="*/ 0 h 341178"/>
                  <a:gd name="connsiteX9" fmla="*/ 246352 w 358370"/>
                  <a:gd name="connsiteY9" fmla="*/ 0 h 341178"/>
                  <a:gd name="connsiteX10" fmla="*/ 358370 w 358370"/>
                  <a:gd name="connsiteY10" fmla="*/ 112018 h 341178"/>
                  <a:gd name="connsiteX11" fmla="*/ 246352 w 358370"/>
                  <a:gd name="connsiteY11" fmla="*/ 224036 h 341178"/>
                  <a:gd name="connsiteX12" fmla="*/ 109649 w 358370"/>
                  <a:gd name="connsiteY12" fmla="*/ 224036 h 341178"/>
                  <a:gd name="connsiteX13" fmla="*/ 79234 w 358370"/>
                  <a:gd name="connsiteY13" fmla="*/ 254451 h 341178"/>
                  <a:gd name="connsiteX14" fmla="*/ 79234 w 358370"/>
                  <a:gd name="connsiteY14" fmla="*/ 261752 h 341178"/>
                  <a:gd name="connsiteX15" fmla="*/ 348700 w 358370"/>
                  <a:gd name="connsiteY15" fmla="*/ 261752 h 341178"/>
                  <a:gd name="connsiteX16" fmla="*/ 348700 w 358370"/>
                  <a:gd name="connsiteY16" fmla="*/ 341179 h 341178"/>
                  <a:gd name="connsiteX17" fmla="*/ 348893 w 358370"/>
                  <a:gd name="connsiteY17" fmla="*/ 341179 h 341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58370" h="341178" extrusionOk="0">
                    <a:moveTo>
                      <a:pt x="348865" y="341179"/>
                    </a:moveTo>
                    <a:lnTo>
                      <a:pt x="0" y="341179"/>
                    </a:lnTo>
                    <a:lnTo>
                      <a:pt x="0" y="254451"/>
                    </a:lnTo>
                    <a:cubicBezTo>
                      <a:pt x="0" y="194007"/>
                      <a:pt x="49177" y="144610"/>
                      <a:pt x="109842" y="144610"/>
                    </a:cubicBezTo>
                    <a:lnTo>
                      <a:pt x="246545" y="144610"/>
                    </a:lnTo>
                    <a:cubicBezTo>
                      <a:pt x="264535" y="144610"/>
                      <a:pt x="279136" y="129981"/>
                      <a:pt x="279136" y="112018"/>
                    </a:cubicBezTo>
                    <a:cubicBezTo>
                      <a:pt x="279136" y="94056"/>
                      <a:pt x="264507" y="79427"/>
                      <a:pt x="246545" y="79427"/>
                    </a:cubicBezTo>
                    <a:lnTo>
                      <a:pt x="2755" y="79427"/>
                    </a:lnTo>
                    <a:lnTo>
                      <a:pt x="2755" y="0"/>
                    </a:lnTo>
                    <a:lnTo>
                      <a:pt x="246352" y="0"/>
                    </a:lnTo>
                    <a:cubicBezTo>
                      <a:pt x="307981" y="0"/>
                      <a:pt x="358370" y="50168"/>
                      <a:pt x="358370" y="112018"/>
                    </a:cubicBezTo>
                    <a:cubicBezTo>
                      <a:pt x="358370" y="173868"/>
                      <a:pt x="308202" y="224036"/>
                      <a:pt x="246352" y="224036"/>
                    </a:cubicBezTo>
                    <a:lnTo>
                      <a:pt x="109649" y="224036"/>
                    </a:lnTo>
                    <a:cubicBezTo>
                      <a:pt x="92843" y="224036"/>
                      <a:pt x="79234" y="237674"/>
                      <a:pt x="79234" y="254451"/>
                    </a:cubicBezTo>
                    <a:lnTo>
                      <a:pt x="79234" y="261752"/>
                    </a:lnTo>
                    <a:lnTo>
                      <a:pt x="348700" y="261752"/>
                    </a:lnTo>
                    <a:lnTo>
                      <a:pt x="348700" y="341179"/>
                    </a:lnTo>
                    <a:lnTo>
                      <a:pt x="348893" y="341179"/>
                    </a:lnTo>
                    <a:close/>
                  </a:path>
                </a:pathLst>
              </a:custGeom>
              <a:solidFill>
                <a:srgbClr val="FFFFFF"/>
              </a:solidFill>
              <a:ln w="0" cap="flat">
                <a:noFill/>
                <a:prstDash val="solid"/>
                <a:miter/>
              </a:ln>
            </p:spPr>
            <p:txBody>
              <a:bodyPr rtlCol="0" anchor="ctr"/>
              <a:lstStyle/>
              <a:p>
                <a:pPr>
                  <a:defRPr/>
                </a:pPr>
                <a:endParaRPr lang="en-GB"/>
              </a:p>
            </p:txBody>
          </p:sp>
        </p:grpSp>
        <p:grpSp>
          <p:nvGrpSpPr>
            <p:cNvPr id="24" name="Рисунок 2"/>
            <p:cNvGrpSpPr/>
            <p:nvPr/>
          </p:nvGrpSpPr>
          <p:grpSpPr bwMode="auto">
            <a:xfrm>
              <a:off x="11213920" y="425282"/>
              <a:ext cx="427382" cy="427382"/>
              <a:chOff x="11213920" y="425282"/>
              <a:chExt cx="427382" cy="427382"/>
            </a:xfrm>
          </p:grpSpPr>
          <p:sp>
            <p:nvSpPr>
              <p:cNvPr id="28" name="Полилиния: фигура 27"/>
              <p:cNvSpPr/>
              <p:nvPr/>
            </p:nvSpPr>
            <p:spPr bwMode="auto">
              <a:xfrm>
                <a:off x="11213920" y="425282"/>
                <a:ext cx="427382" cy="427382"/>
              </a:xfrm>
              <a:custGeom>
                <a:avLst/>
                <a:gdLst>
                  <a:gd name="connsiteX0" fmla="*/ 0 w 427382"/>
                  <a:gd name="connsiteY0" fmla="*/ 85405 h 427382"/>
                  <a:gd name="connsiteX1" fmla="*/ 13582 w 427382"/>
                  <a:gd name="connsiteY1" fmla="*/ 13582 h 427382"/>
                  <a:gd name="connsiteX2" fmla="*/ 85405 w 427382"/>
                  <a:gd name="connsiteY2" fmla="*/ 0 h 427382"/>
                  <a:gd name="connsiteX3" fmla="*/ 341978 w 427382"/>
                  <a:gd name="connsiteY3" fmla="*/ 0 h 427382"/>
                  <a:gd name="connsiteX4" fmla="*/ 413801 w 427382"/>
                  <a:gd name="connsiteY4" fmla="*/ 13582 h 427382"/>
                  <a:gd name="connsiteX5" fmla="*/ 427383 w 427382"/>
                  <a:gd name="connsiteY5" fmla="*/ 85405 h 427382"/>
                  <a:gd name="connsiteX6" fmla="*/ 427383 w 427382"/>
                  <a:gd name="connsiteY6" fmla="*/ 341978 h 427382"/>
                  <a:gd name="connsiteX7" fmla="*/ 413801 w 427382"/>
                  <a:gd name="connsiteY7" fmla="*/ 413800 h 427382"/>
                  <a:gd name="connsiteX8" fmla="*/ 341978 w 427382"/>
                  <a:gd name="connsiteY8" fmla="*/ 427383 h 427382"/>
                  <a:gd name="connsiteX9" fmla="*/ 85625 w 427382"/>
                  <a:gd name="connsiteY9" fmla="*/ 427383 h 427382"/>
                  <a:gd name="connsiteX10" fmla="*/ 13803 w 427382"/>
                  <a:gd name="connsiteY10" fmla="*/ 413800 h 427382"/>
                  <a:gd name="connsiteX11" fmla="*/ 220 w 427382"/>
                  <a:gd name="connsiteY11" fmla="*/ 341978 h 427382"/>
                  <a:gd name="connsiteX12" fmla="*/ 220 w 427382"/>
                  <a:gd name="connsiteY12" fmla="*/ 85405 h 427382"/>
                  <a:gd name="connsiteX13" fmla="*/ 0 w 427382"/>
                  <a:gd name="connsiteY13" fmla="*/ 85405 h 427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7382" h="427382" extrusionOk="0">
                    <a:moveTo>
                      <a:pt x="0" y="85405"/>
                    </a:moveTo>
                    <a:cubicBezTo>
                      <a:pt x="0" y="48047"/>
                      <a:pt x="0" y="27164"/>
                      <a:pt x="13582" y="13582"/>
                    </a:cubicBezTo>
                    <a:cubicBezTo>
                      <a:pt x="27164" y="0"/>
                      <a:pt x="48020" y="0"/>
                      <a:pt x="85405" y="0"/>
                    </a:cubicBezTo>
                    <a:lnTo>
                      <a:pt x="341978" y="0"/>
                    </a:lnTo>
                    <a:cubicBezTo>
                      <a:pt x="379336" y="0"/>
                      <a:pt x="400219" y="0"/>
                      <a:pt x="413801" y="13582"/>
                    </a:cubicBezTo>
                    <a:cubicBezTo>
                      <a:pt x="427383" y="27164"/>
                      <a:pt x="427383" y="48020"/>
                      <a:pt x="427383" y="85405"/>
                    </a:cubicBezTo>
                    <a:lnTo>
                      <a:pt x="427383" y="341978"/>
                    </a:lnTo>
                    <a:cubicBezTo>
                      <a:pt x="427383" y="379335"/>
                      <a:pt x="427383" y="400218"/>
                      <a:pt x="413801" y="413800"/>
                    </a:cubicBezTo>
                    <a:cubicBezTo>
                      <a:pt x="400219" y="427383"/>
                      <a:pt x="379363" y="427383"/>
                      <a:pt x="341978" y="427383"/>
                    </a:cubicBezTo>
                    <a:lnTo>
                      <a:pt x="85625" y="427383"/>
                    </a:lnTo>
                    <a:cubicBezTo>
                      <a:pt x="48268" y="427383"/>
                      <a:pt x="27385" y="427383"/>
                      <a:pt x="13803" y="413800"/>
                    </a:cubicBezTo>
                    <a:cubicBezTo>
                      <a:pt x="220" y="400218"/>
                      <a:pt x="220" y="379363"/>
                      <a:pt x="220" y="341978"/>
                    </a:cubicBezTo>
                    <a:lnTo>
                      <a:pt x="220" y="85405"/>
                    </a:lnTo>
                    <a:lnTo>
                      <a:pt x="0" y="85405"/>
                    </a:lnTo>
                    <a:close/>
                  </a:path>
                </a:pathLst>
              </a:custGeom>
              <a:solidFill>
                <a:srgbClr val="FF0000"/>
              </a:solidFill>
              <a:ln w="0" cap="flat">
                <a:noFill/>
                <a:prstDash val="solid"/>
                <a:miter/>
              </a:ln>
            </p:spPr>
            <p:txBody>
              <a:bodyPr rtlCol="0" anchor="ctr"/>
              <a:lstStyle/>
              <a:p>
                <a:pPr>
                  <a:defRPr/>
                </a:pPr>
                <a:endParaRPr lang="en-GB"/>
              </a:p>
            </p:txBody>
          </p:sp>
          <p:grpSp>
            <p:nvGrpSpPr>
              <p:cNvPr id="29" name="Рисунок 2"/>
              <p:cNvGrpSpPr/>
              <p:nvPr/>
            </p:nvGrpSpPr>
            <p:grpSpPr bwMode="auto">
              <a:xfrm>
                <a:off x="11298278" y="512781"/>
                <a:ext cx="263680" cy="252412"/>
                <a:chOff x="11298278" y="512781"/>
                <a:chExt cx="263680" cy="252412"/>
              </a:xfrm>
              <a:solidFill>
                <a:srgbClr val="000000"/>
              </a:solidFill>
            </p:grpSpPr>
            <p:sp>
              <p:nvSpPr>
                <p:cNvPr id="30" name="Полилиния: фигура 29"/>
                <p:cNvSpPr/>
                <p:nvPr/>
              </p:nvSpPr>
              <p:spPr bwMode="auto">
                <a:xfrm>
                  <a:off x="11298278" y="564768"/>
                  <a:ext cx="146731" cy="200425"/>
                </a:xfrm>
                <a:custGeom>
                  <a:avLst/>
                  <a:gdLst>
                    <a:gd name="connsiteX0" fmla="*/ 81383 w 146731"/>
                    <a:gd name="connsiteY0" fmla="*/ 0 h 200425"/>
                    <a:gd name="connsiteX1" fmla="*/ 41105 w 146731"/>
                    <a:gd name="connsiteY1" fmla="*/ 16502 h 200425"/>
                    <a:gd name="connsiteX2" fmla="*/ 37771 w 146731"/>
                    <a:gd name="connsiteY2" fmla="*/ 16502 h 200425"/>
                    <a:gd name="connsiteX3" fmla="*/ 37771 w 146731"/>
                    <a:gd name="connsiteY3" fmla="*/ 2727 h 200425"/>
                    <a:gd name="connsiteX4" fmla="*/ 0 w 146731"/>
                    <a:gd name="connsiteY4" fmla="*/ 2727 h 200425"/>
                    <a:gd name="connsiteX5" fmla="*/ 0 w 146731"/>
                    <a:gd name="connsiteY5" fmla="*/ 200426 h 200425"/>
                    <a:gd name="connsiteX6" fmla="*/ 37771 w 146731"/>
                    <a:gd name="connsiteY6" fmla="*/ 200426 h 200425"/>
                    <a:gd name="connsiteX7" fmla="*/ 37771 w 146731"/>
                    <a:gd name="connsiteY7" fmla="*/ 131744 h 200425"/>
                    <a:gd name="connsiteX8" fmla="*/ 41105 w 146731"/>
                    <a:gd name="connsiteY8" fmla="*/ 131744 h 200425"/>
                    <a:gd name="connsiteX9" fmla="*/ 81383 w 146731"/>
                    <a:gd name="connsiteY9" fmla="*/ 148246 h 200425"/>
                    <a:gd name="connsiteX10" fmla="*/ 146731 w 146731"/>
                    <a:gd name="connsiteY10" fmla="*/ 74137 h 200425"/>
                    <a:gd name="connsiteX11" fmla="*/ 81383 w 146731"/>
                    <a:gd name="connsiteY11" fmla="*/ 28 h 200425"/>
                    <a:gd name="connsiteX12" fmla="*/ 73035 w 146731"/>
                    <a:gd name="connsiteY12" fmla="*/ 113148 h 200425"/>
                    <a:gd name="connsiteX13" fmla="*/ 37744 w 146731"/>
                    <a:gd name="connsiteY13" fmla="*/ 74109 h 200425"/>
                    <a:gd name="connsiteX14" fmla="*/ 37744 w 146731"/>
                    <a:gd name="connsiteY14" fmla="*/ 74109 h 200425"/>
                    <a:gd name="connsiteX15" fmla="*/ 73035 w 146731"/>
                    <a:gd name="connsiteY15" fmla="*/ 35071 h 200425"/>
                    <a:gd name="connsiteX16" fmla="*/ 108740 w 146731"/>
                    <a:gd name="connsiteY16" fmla="*/ 74109 h 200425"/>
                    <a:gd name="connsiteX17" fmla="*/ 73035 w 146731"/>
                    <a:gd name="connsiteY17" fmla="*/ 113148 h 200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46731" h="200425" extrusionOk="0">
                      <a:moveTo>
                        <a:pt x="81383" y="0"/>
                      </a:moveTo>
                      <a:cubicBezTo>
                        <a:pt x="65321" y="0"/>
                        <a:pt x="50499" y="5841"/>
                        <a:pt x="41105" y="16502"/>
                      </a:cubicBezTo>
                      <a:lnTo>
                        <a:pt x="37771" y="16502"/>
                      </a:lnTo>
                      <a:lnTo>
                        <a:pt x="37771" y="2727"/>
                      </a:lnTo>
                      <a:lnTo>
                        <a:pt x="0" y="2727"/>
                      </a:lnTo>
                      <a:lnTo>
                        <a:pt x="0" y="200426"/>
                      </a:lnTo>
                      <a:lnTo>
                        <a:pt x="37771" y="200426"/>
                      </a:lnTo>
                      <a:lnTo>
                        <a:pt x="37771" y="131744"/>
                      </a:lnTo>
                      <a:lnTo>
                        <a:pt x="41105" y="131744"/>
                      </a:lnTo>
                      <a:cubicBezTo>
                        <a:pt x="49866" y="141359"/>
                        <a:pt x="64081" y="148246"/>
                        <a:pt x="81383" y="148246"/>
                      </a:cubicBezTo>
                      <a:cubicBezTo>
                        <a:pt x="120201" y="148246"/>
                        <a:pt x="146731" y="116922"/>
                        <a:pt x="146731" y="74137"/>
                      </a:cubicBezTo>
                      <a:cubicBezTo>
                        <a:pt x="146731" y="31352"/>
                        <a:pt x="120228" y="28"/>
                        <a:pt x="81383" y="28"/>
                      </a:cubicBezTo>
                      <a:close/>
                      <a:moveTo>
                        <a:pt x="73035" y="113148"/>
                      </a:moveTo>
                      <a:cubicBezTo>
                        <a:pt x="52373" y="113148"/>
                        <a:pt x="37744" y="96645"/>
                        <a:pt x="37744" y="74109"/>
                      </a:cubicBezTo>
                      <a:lnTo>
                        <a:pt x="37744" y="74109"/>
                      </a:lnTo>
                      <a:cubicBezTo>
                        <a:pt x="37744" y="51574"/>
                        <a:pt x="52565" y="35071"/>
                        <a:pt x="73035" y="35071"/>
                      </a:cubicBezTo>
                      <a:cubicBezTo>
                        <a:pt x="93505" y="35071"/>
                        <a:pt x="108740" y="51574"/>
                        <a:pt x="108740" y="74109"/>
                      </a:cubicBezTo>
                      <a:cubicBezTo>
                        <a:pt x="108960" y="96645"/>
                        <a:pt x="93918" y="113148"/>
                        <a:pt x="73035" y="113148"/>
                      </a:cubicBezTo>
                      <a:close/>
                    </a:path>
                  </a:pathLst>
                </a:custGeom>
                <a:solidFill>
                  <a:schemeClr val="bg1"/>
                </a:solidFill>
                <a:ln w="0" cap="flat">
                  <a:noFill/>
                  <a:prstDash val="solid"/>
                  <a:miter/>
                </a:ln>
              </p:spPr>
              <p:txBody>
                <a:bodyPr rtlCol="0" anchor="ctr"/>
                <a:lstStyle/>
                <a:p>
                  <a:pPr>
                    <a:defRPr/>
                  </a:pPr>
                  <a:endParaRPr lang="en-GB"/>
                </a:p>
              </p:txBody>
            </p:sp>
            <p:sp>
              <p:nvSpPr>
                <p:cNvPr id="31" name="Полилиния: фигура 30"/>
                <p:cNvSpPr/>
                <p:nvPr/>
              </p:nvSpPr>
              <p:spPr bwMode="auto">
                <a:xfrm>
                  <a:off x="11465699" y="512781"/>
                  <a:ext cx="96259" cy="197698"/>
                </a:xfrm>
                <a:custGeom>
                  <a:avLst/>
                  <a:gdLst>
                    <a:gd name="connsiteX0" fmla="*/ 96012 w 96259"/>
                    <a:gd name="connsiteY0" fmla="*/ 89978 h 197698"/>
                    <a:gd name="connsiteX1" fmla="*/ 96012 w 96259"/>
                    <a:gd name="connsiteY1" fmla="*/ 54907 h 197698"/>
                    <a:gd name="connsiteX2" fmla="*/ 37771 w 96259"/>
                    <a:gd name="connsiteY2" fmla="*/ 54907 h 197698"/>
                    <a:gd name="connsiteX3" fmla="*/ 37771 w 96259"/>
                    <a:gd name="connsiteY3" fmla="*/ 0 h 197698"/>
                    <a:gd name="connsiteX4" fmla="*/ 0 w 96259"/>
                    <a:gd name="connsiteY4" fmla="*/ 0 h 197698"/>
                    <a:gd name="connsiteX5" fmla="*/ 0 w 96259"/>
                    <a:gd name="connsiteY5" fmla="*/ 138191 h 197698"/>
                    <a:gd name="connsiteX6" fmla="*/ 59508 w 96259"/>
                    <a:gd name="connsiteY6" fmla="*/ 197699 h 197698"/>
                    <a:gd name="connsiteX7" fmla="*/ 96260 w 96259"/>
                    <a:gd name="connsiteY7" fmla="*/ 197699 h 197698"/>
                    <a:gd name="connsiteX8" fmla="*/ 96260 w 96259"/>
                    <a:gd name="connsiteY8" fmla="*/ 162627 h 197698"/>
                    <a:gd name="connsiteX9" fmla="*/ 66395 w 96259"/>
                    <a:gd name="connsiteY9" fmla="*/ 162627 h 197698"/>
                    <a:gd name="connsiteX10" fmla="*/ 37578 w 96259"/>
                    <a:gd name="connsiteY10" fmla="*/ 133810 h 197698"/>
                    <a:gd name="connsiteX11" fmla="*/ 37578 w 96259"/>
                    <a:gd name="connsiteY11" fmla="*/ 90171 h 197698"/>
                    <a:gd name="connsiteX12" fmla="*/ 96039 w 96259"/>
                    <a:gd name="connsiteY12" fmla="*/ 90171 h 197698"/>
                    <a:gd name="connsiteX13" fmla="*/ 96039 w 96259"/>
                    <a:gd name="connsiteY13" fmla="*/ 89951 h 197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6259" h="197698" extrusionOk="0">
                      <a:moveTo>
                        <a:pt x="96012" y="89978"/>
                      </a:moveTo>
                      <a:lnTo>
                        <a:pt x="96012" y="54907"/>
                      </a:lnTo>
                      <a:lnTo>
                        <a:pt x="37771" y="54907"/>
                      </a:lnTo>
                      <a:lnTo>
                        <a:pt x="37771" y="0"/>
                      </a:lnTo>
                      <a:lnTo>
                        <a:pt x="0" y="0"/>
                      </a:lnTo>
                      <a:lnTo>
                        <a:pt x="0" y="138191"/>
                      </a:lnTo>
                      <a:cubicBezTo>
                        <a:pt x="0" y="176816"/>
                        <a:pt x="19202" y="197699"/>
                        <a:pt x="59508" y="197699"/>
                      </a:cubicBezTo>
                      <a:lnTo>
                        <a:pt x="96260" y="197699"/>
                      </a:lnTo>
                      <a:lnTo>
                        <a:pt x="96260" y="162627"/>
                      </a:lnTo>
                      <a:lnTo>
                        <a:pt x="66395" y="162627"/>
                      </a:lnTo>
                      <a:cubicBezTo>
                        <a:pt x="46559" y="162627"/>
                        <a:pt x="37578" y="154473"/>
                        <a:pt x="37578" y="133810"/>
                      </a:cubicBezTo>
                      <a:lnTo>
                        <a:pt x="37578" y="90171"/>
                      </a:lnTo>
                      <a:lnTo>
                        <a:pt x="96039" y="90171"/>
                      </a:lnTo>
                      <a:lnTo>
                        <a:pt x="96039" y="89951"/>
                      </a:lnTo>
                      <a:close/>
                    </a:path>
                  </a:pathLst>
                </a:custGeom>
                <a:solidFill>
                  <a:schemeClr val="bg1"/>
                </a:solidFill>
                <a:ln w="0" cap="flat">
                  <a:noFill/>
                  <a:prstDash val="solid"/>
                  <a:miter/>
                </a:ln>
              </p:spPr>
              <p:txBody>
                <a:bodyPr rtlCol="0" anchor="ctr"/>
                <a:lstStyle/>
                <a:p>
                  <a:pPr>
                    <a:defRPr/>
                  </a:pPr>
                  <a:endParaRPr lang="en-GB"/>
                </a:p>
              </p:txBody>
            </p:sp>
          </p:grpSp>
        </p:grpSp>
        <p:grpSp>
          <p:nvGrpSpPr>
            <p:cNvPr id="25" name="Рисунок 2"/>
            <p:cNvGrpSpPr/>
            <p:nvPr/>
          </p:nvGrpSpPr>
          <p:grpSpPr bwMode="auto">
            <a:xfrm>
              <a:off x="10714525" y="404770"/>
              <a:ext cx="375366" cy="704331"/>
              <a:chOff x="10714525" y="404770"/>
              <a:chExt cx="375366" cy="704331"/>
            </a:xfrm>
            <a:solidFill>
              <a:srgbClr val="FFFFFF"/>
            </a:solidFill>
          </p:grpSpPr>
          <p:sp>
            <p:nvSpPr>
              <p:cNvPr id="26" name="Полилиния: фигура 25"/>
              <p:cNvSpPr/>
              <p:nvPr/>
            </p:nvSpPr>
            <p:spPr bwMode="auto">
              <a:xfrm rot="-1719600">
                <a:off x="10934740" y="388832"/>
                <a:ext cx="33831" cy="513613"/>
              </a:xfrm>
              <a:custGeom>
                <a:avLst/>
                <a:gdLst>
                  <a:gd name="connsiteX0" fmla="*/ 0 w 33831"/>
                  <a:gd name="connsiteY0" fmla="*/ 0 h 513613"/>
                  <a:gd name="connsiteX1" fmla="*/ 33832 w 33831"/>
                  <a:gd name="connsiteY1" fmla="*/ 0 h 513613"/>
                  <a:gd name="connsiteX2" fmla="*/ 33832 w 33831"/>
                  <a:gd name="connsiteY2" fmla="*/ 513614 h 513613"/>
                  <a:gd name="connsiteX3" fmla="*/ 0 w 33831"/>
                  <a:gd name="connsiteY3" fmla="*/ 513614 h 513613"/>
                </a:gdLst>
                <a:ahLst/>
                <a:cxnLst>
                  <a:cxn ang="0">
                    <a:pos x="connsiteX0" y="connsiteY0"/>
                  </a:cxn>
                  <a:cxn ang="0">
                    <a:pos x="connsiteX1" y="connsiteY1"/>
                  </a:cxn>
                  <a:cxn ang="0">
                    <a:pos x="connsiteX2" y="connsiteY2"/>
                  </a:cxn>
                  <a:cxn ang="0">
                    <a:pos x="connsiteX3" y="connsiteY3"/>
                  </a:cxn>
                </a:cxnLst>
                <a:rect l="l" t="t" r="r" b="b"/>
                <a:pathLst>
                  <a:path w="33831" h="513613" extrusionOk="0">
                    <a:moveTo>
                      <a:pt x="0" y="0"/>
                    </a:moveTo>
                    <a:lnTo>
                      <a:pt x="33832" y="0"/>
                    </a:lnTo>
                    <a:lnTo>
                      <a:pt x="33832" y="513614"/>
                    </a:lnTo>
                    <a:lnTo>
                      <a:pt x="0" y="513614"/>
                    </a:lnTo>
                    <a:close/>
                  </a:path>
                </a:pathLst>
              </a:custGeom>
              <a:solidFill>
                <a:srgbClr val="FFFFFF"/>
              </a:solidFill>
              <a:ln w="0" cap="flat">
                <a:noFill/>
                <a:prstDash val="solid"/>
                <a:miter/>
              </a:ln>
            </p:spPr>
            <p:txBody>
              <a:bodyPr rtlCol="0" anchor="ctr"/>
              <a:lstStyle/>
              <a:p>
                <a:pPr>
                  <a:defRPr/>
                </a:pPr>
                <a:endParaRPr lang="en-GB"/>
              </a:p>
            </p:txBody>
          </p:sp>
          <p:sp>
            <p:nvSpPr>
              <p:cNvPr id="27" name="Полилиния: фигура 26"/>
              <p:cNvSpPr/>
              <p:nvPr/>
            </p:nvSpPr>
            <p:spPr bwMode="auto">
              <a:xfrm rot="-3804000">
                <a:off x="10516826" y="740020"/>
                <a:ext cx="770765" cy="33831"/>
              </a:xfrm>
              <a:custGeom>
                <a:avLst/>
                <a:gdLst>
                  <a:gd name="connsiteX0" fmla="*/ 0 w 770765"/>
                  <a:gd name="connsiteY0" fmla="*/ 0 h 33831"/>
                  <a:gd name="connsiteX1" fmla="*/ 770766 w 770765"/>
                  <a:gd name="connsiteY1" fmla="*/ 0 h 33831"/>
                  <a:gd name="connsiteX2" fmla="*/ 770766 w 770765"/>
                  <a:gd name="connsiteY2" fmla="*/ 33831 h 33831"/>
                  <a:gd name="connsiteX3" fmla="*/ 0 w 770765"/>
                  <a:gd name="connsiteY3" fmla="*/ 33831 h 33831"/>
                </a:gdLst>
                <a:ahLst/>
                <a:cxnLst>
                  <a:cxn ang="0">
                    <a:pos x="connsiteX0" y="connsiteY0"/>
                  </a:cxn>
                  <a:cxn ang="0">
                    <a:pos x="connsiteX1" y="connsiteY1"/>
                  </a:cxn>
                  <a:cxn ang="0">
                    <a:pos x="connsiteX2" y="connsiteY2"/>
                  </a:cxn>
                  <a:cxn ang="0">
                    <a:pos x="connsiteX3" y="connsiteY3"/>
                  </a:cxn>
                </a:cxnLst>
                <a:rect l="l" t="t" r="r" b="b"/>
                <a:pathLst>
                  <a:path w="770765" h="33831" extrusionOk="0">
                    <a:moveTo>
                      <a:pt x="0" y="0"/>
                    </a:moveTo>
                    <a:lnTo>
                      <a:pt x="770766" y="0"/>
                    </a:lnTo>
                    <a:lnTo>
                      <a:pt x="770766" y="33831"/>
                    </a:lnTo>
                    <a:lnTo>
                      <a:pt x="0" y="33831"/>
                    </a:lnTo>
                    <a:close/>
                  </a:path>
                </a:pathLst>
              </a:custGeom>
              <a:solidFill>
                <a:srgbClr val="FFFFFF"/>
              </a:solidFill>
              <a:ln w="0" cap="flat">
                <a:noFill/>
                <a:prstDash val="solid"/>
                <a:miter/>
              </a:ln>
            </p:spPr>
            <p:txBody>
              <a:bodyPr rtlCol="0" anchor="ctr"/>
              <a:lstStyle/>
              <a:p>
                <a:pPr>
                  <a:defRPr/>
                </a:pPr>
                <a:endParaRPr lang="en-GB"/>
              </a:p>
            </p:txBody>
          </p:sp>
        </p:grpSp>
      </p:grpSp>
      <p:sp>
        <p:nvSpPr>
          <p:cNvPr id="40" name="TextBox 39"/>
          <p:cNvSpPr txBox="1"/>
          <p:nvPr userDrawn="1"/>
        </p:nvSpPr>
        <p:spPr bwMode="auto">
          <a:xfrm>
            <a:off x="587375" y="6417642"/>
            <a:ext cx="383003" cy="184666"/>
          </a:xfrm>
          <a:prstGeom prst="rect">
            <a:avLst/>
          </a:prstGeom>
          <a:noFill/>
        </p:spPr>
        <p:txBody>
          <a:bodyPr wrap="square" lIns="0" tIns="0" rIns="0" bIns="0" rtlCol="0" anchor="b">
            <a:spAutoFit/>
          </a:bodyPr>
          <a:lstStyle/>
          <a:p>
            <a:pPr algn="l">
              <a:defRPr/>
            </a:pPr>
            <a:fld id="{C4C0981C-535B-4EEC-A7A3-4818C0CB8BA2}" type="slidenum">
              <a:rPr lang="ru-RU" sz="1200">
                <a:solidFill>
                  <a:schemeClr val="bg1"/>
                </a:solidFill>
                <a:latin typeface="TT Positive"/>
              </a:rPr>
              <a:t>‹#›</a:t>
            </a:fld>
            <a:endParaRPr lang="ru-RU" sz="1200">
              <a:solidFill>
                <a:schemeClr val="bg1"/>
              </a:solidFill>
              <a:latin typeface="TT Positive"/>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PhAnim="0" preserve="1" userDrawn="1">
  <p:cSld name="Слайд Спасибо 2">
    <p:bg>
      <p:bgPr>
        <a:solidFill>
          <a:srgbClr val="212121"/>
        </a:solidFill>
        <a:effectLst/>
      </p:bgPr>
    </p:bg>
    <p:spTree>
      <p:nvGrpSpPr>
        <p:cNvPr id="1" name=""/>
        <p:cNvGrpSpPr/>
        <p:nvPr/>
      </p:nvGrpSpPr>
      <p:grpSpPr bwMode="auto">
        <a:xfrm>
          <a:off x="0" y="0"/>
          <a:ext cx="0" cy="0"/>
          <a:chOff x="0" y="0"/>
          <a:chExt cx="0" cy="0"/>
        </a:xfrm>
      </p:grpSpPr>
      <p:pic>
        <p:nvPicPr>
          <p:cNvPr id="2" name="Рисунок 1"/>
          <p:cNvPicPr>
            <a:picLocks noChangeAspect="1"/>
          </p:cNvPicPr>
          <p:nvPr userDrawn="1"/>
        </p:nvPicPr>
        <p:blipFill>
          <a:blip r:embed="rId2"/>
          <a:stretch/>
        </p:blipFill>
        <p:spPr bwMode="auto">
          <a:xfrm>
            <a:off x="0" y="0"/>
            <a:ext cx="12192000" cy="6857999"/>
          </a:xfrm>
          <a:prstGeom prst="rect">
            <a:avLst/>
          </a:prstGeom>
        </p:spPr>
      </p:pic>
      <p:grpSp>
        <p:nvGrpSpPr>
          <p:cNvPr id="21" name="Группа 20"/>
          <p:cNvGrpSpPr/>
          <p:nvPr userDrawn="1"/>
        </p:nvGrpSpPr>
        <p:grpSpPr bwMode="auto">
          <a:xfrm>
            <a:off x="8002719" y="407044"/>
            <a:ext cx="3638420" cy="753418"/>
            <a:chOff x="8002719" y="407044"/>
            <a:chExt cx="3638420" cy="753418"/>
          </a:xfrm>
        </p:grpSpPr>
        <p:grpSp>
          <p:nvGrpSpPr>
            <p:cNvPr id="22" name="Группа 21"/>
            <p:cNvGrpSpPr/>
            <p:nvPr userDrawn="1"/>
          </p:nvGrpSpPr>
          <p:grpSpPr bwMode="auto">
            <a:xfrm>
              <a:off x="8027325" y="407044"/>
              <a:ext cx="3613814" cy="472530"/>
              <a:chOff x="3133725" y="225796"/>
              <a:chExt cx="2163908" cy="282945"/>
            </a:xfrm>
          </p:grpSpPr>
          <p:sp>
            <p:nvSpPr>
              <p:cNvPr id="24" name="Полилиния: фигура 23"/>
              <p:cNvSpPr/>
              <p:nvPr/>
            </p:nvSpPr>
            <p:spPr bwMode="auto">
              <a:xfrm>
                <a:off x="3133725" y="295646"/>
                <a:ext cx="234729" cy="213095"/>
              </a:xfrm>
              <a:custGeom>
                <a:avLst/>
                <a:gdLst>
                  <a:gd name="connsiteX0" fmla="*/ 225304 w 234729"/>
                  <a:gd name="connsiteY0" fmla="*/ 37883 h 213095"/>
                  <a:gd name="connsiteX1" fmla="*/ 198745 w 234729"/>
                  <a:gd name="connsiteY1" fmla="*/ 9866 h 213095"/>
                  <a:gd name="connsiteX2" fmla="*/ 159492 w 234729"/>
                  <a:gd name="connsiteY2" fmla="*/ 0 h 213095"/>
                  <a:gd name="connsiteX3" fmla="*/ 0 w 234729"/>
                  <a:gd name="connsiteY3" fmla="*/ 0 h 213095"/>
                  <a:gd name="connsiteX4" fmla="*/ 0 w 234729"/>
                  <a:gd name="connsiteY4" fmla="*/ 213096 h 213095"/>
                  <a:gd name="connsiteX5" fmla="*/ 52205 w 234729"/>
                  <a:gd name="connsiteY5" fmla="*/ 213096 h 213095"/>
                  <a:gd name="connsiteX6" fmla="*/ 52205 w 234729"/>
                  <a:gd name="connsiteY6" fmla="*/ 157191 h 213095"/>
                  <a:gd name="connsiteX7" fmla="*/ 159492 w 234729"/>
                  <a:gd name="connsiteY7" fmla="*/ 157191 h 213095"/>
                  <a:gd name="connsiteX8" fmla="*/ 198745 w 234729"/>
                  <a:gd name="connsiteY8" fmla="*/ 147326 h 213095"/>
                  <a:gd name="connsiteX9" fmla="*/ 225304 w 234729"/>
                  <a:gd name="connsiteY9" fmla="*/ 119175 h 213095"/>
                  <a:gd name="connsiteX10" fmla="*/ 234726 w 234729"/>
                  <a:gd name="connsiteY10" fmla="*/ 76556 h 213095"/>
                  <a:gd name="connsiteX11" fmla="*/ 225304 w 234729"/>
                  <a:gd name="connsiteY11" fmla="*/ 37883 h 213095"/>
                  <a:gd name="connsiteX12" fmla="*/ 182651 w 234729"/>
                  <a:gd name="connsiteY12" fmla="*/ 81556 h 213095"/>
                  <a:gd name="connsiteX13" fmla="*/ 157006 w 234729"/>
                  <a:gd name="connsiteY13" fmla="*/ 107337 h 213095"/>
                  <a:gd name="connsiteX14" fmla="*/ 52205 w 234729"/>
                  <a:gd name="connsiteY14" fmla="*/ 107337 h 213095"/>
                  <a:gd name="connsiteX15" fmla="*/ 52205 w 234729"/>
                  <a:gd name="connsiteY15" fmla="*/ 50249 h 213095"/>
                  <a:gd name="connsiteX16" fmla="*/ 157006 w 234729"/>
                  <a:gd name="connsiteY16" fmla="*/ 50249 h 213095"/>
                  <a:gd name="connsiteX17" fmla="*/ 182651 w 234729"/>
                  <a:gd name="connsiteY17" fmla="*/ 76030 h 213095"/>
                  <a:gd name="connsiteX18" fmla="*/ 182651 w 234729"/>
                  <a:gd name="connsiteY18" fmla="*/ 81556 h 213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34729" h="213095" extrusionOk="0">
                    <a:moveTo>
                      <a:pt x="225304" y="37883"/>
                    </a:moveTo>
                    <a:cubicBezTo>
                      <a:pt x="219025" y="25781"/>
                      <a:pt x="210127" y="16442"/>
                      <a:pt x="198745" y="9866"/>
                    </a:cubicBezTo>
                    <a:cubicBezTo>
                      <a:pt x="187362" y="3288"/>
                      <a:pt x="174277" y="0"/>
                      <a:pt x="159492" y="0"/>
                    </a:cubicBezTo>
                    <a:lnTo>
                      <a:pt x="0" y="0"/>
                    </a:lnTo>
                    <a:lnTo>
                      <a:pt x="0" y="213096"/>
                    </a:lnTo>
                    <a:lnTo>
                      <a:pt x="52205" y="213096"/>
                    </a:lnTo>
                    <a:lnTo>
                      <a:pt x="52205" y="157191"/>
                    </a:lnTo>
                    <a:lnTo>
                      <a:pt x="159492" y="157191"/>
                    </a:lnTo>
                    <a:cubicBezTo>
                      <a:pt x="174277" y="157191"/>
                      <a:pt x="187362" y="153903"/>
                      <a:pt x="198745" y="147326"/>
                    </a:cubicBezTo>
                    <a:cubicBezTo>
                      <a:pt x="210127" y="140749"/>
                      <a:pt x="219025" y="131409"/>
                      <a:pt x="225304" y="119175"/>
                    </a:cubicBezTo>
                    <a:cubicBezTo>
                      <a:pt x="231585" y="106943"/>
                      <a:pt x="234726" y="92736"/>
                      <a:pt x="234726" y="76556"/>
                    </a:cubicBezTo>
                    <a:cubicBezTo>
                      <a:pt x="234855" y="60641"/>
                      <a:pt x="231585" y="50118"/>
                      <a:pt x="225304" y="37883"/>
                    </a:cubicBezTo>
                    <a:close/>
                    <a:moveTo>
                      <a:pt x="182651" y="81556"/>
                    </a:moveTo>
                    <a:cubicBezTo>
                      <a:pt x="182651" y="95761"/>
                      <a:pt x="171138" y="107337"/>
                      <a:pt x="157006" y="107337"/>
                    </a:cubicBezTo>
                    <a:lnTo>
                      <a:pt x="52205" y="107337"/>
                    </a:lnTo>
                    <a:lnTo>
                      <a:pt x="52205" y="50249"/>
                    </a:lnTo>
                    <a:lnTo>
                      <a:pt x="157006" y="50249"/>
                    </a:lnTo>
                    <a:cubicBezTo>
                      <a:pt x="171138" y="50249"/>
                      <a:pt x="182651" y="61824"/>
                      <a:pt x="182651" y="76030"/>
                    </a:cubicBezTo>
                    <a:lnTo>
                      <a:pt x="182651" y="81556"/>
                    </a:lnTo>
                    <a:close/>
                  </a:path>
                </a:pathLst>
              </a:custGeom>
              <a:solidFill>
                <a:srgbClr val="FFFFFF"/>
              </a:solidFill>
              <a:ln w="9525" cap="flat">
                <a:noFill/>
                <a:prstDash val="solid"/>
                <a:miter/>
              </a:ln>
            </p:spPr>
            <p:txBody>
              <a:bodyPr rtlCol="0" anchor="ctr"/>
              <a:lstStyle/>
              <a:p>
                <a:pPr>
                  <a:defRPr/>
                </a:pPr>
                <a:endParaRPr lang="en-GB"/>
              </a:p>
            </p:txBody>
          </p:sp>
          <p:sp>
            <p:nvSpPr>
              <p:cNvPr id="25" name="Полилиния: фигура 24"/>
              <p:cNvSpPr/>
              <p:nvPr/>
            </p:nvSpPr>
            <p:spPr bwMode="auto">
              <a:xfrm>
                <a:off x="3394590" y="225796"/>
                <a:ext cx="234725" cy="227433"/>
              </a:xfrm>
              <a:custGeom>
                <a:avLst/>
                <a:gdLst>
                  <a:gd name="connsiteX0" fmla="*/ 182651 w 234725"/>
                  <a:gd name="connsiteY0" fmla="*/ 149562 h 227433"/>
                  <a:gd name="connsiteX1" fmla="*/ 175324 w 234725"/>
                  <a:gd name="connsiteY1" fmla="*/ 128120 h 227433"/>
                  <a:gd name="connsiteX2" fmla="*/ 156614 w 234725"/>
                  <a:gd name="connsiteY2" fmla="*/ 120097 h 227433"/>
                  <a:gd name="connsiteX3" fmla="*/ 52205 w 234725"/>
                  <a:gd name="connsiteY3" fmla="*/ 120097 h 227433"/>
                  <a:gd name="connsiteX4" fmla="*/ 52205 w 234725"/>
                  <a:gd name="connsiteY4" fmla="*/ 227433 h 227433"/>
                  <a:gd name="connsiteX5" fmla="*/ 0 w 234725"/>
                  <a:gd name="connsiteY5" fmla="*/ 227433 h 227433"/>
                  <a:gd name="connsiteX6" fmla="*/ 0 w 234725"/>
                  <a:gd name="connsiteY6" fmla="*/ 0 h 227433"/>
                  <a:gd name="connsiteX7" fmla="*/ 52205 w 234725"/>
                  <a:gd name="connsiteY7" fmla="*/ 0 h 227433"/>
                  <a:gd name="connsiteX8" fmla="*/ 52205 w 234725"/>
                  <a:gd name="connsiteY8" fmla="*/ 70505 h 227433"/>
                  <a:gd name="connsiteX9" fmla="*/ 159491 w 234725"/>
                  <a:gd name="connsiteY9" fmla="*/ 70505 h 227433"/>
                  <a:gd name="connsiteX10" fmla="*/ 198745 w 234725"/>
                  <a:gd name="connsiteY10" fmla="*/ 80371 h 227433"/>
                  <a:gd name="connsiteX11" fmla="*/ 225304 w 234725"/>
                  <a:gd name="connsiteY11" fmla="*/ 108520 h 227433"/>
                  <a:gd name="connsiteX12" fmla="*/ 234726 w 234725"/>
                  <a:gd name="connsiteY12" fmla="*/ 151140 h 227433"/>
                  <a:gd name="connsiteX13" fmla="*/ 234726 w 234725"/>
                  <a:gd name="connsiteY13" fmla="*/ 227302 h 227433"/>
                  <a:gd name="connsiteX14" fmla="*/ 182257 w 234725"/>
                  <a:gd name="connsiteY14" fmla="*/ 227302 h 227433"/>
                  <a:gd name="connsiteX15" fmla="*/ 182651 w 234725"/>
                  <a:gd name="connsiteY15" fmla="*/ 149562 h 2274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34725" h="227433" extrusionOk="0">
                    <a:moveTo>
                      <a:pt x="182651" y="149562"/>
                    </a:moveTo>
                    <a:cubicBezTo>
                      <a:pt x="182651" y="140617"/>
                      <a:pt x="180164" y="133382"/>
                      <a:pt x="175324" y="128120"/>
                    </a:cubicBezTo>
                    <a:cubicBezTo>
                      <a:pt x="170482" y="122728"/>
                      <a:pt x="164202" y="120097"/>
                      <a:pt x="156614" y="120097"/>
                    </a:cubicBezTo>
                    <a:lnTo>
                      <a:pt x="52205" y="120097"/>
                    </a:lnTo>
                    <a:lnTo>
                      <a:pt x="52205" y="227433"/>
                    </a:lnTo>
                    <a:lnTo>
                      <a:pt x="0" y="227433"/>
                    </a:lnTo>
                    <a:lnTo>
                      <a:pt x="0" y="0"/>
                    </a:lnTo>
                    <a:lnTo>
                      <a:pt x="52205" y="0"/>
                    </a:lnTo>
                    <a:lnTo>
                      <a:pt x="52205" y="70505"/>
                    </a:lnTo>
                    <a:lnTo>
                      <a:pt x="159491" y="70505"/>
                    </a:lnTo>
                    <a:cubicBezTo>
                      <a:pt x="174276" y="70505"/>
                      <a:pt x="187361" y="73793"/>
                      <a:pt x="198745" y="80371"/>
                    </a:cubicBezTo>
                    <a:cubicBezTo>
                      <a:pt x="210127" y="86948"/>
                      <a:pt x="219025" y="96288"/>
                      <a:pt x="225304" y="108520"/>
                    </a:cubicBezTo>
                    <a:cubicBezTo>
                      <a:pt x="231584" y="120753"/>
                      <a:pt x="234726" y="134961"/>
                      <a:pt x="234726" y="151140"/>
                    </a:cubicBezTo>
                    <a:lnTo>
                      <a:pt x="234726" y="227302"/>
                    </a:lnTo>
                    <a:lnTo>
                      <a:pt x="182257" y="227302"/>
                    </a:lnTo>
                    <a:lnTo>
                      <a:pt x="182651" y="149562"/>
                    </a:lnTo>
                    <a:close/>
                  </a:path>
                </a:pathLst>
              </a:custGeom>
              <a:solidFill>
                <a:srgbClr val="FFFFFF"/>
              </a:solidFill>
              <a:ln w="9525" cap="flat">
                <a:noFill/>
                <a:prstDash val="solid"/>
                <a:miter/>
              </a:ln>
            </p:spPr>
            <p:txBody>
              <a:bodyPr rtlCol="0" anchor="ctr"/>
              <a:lstStyle/>
              <a:p>
                <a:pPr>
                  <a:defRPr/>
                </a:pPr>
                <a:endParaRPr lang="en-GB"/>
              </a:p>
            </p:txBody>
          </p:sp>
          <p:sp>
            <p:nvSpPr>
              <p:cNvPr id="26" name="Полилиния: фигура 25"/>
              <p:cNvSpPr/>
              <p:nvPr/>
            </p:nvSpPr>
            <p:spPr bwMode="auto">
              <a:xfrm>
                <a:off x="3655507" y="225796"/>
                <a:ext cx="234723" cy="227171"/>
              </a:xfrm>
              <a:custGeom>
                <a:avLst/>
                <a:gdLst>
                  <a:gd name="connsiteX0" fmla="*/ 9419 w 234723"/>
                  <a:gd name="connsiteY0" fmla="*/ 189287 h 227171"/>
                  <a:gd name="connsiteX1" fmla="*/ 35981 w 234723"/>
                  <a:gd name="connsiteY1" fmla="*/ 217305 h 227171"/>
                  <a:gd name="connsiteX2" fmla="*/ 75231 w 234723"/>
                  <a:gd name="connsiteY2" fmla="*/ 227171 h 227171"/>
                  <a:gd name="connsiteX3" fmla="*/ 234724 w 234723"/>
                  <a:gd name="connsiteY3" fmla="*/ 227171 h 227171"/>
                  <a:gd name="connsiteX4" fmla="*/ 234724 w 234723"/>
                  <a:gd name="connsiteY4" fmla="*/ 0 h 227171"/>
                  <a:gd name="connsiteX5" fmla="*/ 182520 w 234723"/>
                  <a:gd name="connsiteY5" fmla="*/ 0 h 227171"/>
                  <a:gd name="connsiteX6" fmla="*/ 182520 w 234723"/>
                  <a:gd name="connsiteY6" fmla="*/ 69980 h 227171"/>
                  <a:gd name="connsiteX7" fmla="*/ 75231 w 234723"/>
                  <a:gd name="connsiteY7" fmla="*/ 69980 h 227171"/>
                  <a:gd name="connsiteX8" fmla="*/ 35981 w 234723"/>
                  <a:gd name="connsiteY8" fmla="*/ 79846 h 227171"/>
                  <a:gd name="connsiteX9" fmla="*/ 9419 w 234723"/>
                  <a:gd name="connsiteY9" fmla="*/ 107995 h 227171"/>
                  <a:gd name="connsiteX10" fmla="*/ 0 w 234723"/>
                  <a:gd name="connsiteY10" fmla="*/ 150615 h 227171"/>
                  <a:gd name="connsiteX11" fmla="*/ 9419 w 234723"/>
                  <a:gd name="connsiteY11" fmla="*/ 189287 h 227171"/>
                  <a:gd name="connsiteX12" fmla="*/ 52204 w 234723"/>
                  <a:gd name="connsiteY12" fmla="*/ 145747 h 227171"/>
                  <a:gd name="connsiteX13" fmla="*/ 77849 w 234723"/>
                  <a:gd name="connsiteY13" fmla="*/ 119966 h 227171"/>
                  <a:gd name="connsiteX14" fmla="*/ 182650 w 234723"/>
                  <a:gd name="connsiteY14" fmla="*/ 119966 h 227171"/>
                  <a:gd name="connsiteX15" fmla="*/ 182650 w 234723"/>
                  <a:gd name="connsiteY15" fmla="*/ 177055 h 227171"/>
                  <a:gd name="connsiteX16" fmla="*/ 77849 w 234723"/>
                  <a:gd name="connsiteY16" fmla="*/ 177055 h 227171"/>
                  <a:gd name="connsiteX17" fmla="*/ 52204 w 234723"/>
                  <a:gd name="connsiteY17" fmla="*/ 151273 h 227171"/>
                  <a:gd name="connsiteX18" fmla="*/ 52204 w 234723"/>
                  <a:gd name="connsiteY18" fmla="*/ 145747 h 227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34723" h="227171" extrusionOk="0">
                    <a:moveTo>
                      <a:pt x="9419" y="189287"/>
                    </a:moveTo>
                    <a:cubicBezTo>
                      <a:pt x="15700" y="201388"/>
                      <a:pt x="24597" y="210727"/>
                      <a:pt x="35981" y="217305"/>
                    </a:cubicBezTo>
                    <a:cubicBezTo>
                      <a:pt x="47363" y="223881"/>
                      <a:pt x="60447" y="227171"/>
                      <a:pt x="75231" y="227171"/>
                    </a:cubicBezTo>
                    <a:lnTo>
                      <a:pt x="234724" y="227171"/>
                    </a:lnTo>
                    <a:lnTo>
                      <a:pt x="234724" y="0"/>
                    </a:lnTo>
                    <a:lnTo>
                      <a:pt x="182520" y="0"/>
                    </a:lnTo>
                    <a:lnTo>
                      <a:pt x="182520" y="69980"/>
                    </a:lnTo>
                    <a:lnTo>
                      <a:pt x="75231" y="69980"/>
                    </a:lnTo>
                    <a:cubicBezTo>
                      <a:pt x="60447" y="69980"/>
                      <a:pt x="47363" y="73268"/>
                      <a:pt x="35981" y="79846"/>
                    </a:cubicBezTo>
                    <a:cubicBezTo>
                      <a:pt x="24597" y="86423"/>
                      <a:pt x="15700" y="95762"/>
                      <a:pt x="9419" y="107995"/>
                    </a:cubicBezTo>
                    <a:cubicBezTo>
                      <a:pt x="3139" y="120228"/>
                      <a:pt x="0" y="134435"/>
                      <a:pt x="0" y="150615"/>
                    </a:cubicBezTo>
                    <a:cubicBezTo>
                      <a:pt x="0" y="166532"/>
                      <a:pt x="3139" y="177185"/>
                      <a:pt x="9419" y="189287"/>
                    </a:cubicBezTo>
                    <a:close/>
                    <a:moveTo>
                      <a:pt x="52204" y="145747"/>
                    </a:moveTo>
                    <a:cubicBezTo>
                      <a:pt x="52204" y="131540"/>
                      <a:pt x="63717" y="119966"/>
                      <a:pt x="77849" y="119966"/>
                    </a:cubicBezTo>
                    <a:lnTo>
                      <a:pt x="182650" y="119966"/>
                    </a:lnTo>
                    <a:lnTo>
                      <a:pt x="182650" y="177055"/>
                    </a:lnTo>
                    <a:lnTo>
                      <a:pt x="77849" y="177055"/>
                    </a:lnTo>
                    <a:cubicBezTo>
                      <a:pt x="63717" y="177055"/>
                      <a:pt x="52204" y="165481"/>
                      <a:pt x="52204" y="151273"/>
                    </a:cubicBezTo>
                    <a:lnTo>
                      <a:pt x="52204" y="145747"/>
                    </a:lnTo>
                    <a:close/>
                  </a:path>
                </a:pathLst>
              </a:custGeom>
              <a:solidFill>
                <a:srgbClr val="FFFFFF"/>
              </a:solidFill>
              <a:ln w="9525" cap="flat">
                <a:noFill/>
                <a:prstDash val="solid"/>
                <a:miter/>
              </a:ln>
            </p:spPr>
            <p:txBody>
              <a:bodyPr rtlCol="0" anchor="ctr"/>
              <a:lstStyle/>
              <a:p>
                <a:pPr>
                  <a:defRPr/>
                </a:pPr>
                <a:endParaRPr lang="en-GB"/>
              </a:p>
            </p:txBody>
          </p:sp>
          <p:sp>
            <p:nvSpPr>
              <p:cNvPr id="27" name="Полилиния: фигура 26"/>
              <p:cNvSpPr/>
              <p:nvPr/>
            </p:nvSpPr>
            <p:spPr bwMode="auto">
              <a:xfrm>
                <a:off x="3707699" y="477171"/>
                <a:ext cx="182650" cy="6576"/>
              </a:xfrm>
              <a:custGeom>
                <a:avLst/>
                <a:gdLst>
                  <a:gd name="connsiteX0" fmla="*/ 182650 w 182650"/>
                  <a:gd name="connsiteY0" fmla="*/ 0 h 6576"/>
                  <a:gd name="connsiteX1" fmla="*/ 0 w 182650"/>
                  <a:gd name="connsiteY1" fmla="*/ 0 h 6576"/>
                  <a:gd name="connsiteX2" fmla="*/ 0 w 182650"/>
                  <a:gd name="connsiteY2" fmla="*/ 6576 h 6576"/>
                  <a:gd name="connsiteX3" fmla="*/ 182650 w 182650"/>
                  <a:gd name="connsiteY3" fmla="*/ 6576 h 6576"/>
                  <a:gd name="connsiteX4" fmla="*/ 182650 w 182650"/>
                  <a:gd name="connsiteY4" fmla="*/ 0 h 65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650" h="6576" extrusionOk="0">
                    <a:moveTo>
                      <a:pt x="182650" y="0"/>
                    </a:moveTo>
                    <a:lnTo>
                      <a:pt x="0" y="0"/>
                    </a:lnTo>
                    <a:lnTo>
                      <a:pt x="0" y="6576"/>
                    </a:lnTo>
                    <a:lnTo>
                      <a:pt x="182650" y="6576"/>
                    </a:lnTo>
                    <a:lnTo>
                      <a:pt x="182650" y="0"/>
                    </a:lnTo>
                    <a:close/>
                  </a:path>
                </a:pathLst>
              </a:custGeom>
              <a:solidFill>
                <a:srgbClr val="FFFFFF"/>
              </a:solidFill>
              <a:ln w="9525" cap="flat">
                <a:noFill/>
                <a:prstDash val="solid"/>
                <a:miter/>
              </a:ln>
            </p:spPr>
            <p:txBody>
              <a:bodyPr rtlCol="0" anchor="ctr"/>
              <a:lstStyle/>
              <a:p>
                <a:pPr>
                  <a:defRPr/>
                </a:pPr>
                <a:endParaRPr lang="en-GB"/>
              </a:p>
            </p:txBody>
          </p:sp>
          <p:sp>
            <p:nvSpPr>
              <p:cNvPr id="28" name="Полилиния: фигура 27"/>
              <p:cNvSpPr/>
              <p:nvPr/>
            </p:nvSpPr>
            <p:spPr bwMode="auto">
              <a:xfrm>
                <a:off x="3133725" y="265125"/>
                <a:ext cx="182651" cy="6577"/>
              </a:xfrm>
              <a:custGeom>
                <a:avLst/>
                <a:gdLst>
                  <a:gd name="connsiteX0" fmla="*/ 182651 w 182651"/>
                  <a:gd name="connsiteY0" fmla="*/ 0 h 6577"/>
                  <a:gd name="connsiteX1" fmla="*/ 0 w 182651"/>
                  <a:gd name="connsiteY1" fmla="*/ 0 h 6577"/>
                  <a:gd name="connsiteX2" fmla="*/ 0 w 182651"/>
                  <a:gd name="connsiteY2" fmla="*/ 6578 h 6577"/>
                  <a:gd name="connsiteX3" fmla="*/ 182651 w 182651"/>
                  <a:gd name="connsiteY3" fmla="*/ 6578 h 6577"/>
                  <a:gd name="connsiteX4" fmla="*/ 182651 w 182651"/>
                  <a:gd name="connsiteY4" fmla="*/ 0 h 65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651" h="6577" extrusionOk="0">
                    <a:moveTo>
                      <a:pt x="182651" y="0"/>
                    </a:moveTo>
                    <a:lnTo>
                      <a:pt x="0" y="0"/>
                    </a:lnTo>
                    <a:lnTo>
                      <a:pt x="0" y="6578"/>
                    </a:lnTo>
                    <a:lnTo>
                      <a:pt x="182651" y="6578"/>
                    </a:lnTo>
                    <a:lnTo>
                      <a:pt x="182651" y="0"/>
                    </a:lnTo>
                    <a:close/>
                  </a:path>
                </a:pathLst>
              </a:custGeom>
              <a:solidFill>
                <a:srgbClr val="FFFFFF"/>
              </a:solidFill>
              <a:ln w="9525" cap="flat">
                <a:noFill/>
                <a:prstDash val="solid"/>
                <a:miter/>
              </a:ln>
            </p:spPr>
            <p:txBody>
              <a:bodyPr rtlCol="0" anchor="ctr"/>
              <a:lstStyle/>
              <a:p>
                <a:pPr>
                  <a:defRPr/>
                </a:pPr>
                <a:endParaRPr lang="en-GB"/>
              </a:p>
            </p:txBody>
          </p:sp>
          <p:sp>
            <p:nvSpPr>
              <p:cNvPr id="29" name="Полилиния: фигура 28"/>
              <p:cNvSpPr/>
              <p:nvPr/>
            </p:nvSpPr>
            <p:spPr bwMode="auto">
              <a:xfrm>
                <a:off x="4022677" y="226389"/>
                <a:ext cx="236912" cy="225553"/>
              </a:xfrm>
              <a:custGeom>
                <a:avLst/>
                <a:gdLst>
                  <a:gd name="connsiteX0" fmla="*/ 230645 w 236912"/>
                  <a:gd name="connsiteY0" fmla="*/ 225555 h 225554"/>
                  <a:gd name="connsiteX1" fmla="*/ 0 w 236912"/>
                  <a:gd name="connsiteY1" fmla="*/ 225555 h 225554"/>
                  <a:gd name="connsiteX2" fmla="*/ 0 w 236912"/>
                  <a:gd name="connsiteY2" fmla="*/ 168219 h 225554"/>
                  <a:gd name="connsiteX3" fmla="*/ 72616 w 236912"/>
                  <a:gd name="connsiteY3" fmla="*/ 95603 h 225554"/>
                  <a:gd name="connsiteX4" fmla="*/ 162998 w 236912"/>
                  <a:gd name="connsiteY4" fmla="*/ 95603 h 225554"/>
                  <a:gd name="connsiteX5" fmla="*/ 184544 w 236912"/>
                  <a:gd name="connsiteY5" fmla="*/ 74053 h 225554"/>
                  <a:gd name="connsiteX6" fmla="*/ 162998 w 236912"/>
                  <a:gd name="connsiteY6" fmla="*/ 52503 h 225554"/>
                  <a:gd name="connsiteX7" fmla="*/ 1828 w 236912"/>
                  <a:gd name="connsiteY7" fmla="*/ 52503 h 225554"/>
                  <a:gd name="connsiteX8" fmla="*/ 1828 w 236912"/>
                  <a:gd name="connsiteY8" fmla="*/ 0 h 225554"/>
                  <a:gd name="connsiteX9" fmla="*/ 162865 w 236912"/>
                  <a:gd name="connsiteY9" fmla="*/ 0 h 225554"/>
                  <a:gd name="connsiteX10" fmla="*/ 236912 w 236912"/>
                  <a:gd name="connsiteY10" fmla="*/ 74053 h 225554"/>
                  <a:gd name="connsiteX11" fmla="*/ 162865 w 236912"/>
                  <a:gd name="connsiteY11" fmla="*/ 148106 h 225554"/>
                  <a:gd name="connsiteX12" fmla="*/ 72482 w 236912"/>
                  <a:gd name="connsiteY12" fmla="*/ 148106 h 225554"/>
                  <a:gd name="connsiteX13" fmla="*/ 52372 w 236912"/>
                  <a:gd name="connsiteY13" fmla="*/ 168219 h 225554"/>
                  <a:gd name="connsiteX14" fmla="*/ 52372 w 236912"/>
                  <a:gd name="connsiteY14" fmla="*/ 173051 h 225554"/>
                  <a:gd name="connsiteX15" fmla="*/ 230521 w 236912"/>
                  <a:gd name="connsiteY15" fmla="*/ 173051 h 225554"/>
                  <a:gd name="connsiteX16" fmla="*/ 230521 w 236912"/>
                  <a:gd name="connsiteY16" fmla="*/ 225555 h 225554"/>
                  <a:gd name="connsiteX17" fmla="*/ 230645 w 236912"/>
                  <a:gd name="connsiteY17" fmla="*/ 225555 h 225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36912" h="225554" extrusionOk="0">
                    <a:moveTo>
                      <a:pt x="230645" y="225555"/>
                    </a:moveTo>
                    <a:lnTo>
                      <a:pt x="0" y="225555"/>
                    </a:lnTo>
                    <a:lnTo>
                      <a:pt x="0" y="168219"/>
                    </a:lnTo>
                    <a:cubicBezTo>
                      <a:pt x="0" y="128254"/>
                      <a:pt x="32520" y="95603"/>
                      <a:pt x="72616" y="95603"/>
                    </a:cubicBezTo>
                    <a:lnTo>
                      <a:pt x="162998" y="95603"/>
                    </a:lnTo>
                    <a:cubicBezTo>
                      <a:pt x="174876" y="95603"/>
                      <a:pt x="184544" y="85938"/>
                      <a:pt x="184544" y="74053"/>
                    </a:cubicBezTo>
                    <a:cubicBezTo>
                      <a:pt x="184544" y="62168"/>
                      <a:pt x="174876" y="52503"/>
                      <a:pt x="162998" y="52503"/>
                    </a:cubicBezTo>
                    <a:lnTo>
                      <a:pt x="1828" y="52503"/>
                    </a:lnTo>
                    <a:lnTo>
                      <a:pt x="1828" y="0"/>
                    </a:lnTo>
                    <a:lnTo>
                      <a:pt x="162865" y="0"/>
                    </a:lnTo>
                    <a:cubicBezTo>
                      <a:pt x="203613" y="0"/>
                      <a:pt x="236912" y="33174"/>
                      <a:pt x="236912" y="74053"/>
                    </a:cubicBezTo>
                    <a:cubicBezTo>
                      <a:pt x="236912" y="114802"/>
                      <a:pt x="203746" y="148106"/>
                      <a:pt x="162865" y="148106"/>
                    </a:cubicBezTo>
                    <a:lnTo>
                      <a:pt x="72482" y="148106"/>
                    </a:lnTo>
                    <a:cubicBezTo>
                      <a:pt x="61384" y="148106"/>
                      <a:pt x="52372" y="157118"/>
                      <a:pt x="52372" y="168219"/>
                    </a:cubicBezTo>
                    <a:lnTo>
                      <a:pt x="52372" y="173051"/>
                    </a:lnTo>
                    <a:lnTo>
                      <a:pt x="230521" y="173051"/>
                    </a:lnTo>
                    <a:lnTo>
                      <a:pt x="230521" y="225555"/>
                    </a:lnTo>
                    <a:lnTo>
                      <a:pt x="230645" y="225555"/>
                    </a:lnTo>
                    <a:close/>
                  </a:path>
                </a:pathLst>
              </a:custGeom>
              <a:solidFill>
                <a:srgbClr val="FFFFFF"/>
              </a:solidFill>
              <a:ln w="9525" cap="flat">
                <a:noFill/>
                <a:prstDash val="solid"/>
                <a:miter/>
              </a:ln>
            </p:spPr>
            <p:txBody>
              <a:bodyPr rtlCol="0" anchor="ctr"/>
              <a:lstStyle/>
              <a:p>
                <a:pPr>
                  <a:defRPr/>
                </a:pPr>
                <a:endParaRPr lang="en-GB"/>
              </a:p>
            </p:txBody>
          </p:sp>
          <p:sp>
            <p:nvSpPr>
              <p:cNvPr id="30" name="Полилиния: фигура 29"/>
              <p:cNvSpPr/>
              <p:nvPr/>
            </p:nvSpPr>
            <p:spPr bwMode="auto">
              <a:xfrm>
                <a:off x="4975125" y="361335"/>
                <a:ext cx="48881" cy="94367"/>
              </a:xfrm>
              <a:custGeom>
                <a:avLst/>
                <a:gdLst>
                  <a:gd name="connsiteX0" fmla="*/ 32347 w 48882"/>
                  <a:gd name="connsiteY0" fmla="*/ 94367 h 94367"/>
                  <a:gd name="connsiteX1" fmla="*/ 16669 w 48882"/>
                  <a:gd name="connsiteY1" fmla="*/ 89282 h 94367"/>
                  <a:gd name="connsiteX2" fmla="*/ 11306 w 48882"/>
                  <a:gd name="connsiteY2" fmla="*/ 74731 h 94367"/>
                  <a:gd name="connsiteX3" fmla="*/ 11306 w 48882"/>
                  <a:gd name="connsiteY3" fmla="*/ 42521 h 94367"/>
                  <a:gd name="connsiteX4" fmla="*/ 0 w 48882"/>
                  <a:gd name="connsiteY4" fmla="*/ 42521 h 94367"/>
                  <a:gd name="connsiteX5" fmla="*/ 0 w 48882"/>
                  <a:gd name="connsiteY5" fmla="*/ 22321 h 94367"/>
                  <a:gd name="connsiteX6" fmla="*/ 11306 w 48882"/>
                  <a:gd name="connsiteY6" fmla="*/ 22321 h 94367"/>
                  <a:gd name="connsiteX7" fmla="*/ 11306 w 48882"/>
                  <a:gd name="connsiteY7" fmla="*/ 0 h 94367"/>
                  <a:gd name="connsiteX8" fmla="*/ 32633 w 48882"/>
                  <a:gd name="connsiteY8" fmla="*/ 0 h 94367"/>
                  <a:gd name="connsiteX9" fmla="*/ 32633 w 48882"/>
                  <a:gd name="connsiteY9" fmla="*/ 22321 h 94367"/>
                  <a:gd name="connsiteX10" fmla="*/ 48882 w 48882"/>
                  <a:gd name="connsiteY10" fmla="*/ 22321 h 94367"/>
                  <a:gd name="connsiteX11" fmla="*/ 48882 w 48882"/>
                  <a:gd name="connsiteY11" fmla="*/ 42521 h 94367"/>
                  <a:gd name="connsiteX12" fmla="*/ 32633 w 48882"/>
                  <a:gd name="connsiteY12" fmla="*/ 42521 h 94367"/>
                  <a:gd name="connsiteX13" fmla="*/ 32633 w 48882"/>
                  <a:gd name="connsiteY13" fmla="*/ 70211 h 94367"/>
                  <a:gd name="connsiteX14" fmla="*/ 33766 w 48882"/>
                  <a:gd name="connsiteY14" fmla="*/ 74024 h 94367"/>
                  <a:gd name="connsiteX15" fmla="*/ 37576 w 48882"/>
                  <a:gd name="connsiteY15" fmla="*/ 75155 h 94367"/>
                  <a:gd name="connsiteX16" fmla="*/ 48882 w 48882"/>
                  <a:gd name="connsiteY16" fmla="*/ 75155 h 94367"/>
                  <a:gd name="connsiteX17" fmla="*/ 48882 w 48882"/>
                  <a:gd name="connsiteY17" fmla="*/ 94367 h 94367"/>
                  <a:gd name="connsiteX18" fmla="*/ 32347 w 48882"/>
                  <a:gd name="connsiteY18" fmla="*/ 94367 h 94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8882" h="94367" extrusionOk="0">
                    <a:moveTo>
                      <a:pt x="32347" y="94367"/>
                    </a:moveTo>
                    <a:cubicBezTo>
                      <a:pt x="25479" y="94367"/>
                      <a:pt x="20250" y="92673"/>
                      <a:pt x="16669" y="89282"/>
                    </a:cubicBezTo>
                    <a:cubicBezTo>
                      <a:pt x="13087" y="85892"/>
                      <a:pt x="11306" y="81041"/>
                      <a:pt x="11306" y="74731"/>
                    </a:cubicBezTo>
                    <a:lnTo>
                      <a:pt x="11306" y="42521"/>
                    </a:lnTo>
                    <a:lnTo>
                      <a:pt x="0" y="42521"/>
                    </a:lnTo>
                    <a:lnTo>
                      <a:pt x="0" y="22321"/>
                    </a:lnTo>
                    <a:lnTo>
                      <a:pt x="11306" y="22321"/>
                    </a:lnTo>
                    <a:lnTo>
                      <a:pt x="11306" y="0"/>
                    </a:lnTo>
                    <a:lnTo>
                      <a:pt x="32633" y="0"/>
                    </a:lnTo>
                    <a:lnTo>
                      <a:pt x="32633" y="22321"/>
                    </a:lnTo>
                    <a:lnTo>
                      <a:pt x="48882" y="22321"/>
                    </a:lnTo>
                    <a:lnTo>
                      <a:pt x="48882" y="42521"/>
                    </a:lnTo>
                    <a:lnTo>
                      <a:pt x="32633" y="42521"/>
                    </a:lnTo>
                    <a:lnTo>
                      <a:pt x="32633" y="70211"/>
                    </a:lnTo>
                    <a:cubicBezTo>
                      <a:pt x="32633" y="71999"/>
                      <a:pt x="33014" y="73271"/>
                      <a:pt x="33766" y="74024"/>
                    </a:cubicBezTo>
                    <a:cubicBezTo>
                      <a:pt x="34519" y="74778"/>
                      <a:pt x="35785" y="75155"/>
                      <a:pt x="37576" y="75155"/>
                    </a:cubicBezTo>
                    <a:lnTo>
                      <a:pt x="48882" y="75155"/>
                    </a:lnTo>
                    <a:lnTo>
                      <a:pt x="48882" y="94367"/>
                    </a:lnTo>
                    <a:lnTo>
                      <a:pt x="32347" y="94367"/>
                    </a:lnTo>
                    <a:close/>
                  </a:path>
                </a:pathLst>
              </a:custGeom>
              <a:solidFill>
                <a:srgbClr val="FFFFFF"/>
              </a:solidFill>
              <a:ln w="9525" cap="flat">
                <a:noFill/>
                <a:prstDash val="solid"/>
                <a:miter/>
              </a:ln>
            </p:spPr>
            <p:txBody>
              <a:bodyPr rtlCol="0" anchor="ctr"/>
              <a:lstStyle/>
              <a:p>
                <a:pPr>
                  <a:defRPr/>
                </a:pPr>
                <a:endParaRPr lang="en-GB"/>
              </a:p>
            </p:txBody>
          </p:sp>
          <p:sp>
            <p:nvSpPr>
              <p:cNvPr id="31" name="Полилиния: фигура 30"/>
              <p:cNvSpPr/>
              <p:nvPr/>
            </p:nvSpPr>
            <p:spPr bwMode="auto">
              <a:xfrm>
                <a:off x="4903631" y="382238"/>
                <a:ext cx="65122" cy="74872"/>
              </a:xfrm>
              <a:custGeom>
                <a:avLst/>
                <a:gdLst>
                  <a:gd name="connsiteX0" fmla="*/ 32775 w 65122"/>
                  <a:gd name="connsiteY0" fmla="*/ 74872 h 74872"/>
                  <a:gd name="connsiteX1" fmla="*/ 13706 w 65122"/>
                  <a:gd name="connsiteY1" fmla="*/ 70917 h 74872"/>
                  <a:gd name="connsiteX2" fmla="*/ 3115 w 65122"/>
                  <a:gd name="connsiteY2" fmla="*/ 61311 h 74872"/>
                  <a:gd name="connsiteX3" fmla="*/ 0 w 65122"/>
                  <a:gd name="connsiteY3" fmla="*/ 50998 h 74872"/>
                  <a:gd name="connsiteX4" fmla="*/ 20764 w 65122"/>
                  <a:gd name="connsiteY4" fmla="*/ 50998 h 74872"/>
                  <a:gd name="connsiteX5" fmla="*/ 23736 w 65122"/>
                  <a:gd name="connsiteY5" fmla="*/ 56366 h 74872"/>
                  <a:gd name="connsiteX6" fmla="*/ 32775 w 65122"/>
                  <a:gd name="connsiteY6" fmla="*/ 58626 h 74872"/>
                  <a:gd name="connsiteX7" fmla="*/ 41253 w 65122"/>
                  <a:gd name="connsiteY7" fmla="*/ 56932 h 74872"/>
                  <a:gd name="connsiteX8" fmla="*/ 44082 w 65122"/>
                  <a:gd name="connsiteY8" fmla="*/ 52552 h 74872"/>
                  <a:gd name="connsiteX9" fmla="*/ 42243 w 65122"/>
                  <a:gd name="connsiteY9" fmla="*/ 48314 h 74872"/>
                  <a:gd name="connsiteX10" fmla="*/ 35747 w 65122"/>
                  <a:gd name="connsiteY10" fmla="*/ 46053 h 74872"/>
                  <a:gd name="connsiteX11" fmla="*/ 25003 w 65122"/>
                  <a:gd name="connsiteY11" fmla="*/ 44359 h 74872"/>
                  <a:gd name="connsiteX12" fmla="*/ 286 w 65122"/>
                  <a:gd name="connsiteY12" fmla="*/ 22886 h 74872"/>
                  <a:gd name="connsiteX13" fmla="*/ 3962 w 65122"/>
                  <a:gd name="connsiteY13" fmla="*/ 11443 h 74872"/>
                  <a:gd name="connsiteX14" fmla="*/ 14840 w 65122"/>
                  <a:gd name="connsiteY14" fmla="*/ 3108 h 74872"/>
                  <a:gd name="connsiteX15" fmla="*/ 32071 w 65122"/>
                  <a:gd name="connsiteY15" fmla="*/ 0 h 74872"/>
                  <a:gd name="connsiteX16" fmla="*/ 49444 w 65122"/>
                  <a:gd name="connsiteY16" fmla="*/ 3674 h 74872"/>
                  <a:gd name="connsiteX17" fmla="*/ 60322 w 65122"/>
                  <a:gd name="connsiteY17" fmla="*/ 12715 h 74872"/>
                  <a:gd name="connsiteX18" fmla="*/ 63998 w 65122"/>
                  <a:gd name="connsiteY18" fmla="*/ 23310 h 74872"/>
                  <a:gd name="connsiteX19" fmla="*/ 43367 w 65122"/>
                  <a:gd name="connsiteY19" fmla="*/ 23310 h 74872"/>
                  <a:gd name="connsiteX20" fmla="*/ 40262 w 65122"/>
                  <a:gd name="connsiteY20" fmla="*/ 18365 h 74872"/>
                  <a:gd name="connsiteX21" fmla="*/ 32071 w 65122"/>
                  <a:gd name="connsiteY21" fmla="*/ 16246 h 74872"/>
                  <a:gd name="connsiteX22" fmla="*/ 24155 w 65122"/>
                  <a:gd name="connsiteY22" fmla="*/ 18224 h 74872"/>
                  <a:gd name="connsiteX23" fmla="*/ 21479 w 65122"/>
                  <a:gd name="connsiteY23" fmla="*/ 22603 h 74872"/>
                  <a:gd name="connsiteX24" fmla="*/ 29670 w 65122"/>
                  <a:gd name="connsiteY24" fmla="*/ 27971 h 74872"/>
                  <a:gd name="connsiteX25" fmla="*/ 40967 w 65122"/>
                  <a:gd name="connsiteY25" fmla="*/ 29667 h 74872"/>
                  <a:gd name="connsiteX26" fmla="*/ 65122 w 65122"/>
                  <a:gd name="connsiteY26" fmla="*/ 52269 h 74872"/>
                  <a:gd name="connsiteX27" fmla="*/ 61455 w 65122"/>
                  <a:gd name="connsiteY27" fmla="*/ 63713 h 74872"/>
                  <a:gd name="connsiteX28" fmla="*/ 50578 w 65122"/>
                  <a:gd name="connsiteY28" fmla="*/ 71906 h 74872"/>
                  <a:gd name="connsiteX29" fmla="*/ 32775 w 65122"/>
                  <a:gd name="connsiteY29" fmla="*/ 74872 h 74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5122" h="74872" extrusionOk="0">
                    <a:moveTo>
                      <a:pt x="32775" y="74872"/>
                    </a:moveTo>
                    <a:cubicBezTo>
                      <a:pt x="24955" y="74872"/>
                      <a:pt x="18602" y="73554"/>
                      <a:pt x="13706" y="70917"/>
                    </a:cubicBezTo>
                    <a:cubicBezTo>
                      <a:pt x="8811" y="68186"/>
                      <a:pt x="5277" y="64983"/>
                      <a:pt x="3115" y="61311"/>
                    </a:cubicBezTo>
                    <a:cubicBezTo>
                      <a:pt x="1038" y="57638"/>
                      <a:pt x="0" y="54200"/>
                      <a:pt x="0" y="50998"/>
                    </a:cubicBezTo>
                    <a:lnTo>
                      <a:pt x="20764" y="50998"/>
                    </a:lnTo>
                    <a:cubicBezTo>
                      <a:pt x="20764" y="52976"/>
                      <a:pt x="21755" y="54765"/>
                      <a:pt x="23736" y="56366"/>
                    </a:cubicBezTo>
                    <a:cubicBezTo>
                      <a:pt x="25803" y="57873"/>
                      <a:pt x="28823" y="58626"/>
                      <a:pt x="32775" y="58626"/>
                    </a:cubicBezTo>
                    <a:cubicBezTo>
                      <a:pt x="36643" y="58626"/>
                      <a:pt x="39462" y="58062"/>
                      <a:pt x="41253" y="56932"/>
                    </a:cubicBezTo>
                    <a:cubicBezTo>
                      <a:pt x="43139" y="55707"/>
                      <a:pt x="44082" y="54248"/>
                      <a:pt x="44082" y="52552"/>
                    </a:cubicBezTo>
                    <a:cubicBezTo>
                      <a:pt x="44082" y="50763"/>
                      <a:pt x="43463" y="49350"/>
                      <a:pt x="42243" y="48314"/>
                    </a:cubicBezTo>
                    <a:cubicBezTo>
                      <a:pt x="41015" y="47278"/>
                      <a:pt x="38852" y="46525"/>
                      <a:pt x="35747" y="46053"/>
                    </a:cubicBezTo>
                    <a:lnTo>
                      <a:pt x="25003" y="44359"/>
                    </a:lnTo>
                    <a:cubicBezTo>
                      <a:pt x="8525" y="41816"/>
                      <a:pt x="286" y="34659"/>
                      <a:pt x="286" y="22886"/>
                    </a:cubicBezTo>
                    <a:cubicBezTo>
                      <a:pt x="286" y="18742"/>
                      <a:pt x="1505" y="14928"/>
                      <a:pt x="3962" y="11443"/>
                    </a:cubicBezTo>
                    <a:cubicBezTo>
                      <a:pt x="6410" y="7958"/>
                      <a:pt x="10030" y="5181"/>
                      <a:pt x="14840" y="3108"/>
                    </a:cubicBezTo>
                    <a:cubicBezTo>
                      <a:pt x="19641" y="1036"/>
                      <a:pt x="25384" y="0"/>
                      <a:pt x="32071" y="0"/>
                    </a:cubicBezTo>
                    <a:cubicBezTo>
                      <a:pt x="38852" y="0"/>
                      <a:pt x="44644" y="1225"/>
                      <a:pt x="49444" y="3674"/>
                    </a:cubicBezTo>
                    <a:cubicBezTo>
                      <a:pt x="54245" y="6027"/>
                      <a:pt x="57874" y="9041"/>
                      <a:pt x="60322" y="12715"/>
                    </a:cubicBezTo>
                    <a:cubicBezTo>
                      <a:pt x="62770" y="16293"/>
                      <a:pt x="63998" y="19825"/>
                      <a:pt x="63998" y="23310"/>
                    </a:cubicBezTo>
                    <a:lnTo>
                      <a:pt x="43367" y="23310"/>
                    </a:lnTo>
                    <a:cubicBezTo>
                      <a:pt x="43367" y="21426"/>
                      <a:pt x="42339" y="19778"/>
                      <a:pt x="40262" y="18365"/>
                    </a:cubicBezTo>
                    <a:cubicBezTo>
                      <a:pt x="38291" y="16953"/>
                      <a:pt x="35557" y="16246"/>
                      <a:pt x="32071" y="16246"/>
                    </a:cubicBezTo>
                    <a:cubicBezTo>
                      <a:pt x="28680" y="16246"/>
                      <a:pt x="26041" y="16906"/>
                      <a:pt x="24155" y="18224"/>
                    </a:cubicBezTo>
                    <a:cubicBezTo>
                      <a:pt x="22374" y="19448"/>
                      <a:pt x="21479" y="20908"/>
                      <a:pt x="21479" y="22603"/>
                    </a:cubicBezTo>
                    <a:cubicBezTo>
                      <a:pt x="21479" y="25335"/>
                      <a:pt x="24203" y="27124"/>
                      <a:pt x="29670" y="27971"/>
                    </a:cubicBezTo>
                    <a:lnTo>
                      <a:pt x="40967" y="29667"/>
                    </a:lnTo>
                    <a:cubicBezTo>
                      <a:pt x="57074" y="32021"/>
                      <a:pt x="65122" y="39555"/>
                      <a:pt x="65122" y="52269"/>
                    </a:cubicBezTo>
                    <a:cubicBezTo>
                      <a:pt x="65122" y="56414"/>
                      <a:pt x="63903" y="60228"/>
                      <a:pt x="61455" y="63713"/>
                    </a:cubicBezTo>
                    <a:cubicBezTo>
                      <a:pt x="59103" y="67103"/>
                      <a:pt x="55474" y="69834"/>
                      <a:pt x="50578" y="71906"/>
                    </a:cubicBezTo>
                    <a:cubicBezTo>
                      <a:pt x="45777" y="73884"/>
                      <a:pt x="39843" y="74872"/>
                      <a:pt x="32775" y="74872"/>
                    </a:cubicBezTo>
                    <a:close/>
                  </a:path>
                </a:pathLst>
              </a:custGeom>
              <a:solidFill>
                <a:srgbClr val="FFFFFF"/>
              </a:solidFill>
              <a:ln w="9525" cap="flat">
                <a:noFill/>
                <a:prstDash val="solid"/>
                <a:miter/>
              </a:ln>
            </p:spPr>
            <p:txBody>
              <a:bodyPr rtlCol="0" anchor="ctr"/>
              <a:lstStyle/>
              <a:p>
                <a:pPr>
                  <a:defRPr/>
                </a:pPr>
                <a:endParaRPr lang="en-GB"/>
              </a:p>
            </p:txBody>
          </p:sp>
          <p:sp>
            <p:nvSpPr>
              <p:cNvPr id="32" name="Полилиния: фигура 31"/>
              <p:cNvSpPr/>
              <p:nvPr/>
            </p:nvSpPr>
            <p:spPr bwMode="auto">
              <a:xfrm>
                <a:off x="4820783" y="382238"/>
                <a:ext cx="74447" cy="74872"/>
              </a:xfrm>
              <a:custGeom>
                <a:avLst/>
                <a:gdLst>
                  <a:gd name="connsiteX0" fmla="*/ 37862 w 74447"/>
                  <a:gd name="connsiteY0" fmla="*/ 74872 h 74872"/>
                  <a:gd name="connsiteX1" fmla="*/ 18507 w 74447"/>
                  <a:gd name="connsiteY1" fmla="*/ 70070 h 74872"/>
                  <a:gd name="connsiteX2" fmla="*/ 4943 w 74447"/>
                  <a:gd name="connsiteY2" fmla="*/ 56649 h 74872"/>
                  <a:gd name="connsiteX3" fmla="*/ 0 w 74447"/>
                  <a:gd name="connsiteY3" fmla="*/ 37436 h 74872"/>
                  <a:gd name="connsiteX4" fmla="*/ 4943 w 74447"/>
                  <a:gd name="connsiteY4" fmla="*/ 18365 h 74872"/>
                  <a:gd name="connsiteX5" fmla="*/ 18507 w 74447"/>
                  <a:gd name="connsiteY5" fmla="*/ 4944 h 74872"/>
                  <a:gd name="connsiteX6" fmla="*/ 37862 w 74447"/>
                  <a:gd name="connsiteY6" fmla="*/ 0 h 74872"/>
                  <a:gd name="connsiteX7" fmla="*/ 56369 w 74447"/>
                  <a:gd name="connsiteY7" fmla="*/ 4803 h 74872"/>
                  <a:gd name="connsiteX8" fmla="*/ 69647 w 74447"/>
                  <a:gd name="connsiteY8" fmla="*/ 18082 h 74872"/>
                  <a:gd name="connsiteX9" fmla="*/ 74447 w 74447"/>
                  <a:gd name="connsiteY9" fmla="*/ 36588 h 74872"/>
                  <a:gd name="connsiteX10" fmla="*/ 73742 w 74447"/>
                  <a:gd name="connsiteY10" fmla="*/ 43652 h 74872"/>
                  <a:gd name="connsiteX11" fmla="*/ 21193 w 74447"/>
                  <a:gd name="connsiteY11" fmla="*/ 43652 h 74872"/>
                  <a:gd name="connsiteX12" fmla="*/ 26699 w 74447"/>
                  <a:gd name="connsiteY12" fmla="*/ 53682 h 74872"/>
                  <a:gd name="connsiteX13" fmla="*/ 37862 w 74447"/>
                  <a:gd name="connsiteY13" fmla="*/ 57638 h 74872"/>
                  <a:gd name="connsiteX14" fmla="*/ 46053 w 74447"/>
                  <a:gd name="connsiteY14" fmla="*/ 55801 h 74872"/>
                  <a:gd name="connsiteX15" fmla="*/ 51140 w 74447"/>
                  <a:gd name="connsiteY15" fmla="*/ 51987 h 74872"/>
                  <a:gd name="connsiteX16" fmla="*/ 72619 w 74447"/>
                  <a:gd name="connsiteY16" fmla="*/ 51987 h 74872"/>
                  <a:gd name="connsiteX17" fmla="*/ 66961 w 74447"/>
                  <a:gd name="connsiteY17" fmla="*/ 62017 h 74872"/>
                  <a:gd name="connsiteX18" fmla="*/ 55235 w 74447"/>
                  <a:gd name="connsiteY18" fmla="*/ 71058 h 74872"/>
                  <a:gd name="connsiteX19" fmla="*/ 37862 w 74447"/>
                  <a:gd name="connsiteY19" fmla="*/ 74872 h 74872"/>
                  <a:gd name="connsiteX20" fmla="*/ 53407 w 74447"/>
                  <a:gd name="connsiteY20" fmla="*/ 30797 h 74872"/>
                  <a:gd name="connsiteX21" fmla="*/ 48320 w 74447"/>
                  <a:gd name="connsiteY21" fmla="*/ 20908 h 74872"/>
                  <a:gd name="connsiteX22" fmla="*/ 37862 w 74447"/>
                  <a:gd name="connsiteY22" fmla="*/ 16953 h 74872"/>
                  <a:gd name="connsiteX23" fmla="*/ 26841 w 74447"/>
                  <a:gd name="connsiteY23" fmla="*/ 20908 h 74872"/>
                  <a:gd name="connsiteX24" fmla="*/ 21193 w 74447"/>
                  <a:gd name="connsiteY24" fmla="*/ 30797 h 74872"/>
                  <a:gd name="connsiteX25" fmla="*/ 53407 w 74447"/>
                  <a:gd name="connsiteY25" fmla="*/ 30797 h 74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74447" h="74872" extrusionOk="0">
                    <a:moveTo>
                      <a:pt x="37862" y="74872"/>
                    </a:moveTo>
                    <a:cubicBezTo>
                      <a:pt x="30709" y="74872"/>
                      <a:pt x="24251" y="73271"/>
                      <a:pt x="18507" y="70070"/>
                    </a:cubicBezTo>
                    <a:cubicBezTo>
                      <a:pt x="12763" y="66773"/>
                      <a:pt x="8239" y="62299"/>
                      <a:pt x="4943" y="56649"/>
                    </a:cubicBezTo>
                    <a:cubicBezTo>
                      <a:pt x="1648" y="50904"/>
                      <a:pt x="0" y="44500"/>
                      <a:pt x="0" y="37436"/>
                    </a:cubicBezTo>
                    <a:cubicBezTo>
                      <a:pt x="0" y="30373"/>
                      <a:pt x="1648" y="24016"/>
                      <a:pt x="4943" y="18365"/>
                    </a:cubicBezTo>
                    <a:cubicBezTo>
                      <a:pt x="8239" y="12621"/>
                      <a:pt x="12763" y="8147"/>
                      <a:pt x="18507" y="4944"/>
                    </a:cubicBezTo>
                    <a:cubicBezTo>
                      <a:pt x="24251" y="1649"/>
                      <a:pt x="30709" y="0"/>
                      <a:pt x="37862" y="0"/>
                    </a:cubicBezTo>
                    <a:cubicBezTo>
                      <a:pt x="44644" y="0"/>
                      <a:pt x="50816" y="1601"/>
                      <a:pt x="56369" y="4803"/>
                    </a:cubicBezTo>
                    <a:cubicBezTo>
                      <a:pt x="62017" y="8006"/>
                      <a:pt x="66446" y="12432"/>
                      <a:pt x="69647" y="18082"/>
                    </a:cubicBezTo>
                    <a:cubicBezTo>
                      <a:pt x="72847" y="23639"/>
                      <a:pt x="74447" y="29808"/>
                      <a:pt x="74447" y="36588"/>
                    </a:cubicBezTo>
                    <a:cubicBezTo>
                      <a:pt x="74447" y="39132"/>
                      <a:pt x="74219" y="41486"/>
                      <a:pt x="73742" y="43652"/>
                    </a:cubicBezTo>
                    <a:lnTo>
                      <a:pt x="21193" y="43652"/>
                    </a:lnTo>
                    <a:cubicBezTo>
                      <a:pt x="21755" y="47608"/>
                      <a:pt x="23593" y="50951"/>
                      <a:pt x="26699" y="53682"/>
                    </a:cubicBezTo>
                    <a:cubicBezTo>
                      <a:pt x="29813" y="56319"/>
                      <a:pt x="33528" y="57638"/>
                      <a:pt x="37862" y="57638"/>
                    </a:cubicBezTo>
                    <a:cubicBezTo>
                      <a:pt x="41062" y="57638"/>
                      <a:pt x="43796" y="57025"/>
                      <a:pt x="46053" y="55801"/>
                    </a:cubicBezTo>
                    <a:cubicBezTo>
                      <a:pt x="48320" y="54577"/>
                      <a:pt x="50016" y="53306"/>
                      <a:pt x="51140" y="51987"/>
                    </a:cubicBezTo>
                    <a:lnTo>
                      <a:pt x="72619" y="51987"/>
                    </a:lnTo>
                    <a:cubicBezTo>
                      <a:pt x="71676" y="55189"/>
                      <a:pt x="69790" y="58532"/>
                      <a:pt x="66961" y="62017"/>
                    </a:cubicBezTo>
                    <a:cubicBezTo>
                      <a:pt x="64141" y="65502"/>
                      <a:pt x="60227" y="68515"/>
                      <a:pt x="55235" y="71058"/>
                    </a:cubicBezTo>
                    <a:cubicBezTo>
                      <a:pt x="50340" y="73602"/>
                      <a:pt x="44548" y="74872"/>
                      <a:pt x="37862" y="74872"/>
                    </a:cubicBezTo>
                    <a:close/>
                    <a:moveTo>
                      <a:pt x="53407" y="30797"/>
                    </a:moveTo>
                    <a:cubicBezTo>
                      <a:pt x="52835" y="26841"/>
                      <a:pt x="51140" y="23545"/>
                      <a:pt x="48320" y="20908"/>
                    </a:cubicBezTo>
                    <a:cubicBezTo>
                      <a:pt x="45491" y="18271"/>
                      <a:pt x="42005" y="16953"/>
                      <a:pt x="37862" y="16953"/>
                    </a:cubicBezTo>
                    <a:cubicBezTo>
                      <a:pt x="33433" y="16953"/>
                      <a:pt x="29766" y="18271"/>
                      <a:pt x="26841" y="20908"/>
                    </a:cubicBezTo>
                    <a:cubicBezTo>
                      <a:pt x="23927" y="23545"/>
                      <a:pt x="22041" y="26841"/>
                      <a:pt x="21193" y="30797"/>
                    </a:cubicBezTo>
                    <a:lnTo>
                      <a:pt x="53407" y="30797"/>
                    </a:lnTo>
                    <a:close/>
                  </a:path>
                </a:pathLst>
              </a:custGeom>
              <a:solidFill>
                <a:srgbClr val="FFFFFF"/>
              </a:solidFill>
              <a:ln w="9525" cap="flat">
                <a:noFill/>
                <a:prstDash val="solid"/>
                <a:miter/>
              </a:ln>
            </p:spPr>
            <p:txBody>
              <a:bodyPr rtlCol="0" anchor="ctr"/>
              <a:lstStyle/>
              <a:p>
                <a:pPr>
                  <a:defRPr/>
                </a:pPr>
                <a:endParaRPr lang="en-GB"/>
              </a:p>
            </p:txBody>
          </p:sp>
          <p:sp>
            <p:nvSpPr>
              <p:cNvPr id="33" name="Полилиния: фигура 32"/>
              <p:cNvSpPr/>
              <p:nvPr/>
            </p:nvSpPr>
            <p:spPr bwMode="auto">
              <a:xfrm>
                <a:off x="4747355" y="356817"/>
                <a:ext cx="67103" cy="98887"/>
              </a:xfrm>
              <a:custGeom>
                <a:avLst/>
                <a:gdLst>
                  <a:gd name="connsiteX0" fmla="*/ 22603 w 67103"/>
                  <a:gd name="connsiteY0" fmla="*/ 98888 h 98887"/>
                  <a:gd name="connsiteX1" fmla="*/ 0 w 67103"/>
                  <a:gd name="connsiteY1" fmla="*/ 98888 h 98887"/>
                  <a:gd name="connsiteX2" fmla="*/ 0 w 67103"/>
                  <a:gd name="connsiteY2" fmla="*/ 0 h 98887"/>
                  <a:gd name="connsiteX3" fmla="*/ 67104 w 67103"/>
                  <a:gd name="connsiteY3" fmla="*/ 0 h 98887"/>
                  <a:gd name="connsiteX4" fmla="*/ 67104 w 67103"/>
                  <a:gd name="connsiteY4" fmla="*/ 20484 h 98887"/>
                  <a:gd name="connsiteX5" fmla="*/ 22603 w 67103"/>
                  <a:gd name="connsiteY5" fmla="*/ 20484 h 98887"/>
                  <a:gd name="connsiteX6" fmla="*/ 22603 w 67103"/>
                  <a:gd name="connsiteY6" fmla="*/ 40261 h 98887"/>
                  <a:gd name="connsiteX7" fmla="*/ 63579 w 67103"/>
                  <a:gd name="connsiteY7" fmla="*/ 40261 h 98887"/>
                  <a:gd name="connsiteX8" fmla="*/ 63579 w 67103"/>
                  <a:gd name="connsiteY8" fmla="*/ 60039 h 98887"/>
                  <a:gd name="connsiteX9" fmla="*/ 22603 w 67103"/>
                  <a:gd name="connsiteY9" fmla="*/ 60039 h 98887"/>
                  <a:gd name="connsiteX10" fmla="*/ 22603 w 67103"/>
                  <a:gd name="connsiteY10" fmla="*/ 98888 h 98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103" h="98887" extrusionOk="0">
                    <a:moveTo>
                      <a:pt x="22603" y="98888"/>
                    </a:moveTo>
                    <a:lnTo>
                      <a:pt x="0" y="98888"/>
                    </a:lnTo>
                    <a:lnTo>
                      <a:pt x="0" y="0"/>
                    </a:lnTo>
                    <a:lnTo>
                      <a:pt x="67104" y="0"/>
                    </a:lnTo>
                    <a:lnTo>
                      <a:pt x="67104" y="20484"/>
                    </a:lnTo>
                    <a:lnTo>
                      <a:pt x="22603" y="20484"/>
                    </a:lnTo>
                    <a:lnTo>
                      <a:pt x="22603" y="40261"/>
                    </a:lnTo>
                    <a:lnTo>
                      <a:pt x="63579" y="40261"/>
                    </a:lnTo>
                    <a:lnTo>
                      <a:pt x="63579" y="60039"/>
                    </a:lnTo>
                    <a:lnTo>
                      <a:pt x="22603" y="60039"/>
                    </a:lnTo>
                    <a:lnTo>
                      <a:pt x="22603" y="98888"/>
                    </a:lnTo>
                    <a:close/>
                  </a:path>
                </a:pathLst>
              </a:custGeom>
              <a:solidFill>
                <a:srgbClr val="FFFFFF"/>
              </a:solidFill>
              <a:ln w="9525" cap="flat">
                <a:noFill/>
                <a:prstDash val="solid"/>
                <a:miter/>
              </a:ln>
            </p:spPr>
            <p:txBody>
              <a:bodyPr rtlCol="0" anchor="ctr"/>
              <a:lstStyle/>
              <a:p>
                <a:pPr>
                  <a:defRPr/>
                </a:pPr>
                <a:endParaRPr lang="en-GB"/>
              </a:p>
            </p:txBody>
          </p:sp>
          <p:sp>
            <p:nvSpPr>
              <p:cNvPr id="34" name="Полилиния: фигура 33"/>
              <p:cNvSpPr/>
              <p:nvPr/>
            </p:nvSpPr>
            <p:spPr bwMode="auto">
              <a:xfrm>
                <a:off x="4630092" y="382238"/>
                <a:ext cx="65122" cy="74872"/>
              </a:xfrm>
              <a:custGeom>
                <a:avLst/>
                <a:gdLst>
                  <a:gd name="connsiteX0" fmla="*/ 32766 w 65122"/>
                  <a:gd name="connsiteY0" fmla="*/ 74872 h 74872"/>
                  <a:gd name="connsiteX1" fmla="*/ 13697 w 65122"/>
                  <a:gd name="connsiteY1" fmla="*/ 70917 h 74872"/>
                  <a:gd name="connsiteX2" fmla="*/ 3105 w 65122"/>
                  <a:gd name="connsiteY2" fmla="*/ 61311 h 74872"/>
                  <a:gd name="connsiteX3" fmla="*/ 0 w 65122"/>
                  <a:gd name="connsiteY3" fmla="*/ 50998 h 74872"/>
                  <a:gd name="connsiteX4" fmla="*/ 20765 w 65122"/>
                  <a:gd name="connsiteY4" fmla="*/ 50998 h 74872"/>
                  <a:gd name="connsiteX5" fmla="*/ 23727 w 65122"/>
                  <a:gd name="connsiteY5" fmla="*/ 56366 h 74872"/>
                  <a:gd name="connsiteX6" fmla="*/ 32766 w 65122"/>
                  <a:gd name="connsiteY6" fmla="*/ 58626 h 74872"/>
                  <a:gd name="connsiteX7" fmla="*/ 41243 w 65122"/>
                  <a:gd name="connsiteY7" fmla="*/ 56932 h 74872"/>
                  <a:gd name="connsiteX8" fmla="*/ 44072 w 65122"/>
                  <a:gd name="connsiteY8" fmla="*/ 52552 h 74872"/>
                  <a:gd name="connsiteX9" fmla="*/ 42234 w 65122"/>
                  <a:gd name="connsiteY9" fmla="*/ 48314 h 74872"/>
                  <a:gd name="connsiteX10" fmla="*/ 35738 w 65122"/>
                  <a:gd name="connsiteY10" fmla="*/ 46053 h 74872"/>
                  <a:gd name="connsiteX11" fmla="*/ 25003 w 65122"/>
                  <a:gd name="connsiteY11" fmla="*/ 44359 h 74872"/>
                  <a:gd name="connsiteX12" fmla="*/ 276 w 65122"/>
                  <a:gd name="connsiteY12" fmla="*/ 22886 h 74872"/>
                  <a:gd name="connsiteX13" fmla="*/ 3953 w 65122"/>
                  <a:gd name="connsiteY13" fmla="*/ 11443 h 74872"/>
                  <a:gd name="connsiteX14" fmla="*/ 14830 w 65122"/>
                  <a:gd name="connsiteY14" fmla="*/ 3108 h 74872"/>
                  <a:gd name="connsiteX15" fmla="*/ 32061 w 65122"/>
                  <a:gd name="connsiteY15" fmla="*/ 0 h 74872"/>
                  <a:gd name="connsiteX16" fmla="*/ 49444 w 65122"/>
                  <a:gd name="connsiteY16" fmla="*/ 3674 h 74872"/>
                  <a:gd name="connsiteX17" fmla="*/ 60322 w 65122"/>
                  <a:gd name="connsiteY17" fmla="*/ 12715 h 74872"/>
                  <a:gd name="connsiteX18" fmla="*/ 63989 w 65122"/>
                  <a:gd name="connsiteY18" fmla="*/ 23310 h 74872"/>
                  <a:gd name="connsiteX19" fmla="*/ 43367 w 65122"/>
                  <a:gd name="connsiteY19" fmla="*/ 23310 h 74872"/>
                  <a:gd name="connsiteX20" fmla="*/ 40262 w 65122"/>
                  <a:gd name="connsiteY20" fmla="*/ 18365 h 74872"/>
                  <a:gd name="connsiteX21" fmla="*/ 32061 w 65122"/>
                  <a:gd name="connsiteY21" fmla="*/ 16246 h 74872"/>
                  <a:gd name="connsiteX22" fmla="*/ 24155 w 65122"/>
                  <a:gd name="connsiteY22" fmla="*/ 18224 h 74872"/>
                  <a:gd name="connsiteX23" fmla="*/ 21469 w 65122"/>
                  <a:gd name="connsiteY23" fmla="*/ 22603 h 74872"/>
                  <a:gd name="connsiteX24" fmla="*/ 29661 w 65122"/>
                  <a:gd name="connsiteY24" fmla="*/ 27971 h 74872"/>
                  <a:gd name="connsiteX25" fmla="*/ 40967 w 65122"/>
                  <a:gd name="connsiteY25" fmla="*/ 29667 h 74872"/>
                  <a:gd name="connsiteX26" fmla="*/ 65122 w 65122"/>
                  <a:gd name="connsiteY26" fmla="*/ 52269 h 74872"/>
                  <a:gd name="connsiteX27" fmla="*/ 61446 w 65122"/>
                  <a:gd name="connsiteY27" fmla="*/ 63713 h 74872"/>
                  <a:gd name="connsiteX28" fmla="*/ 50568 w 65122"/>
                  <a:gd name="connsiteY28" fmla="*/ 71906 h 74872"/>
                  <a:gd name="connsiteX29" fmla="*/ 32766 w 65122"/>
                  <a:gd name="connsiteY29" fmla="*/ 74872 h 74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5122" h="74872" extrusionOk="0">
                    <a:moveTo>
                      <a:pt x="32766" y="74872"/>
                    </a:moveTo>
                    <a:cubicBezTo>
                      <a:pt x="24955" y="74872"/>
                      <a:pt x="18593" y="73554"/>
                      <a:pt x="13697" y="70917"/>
                    </a:cubicBezTo>
                    <a:cubicBezTo>
                      <a:pt x="8801" y="68186"/>
                      <a:pt x="5267" y="64983"/>
                      <a:pt x="3105" y="61311"/>
                    </a:cubicBezTo>
                    <a:cubicBezTo>
                      <a:pt x="1029" y="57638"/>
                      <a:pt x="0" y="54200"/>
                      <a:pt x="0" y="50998"/>
                    </a:cubicBezTo>
                    <a:lnTo>
                      <a:pt x="20765" y="50998"/>
                    </a:lnTo>
                    <a:cubicBezTo>
                      <a:pt x="20765" y="52976"/>
                      <a:pt x="21755" y="54765"/>
                      <a:pt x="23727" y="56366"/>
                    </a:cubicBezTo>
                    <a:cubicBezTo>
                      <a:pt x="25803" y="57873"/>
                      <a:pt x="28813" y="58626"/>
                      <a:pt x="32766" y="58626"/>
                    </a:cubicBezTo>
                    <a:cubicBezTo>
                      <a:pt x="36633" y="58626"/>
                      <a:pt x="39462" y="58062"/>
                      <a:pt x="41243" y="56932"/>
                    </a:cubicBezTo>
                    <a:cubicBezTo>
                      <a:pt x="43129" y="55707"/>
                      <a:pt x="44072" y="54248"/>
                      <a:pt x="44072" y="52552"/>
                    </a:cubicBezTo>
                    <a:cubicBezTo>
                      <a:pt x="44072" y="50763"/>
                      <a:pt x="43463" y="49350"/>
                      <a:pt x="42234" y="48314"/>
                    </a:cubicBezTo>
                    <a:cubicBezTo>
                      <a:pt x="41015" y="47278"/>
                      <a:pt x="38843" y="46525"/>
                      <a:pt x="35738" y="46053"/>
                    </a:cubicBezTo>
                    <a:lnTo>
                      <a:pt x="25003" y="44359"/>
                    </a:lnTo>
                    <a:cubicBezTo>
                      <a:pt x="8515" y="41816"/>
                      <a:pt x="276" y="34659"/>
                      <a:pt x="276" y="22886"/>
                    </a:cubicBezTo>
                    <a:cubicBezTo>
                      <a:pt x="276" y="18742"/>
                      <a:pt x="1505" y="14928"/>
                      <a:pt x="3953" y="11443"/>
                    </a:cubicBezTo>
                    <a:cubicBezTo>
                      <a:pt x="6401" y="7958"/>
                      <a:pt x="10030" y="5181"/>
                      <a:pt x="14830" y="3108"/>
                    </a:cubicBezTo>
                    <a:cubicBezTo>
                      <a:pt x="19631" y="1036"/>
                      <a:pt x="25375" y="0"/>
                      <a:pt x="32061" y="0"/>
                    </a:cubicBezTo>
                    <a:cubicBezTo>
                      <a:pt x="38843" y="0"/>
                      <a:pt x="44634" y="1225"/>
                      <a:pt x="49444" y="3674"/>
                    </a:cubicBezTo>
                    <a:cubicBezTo>
                      <a:pt x="54245" y="6027"/>
                      <a:pt x="57874" y="9041"/>
                      <a:pt x="60322" y="12715"/>
                    </a:cubicBezTo>
                    <a:cubicBezTo>
                      <a:pt x="62770" y="16293"/>
                      <a:pt x="63989" y="19825"/>
                      <a:pt x="63989" y="23310"/>
                    </a:cubicBezTo>
                    <a:lnTo>
                      <a:pt x="43367" y="23310"/>
                    </a:lnTo>
                    <a:cubicBezTo>
                      <a:pt x="43367" y="21426"/>
                      <a:pt x="42329" y="19778"/>
                      <a:pt x="40262" y="18365"/>
                    </a:cubicBezTo>
                    <a:cubicBezTo>
                      <a:pt x="38281" y="16953"/>
                      <a:pt x="35547" y="16246"/>
                      <a:pt x="32061" y="16246"/>
                    </a:cubicBezTo>
                    <a:cubicBezTo>
                      <a:pt x="28670" y="16246"/>
                      <a:pt x="26041" y="16906"/>
                      <a:pt x="24155" y="18224"/>
                    </a:cubicBezTo>
                    <a:cubicBezTo>
                      <a:pt x="22365" y="19448"/>
                      <a:pt x="21469" y="20908"/>
                      <a:pt x="21469" y="22603"/>
                    </a:cubicBezTo>
                    <a:cubicBezTo>
                      <a:pt x="21469" y="25335"/>
                      <a:pt x="24203" y="27124"/>
                      <a:pt x="29661" y="27971"/>
                    </a:cubicBezTo>
                    <a:lnTo>
                      <a:pt x="40967" y="29667"/>
                    </a:lnTo>
                    <a:cubicBezTo>
                      <a:pt x="57064" y="32021"/>
                      <a:pt x="65122" y="39555"/>
                      <a:pt x="65122" y="52269"/>
                    </a:cubicBezTo>
                    <a:cubicBezTo>
                      <a:pt x="65122" y="56414"/>
                      <a:pt x="63894" y="60228"/>
                      <a:pt x="61446" y="63713"/>
                    </a:cubicBezTo>
                    <a:cubicBezTo>
                      <a:pt x="59093" y="67103"/>
                      <a:pt x="55464" y="69834"/>
                      <a:pt x="50568" y="71906"/>
                    </a:cubicBezTo>
                    <a:cubicBezTo>
                      <a:pt x="45768" y="73884"/>
                      <a:pt x="39834" y="74872"/>
                      <a:pt x="32766" y="74872"/>
                    </a:cubicBezTo>
                    <a:close/>
                  </a:path>
                </a:pathLst>
              </a:custGeom>
              <a:solidFill>
                <a:srgbClr val="FFFFFF"/>
              </a:solidFill>
              <a:ln w="9525" cap="flat">
                <a:noFill/>
                <a:prstDash val="solid"/>
                <a:miter/>
              </a:ln>
            </p:spPr>
            <p:txBody>
              <a:bodyPr rtlCol="0" anchor="ctr"/>
              <a:lstStyle/>
              <a:p>
                <a:pPr>
                  <a:defRPr/>
                </a:pPr>
                <a:endParaRPr lang="en-GB"/>
              </a:p>
            </p:txBody>
          </p:sp>
          <p:sp>
            <p:nvSpPr>
              <p:cNvPr id="35" name="Полилиния: фигура 34"/>
              <p:cNvSpPr/>
              <p:nvPr/>
            </p:nvSpPr>
            <p:spPr bwMode="auto">
              <a:xfrm>
                <a:off x="4547901" y="383658"/>
                <a:ext cx="79390" cy="100300"/>
              </a:xfrm>
              <a:custGeom>
                <a:avLst/>
                <a:gdLst>
                  <a:gd name="connsiteX0" fmla="*/ 56788 w 79390"/>
                  <a:gd name="connsiteY0" fmla="*/ 0 h 100300"/>
                  <a:gd name="connsiteX1" fmla="*/ 79391 w 79390"/>
                  <a:gd name="connsiteY1" fmla="*/ 0 h 100300"/>
                  <a:gd name="connsiteX2" fmla="*/ 48739 w 79390"/>
                  <a:gd name="connsiteY2" fmla="*/ 85608 h 100300"/>
                  <a:gd name="connsiteX3" fmla="*/ 41253 w 79390"/>
                  <a:gd name="connsiteY3" fmla="*/ 96768 h 100300"/>
                  <a:gd name="connsiteX4" fmla="*/ 27270 w 79390"/>
                  <a:gd name="connsiteY4" fmla="*/ 100300 h 100300"/>
                  <a:gd name="connsiteX5" fmla="*/ 9039 w 79390"/>
                  <a:gd name="connsiteY5" fmla="*/ 100300 h 100300"/>
                  <a:gd name="connsiteX6" fmla="*/ 9039 w 79390"/>
                  <a:gd name="connsiteY6" fmla="*/ 80663 h 100300"/>
                  <a:gd name="connsiteX7" fmla="*/ 23593 w 79390"/>
                  <a:gd name="connsiteY7" fmla="*/ 80663 h 100300"/>
                  <a:gd name="connsiteX8" fmla="*/ 28251 w 79390"/>
                  <a:gd name="connsiteY8" fmla="*/ 77697 h 100300"/>
                  <a:gd name="connsiteX9" fmla="*/ 29242 w 79390"/>
                  <a:gd name="connsiteY9" fmla="*/ 75437 h 100300"/>
                  <a:gd name="connsiteX10" fmla="*/ 0 w 79390"/>
                  <a:gd name="connsiteY10" fmla="*/ 0 h 100300"/>
                  <a:gd name="connsiteX11" fmla="*/ 22603 w 79390"/>
                  <a:gd name="connsiteY11" fmla="*/ 0 h 100300"/>
                  <a:gd name="connsiteX12" fmla="*/ 39129 w 79390"/>
                  <a:gd name="connsiteY12" fmla="*/ 44217 h 100300"/>
                  <a:gd name="connsiteX13" fmla="*/ 41958 w 79390"/>
                  <a:gd name="connsiteY13" fmla="*/ 44217 h 100300"/>
                  <a:gd name="connsiteX14" fmla="*/ 56788 w 79390"/>
                  <a:gd name="connsiteY14" fmla="*/ 0 h 100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9390" h="100300" extrusionOk="0">
                    <a:moveTo>
                      <a:pt x="56788" y="0"/>
                    </a:moveTo>
                    <a:lnTo>
                      <a:pt x="79391" y="0"/>
                    </a:lnTo>
                    <a:lnTo>
                      <a:pt x="48739" y="85608"/>
                    </a:lnTo>
                    <a:cubicBezTo>
                      <a:pt x="46854" y="90788"/>
                      <a:pt x="44358" y="94508"/>
                      <a:pt x="41253" y="96768"/>
                    </a:cubicBezTo>
                    <a:cubicBezTo>
                      <a:pt x="38243" y="99123"/>
                      <a:pt x="33576" y="100300"/>
                      <a:pt x="27270" y="100300"/>
                    </a:cubicBezTo>
                    <a:lnTo>
                      <a:pt x="9039" y="100300"/>
                    </a:lnTo>
                    <a:lnTo>
                      <a:pt x="9039" y="80663"/>
                    </a:lnTo>
                    <a:lnTo>
                      <a:pt x="23593" y="80663"/>
                    </a:lnTo>
                    <a:cubicBezTo>
                      <a:pt x="25946" y="80663"/>
                      <a:pt x="27499" y="79675"/>
                      <a:pt x="28251" y="77697"/>
                    </a:cubicBezTo>
                    <a:lnTo>
                      <a:pt x="29242" y="75437"/>
                    </a:lnTo>
                    <a:lnTo>
                      <a:pt x="0" y="0"/>
                    </a:lnTo>
                    <a:lnTo>
                      <a:pt x="22603" y="0"/>
                    </a:lnTo>
                    <a:lnTo>
                      <a:pt x="39129" y="44217"/>
                    </a:lnTo>
                    <a:lnTo>
                      <a:pt x="41958" y="44217"/>
                    </a:lnTo>
                    <a:lnTo>
                      <a:pt x="56788" y="0"/>
                    </a:lnTo>
                    <a:close/>
                  </a:path>
                </a:pathLst>
              </a:custGeom>
              <a:solidFill>
                <a:srgbClr val="FFFFFF"/>
              </a:solidFill>
              <a:ln w="9525" cap="flat">
                <a:noFill/>
                <a:prstDash val="solid"/>
                <a:miter/>
              </a:ln>
            </p:spPr>
            <p:txBody>
              <a:bodyPr rtlCol="0" anchor="ctr"/>
              <a:lstStyle/>
              <a:p>
                <a:pPr>
                  <a:defRPr/>
                </a:pPr>
                <a:endParaRPr lang="en-GB"/>
              </a:p>
            </p:txBody>
          </p:sp>
          <p:sp>
            <p:nvSpPr>
              <p:cNvPr id="36" name="Полилиния: фигура 35"/>
              <p:cNvSpPr/>
              <p:nvPr/>
            </p:nvSpPr>
            <p:spPr bwMode="auto">
              <a:xfrm>
                <a:off x="4475292" y="382238"/>
                <a:ext cx="66817" cy="74872"/>
              </a:xfrm>
              <a:custGeom>
                <a:avLst/>
                <a:gdLst>
                  <a:gd name="connsiteX0" fmla="*/ 26413 w 66817"/>
                  <a:gd name="connsiteY0" fmla="*/ 74872 h 74872"/>
                  <a:gd name="connsiteX1" fmla="*/ 12287 w 66817"/>
                  <a:gd name="connsiteY1" fmla="*/ 71906 h 74872"/>
                  <a:gd name="connsiteX2" fmla="*/ 3105 w 66817"/>
                  <a:gd name="connsiteY2" fmla="*/ 63995 h 74872"/>
                  <a:gd name="connsiteX3" fmla="*/ 0 w 66817"/>
                  <a:gd name="connsiteY3" fmla="*/ 52693 h 74872"/>
                  <a:gd name="connsiteX4" fmla="*/ 7629 w 66817"/>
                  <a:gd name="connsiteY4" fmla="*/ 35459 h 74872"/>
                  <a:gd name="connsiteX5" fmla="*/ 29661 w 66817"/>
                  <a:gd name="connsiteY5" fmla="*/ 28961 h 74872"/>
                  <a:gd name="connsiteX6" fmla="*/ 45491 w 66817"/>
                  <a:gd name="connsiteY6" fmla="*/ 28961 h 74872"/>
                  <a:gd name="connsiteX7" fmla="*/ 45491 w 66817"/>
                  <a:gd name="connsiteY7" fmla="*/ 27689 h 74872"/>
                  <a:gd name="connsiteX8" fmla="*/ 42377 w 66817"/>
                  <a:gd name="connsiteY8" fmla="*/ 20061 h 74872"/>
                  <a:gd name="connsiteX9" fmla="*/ 34614 w 66817"/>
                  <a:gd name="connsiteY9" fmla="*/ 16953 h 74872"/>
                  <a:gd name="connsiteX10" fmla="*/ 27689 w 66817"/>
                  <a:gd name="connsiteY10" fmla="*/ 18930 h 74872"/>
                  <a:gd name="connsiteX11" fmla="*/ 24012 w 66817"/>
                  <a:gd name="connsiteY11" fmla="*/ 23310 h 74872"/>
                  <a:gd name="connsiteX12" fmla="*/ 3105 w 66817"/>
                  <a:gd name="connsiteY12" fmla="*/ 23310 h 74872"/>
                  <a:gd name="connsiteX13" fmla="*/ 7629 w 66817"/>
                  <a:gd name="connsiteY13" fmla="*/ 12008 h 74872"/>
                  <a:gd name="connsiteX14" fmla="*/ 18364 w 66817"/>
                  <a:gd name="connsiteY14" fmla="*/ 3391 h 74872"/>
                  <a:gd name="connsiteX15" fmla="*/ 34614 w 66817"/>
                  <a:gd name="connsiteY15" fmla="*/ 0 h 74872"/>
                  <a:gd name="connsiteX16" fmla="*/ 51559 w 66817"/>
                  <a:gd name="connsiteY16" fmla="*/ 3674 h 74872"/>
                  <a:gd name="connsiteX17" fmla="*/ 62865 w 66817"/>
                  <a:gd name="connsiteY17" fmla="*/ 13704 h 74872"/>
                  <a:gd name="connsiteX18" fmla="*/ 66818 w 66817"/>
                  <a:gd name="connsiteY18" fmla="*/ 27689 h 74872"/>
                  <a:gd name="connsiteX19" fmla="*/ 66818 w 66817"/>
                  <a:gd name="connsiteY19" fmla="*/ 73460 h 74872"/>
                  <a:gd name="connsiteX20" fmla="*/ 48311 w 66817"/>
                  <a:gd name="connsiteY20" fmla="*/ 73460 h 74872"/>
                  <a:gd name="connsiteX21" fmla="*/ 46901 w 66817"/>
                  <a:gd name="connsiteY21" fmla="*/ 67244 h 74872"/>
                  <a:gd name="connsiteX22" fmla="*/ 46196 w 66817"/>
                  <a:gd name="connsiteY22" fmla="*/ 67244 h 74872"/>
                  <a:gd name="connsiteX23" fmla="*/ 38424 w 66817"/>
                  <a:gd name="connsiteY23" fmla="*/ 72612 h 74872"/>
                  <a:gd name="connsiteX24" fmla="*/ 26413 w 66817"/>
                  <a:gd name="connsiteY24" fmla="*/ 74872 h 74872"/>
                  <a:gd name="connsiteX25" fmla="*/ 31080 w 66817"/>
                  <a:gd name="connsiteY25" fmla="*/ 58344 h 74872"/>
                  <a:gd name="connsiteX26" fmla="*/ 41672 w 66817"/>
                  <a:gd name="connsiteY26" fmla="*/ 54672 h 74872"/>
                  <a:gd name="connsiteX27" fmla="*/ 45491 w 66817"/>
                  <a:gd name="connsiteY27" fmla="*/ 44783 h 74872"/>
                  <a:gd name="connsiteX28" fmla="*/ 45491 w 66817"/>
                  <a:gd name="connsiteY28" fmla="*/ 43087 h 74872"/>
                  <a:gd name="connsiteX29" fmla="*/ 32490 w 66817"/>
                  <a:gd name="connsiteY29" fmla="*/ 43087 h 74872"/>
                  <a:gd name="connsiteX30" fmla="*/ 24155 w 66817"/>
                  <a:gd name="connsiteY30" fmla="*/ 45207 h 74872"/>
                  <a:gd name="connsiteX31" fmla="*/ 21469 w 66817"/>
                  <a:gd name="connsiteY31" fmla="*/ 50716 h 74872"/>
                  <a:gd name="connsiteX32" fmla="*/ 23870 w 66817"/>
                  <a:gd name="connsiteY32" fmla="*/ 56366 h 74872"/>
                  <a:gd name="connsiteX33" fmla="*/ 31080 w 66817"/>
                  <a:gd name="connsiteY33" fmla="*/ 58344 h 74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66817" h="74872" extrusionOk="0">
                    <a:moveTo>
                      <a:pt x="26413" y="74872"/>
                    </a:moveTo>
                    <a:cubicBezTo>
                      <a:pt x="21050" y="74872"/>
                      <a:pt x="16335" y="73884"/>
                      <a:pt x="12287" y="71906"/>
                    </a:cubicBezTo>
                    <a:cubicBezTo>
                      <a:pt x="8334" y="69928"/>
                      <a:pt x="5277" y="67291"/>
                      <a:pt x="3105" y="63995"/>
                    </a:cubicBezTo>
                    <a:cubicBezTo>
                      <a:pt x="1038" y="60605"/>
                      <a:pt x="0" y="56838"/>
                      <a:pt x="0" y="52693"/>
                    </a:cubicBezTo>
                    <a:cubicBezTo>
                      <a:pt x="0" y="45536"/>
                      <a:pt x="2543" y="39791"/>
                      <a:pt x="7629" y="35459"/>
                    </a:cubicBezTo>
                    <a:cubicBezTo>
                      <a:pt x="12716" y="31127"/>
                      <a:pt x="20060" y="28961"/>
                      <a:pt x="29661" y="28961"/>
                    </a:cubicBezTo>
                    <a:lnTo>
                      <a:pt x="45491" y="28961"/>
                    </a:lnTo>
                    <a:lnTo>
                      <a:pt x="45491" y="27689"/>
                    </a:lnTo>
                    <a:cubicBezTo>
                      <a:pt x="45491" y="24581"/>
                      <a:pt x="44453" y="22038"/>
                      <a:pt x="42377" y="20061"/>
                    </a:cubicBezTo>
                    <a:cubicBezTo>
                      <a:pt x="40405" y="17989"/>
                      <a:pt x="37814" y="16953"/>
                      <a:pt x="34614" y="16953"/>
                    </a:cubicBezTo>
                    <a:cubicBezTo>
                      <a:pt x="31690" y="16953"/>
                      <a:pt x="29385" y="17612"/>
                      <a:pt x="27689" y="18930"/>
                    </a:cubicBezTo>
                    <a:cubicBezTo>
                      <a:pt x="25994" y="20155"/>
                      <a:pt x="24765" y="21614"/>
                      <a:pt x="24012" y="23310"/>
                    </a:cubicBezTo>
                    <a:lnTo>
                      <a:pt x="3105" y="23310"/>
                    </a:lnTo>
                    <a:cubicBezTo>
                      <a:pt x="3581" y="19354"/>
                      <a:pt x="5086" y="15587"/>
                      <a:pt x="7629" y="12008"/>
                    </a:cubicBezTo>
                    <a:cubicBezTo>
                      <a:pt x="10268" y="8430"/>
                      <a:pt x="13840" y="5557"/>
                      <a:pt x="18364" y="3391"/>
                    </a:cubicBezTo>
                    <a:cubicBezTo>
                      <a:pt x="22974" y="1131"/>
                      <a:pt x="28394" y="0"/>
                      <a:pt x="34614" y="0"/>
                    </a:cubicBezTo>
                    <a:cubicBezTo>
                      <a:pt x="41110" y="0"/>
                      <a:pt x="46758" y="1225"/>
                      <a:pt x="51559" y="3674"/>
                    </a:cubicBezTo>
                    <a:cubicBezTo>
                      <a:pt x="56455" y="6122"/>
                      <a:pt x="60227" y="9465"/>
                      <a:pt x="62865" y="13704"/>
                    </a:cubicBezTo>
                    <a:cubicBezTo>
                      <a:pt x="65503" y="17847"/>
                      <a:pt x="66818" y="22509"/>
                      <a:pt x="66818" y="27689"/>
                    </a:cubicBezTo>
                    <a:lnTo>
                      <a:pt x="66818" y="73460"/>
                    </a:lnTo>
                    <a:lnTo>
                      <a:pt x="48311" y="73460"/>
                    </a:lnTo>
                    <a:lnTo>
                      <a:pt x="46901" y="67244"/>
                    </a:lnTo>
                    <a:lnTo>
                      <a:pt x="46196" y="67244"/>
                    </a:lnTo>
                    <a:cubicBezTo>
                      <a:pt x="44596" y="69222"/>
                      <a:pt x="42005" y="71011"/>
                      <a:pt x="38424" y="72612"/>
                    </a:cubicBezTo>
                    <a:cubicBezTo>
                      <a:pt x="34938" y="74119"/>
                      <a:pt x="30937" y="74872"/>
                      <a:pt x="26413" y="74872"/>
                    </a:cubicBezTo>
                    <a:close/>
                    <a:moveTo>
                      <a:pt x="31080" y="58344"/>
                    </a:moveTo>
                    <a:cubicBezTo>
                      <a:pt x="35595" y="58344"/>
                      <a:pt x="39129" y="57120"/>
                      <a:pt x="41672" y="54672"/>
                    </a:cubicBezTo>
                    <a:cubicBezTo>
                      <a:pt x="44215" y="52223"/>
                      <a:pt x="45491" y="48926"/>
                      <a:pt x="45491" y="44783"/>
                    </a:cubicBezTo>
                    <a:lnTo>
                      <a:pt x="45491" y="43087"/>
                    </a:lnTo>
                    <a:lnTo>
                      <a:pt x="32490" y="43087"/>
                    </a:lnTo>
                    <a:cubicBezTo>
                      <a:pt x="28813" y="43087"/>
                      <a:pt x="26041" y="43793"/>
                      <a:pt x="24155" y="45207"/>
                    </a:cubicBezTo>
                    <a:cubicBezTo>
                      <a:pt x="22365" y="46525"/>
                      <a:pt x="21469" y="48361"/>
                      <a:pt x="21469" y="50716"/>
                    </a:cubicBezTo>
                    <a:cubicBezTo>
                      <a:pt x="21469" y="53070"/>
                      <a:pt x="22269" y="54954"/>
                      <a:pt x="23870" y="56366"/>
                    </a:cubicBezTo>
                    <a:cubicBezTo>
                      <a:pt x="25565" y="57685"/>
                      <a:pt x="27965" y="58344"/>
                      <a:pt x="31080" y="58344"/>
                    </a:cubicBezTo>
                    <a:close/>
                  </a:path>
                </a:pathLst>
              </a:custGeom>
              <a:solidFill>
                <a:srgbClr val="FFFFFF"/>
              </a:solidFill>
              <a:ln w="9525" cap="flat">
                <a:noFill/>
                <a:prstDash val="solid"/>
                <a:miter/>
              </a:ln>
            </p:spPr>
            <p:txBody>
              <a:bodyPr rtlCol="0" anchor="ctr"/>
              <a:lstStyle/>
              <a:p>
                <a:pPr>
                  <a:defRPr/>
                </a:pPr>
                <a:endParaRPr lang="en-GB"/>
              </a:p>
            </p:txBody>
          </p:sp>
          <p:sp>
            <p:nvSpPr>
              <p:cNvPr id="37" name="Полилиния: фигура 36"/>
              <p:cNvSpPr/>
              <p:nvPr/>
            </p:nvSpPr>
            <p:spPr bwMode="auto">
              <a:xfrm>
                <a:off x="4379966" y="356817"/>
                <a:ext cx="84762" cy="98887"/>
              </a:xfrm>
              <a:custGeom>
                <a:avLst/>
                <a:gdLst>
                  <a:gd name="connsiteX0" fmla="*/ 0 w 84762"/>
                  <a:gd name="connsiteY0" fmla="*/ 98888 h 98887"/>
                  <a:gd name="connsiteX1" fmla="*/ 0 w 84762"/>
                  <a:gd name="connsiteY1" fmla="*/ 0 h 98887"/>
                  <a:gd name="connsiteX2" fmla="*/ 36728 w 84762"/>
                  <a:gd name="connsiteY2" fmla="*/ 0 h 98887"/>
                  <a:gd name="connsiteX3" fmla="*/ 61027 w 84762"/>
                  <a:gd name="connsiteY3" fmla="*/ 6498 h 98887"/>
                  <a:gd name="connsiteX4" fmla="*/ 78410 w 84762"/>
                  <a:gd name="connsiteY4" fmla="*/ 24297 h 98887"/>
                  <a:gd name="connsiteX5" fmla="*/ 84763 w 84762"/>
                  <a:gd name="connsiteY5" fmla="*/ 49443 h 98887"/>
                  <a:gd name="connsiteX6" fmla="*/ 78410 w 84762"/>
                  <a:gd name="connsiteY6" fmla="*/ 74589 h 98887"/>
                  <a:gd name="connsiteX7" fmla="*/ 61027 w 84762"/>
                  <a:gd name="connsiteY7" fmla="*/ 92389 h 98887"/>
                  <a:gd name="connsiteX8" fmla="*/ 36728 w 84762"/>
                  <a:gd name="connsiteY8" fmla="*/ 98888 h 98887"/>
                  <a:gd name="connsiteX9" fmla="*/ 0 w 84762"/>
                  <a:gd name="connsiteY9" fmla="*/ 98888 h 98887"/>
                  <a:gd name="connsiteX10" fmla="*/ 36728 w 84762"/>
                  <a:gd name="connsiteY10" fmla="*/ 76991 h 98887"/>
                  <a:gd name="connsiteX11" fmla="*/ 49587 w 84762"/>
                  <a:gd name="connsiteY11" fmla="*/ 73459 h 98887"/>
                  <a:gd name="connsiteX12" fmla="*/ 58769 w 84762"/>
                  <a:gd name="connsiteY12" fmla="*/ 63712 h 98887"/>
                  <a:gd name="connsiteX13" fmla="*/ 62160 w 84762"/>
                  <a:gd name="connsiteY13" fmla="*/ 49443 h 98887"/>
                  <a:gd name="connsiteX14" fmla="*/ 58769 w 84762"/>
                  <a:gd name="connsiteY14" fmla="*/ 35317 h 98887"/>
                  <a:gd name="connsiteX15" fmla="*/ 49587 w 84762"/>
                  <a:gd name="connsiteY15" fmla="*/ 25428 h 98887"/>
                  <a:gd name="connsiteX16" fmla="*/ 36728 w 84762"/>
                  <a:gd name="connsiteY16" fmla="*/ 21896 h 98887"/>
                  <a:gd name="connsiteX17" fmla="*/ 22603 w 84762"/>
                  <a:gd name="connsiteY17" fmla="*/ 21896 h 98887"/>
                  <a:gd name="connsiteX18" fmla="*/ 22603 w 84762"/>
                  <a:gd name="connsiteY18" fmla="*/ 76991 h 98887"/>
                  <a:gd name="connsiteX19" fmla="*/ 36728 w 84762"/>
                  <a:gd name="connsiteY19" fmla="*/ 76991 h 98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4762" h="98887" extrusionOk="0">
                    <a:moveTo>
                      <a:pt x="0" y="98888"/>
                    </a:moveTo>
                    <a:lnTo>
                      <a:pt x="0" y="0"/>
                    </a:lnTo>
                    <a:lnTo>
                      <a:pt x="36728" y="0"/>
                    </a:lnTo>
                    <a:cubicBezTo>
                      <a:pt x="45587" y="0"/>
                      <a:pt x="53683" y="2166"/>
                      <a:pt x="61027" y="6498"/>
                    </a:cubicBezTo>
                    <a:cubicBezTo>
                      <a:pt x="68380" y="10830"/>
                      <a:pt x="74171" y="16763"/>
                      <a:pt x="78410" y="24297"/>
                    </a:cubicBezTo>
                    <a:cubicBezTo>
                      <a:pt x="82639" y="31833"/>
                      <a:pt x="84763" y="40214"/>
                      <a:pt x="84763" y="49443"/>
                    </a:cubicBezTo>
                    <a:cubicBezTo>
                      <a:pt x="84763" y="58673"/>
                      <a:pt x="82639" y="67055"/>
                      <a:pt x="78410" y="74589"/>
                    </a:cubicBezTo>
                    <a:cubicBezTo>
                      <a:pt x="74171" y="82124"/>
                      <a:pt x="68380" y="88057"/>
                      <a:pt x="61027" y="92389"/>
                    </a:cubicBezTo>
                    <a:cubicBezTo>
                      <a:pt x="53683" y="96722"/>
                      <a:pt x="45587" y="98888"/>
                      <a:pt x="36728" y="98888"/>
                    </a:cubicBezTo>
                    <a:lnTo>
                      <a:pt x="0" y="98888"/>
                    </a:lnTo>
                    <a:close/>
                    <a:moveTo>
                      <a:pt x="36728" y="76991"/>
                    </a:moveTo>
                    <a:cubicBezTo>
                      <a:pt x="41443" y="76991"/>
                      <a:pt x="45729" y="75813"/>
                      <a:pt x="49587" y="73459"/>
                    </a:cubicBezTo>
                    <a:cubicBezTo>
                      <a:pt x="53445" y="71105"/>
                      <a:pt x="56512" y="67855"/>
                      <a:pt x="58769" y="63712"/>
                    </a:cubicBezTo>
                    <a:cubicBezTo>
                      <a:pt x="61027" y="59473"/>
                      <a:pt x="62160" y="54717"/>
                      <a:pt x="62160" y="49443"/>
                    </a:cubicBezTo>
                    <a:cubicBezTo>
                      <a:pt x="62160" y="44169"/>
                      <a:pt x="61027" y="39460"/>
                      <a:pt x="58769" y="35317"/>
                    </a:cubicBezTo>
                    <a:cubicBezTo>
                      <a:pt x="56512" y="31079"/>
                      <a:pt x="53445" y="27783"/>
                      <a:pt x="49587" y="25428"/>
                    </a:cubicBezTo>
                    <a:cubicBezTo>
                      <a:pt x="45729" y="23073"/>
                      <a:pt x="41443" y="21896"/>
                      <a:pt x="36728" y="21896"/>
                    </a:cubicBezTo>
                    <a:lnTo>
                      <a:pt x="22603" y="21896"/>
                    </a:lnTo>
                    <a:lnTo>
                      <a:pt x="22603" y="76991"/>
                    </a:lnTo>
                    <a:lnTo>
                      <a:pt x="36728" y="76991"/>
                    </a:lnTo>
                    <a:close/>
                  </a:path>
                </a:pathLst>
              </a:custGeom>
              <a:solidFill>
                <a:srgbClr val="FFFFFF"/>
              </a:solidFill>
              <a:ln w="9525" cap="flat">
                <a:noFill/>
                <a:prstDash val="solid"/>
                <a:miter/>
              </a:ln>
            </p:spPr>
            <p:txBody>
              <a:bodyPr rtlCol="0" anchor="ctr"/>
              <a:lstStyle/>
              <a:p>
                <a:pPr>
                  <a:defRPr/>
                </a:pPr>
                <a:endParaRPr lang="en-GB"/>
              </a:p>
            </p:txBody>
          </p:sp>
          <p:sp>
            <p:nvSpPr>
              <p:cNvPr id="38" name="Полилиния: фигура 37"/>
              <p:cNvSpPr/>
              <p:nvPr/>
            </p:nvSpPr>
            <p:spPr bwMode="auto">
              <a:xfrm>
                <a:off x="5226567" y="228789"/>
                <a:ext cx="71066" cy="98887"/>
              </a:xfrm>
              <a:custGeom>
                <a:avLst/>
                <a:gdLst>
                  <a:gd name="connsiteX0" fmla="*/ 21336 w 71066"/>
                  <a:gd name="connsiteY0" fmla="*/ 98887 h 98887"/>
                  <a:gd name="connsiteX1" fmla="*/ 0 w 71066"/>
                  <a:gd name="connsiteY1" fmla="*/ 98887 h 98887"/>
                  <a:gd name="connsiteX2" fmla="*/ 0 w 71066"/>
                  <a:gd name="connsiteY2" fmla="*/ 0 h 98887"/>
                  <a:gd name="connsiteX3" fmla="*/ 21336 w 71066"/>
                  <a:gd name="connsiteY3" fmla="*/ 0 h 98887"/>
                  <a:gd name="connsiteX4" fmla="*/ 21336 w 71066"/>
                  <a:gd name="connsiteY4" fmla="*/ 58768 h 98887"/>
                  <a:gd name="connsiteX5" fmla="*/ 45491 w 71066"/>
                  <a:gd name="connsiteY5" fmla="*/ 26841 h 98887"/>
                  <a:gd name="connsiteX6" fmla="*/ 69647 w 71066"/>
                  <a:gd name="connsiteY6" fmla="*/ 26841 h 98887"/>
                  <a:gd name="connsiteX7" fmla="*/ 42386 w 71066"/>
                  <a:gd name="connsiteY7" fmla="*/ 62158 h 98887"/>
                  <a:gd name="connsiteX8" fmla="*/ 71066 w 71066"/>
                  <a:gd name="connsiteY8" fmla="*/ 98887 h 98887"/>
                  <a:gd name="connsiteX9" fmla="*/ 46901 w 71066"/>
                  <a:gd name="connsiteY9" fmla="*/ 98887 h 98887"/>
                  <a:gd name="connsiteX10" fmla="*/ 21336 w 71066"/>
                  <a:gd name="connsiteY10" fmla="*/ 65548 h 98887"/>
                  <a:gd name="connsiteX11" fmla="*/ 21336 w 71066"/>
                  <a:gd name="connsiteY11" fmla="*/ 98887 h 98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1066" h="98887" extrusionOk="0">
                    <a:moveTo>
                      <a:pt x="21336" y="98887"/>
                    </a:moveTo>
                    <a:lnTo>
                      <a:pt x="0" y="98887"/>
                    </a:lnTo>
                    <a:lnTo>
                      <a:pt x="0" y="0"/>
                    </a:lnTo>
                    <a:lnTo>
                      <a:pt x="21336" y="0"/>
                    </a:lnTo>
                    <a:lnTo>
                      <a:pt x="21336" y="58768"/>
                    </a:lnTo>
                    <a:lnTo>
                      <a:pt x="45491" y="26841"/>
                    </a:lnTo>
                    <a:lnTo>
                      <a:pt x="69647" y="26841"/>
                    </a:lnTo>
                    <a:lnTo>
                      <a:pt x="42386" y="62158"/>
                    </a:lnTo>
                    <a:lnTo>
                      <a:pt x="71066" y="98887"/>
                    </a:lnTo>
                    <a:lnTo>
                      <a:pt x="46901" y="98887"/>
                    </a:lnTo>
                    <a:lnTo>
                      <a:pt x="21336" y="65548"/>
                    </a:lnTo>
                    <a:lnTo>
                      <a:pt x="21336" y="98887"/>
                    </a:lnTo>
                    <a:close/>
                  </a:path>
                </a:pathLst>
              </a:custGeom>
              <a:solidFill>
                <a:srgbClr val="FFFFFF"/>
              </a:solidFill>
              <a:ln w="9525" cap="flat">
                <a:noFill/>
                <a:prstDash val="solid"/>
                <a:miter/>
              </a:ln>
            </p:spPr>
            <p:txBody>
              <a:bodyPr rtlCol="0" anchor="ctr"/>
              <a:lstStyle/>
              <a:p>
                <a:pPr>
                  <a:defRPr/>
                </a:pPr>
                <a:endParaRPr lang="en-GB"/>
              </a:p>
            </p:txBody>
          </p:sp>
          <p:sp>
            <p:nvSpPr>
              <p:cNvPr id="39" name="Полилиния: фигура 38"/>
              <p:cNvSpPr/>
              <p:nvPr/>
            </p:nvSpPr>
            <p:spPr bwMode="auto">
              <a:xfrm>
                <a:off x="5139604" y="254218"/>
                <a:ext cx="73599" cy="74872"/>
              </a:xfrm>
              <a:custGeom>
                <a:avLst/>
                <a:gdLst>
                  <a:gd name="connsiteX0" fmla="*/ 37852 w 73599"/>
                  <a:gd name="connsiteY0" fmla="*/ 74872 h 74872"/>
                  <a:gd name="connsiteX1" fmla="*/ 18498 w 73599"/>
                  <a:gd name="connsiteY1" fmla="*/ 70069 h 74872"/>
                  <a:gd name="connsiteX2" fmla="*/ 4943 w 73599"/>
                  <a:gd name="connsiteY2" fmla="*/ 56649 h 74872"/>
                  <a:gd name="connsiteX3" fmla="*/ 0 w 73599"/>
                  <a:gd name="connsiteY3" fmla="*/ 37436 h 74872"/>
                  <a:gd name="connsiteX4" fmla="*/ 4943 w 73599"/>
                  <a:gd name="connsiteY4" fmla="*/ 18365 h 74872"/>
                  <a:gd name="connsiteX5" fmla="*/ 18498 w 73599"/>
                  <a:gd name="connsiteY5" fmla="*/ 4944 h 74872"/>
                  <a:gd name="connsiteX6" fmla="*/ 37852 w 73599"/>
                  <a:gd name="connsiteY6" fmla="*/ 0 h 74872"/>
                  <a:gd name="connsiteX7" fmla="*/ 55940 w 73599"/>
                  <a:gd name="connsiteY7" fmla="*/ 4379 h 74872"/>
                  <a:gd name="connsiteX8" fmla="*/ 67942 w 73599"/>
                  <a:gd name="connsiteY8" fmla="*/ 15539 h 74872"/>
                  <a:gd name="connsiteX9" fmla="*/ 73600 w 73599"/>
                  <a:gd name="connsiteY9" fmla="*/ 29525 h 74872"/>
                  <a:gd name="connsiteX10" fmla="*/ 51978 w 73599"/>
                  <a:gd name="connsiteY10" fmla="*/ 29525 h 74872"/>
                  <a:gd name="connsiteX11" fmla="*/ 47320 w 73599"/>
                  <a:gd name="connsiteY11" fmla="*/ 22744 h 74872"/>
                  <a:gd name="connsiteX12" fmla="*/ 37852 w 73599"/>
                  <a:gd name="connsiteY12" fmla="*/ 19778 h 74872"/>
                  <a:gd name="connsiteX13" fmla="*/ 26127 w 73599"/>
                  <a:gd name="connsiteY13" fmla="*/ 24722 h 74872"/>
                  <a:gd name="connsiteX14" fmla="*/ 21469 w 73599"/>
                  <a:gd name="connsiteY14" fmla="*/ 37436 h 74872"/>
                  <a:gd name="connsiteX15" fmla="*/ 26127 w 73599"/>
                  <a:gd name="connsiteY15" fmla="*/ 50292 h 74872"/>
                  <a:gd name="connsiteX16" fmla="*/ 37852 w 73599"/>
                  <a:gd name="connsiteY16" fmla="*/ 55236 h 74872"/>
                  <a:gd name="connsiteX17" fmla="*/ 47320 w 73599"/>
                  <a:gd name="connsiteY17" fmla="*/ 52269 h 74872"/>
                  <a:gd name="connsiteX18" fmla="*/ 51978 w 73599"/>
                  <a:gd name="connsiteY18" fmla="*/ 45065 h 74872"/>
                  <a:gd name="connsiteX19" fmla="*/ 73600 w 73599"/>
                  <a:gd name="connsiteY19" fmla="*/ 45065 h 74872"/>
                  <a:gd name="connsiteX20" fmla="*/ 67942 w 73599"/>
                  <a:gd name="connsiteY20" fmla="*/ 59333 h 74872"/>
                  <a:gd name="connsiteX21" fmla="*/ 55940 w 73599"/>
                  <a:gd name="connsiteY21" fmla="*/ 70493 h 74872"/>
                  <a:gd name="connsiteX22" fmla="*/ 37852 w 73599"/>
                  <a:gd name="connsiteY22" fmla="*/ 74872 h 74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3599" h="74872" extrusionOk="0">
                    <a:moveTo>
                      <a:pt x="37852" y="74872"/>
                    </a:moveTo>
                    <a:cubicBezTo>
                      <a:pt x="30699" y="74872"/>
                      <a:pt x="24251" y="73271"/>
                      <a:pt x="18498" y="70069"/>
                    </a:cubicBezTo>
                    <a:cubicBezTo>
                      <a:pt x="12754" y="66773"/>
                      <a:pt x="8239" y="62299"/>
                      <a:pt x="4943" y="56649"/>
                    </a:cubicBezTo>
                    <a:cubicBezTo>
                      <a:pt x="1648" y="50904"/>
                      <a:pt x="0" y="44499"/>
                      <a:pt x="0" y="37436"/>
                    </a:cubicBezTo>
                    <a:cubicBezTo>
                      <a:pt x="0" y="30373"/>
                      <a:pt x="1648" y="24016"/>
                      <a:pt x="4943" y="18365"/>
                    </a:cubicBezTo>
                    <a:cubicBezTo>
                      <a:pt x="8239" y="12620"/>
                      <a:pt x="12754" y="8146"/>
                      <a:pt x="18498" y="4944"/>
                    </a:cubicBezTo>
                    <a:cubicBezTo>
                      <a:pt x="24251" y="1648"/>
                      <a:pt x="30699" y="0"/>
                      <a:pt x="37852" y="0"/>
                    </a:cubicBezTo>
                    <a:cubicBezTo>
                      <a:pt x="44825" y="0"/>
                      <a:pt x="50854" y="1460"/>
                      <a:pt x="55940" y="4379"/>
                    </a:cubicBezTo>
                    <a:cubicBezTo>
                      <a:pt x="61027" y="7299"/>
                      <a:pt x="65027" y="11019"/>
                      <a:pt x="67942" y="15539"/>
                    </a:cubicBezTo>
                    <a:cubicBezTo>
                      <a:pt x="70866" y="19966"/>
                      <a:pt x="72752" y="24628"/>
                      <a:pt x="73600" y="29525"/>
                    </a:cubicBezTo>
                    <a:lnTo>
                      <a:pt x="51978" y="29525"/>
                    </a:lnTo>
                    <a:cubicBezTo>
                      <a:pt x="51130" y="26888"/>
                      <a:pt x="49578" y="24628"/>
                      <a:pt x="47320" y="22744"/>
                    </a:cubicBezTo>
                    <a:cubicBezTo>
                      <a:pt x="45063" y="20766"/>
                      <a:pt x="41900" y="19778"/>
                      <a:pt x="37852" y="19778"/>
                    </a:cubicBezTo>
                    <a:cubicBezTo>
                      <a:pt x="33242" y="19778"/>
                      <a:pt x="29327" y="21426"/>
                      <a:pt x="26127" y="24722"/>
                    </a:cubicBezTo>
                    <a:cubicBezTo>
                      <a:pt x="23022" y="28018"/>
                      <a:pt x="21469" y="32256"/>
                      <a:pt x="21469" y="37436"/>
                    </a:cubicBezTo>
                    <a:cubicBezTo>
                      <a:pt x="21469" y="42616"/>
                      <a:pt x="23022" y="46901"/>
                      <a:pt x="26127" y="50292"/>
                    </a:cubicBezTo>
                    <a:cubicBezTo>
                      <a:pt x="29327" y="53588"/>
                      <a:pt x="33242" y="55236"/>
                      <a:pt x="37852" y="55236"/>
                    </a:cubicBezTo>
                    <a:cubicBezTo>
                      <a:pt x="41900" y="55236"/>
                      <a:pt x="45063" y="54247"/>
                      <a:pt x="47320" y="52269"/>
                    </a:cubicBezTo>
                    <a:cubicBezTo>
                      <a:pt x="49578" y="50292"/>
                      <a:pt x="51130" y="47890"/>
                      <a:pt x="51978" y="45065"/>
                    </a:cubicBezTo>
                    <a:lnTo>
                      <a:pt x="73600" y="45065"/>
                    </a:lnTo>
                    <a:cubicBezTo>
                      <a:pt x="72752" y="50056"/>
                      <a:pt x="70866" y="54812"/>
                      <a:pt x="67942" y="59333"/>
                    </a:cubicBezTo>
                    <a:cubicBezTo>
                      <a:pt x="65027" y="63853"/>
                      <a:pt x="61027" y="67573"/>
                      <a:pt x="55940" y="70493"/>
                    </a:cubicBezTo>
                    <a:cubicBezTo>
                      <a:pt x="50949" y="73412"/>
                      <a:pt x="44920" y="74872"/>
                      <a:pt x="37852" y="74872"/>
                    </a:cubicBezTo>
                    <a:close/>
                  </a:path>
                </a:pathLst>
              </a:custGeom>
              <a:solidFill>
                <a:srgbClr val="FFFFFF"/>
              </a:solidFill>
              <a:ln w="9525" cap="flat">
                <a:noFill/>
                <a:prstDash val="solid"/>
                <a:miter/>
              </a:ln>
            </p:spPr>
            <p:txBody>
              <a:bodyPr rtlCol="0" anchor="ctr"/>
              <a:lstStyle/>
              <a:p>
                <a:pPr>
                  <a:defRPr/>
                </a:pPr>
                <a:endParaRPr lang="en-GB"/>
              </a:p>
            </p:txBody>
          </p:sp>
          <p:sp>
            <p:nvSpPr>
              <p:cNvPr id="40" name="Полилиния: фигура 39"/>
              <p:cNvSpPr/>
              <p:nvPr/>
            </p:nvSpPr>
            <p:spPr bwMode="auto">
              <a:xfrm>
                <a:off x="5060013" y="254218"/>
                <a:ext cx="66817" cy="74872"/>
              </a:xfrm>
              <a:custGeom>
                <a:avLst/>
                <a:gdLst>
                  <a:gd name="connsiteX0" fmla="*/ 26413 w 66817"/>
                  <a:gd name="connsiteY0" fmla="*/ 74872 h 74872"/>
                  <a:gd name="connsiteX1" fmla="*/ 12287 w 66817"/>
                  <a:gd name="connsiteY1" fmla="*/ 71905 h 74872"/>
                  <a:gd name="connsiteX2" fmla="*/ 3105 w 66817"/>
                  <a:gd name="connsiteY2" fmla="*/ 63994 h 74872"/>
                  <a:gd name="connsiteX3" fmla="*/ 0 w 66817"/>
                  <a:gd name="connsiteY3" fmla="*/ 52693 h 74872"/>
                  <a:gd name="connsiteX4" fmla="*/ 7629 w 66817"/>
                  <a:gd name="connsiteY4" fmla="*/ 35458 h 74872"/>
                  <a:gd name="connsiteX5" fmla="*/ 29661 w 66817"/>
                  <a:gd name="connsiteY5" fmla="*/ 28960 h 74872"/>
                  <a:gd name="connsiteX6" fmla="*/ 45482 w 66817"/>
                  <a:gd name="connsiteY6" fmla="*/ 28960 h 74872"/>
                  <a:gd name="connsiteX7" fmla="*/ 45482 w 66817"/>
                  <a:gd name="connsiteY7" fmla="*/ 27689 h 74872"/>
                  <a:gd name="connsiteX8" fmla="*/ 42377 w 66817"/>
                  <a:gd name="connsiteY8" fmla="*/ 20060 h 74872"/>
                  <a:gd name="connsiteX9" fmla="*/ 34604 w 66817"/>
                  <a:gd name="connsiteY9" fmla="*/ 16952 h 74872"/>
                  <a:gd name="connsiteX10" fmla="*/ 27689 w 66817"/>
                  <a:gd name="connsiteY10" fmla="*/ 18930 h 74872"/>
                  <a:gd name="connsiteX11" fmla="*/ 24012 w 66817"/>
                  <a:gd name="connsiteY11" fmla="*/ 23309 h 74872"/>
                  <a:gd name="connsiteX12" fmla="*/ 3105 w 66817"/>
                  <a:gd name="connsiteY12" fmla="*/ 23309 h 74872"/>
                  <a:gd name="connsiteX13" fmla="*/ 7629 w 66817"/>
                  <a:gd name="connsiteY13" fmla="*/ 12008 h 74872"/>
                  <a:gd name="connsiteX14" fmla="*/ 18364 w 66817"/>
                  <a:gd name="connsiteY14" fmla="*/ 3390 h 74872"/>
                  <a:gd name="connsiteX15" fmla="*/ 34604 w 66817"/>
                  <a:gd name="connsiteY15" fmla="*/ 0 h 74872"/>
                  <a:gd name="connsiteX16" fmla="*/ 51559 w 66817"/>
                  <a:gd name="connsiteY16" fmla="*/ 3673 h 74872"/>
                  <a:gd name="connsiteX17" fmla="*/ 62865 w 66817"/>
                  <a:gd name="connsiteY17" fmla="*/ 13703 h 74872"/>
                  <a:gd name="connsiteX18" fmla="*/ 66818 w 66817"/>
                  <a:gd name="connsiteY18" fmla="*/ 27689 h 74872"/>
                  <a:gd name="connsiteX19" fmla="*/ 66818 w 66817"/>
                  <a:gd name="connsiteY19" fmla="*/ 73460 h 74872"/>
                  <a:gd name="connsiteX20" fmla="*/ 48311 w 66817"/>
                  <a:gd name="connsiteY20" fmla="*/ 73460 h 74872"/>
                  <a:gd name="connsiteX21" fmla="*/ 46901 w 66817"/>
                  <a:gd name="connsiteY21" fmla="*/ 67244 h 74872"/>
                  <a:gd name="connsiteX22" fmla="*/ 46196 w 66817"/>
                  <a:gd name="connsiteY22" fmla="*/ 67244 h 74872"/>
                  <a:gd name="connsiteX23" fmla="*/ 38424 w 66817"/>
                  <a:gd name="connsiteY23" fmla="*/ 72612 h 74872"/>
                  <a:gd name="connsiteX24" fmla="*/ 26413 w 66817"/>
                  <a:gd name="connsiteY24" fmla="*/ 74872 h 74872"/>
                  <a:gd name="connsiteX25" fmla="*/ 31080 w 66817"/>
                  <a:gd name="connsiteY25" fmla="*/ 58344 h 74872"/>
                  <a:gd name="connsiteX26" fmla="*/ 41672 w 66817"/>
                  <a:gd name="connsiteY26" fmla="*/ 54671 h 74872"/>
                  <a:gd name="connsiteX27" fmla="*/ 45482 w 66817"/>
                  <a:gd name="connsiteY27" fmla="*/ 44782 h 74872"/>
                  <a:gd name="connsiteX28" fmla="*/ 45482 w 66817"/>
                  <a:gd name="connsiteY28" fmla="*/ 43087 h 74872"/>
                  <a:gd name="connsiteX29" fmla="*/ 32490 w 66817"/>
                  <a:gd name="connsiteY29" fmla="*/ 43087 h 74872"/>
                  <a:gd name="connsiteX30" fmla="*/ 24155 w 66817"/>
                  <a:gd name="connsiteY30" fmla="*/ 45206 h 74872"/>
                  <a:gd name="connsiteX31" fmla="*/ 21469 w 66817"/>
                  <a:gd name="connsiteY31" fmla="*/ 50715 h 74872"/>
                  <a:gd name="connsiteX32" fmla="*/ 23870 w 66817"/>
                  <a:gd name="connsiteY32" fmla="*/ 56366 h 74872"/>
                  <a:gd name="connsiteX33" fmla="*/ 31080 w 66817"/>
                  <a:gd name="connsiteY33" fmla="*/ 58344 h 74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66817" h="74872" extrusionOk="0">
                    <a:moveTo>
                      <a:pt x="26413" y="74872"/>
                    </a:moveTo>
                    <a:cubicBezTo>
                      <a:pt x="21050" y="74872"/>
                      <a:pt x="16335" y="73884"/>
                      <a:pt x="12287" y="71905"/>
                    </a:cubicBezTo>
                    <a:cubicBezTo>
                      <a:pt x="8334" y="69928"/>
                      <a:pt x="5267" y="67291"/>
                      <a:pt x="3105" y="63994"/>
                    </a:cubicBezTo>
                    <a:cubicBezTo>
                      <a:pt x="1038" y="60604"/>
                      <a:pt x="0" y="56837"/>
                      <a:pt x="0" y="52693"/>
                    </a:cubicBezTo>
                    <a:cubicBezTo>
                      <a:pt x="0" y="45535"/>
                      <a:pt x="2543" y="39791"/>
                      <a:pt x="7629" y="35458"/>
                    </a:cubicBezTo>
                    <a:cubicBezTo>
                      <a:pt x="12716" y="31126"/>
                      <a:pt x="20060" y="28960"/>
                      <a:pt x="29661" y="28960"/>
                    </a:cubicBezTo>
                    <a:lnTo>
                      <a:pt x="45482" y="28960"/>
                    </a:lnTo>
                    <a:lnTo>
                      <a:pt x="45482" y="27689"/>
                    </a:lnTo>
                    <a:cubicBezTo>
                      <a:pt x="45482" y="24581"/>
                      <a:pt x="44453" y="22038"/>
                      <a:pt x="42377" y="20060"/>
                    </a:cubicBezTo>
                    <a:cubicBezTo>
                      <a:pt x="40405" y="17988"/>
                      <a:pt x="37814" y="16952"/>
                      <a:pt x="34604" y="16952"/>
                    </a:cubicBezTo>
                    <a:cubicBezTo>
                      <a:pt x="31690" y="16952"/>
                      <a:pt x="29385" y="17611"/>
                      <a:pt x="27689" y="18930"/>
                    </a:cubicBezTo>
                    <a:cubicBezTo>
                      <a:pt x="25994" y="20154"/>
                      <a:pt x="24765" y="21614"/>
                      <a:pt x="24012" y="23309"/>
                    </a:cubicBezTo>
                    <a:lnTo>
                      <a:pt x="3105" y="23309"/>
                    </a:lnTo>
                    <a:cubicBezTo>
                      <a:pt x="3572" y="19354"/>
                      <a:pt x="5086" y="15587"/>
                      <a:pt x="7629" y="12008"/>
                    </a:cubicBezTo>
                    <a:cubicBezTo>
                      <a:pt x="10268" y="8429"/>
                      <a:pt x="13840" y="5557"/>
                      <a:pt x="18364" y="3390"/>
                    </a:cubicBezTo>
                    <a:cubicBezTo>
                      <a:pt x="22974" y="1130"/>
                      <a:pt x="28394" y="0"/>
                      <a:pt x="34604" y="0"/>
                    </a:cubicBezTo>
                    <a:cubicBezTo>
                      <a:pt x="41110" y="0"/>
                      <a:pt x="46758" y="1224"/>
                      <a:pt x="51559" y="3673"/>
                    </a:cubicBezTo>
                    <a:cubicBezTo>
                      <a:pt x="56455" y="6122"/>
                      <a:pt x="60227" y="9465"/>
                      <a:pt x="62865" y="13703"/>
                    </a:cubicBezTo>
                    <a:cubicBezTo>
                      <a:pt x="65503" y="17847"/>
                      <a:pt x="66818" y="22509"/>
                      <a:pt x="66818" y="27689"/>
                    </a:cubicBezTo>
                    <a:lnTo>
                      <a:pt x="66818" y="73460"/>
                    </a:lnTo>
                    <a:lnTo>
                      <a:pt x="48311" y="73460"/>
                    </a:lnTo>
                    <a:lnTo>
                      <a:pt x="46901" y="67244"/>
                    </a:lnTo>
                    <a:lnTo>
                      <a:pt x="46196" y="67244"/>
                    </a:lnTo>
                    <a:cubicBezTo>
                      <a:pt x="44596" y="69221"/>
                      <a:pt x="42005" y="71011"/>
                      <a:pt x="38424" y="72612"/>
                    </a:cubicBezTo>
                    <a:cubicBezTo>
                      <a:pt x="34938" y="74119"/>
                      <a:pt x="30937" y="74872"/>
                      <a:pt x="26413" y="74872"/>
                    </a:cubicBezTo>
                    <a:close/>
                    <a:moveTo>
                      <a:pt x="31080" y="58344"/>
                    </a:moveTo>
                    <a:cubicBezTo>
                      <a:pt x="35595" y="58344"/>
                      <a:pt x="39129" y="57119"/>
                      <a:pt x="41672" y="54671"/>
                    </a:cubicBezTo>
                    <a:cubicBezTo>
                      <a:pt x="44215" y="52222"/>
                      <a:pt x="45482" y="48926"/>
                      <a:pt x="45482" y="44782"/>
                    </a:cubicBezTo>
                    <a:lnTo>
                      <a:pt x="45482" y="43087"/>
                    </a:lnTo>
                    <a:lnTo>
                      <a:pt x="32490" y="43087"/>
                    </a:lnTo>
                    <a:cubicBezTo>
                      <a:pt x="28813" y="43087"/>
                      <a:pt x="26041" y="43793"/>
                      <a:pt x="24155" y="45206"/>
                    </a:cubicBezTo>
                    <a:cubicBezTo>
                      <a:pt x="22365" y="46524"/>
                      <a:pt x="21469" y="48361"/>
                      <a:pt x="21469" y="50715"/>
                    </a:cubicBezTo>
                    <a:cubicBezTo>
                      <a:pt x="21469" y="53070"/>
                      <a:pt x="22269" y="54953"/>
                      <a:pt x="23870" y="56366"/>
                    </a:cubicBezTo>
                    <a:cubicBezTo>
                      <a:pt x="25565" y="57685"/>
                      <a:pt x="27965" y="58344"/>
                      <a:pt x="31080" y="58344"/>
                    </a:cubicBezTo>
                    <a:close/>
                  </a:path>
                </a:pathLst>
              </a:custGeom>
              <a:solidFill>
                <a:srgbClr val="FFFFFF"/>
              </a:solidFill>
              <a:ln w="9525" cap="flat">
                <a:noFill/>
                <a:prstDash val="solid"/>
                <a:miter/>
              </a:ln>
            </p:spPr>
            <p:txBody>
              <a:bodyPr rtlCol="0" anchor="ctr"/>
              <a:lstStyle/>
              <a:p>
                <a:pPr>
                  <a:defRPr/>
                </a:pPr>
                <a:endParaRPr lang="en-GB"/>
              </a:p>
            </p:txBody>
          </p:sp>
          <p:sp>
            <p:nvSpPr>
              <p:cNvPr id="41" name="Полилиния: фигура 40"/>
              <p:cNvSpPr/>
              <p:nvPr/>
            </p:nvSpPr>
            <p:spPr bwMode="auto">
              <a:xfrm>
                <a:off x="4961734" y="228789"/>
                <a:ext cx="83343" cy="98887"/>
              </a:xfrm>
              <a:custGeom>
                <a:avLst/>
                <a:gdLst>
                  <a:gd name="connsiteX0" fmla="*/ 22603 w 83343"/>
                  <a:gd name="connsiteY0" fmla="*/ 98887 h 98887"/>
                  <a:gd name="connsiteX1" fmla="*/ 0 w 83343"/>
                  <a:gd name="connsiteY1" fmla="*/ 98887 h 98887"/>
                  <a:gd name="connsiteX2" fmla="*/ 0 w 83343"/>
                  <a:gd name="connsiteY2" fmla="*/ 0 h 98887"/>
                  <a:gd name="connsiteX3" fmla="*/ 22603 w 83343"/>
                  <a:gd name="connsiteY3" fmla="*/ 0 h 98887"/>
                  <a:gd name="connsiteX4" fmla="*/ 22603 w 83343"/>
                  <a:gd name="connsiteY4" fmla="*/ 37436 h 98887"/>
                  <a:gd name="connsiteX5" fmla="*/ 60741 w 83343"/>
                  <a:gd name="connsiteY5" fmla="*/ 37436 h 98887"/>
                  <a:gd name="connsiteX6" fmla="*/ 60741 w 83343"/>
                  <a:gd name="connsiteY6" fmla="*/ 0 h 98887"/>
                  <a:gd name="connsiteX7" fmla="*/ 83344 w 83343"/>
                  <a:gd name="connsiteY7" fmla="*/ 0 h 98887"/>
                  <a:gd name="connsiteX8" fmla="*/ 83344 w 83343"/>
                  <a:gd name="connsiteY8" fmla="*/ 98887 h 98887"/>
                  <a:gd name="connsiteX9" fmla="*/ 60741 w 83343"/>
                  <a:gd name="connsiteY9" fmla="*/ 98887 h 98887"/>
                  <a:gd name="connsiteX10" fmla="*/ 60741 w 83343"/>
                  <a:gd name="connsiteY10" fmla="*/ 60745 h 98887"/>
                  <a:gd name="connsiteX11" fmla="*/ 22603 w 83343"/>
                  <a:gd name="connsiteY11" fmla="*/ 60745 h 98887"/>
                  <a:gd name="connsiteX12" fmla="*/ 22603 w 83343"/>
                  <a:gd name="connsiteY12" fmla="*/ 98887 h 98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3343" h="98887" extrusionOk="0">
                    <a:moveTo>
                      <a:pt x="22603" y="98887"/>
                    </a:moveTo>
                    <a:lnTo>
                      <a:pt x="0" y="98887"/>
                    </a:lnTo>
                    <a:lnTo>
                      <a:pt x="0" y="0"/>
                    </a:lnTo>
                    <a:lnTo>
                      <a:pt x="22603" y="0"/>
                    </a:lnTo>
                    <a:lnTo>
                      <a:pt x="22603" y="37436"/>
                    </a:lnTo>
                    <a:lnTo>
                      <a:pt x="60741" y="37436"/>
                    </a:lnTo>
                    <a:lnTo>
                      <a:pt x="60741" y="0"/>
                    </a:lnTo>
                    <a:lnTo>
                      <a:pt x="83344" y="0"/>
                    </a:lnTo>
                    <a:lnTo>
                      <a:pt x="83344" y="98887"/>
                    </a:lnTo>
                    <a:lnTo>
                      <a:pt x="60741" y="98887"/>
                    </a:lnTo>
                    <a:lnTo>
                      <a:pt x="60741" y="60745"/>
                    </a:lnTo>
                    <a:lnTo>
                      <a:pt x="22603" y="60745"/>
                    </a:lnTo>
                    <a:lnTo>
                      <a:pt x="22603" y="98887"/>
                    </a:lnTo>
                    <a:close/>
                  </a:path>
                </a:pathLst>
              </a:custGeom>
              <a:solidFill>
                <a:srgbClr val="FFFFFF"/>
              </a:solidFill>
              <a:ln w="9525" cap="flat">
                <a:noFill/>
                <a:prstDash val="solid"/>
                <a:miter/>
              </a:ln>
            </p:spPr>
            <p:txBody>
              <a:bodyPr rtlCol="0" anchor="ctr"/>
              <a:lstStyle/>
              <a:p>
                <a:pPr>
                  <a:defRPr/>
                </a:pPr>
                <a:endParaRPr lang="en-GB"/>
              </a:p>
            </p:txBody>
          </p:sp>
          <p:sp>
            <p:nvSpPr>
              <p:cNvPr id="42" name="Полилиния: фигура 41"/>
              <p:cNvSpPr/>
              <p:nvPr/>
            </p:nvSpPr>
            <p:spPr bwMode="auto">
              <a:xfrm>
                <a:off x="4834385" y="254218"/>
                <a:ext cx="74447" cy="74872"/>
              </a:xfrm>
              <a:custGeom>
                <a:avLst/>
                <a:gdLst>
                  <a:gd name="connsiteX0" fmla="*/ 37862 w 74447"/>
                  <a:gd name="connsiteY0" fmla="*/ 74872 h 74872"/>
                  <a:gd name="connsiteX1" fmla="*/ 18507 w 74447"/>
                  <a:gd name="connsiteY1" fmla="*/ 70069 h 74872"/>
                  <a:gd name="connsiteX2" fmla="*/ 4943 w 74447"/>
                  <a:gd name="connsiteY2" fmla="*/ 56649 h 74872"/>
                  <a:gd name="connsiteX3" fmla="*/ 0 w 74447"/>
                  <a:gd name="connsiteY3" fmla="*/ 37436 h 74872"/>
                  <a:gd name="connsiteX4" fmla="*/ 4943 w 74447"/>
                  <a:gd name="connsiteY4" fmla="*/ 18365 h 74872"/>
                  <a:gd name="connsiteX5" fmla="*/ 18507 w 74447"/>
                  <a:gd name="connsiteY5" fmla="*/ 4944 h 74872"/>
                  <a:gd name="connsiteX6" fmla="*/ 37862 w 74447"/>
                  <a:gd name="connsiteY6" fmla="*/ 0 h 74872"/>
                  <a:gd name="connsiteX7" fmla="*/ 56359 w 74447"/>
                  <a:gd name="connsiteY7" fmla="*/ 4803 h 74872"/>
                  <a:gd name="connsiteX8" fmla="*/ 69647 w 74447"/>
                  <a:gd name="connsiteY8" fmla="*/ 18082 h 74872"/>
                  <a:gd name="connsiteX9" fmla="*/ 74447 w 74447"/>
                  <a:gd name="connsiteY9" fmla="*/ 36588 h 74872"/>
                  <a:gd name="connsiteX10" fmla="*/ 73743 w 74447"/>
                  <a:gd name="connsiteY10" fmla="*/ 43652 h 74872"/>
                  <a:gd name="connsiteX11" fmla="*/ 21184 w 74447"/>
                  <a:gd name="connsiteY11" fmla="*/ 43652 h 74872"/>
                  <a:gd name="connsiteX12" fmla="*/ 26699 w 74447"/>
                  <a:gd name="connsiteY12" fmla="*/ 53682 h 74872"/>
                  <a:gd name="connsiteX13" fmla="*/ 37862 w 74447"/>
                  <a:gd name="connsiteY13" fmla="*/ 57637 h 74872"/>
                  <a:gd name="connsiteX14" fmla="*/ 46053 w 74447"/>
                  <a:gd name="connsiteY14" fmla="*/ 55801 h 74872"/>
                  <a:gd name="connsiteX15" fmla="*/ 51140 w 74447"/>
                  <a:gd name="connsiteY15" fmla="*/ 51987 h 74872"/>
                  <a:gd name="connsiteX16" fmla="*/ 72609 w 74447"/>
                  <a:gd name="connsiteY16" fmla="*/ 51987 h 74872"/>
                  <a:gd name="connsiteX17" fmla="*/ 66961 w 74447"/>
                  <a:gd name="connsiteY17" fmla="*/ 62017 h 74872"/>
                  <a:gd name="connsiteX18" fmla="*/ 55235 w 74447"/>
                  <a:gd name="connsiteY18" fmla="*/ 71058 h 74872"/>
                  <a:gd name="connsiteX19" fmla="*/ 37862 w 74447"/>
                  <a:gd name="connsiteY19" fmla="*/ 74872 h 74872"/>
                  <a:gd name="connsiteX20" fmla="*/ 53397 w 74447"/>
                  <a:gd name="connsiteY20" fmla="*/ 30796 h 74872"/>
                  <a:gd name="connsiteX21" fmla="*/ 48311 w 74447"/>
                  <a:gd name="connsiteY21" fmla="*/ 20908 h 74872"/>
                  <a:gd name="connsiteX22" fmla="*/ 37862 w 74447"/>
                  <a:gd name="connsiteY22" fmla="*/ 16952 h 74872"/>
                  <a:gd name="connsiteX23" fmla="*/ 26842 w 74447"/>
                  <a:gd name="connsiteY23" fmla="*/ 20908 h 74872"/>
                  <a:gd name="connsiteX24" fmla="*/ 21184 w 74447"/>
                  <a:gd name="connsiteY24" fmla="*/ 30796 h 74872"/>
                  <a:gd name="connsiteX25" fmla="*/ 53397 w 74447"/>
                  <a:gd name="connsiteY25" fmla="*/ 30796 h 74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74447" h="74872" extrusionOk="0">
                    <a:moveTo>
                      <a:pt x="37862" y="74872"/>
                    </a:moveTo>
                    <a:cubicBezTo>
                      <a:pt x="30699" y="74872"/>
                      <a:pt x="24251" y="73271"/>
                      <a:pt x="18507" y="70069"/>
                    </a:cubicBezTo>
                    <a:cubicBezTo>
                      <a:pt x="12754" y="66773"/>
                      <a:pt x="8239" y="62299"/>
                      <a:pt x="4943" y="56649"/>
                    </a:cubicBezTo>
                    <a:cubicBezTo>
                      <a:pt x="1648" y="50904"/>
                      <a:pt x="0" y="44499"/>
                      <a:pt x="0" y="37436"/>
                    </a:cubicBezTo>
                    <a:cubicBezTo>
                      <a:pt x="0" y="30373"/>
                      <a:pt x="1648" y="24016"/>
                      <a:pt x="4943" y="18365"/>
                    </a:cubicBezTo>
                    <a:cubicBezTo>
                      <a:pt x="8239" y="12620"/>
                      <a:pt x="12754" y="8146"/>
                      <a:pt x="18507" y="4944"/>
                    </a:cubicBezTo>
                    <a:cubicBezTo>
                      <a:pt x="24251" y="1648"/>
                      <a:pt x="30699" y="0"/>
                      <a:pt x="37862" y="0"/>
                    </a:cubicBezTo>
                    <a:cubicBezTo>
                      <a:pt x="44634" y="0"/>
                      <a:pt x="50806" y="1601"/>
                      <a:pt x="56359" y="4803"/>
                    </a:cubicBezTo>
                    <a:cubicBezTo>
                      <a:pt x="62017" y="8005"/>
                      <a:pt x="66437" y="12432"/>
                      <a:pt x="69647" y="18082"/>
                    </a:cubicBezTo>
                    <a:cubicBezTo>
                      <a:pt x="72847" y="23639"/>
                      <a:pt x="74447" y="29808"/>
                      <a:pt x="74447" y="36588"/>
                    </a:cubicBezTo>
                    <a:cubicBezTo>
                      <a:pt x="74447" y="39131"/>
                      <a:pt x="74209" y="41486"/>
                      <a:pt x="73743" y="43652"/>
                    </a:cubicBezTo>
                    <a:lnTo>
                      <a:pt x="21184" y="43652"/>
                    </a:lnTo>
                    <a:cubicBezTo>
                      <a:pt x="21755" y="47607"/>
                      <a:pt x="23593" y="50951"/>
                      <a:pt x="26699" y="53682"/>
                    </a:cubicBezTo>
                    <a:cubicBezTo>
                      <a:pt x="29804" y="56319"/>
                      <a:pt x="33528" y="57637"/>
                      <a:pt x="37862" y="57637"/>
                    </a:cubicBezTo>
                    <a:cubicBezTo>
                      <a:pt x="41062" y="57637"/>
                      <a:pt x="43786" y="57025"/>
                      <a:pt x="46053" y="55801"/>
                    </a:cubicBezTo>
                    <a:cubicBezTo>
                      <a:pt x="48311" y="54577"/>
                      <a:pt x="50006" y="53305"/>
                      <a:pt x="51140" y="51987"/>
                    </a:cubicBezTo>
                    <a:lnTo>
                      <a:pt x="72609" y="51987"/>
                    </a:lnTo>
                    <a:cubicBezTo>
                      <a:pt x="71666" y="55189"/>
                      <a:pt x="69780" y="58532"/>
                      <a:pt x="66961" y="62017"/>
                    </a:cubicBezTo>
                    <a:cubicBezTo>
                      <a:pt x="64132" y="65501"/>
                      <a:pt x="60227" y="68515"/>
                      <a:pt x="55235" y="71058"/>
                    </a:cubicBezTo>
                    <a:cubicBezTo>
                      <a:pt x="50340" y="73601"/>
                      <a:pt x="44548" y="74872"/>
                      <a:pt x="37862" y="74872"/>
                    </a:cubicBezTo>
                    <a:close/>
                    <a:moveTo>
                      <a:pt x="53397" y="30796"/>
                    </a:moveTo>
                    <a:cubicBezTo>
                      <a:pt x="52835" y="26841"/>
                      <a:pt x="51140" y="23545"/>
                      <a:pt x="48311" y="20908"/>
                    </a:cubicBezTo>
                    <a:cubicBezTo>
                      <a:pt x="45482" y="18271"/>
                      <a:pt x="42005" y="16952"/>
                      <a:pt x="37862" y="16952"/>
                    </a:cubicBezTo>
                    <a:cubicBezTo>
                      <a:pt x="33433" y="16952"/>
                      <a:pt x="29756" y="18271"/>
                      <a:pt x="26842" y="20908"/>
                    </a:cubicBezTo>
                    <a:cubicBezTo>
                      <a:pt x="23917" y="23545"/>
                      <a:pt x="22031" y="26841"/>
                      <a:pt x="21184" y="30796"/>
                    </a:cubicBezTo>
                    <a:lnTo>
                      <a:pt x="53397" y="30796"/>
                    </a:lnTo>
                    <a:close/>
                  </a:path>
                </a:pathLst>
              </a:custGeom>
              <a:solidFill>
                <a:srgbClr val="FFFFFF"/>
              </a:solidFill>
              <a:ln w="9525" cap="flat">
                <a:noFill/>
                <a:prstDash val="solid"/>
                <a:miter/>
              </a:ln>
            </p:spPr>
            <p:txBody>
              <a:bodyPr rtlCol="0" anchor="ctr"/>
              <a:lstStyle/>
              <a:p>
                <a:pPr>
                  <a:defRPr/>
                </a:pPr>
                <a:endParaRPr lang="en-GB"/>
              </a:p>
            </p:txBody>
          </p:sp>
          <p:sp>
            <p:nvSpPr>
              <p:cNvPr id="43" name="Полилиния: фигура 42"/>
              <p:cNvSpPr/>
              <p:nvPr/>
            </p:nvSpPr>
            <p:spPr bwMode="auto">
              <a:xfrm>
                <a:off x="4754126" y="255631"/>
                <a:ext cx="76714" cy="72046"/>
              </a:xfrm>
              <a:custGeom>
                <a:avLst/>
                <a:gdLst>
                  <a:gd name="connsiteX0" fmla="*/ 52416 w 76714"/>
                  <a:gd name="connsiteY0" fmla="*/ 72047 h 72046"/>
                  <a:gd name="connsiteX1" fmla="*/ 24165 w 76714"/>
                  <a:gd name="connsiteY1" fmla="*/ 72047 h 72046"/>
                  <a:gd name="connsiteX2" fmla="*/ 0 w 76714"/>
                  <a:gd name="connsiteY2" fmla="*/ 0 h 72046"/>
                  <a:gd name="connsiteX3" fmla="*/ 22041 w 76714"/>
                  <a:gd name="connsiteY3" fmla="*/ 0 h 72046"/>
                  <a:gd name="connsiteX4" fmla="*/ 36871 w 76714"/>
                  <a:gd name="connsiteY4" fmla="*/ 46195 h 72046"/>
                  <a:gd name="connsiteX5" fmla="*/ 39700 w 76714"/>
                  <a:gd name="connsiteY5" fmla="*/ 46195 h 72046"/>
                  <a:gd name="connsiteX6" fmla="*/ 54531 w 76714"/>
                  <a:gd name="connsiteY6" fmla="*/ 0 h 72046"/>
                  <a:gd name="connsiteX7" fmla="*/ 76714 w 76714"/>
                  <a:gd name="connsiteY7" fmla="*/ 0 h 72046"/>
                  <a:gd name="connsiteX8" fmla="*/ 52416 w 76714"/>
                  <a:gd name="connsiteY8" fmla="*/ 72047 h 72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714" h="72046" extrusionOk="0">
                    <a:moveTo>
                      <a:pt x="52416" y="72047"/>
                    </a:moveTo>
                    <a:lnTo>
                      <a:pt x="24165" y="72047"/>
                    </a:lnTo>
                    <a:lnTo>
                      <a:pt x="0" y="0"/>
                    </a:lnTo>
                    <a:lnTo>
                      <a:pt x="22041" y="0"/>
                    </a:lnTo>
                    <a:lnTo>
                      <a:pt x="36871" y="46195"/>
                    </a:lnTo>
                    <a:lnTo>
                      <a:pt x="39700" y="46195"/>
                    </a:lnTo>
                    <a:lnTo>
                      <a:pt x="54531" y="0"/>
                    </a:lnTo>
                    <a:lnTo>
                      <a:pt x="76714" y="0"/>
                    </a:lnTo>
                    <a:lnTo>
                      <a:pt x="52416" y="72047"/>
                    </a:lnTo>
                    <a:close/>
                  </a:path>
                </a:pathLst>
              </a:custGeom>
              <a:solidFill>
                <a:srgbClr val="FFFFFF"/>
              </a:solidFill>
              <a:ln w="9525" cap="flat">
                <a:noFill/>
                <a:prstDash val="solid"/>
                <a:miter/>
              </a:ln>
            </p:spPr>
            <p:txBody>
              <a:bodyPr rtlCol="0" anchor="ctr"/>
              <a:lstStyle/>
              <a:p>
                <a:pPr>
                  <a:defRPr/>
                </a:pPr>
                <a:endParaRPr lang="en-GB"/>
              </a:p>
            </p:txBody>
          </p:sp>
          <p:sp>
            <p:nvSpPr>
              <p:cNvPr id="44" name="Полилиния: фигура 43"/>
              <p:cNvSpPr/>
              <p:nvPr/>
            </p:nvSpPr>
            <p:spPr bwMode="auto">
              <a:xfrm>
                <a:off x="4723837" y="226670"/>
                <a:ext cx="22317" cy="101006"/>
              </a:xfrm>
              <a:custGeom>
                <a:avLst/>
                <a:gdLst>
                  <a:gd name="connsiteX0" fmla="*/ 21755 w 22317"/>
                  <a:gd name="connsiteY0" fmla="*/ 101007 h 101006"/>
                  <a:gd name="connsiteX1" fmla="*/ 419 w 22317"/>
                  <a:gd name="connsiteY1" fmla="*/ 101007 h 101006"/>
                  <a:gd name="connsiteX2" fmla="*/ 419 w 22317"/>
                  <a:gd name="connsiteY2" fmla="*/ 28960 h 101006"/>
                  <a:gd name="connsiteX3" fmla="*/ 21755 w 22317"/>
                  <a:gd name="connsiteY3" fmla="*/ 28960 h 101006"/>
                  <a:gd name="connsiteX4" fmla="*/ 21755 w 22317"/>
                  <a:gd name="connsiteY4" fmla="*/ 101007 h 101006"/>
                  <a:gd name="connsiteX5" fmla="*/ 22317 w 22317"/>
                  <a:gd name="connsiteY5" fmla="*/ 18506 h 101006"/>
                  <a:gd name="connsiteX6" fmla="*/ 0 w 22317"/>
                  <a:gd name="connsiteY6" fmla="*/ 18506 h 101006"/>
                  <a:gd name="connsiteX7" fmla="*/ 0 w 22317"/>
                  <a:gd name="connsiteY7" fmla="*/ 0 h 101006"/>
                  <a:gd name="connsiteX8" fmla="*/ 22317 w 22317"/>
                  <a:gd name="connsiteY8" fmla="*/ 0 h 101006"/>
                  <a:gd name="connsiteX9" fmla="*/ 22317 w 22317"/>
                  <a:gd name="connsiteY9" fmla="*/ 18506 h 101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317" h="101006" extrusionOk="0">
                    <a:moveTo>
                      <a:pt x="21755" y="101007"/>
                    </a:moveTo>
                    <a:lnTo>
                      <a:pt x="419" y="101007"/>
                    </a:lnTo>
                    <a:lnTo>
                      <a:pt x="419" y="28960"/>
                    </a:lnTo>
                    <a:lnTo>
                      <a:pt x="21755" y="28960"/>
                    </a:lnTo>
                    <a:lnTo>
                      <a:pt x="21755" y="101007"/>
                    </a:lnTo>
                    <a:close/>
                    <a:moveTo>
                      <a:pt x="22317" y="18506"/>
                    </a:moveTo>
                    <a:lnTo>
                      <a:pt x="0" y="18506"/>
                    </a:lnTo>
                    <a:lnTo>
                      <a:pt x="0" y="0"/>
                    </a:lnTo>
                    <a:lnTo>
                      <a:pt x="22317" y="0"/>
                    </a:lnTo>
                    <a:lnTo>
                      <a:pt x="22317" y="18506"/>
                    </a:lnTo>
                    <a:close/>
                  </a:path>
                </a:pathLst>
              </a:custGeom>
              <a:solidFill>
                <a:srgbClr val="FFFFFF"/>
              </a:solidFill>
              <a:ln w="9525" cap="flat">
                <a:noFill/>
                <a:prstDash val="solid"/>
                <a:miter/>
              </a:ln>
            </p:spPr>
            <p:txBody>
              <a:bodyPr rtlCol="0" anchor="ctr"/>
              <a:lstStyle/>
              <a:p>
                <a:pPr>
                  <a:defRPr/>
                </a:pPr>
                <a:endParaRPr lang="en-GB"/>
              </a:p>
            </p:txBody>
          </p:sp>
          <p:sp>
            <p:nvSpPr>
              <p:cNvPr id="45" name="Полилиния: фигура 44"/>
              <p:cNvSpPr/>
              <p:nvPr/>
            </p:nvSpPr>
            <p:spPr bwMode="auto">
              <a:xfrm>
                <a:off x="4660544" y="233309"/>
                <a:ext cx="48872" cy="94367"/>
              </a:xfrm>
              <a:custGeom>
                <a:avLst/>
                <a:gdLst>
                  <a:gd name="connsiteX0" fmla="*/ 32347 w 48872"/>
                  <a:gd name="connsiteY0" fmla="*/ 94367 h 94367"/>
                  <a:gd name="connsiteX1" fmla="*/ 16669 w 48872"/>
                  <a:gd name="connsiteY1" fmla="*/ 89282 h 94367"/>
                  <a:gd name="connsiteX2" fmla="*/ 11297 w 48872"/>
                  <a:gd name="connsiteY2" fmla="*/ 74731 h 94367"/>
                  <a:gd name="connsiteX3" fmla="*/ 11297 w 48872"/>
                  <a:gd name="connsiteY3" fmla="*/ 42522 h 94367"/>
                  <a:gd name="connsiteX4" fmla="*/ 0 w 48872"/>
                  <a:gd name="connsiteY4" fmla="*/ 42522 h 94367"/>
                  <a:gd name="connsiteX5" fmla="*/ 0 w 48872"/>
                  <a:gd name="connsiteY5" fmla="*/ 22320 h 94367"/>
                  <a:gd name="connsiteX6" fmla="*/ 11297 w 48872"/>
                  <a:gd name="connsiteY6" fmla="*/ 22320 h 94367"/>
                  <a:gd name="connsiteX7" fmla="*/ 11297 w 48872"/>
                  <a:gd name="connsiteY7" fmla="*/ 0 h 94367"/>
                  <a:gd name="connsiteX8" fmla="*/ 32633 w 48872"/>
                  <a:gd name="connsiteY8" fmla="*/ 0 h 94367"/>
                  <a:gd name="connsiteX9" fmla="*/ 32633 w 48872"/>
                  <a:gd name="connsiteY9" fmla="*/ 22320 h 94367"/>
                  <a:gd name="connsiteX10" fmla="*/ 48873 w 48872"/>
                  <a:gd name="connsiteY10" fmla="*/ 22320 h 94367"/>
                  <a:gd name="connsiteX11" fmla="*/ 48873 w 48872"/>
                  <a:gd name="connsiteY11" fmla="*/ 42522 h 94367"/>
                  <a:gd name="connsiteX12" fmla="*/ 32633 w 48872"/>
                  <a:gd name="connsiteY12" fmla="*/ 42522 h 94367"/>
                  <a:gd name="connsiteX13" fmla="*/ 32633 w 48872"/>
                  <a:gd name="connsiteY13" fmla="*/ 70210 h 94367"/>
                  <a:gd name="connsiteX14" fmla="*/ 33757 w 48872"/>
                  <a:gd name="connsiteY14" fmla="*/ 74025 h 94367"/>
                  <a:gd name="connsiteX15" fmla="*/ 37576 w 48872"/>
                  <a:gd name="connsiteY15" fmla="*/ 75155 h 94367"/>
                  <a:gd name="connsiteX16" fmla="*/ 48873 w 48872"/>
                  <a:gd name="connsiteY16" fmla="*/ 75155 h 94367"/>
                  <a:gd name="connsiteX17" fmla="*/ 48873 w 48872"/>
                  <a:gd name="connsiteY17" fmla="*/ 94367 h 94367"/>
                  <a:gd name="connsiteX18" fmla="*/ 32347 w 48872"/>
                  <a:gd name="connsiteY18" fmla="*/ 94367 h 94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8872" h="94367" extrusionOk="0">
                    <a:moveTo>
                      <a:pt x="32347" y="94367"/>
                    </a:moveTo>
                    <a:cubicBezTo>
                      <a:pt x="25470" y="94367"/>
                      <a:pt x="20241" y="92672"/>
                      <a:pt x="16669" y="89282"/>
                    </a:cubicBezTo>
                    <a:cubicBezTo>
                      <a:pt x="13087" y="85891"/>
                      <a:pt x="11297" y="81041"/>
                      <a:pt x="11297" y="74731"/>
                    </a:cubicBezTo>
                    <a:lnTo>
                      <a:pt x="11297" y="42522"/>
                    </a:lnTo>
                    <a:lnTo>
                      <a:pt x="0" y="42522"/>
                    </a:lnTo>
                    <a:lnTo>
                      <a:pt x="0" y="22320"/>
                    </a:lnTo>
                    <a:lnTo>
                      <a:pt x="11297" y="22320"/>
                    </a:lnTo>
                    <a:lnTo>
                      <a:pt x="11297" y="0"/>
                    </a:lnTo>
                    <a:lnTo>
                      <a:pt x="32633" y="0"/>
                    </a:lnTo>
                    <a:lnTo>
                      <a:pt x="32633" y="22320"/>
                    </a:lnTo>
                    <a:lnTo>
                      <a:pt x="48873" y="22320"/>
                    </a:lnTo>
                    <a:lnTo>
                      <a:pt x="48873" y="42522"/>
                    </a:lnTo>
                    <a:lnTo>
                      <a:pt x="32633" y="42522"/>
                    </a:lnTo>
                    <a:lnTo>
                      <a:pt x="32633" y="70210"/>
                    </a:lnTo>
                    <a:cubicBezTo>
                      <a:pt x="32633" y="72000"/>
                      <a:pt x="33004" y="73271"/>
                      <a:pt x="33757" y="74025"/>
                    </a:cubicBezTo>
                    <a:cubicBezTo>
                      <a:pt x="34509" y="74778"/>
                      <a:pt x="35785" y="75155"/>
                      <a:pt x="37576" y="75155"/>
                    </a:cubicBezTo>
                    <a:lnTo>
                      <a:pt x="48873" y="75155"/>
                    </a:lnTo>
                    <a:lnTo>
                      <a:pt x="48873" y="94367"/>
                    </a:lnTo>
                    <a:lnTo>
                      <a:pt x="32347" y="94367"/>
                    </a:lnTo>
                    <a:close/>
                  </a:path>
                </a:pathLst>
              </a:custGeom>
              <a:solidFill>
                <a:srgbClr val="FFFFFF"/>
              </a:solidFill>
              <a:ln w="9525" cap="flat">
                <a:noFill/>
                <a:prstDash val="solid"/>
                <a:miter/>
              </a:ln>
            </p:spPr>
            <p:txBody>
              <a:bodyPr rtlCol="0" anchor="ctr"/>
              <a:lstStyle/>
              <a:p>
                <a:pPr>
                  <a:defRPr/>
                </a:pPr>
                <a:endParaRPr lang="en-GB"/>
              </a:p>
            </p:txBody>
          </p:sp>
          <p:sp>
            <p:nvSpPr>
              <p:cNvPr id="46" name="Полилиния: фигура 45"/>
              <p:cNvSpPr/>
              <p:nvPr/>
            </p:nvSpPr>
            <p:spPr bwMode="auto">
              <a:xfrm>
                <a:off x="4626730" y="226670"/>
                <a:ext cx="22317" cy="101006"/>
              </a:xfrm>
              <a:custGeom>
                <a:avLst/>
                <a:gdLst>
                  <a:gd name="connsiteX0" fmla="*/ 21755 w 22317"/>
                  <a:gd name="connsiteY0" fmla="*/ 101007 h 101006"/>
                  <a:gd name="connsiteX1" fmla="*/ 419 w 22317"/>
                  <a:gd name="connsiteY1" fmla="*/ 101007 h 101006"/>
                  <a:gd name="connsiteX2" fmla="*/ 419 w 22317"/>
                  <a:gd name="connsiteY2" fmla="*/ 28960 h 101006"/>
                  <a:gd name="connsiteX3" fmla="*/ 21755 w 22317"/>
                  <a:gd name="connsiteY3" fmla="*/ 28960 h 101006"/>
                  <a:gd name="connsiteX4" fmla="*/ 21755 w 22317"/>
                  <a:gd name="connsiteY4" fmla="*/ 101007 h 101006"/>
                  <a:gd name="connsiteX5" fmla="*/ 22317 w 22317"/>
                  <a:gd name="connsiteY5" fmla="*/ 18506 h 101006"/>
                  <a:gd name="connsiteX6" fmla="*/ 0 w 22317"/>
                  <a:gd name="connsiteY6" fmla="*/ 18506 h 101006"/>
                  <a:gd name="connsiteX7" fmla="*/ 0 w 22317"/>
                  <a:gd name="connsiteY7" fmla="*/ 0 h 101006"/>
                  <a:gd name="connsiteX8" fmla="*/ 22317 w 22317"/>
                  <a:gd name="connsiteY8" fmla="*/ 0 h 101006"/>
                  <a:gd name="connsiteX9" fmla="*/ 22317 w 22317"/>
                  <a:gd name="connsiteY9" fmla="*/ 18506 h 101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317" h="101006" extrusionOk="0">
                    <a:moveTo>
                      <a:pt x="21755" y="101007"/>
                    </a:moveTo>
                    <a:lnTo>
                      <a:pt x="419" y="101007"/>
                    </a:lnTo>
                    <a:lnTo>
                      <a:pt x="419" y="28960"/>
                    </a:lnTo>
                    <a:lnTo>
                      <a:pt x="21755" y="28960"/>
                    </a:lnTo>
                    <a:lnTo>
                      <a:pt x="21755" y="101007"/>
                    </a:lnTo>
                    <a:close/>
                    <a:moveTo>
                      <a:pt x="22317" y="18506"/>
                    </a:moveTo>
                    <a:lnTo>
                      <a:pt x="0" y="18506"/>
                    </a:lnTo>
                    <a:lnTo>
                      <a:pt x="0" y="0"/>
                    </a:lnTo>
                    <a:lnTo>
                      <a:pt x="22317" y="0"/>
                    </a:lnTo>
                    <a:lnTo>
                      <a:pt x="22317" y="18506"/>
                    </a:lnTo>
                    <a:close/>
                  </a:path>
                </a:pathLst>
              </a:custGeom>
              <a:solidFill>
                <a:srgbClr val="FFFFFF"/>
              </a:solidFill>
              <a:ln w="9525" cap="flat">
                <a:noFill/>
                <a:prstDash val="solid"/>
                <a:miter/>
              </a:ln>
            </p:spPr>
            <p:txBody>
              <a:bodyPr rtlCol="0" anchor="ctr"/>
              <a:lstStyle/>
              <a:p>
                <a:pPr>
                  <a:defRPr/>
                </a:pPr>
                <a:endParaRPr lang="en-GB"/>
              </a:p>
            </p:txBody>
          </p:sp>
          <p:sp>
            <p:nvSpPr>
              <p:cNvPr id="47" name="Полилиния: фигура 46"/>
              <p:cNvSpPr/>
              <p:nvPr/>
            </p:nvSpPr>
            <p:spPr bwMode="auto">
              <a:xfrm>
                <a:off x="4549378" y="254218"/>
                <a:ext cx="65122" cy="74872"/>
              </a:xfrm>
              <a:custGeom>
                <a:avLst/>
                <a:gdLst>
                  <a:gd name="connsiteX0" fmla="*/ 32775 w 65122"/>
                  <a:gd name="connsiteY0" fmla="*/ 74872 h 74872"/>
                  <a:gd name="connsiteX1" fmla="*/ 13706 w 65122"/>
                  <a:gd name="connsiteY1" fmla="*/ 70917 h 74872"/>
                  <a:gd name="connsiteX2" fmla="*/ 3115 w 65122"/>
                  <a:gd name="connsiteY2" fmla="*/ 61310 h 74872"/>
                  <a:gd name="connsiteX3" fmla="*/ 0 w 65122"/>
                  <a:gd name="connsiteY3" fmla="*/ 50998 h 74872"/>
                  <a:gd name="connsiteX4" fmla="*/ 20764 w 65122"/>
                  <a:gd name="connsiteY4" fmla="*/ 50998 h 74872"/>
                  <a:gd name="connsiteX5" fmla="*/ 23736 w 65122"/>
                  <a:gd name="connsiteY5" fmla="*/ 56366 h 74872"/>
                  <a:gd name="connsiteX6" fmla="*/ 32775 w 65122"/>
                  <a:gd name="connsiteY6" fmla="*/ 58626 h 74872"/>
                  <a:gd name="connsiteX7" fmla="*/ 41253 w 65122"/>
                  <a:gd name="connsiteY7" fmla="*/ 56931 h 74872"/>
                  <a:gd name="connsiteX8" fmla="*/ 44082 w 65122"/>
                  <a:gd name="connsiteY8" fmla="*/ 52552 h 74872"/>
                  <a:gd name="connsiteX9" fmla="*/ 42243 w 65122"/>
                  <a:gd name="connsiteY9" fmla="*/ 48314 h 74872"/>
                  <a:gd name="connsiteX10" fmla="*/ 35747 w 65122"/>
                  <a:gd name="connsiteY10" fmla="*/ 46053 h 74872"/>
                  <a:gd name="connsiteX11" fmla="*/ 25003 w 65122"/>
                  <a:gd name="connsiteY11" fmla="*/ 44358 h 74872"/>
                  <a:gd name="connsiteX12" fmla="*/ 286 w 65122"/>
                  <a:gd name="connsiteY12" fmla="*/ 22885 h 74872"/>
                  <a:gd name="connsiteX13" fmla="*/ 3962 w 65122"/>
                  <a:gd name="connsiteY13" fmla="*/ 11443 h 74872"/>
                  <a:gd name="connsiteX14" fmla="*/ 14840 w 65122"/>
                  <a:gd name="connsiteY14" fmla="*/ 3108 h 74872"/>
                  <a:gd name="connsiteX15" fmla="*/ 32071 w 65122"/>
                  <a:gd name="connsiteY15" fmla="*/ 0 h 74872"/>
                  <a:gd name="connsiteX16" fmla="*/ 49444 w 65122"/>
                  <a:gd name="connsiteY16" fmla="*/ 3673 h 74872"/>
                  <a:gd name="connsiteX17" fmla="*/ 60322 w 65122"/>
                  <a:gd name="connsiteY17" fmla="*/ 12714 h 74872"/>
                  <a:gd name="connsiteX18" fmla="*/ 63998 w 65122"/>
                  <a:gd name="connsiteY18" fmla="*/ 23309 h 74872"/>
                  <a:gd name="connsiteX19" fmla="*/ 43367 w 65122"/>
                  <a:gd name="connsiteY19" fmla="*/ 23309 h 74872"/>
                  <a:gd name="connsiteX20" fmla="*/ 40262 w 65122"/>
                  <a:gd name="connsiteY20" fmla="*/ 18365 h 74872"/>
                  <a:gd name="connsiteX21" fmla="*/ 32071 w 65122"/>
                  <a:gd name="connsiteY21" fmla="*/ 16246 h 74872"/>
                  <a:gd name="connsiteX22" fmla="*/ 24155 w 65122"/>
                  <a:gd name="connsiteY22" fmla="*/ 18224 h 74872"/>
                  <a:gd name="connsiteX23" fmla="*/ 21479 w 65122"/>
                  <a:gd name="connsiteY23" fmla="*/ 22603 h 74872"/>
                  <a:gd name="connsiteX24" fmla="*/ 29670 w 65122"/>
                  <a:gd name="connsiteY24" fmla="*/ 27971 h 74872"/>
                  <a:gd name="connsiteX25" fmla="*/ 40967 w 65122"/>
                  <a:gd name="connsiteY25" fmla="*/ 29666 h 74872"/>
                  <a:gd name="connsiteX26" fmla="*/ 65122 w 65122"/>
                  <a:gd name="connsiteY26" fmla="*/ 52269 h 74872"/>
                  <a:gd name="connsiteX27" fmla="*/ 61455 w 65122"/>
                  <a:gd name="connsiteY27" fmla="*/ 63712 h 74872"/>
                  <a:gd name="connsiteX28" fmla="*/ 50578 w 65122"/>
                  <a:gd name="connsiteY28" fmla="*/ 71905 h 74872"/>
                  <a:gd name="connsiteX29" fmla="*/ 32775 w 65122"/>
                  <a:gd name="connsiteY29" fmla="*/ 74872 h 74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5122" h="74872" extrusionOk="0">
                    <a:moveTo>
                      <a:pt x="32775" y="74872"/>
                    </a:moveTo>
                    <a:cubicBezTo>
                      <a:pt x="24955" y="74872"/>
                      <a:pt x="18602" y="73553"/>
                      <a:pt x="13706" y="70917"/>
                    </a:cubicBezTo>
                    <a:cubicBezTo>
                      <a:pt x="8811" y="68186"/>
                      <a:pt x="5277" y="64983"/>
                      <a:pt x="3115" y="61310"/>
                    </a:cubicBezTo>
                    <a:cubicBezTo>
                      <a:pt x="1038" y="57637"/>
                      <a:pt x="0" y="54200"/>
                      <a:pt x="0" y="50998"/>
                    </a:cubicBezTo>
                    <a:lnTo>
                      <a:pt x="20764" y="50998"/>
                    </a:lnTo>
                    <a:cubicBezTo>
                      <a:pt x="20764" y="52976"/>
                      <a:pt x="21755" y="54765"/>
                      <a:pt x="23736" y="56366"/>
                    </a:cubicBezTo>
                    <a:cubicBezTo>
                      <a:pt x="25803" y="57873"/>
                      <a:pt x="28823" y="58626"/>
                      <a:pt x="32775" y="58626"/>
                    </a:cubicBezTo>
                    <a:cubicBezTo>
                      <a:pt x="36643" y="58626"/>
                      <a:pt x="39462" y="58061"/>
                      <a:pt x="41253" y="56931"/>
                    </a:cubicBezTo>
                    <a:cubicBezTo>
                      <a:pt x="43139" y="55707"/>
                      <a:pt x="44082" y="54247"/>
                      <a:pt x="44082" y="52552"/>
                    </a:cubicBezTo>
                    <a:cubicBezTo>
                      <a:pt x="44082" y="50762"/>
                      <a:pt x="43463" y="49350"/>
                      <a:pt x="42243" y="48314"/>
                    </a:cubicBezTo>
                    <a:cubicBezTo>
                      <a:pt x="41015" y="47278"/>
                      <a:pt x="38852" y="46524"/>
                      <a:pt x="35747" y="46053"/>
                    </a:cubicBezTo>
                    <a:lnTo>
                      <a:pt x="25003" y="44358"/>
                    </a:lnTo>
                    <a:cubicBezTo>
                      <a:pt x="8525" y="41815"/>
                      <a:pt x="286" y="34658"/>
                      <a:pt x="286" y="22885"/>
                    </a:cubicBezTo>
                    <a:cubicBezTo>
                      <a:pt x="286" y="18742"/>
                      <a:pt x="1505" y="14927"/>
                      <a:pt x="3962" y="11443"/>
                    </a:cubicBezTo>
                    <a:cubicBezTo>
                      <a:pt x="6410" y="7958"/>
                      <a:pt x="10030" y="5180"/>
                      <a:pt x="14840" y="3108"/>
                    </a:cubicBezTo>
                    <a:cubicBezTo>
                      <a:pt x="19641" y="1036"/>
                      <a:pt x="25384" y="0"/>
                      <a:pt x="32071" y="0"/>
                    </a:cubicBezTo>
                    <a:cubicBezTo>
                      <a:pt x="38852" y="0"/>
                      <a:pt x="44644" y="1224"/>
                      <a:pt x="49444" y="3673"/>
                    </a:cubicBezTo>
                    <a:cubicBezTo>
                      <a:pt x="54245" y="6027"/>
                      <a:pt x="57874" y="9041"/>
                      <a:pt x="60322" y="12714"/>
                    </a:cubicBezTo>
                    <a:cubicBezTo>
                      <a:pt x="62770" y="16293"/>
                      <a:pt x="63998" y="19825"/>
                      <a:pt x="63998" y="23309"/>
                    </a:cubicBezTo>
                    <a:lnTo>
                      <a:pt x="43367" y="23309"/>
                    </a:lnTo>
                    <a:cubicBezTo>
                      <a:pt x="43367" y="21426"/>
                      <a:pt x="42339" y="19778"/>
                      <a:pt x="40262" y="18365"/>
                    </a:cubicBezTo>
                    <a:cubicBezTo>
                      <a:pt x="38291" y="16952"/>
                      <a:pt x="35557" y="16246"/>
                      <a:pt x="32071" y="16246"/>
                    </a:cubicBezTo>
                    <a:cubicBezTo>
                      <a:pt x="28680" y="16246"/>
                      <a:pt x="26041" y="16905"/>
                      <a:pt x="24155" y="18224"/>
                    </a:cubicBezTo>
                    <a:cubicBezTo>
                      <a:pt x="22374" y="19448"/>
                      <a:pt x="21479" y="20908"/>
                      <a:pt x="21479" y="22603"/>
                    </a:cubicBezTo>
                    <a:cubicBezTo>
                      <a:pt x="21479" y="25334"/>
                      <a:pt x="24203" y="27123"/>
                      <a:pt x="29670" y="27971"/>
                    </a:cubicBezTo>
                    <a:lnTo>
                      <a:pt x="40967" y="29666"/>
                    </a:lnTo>
                    <a:cubicBezTo>
                      <a:pt x="57074" y="32021"/>
                      <a:pt x="65122" y="39555"/>
                      <a:pt x="65122" y="52269"/>
                    </a:cubicBezTo>
                    <a:cubicBezTo>
                      <a:pt x="65122" y="56413"/>
                      <a:pt x="63903" y="60227"/>
                      <a:pt x="61455" y="63712"/>
                    </a:cubicBezTo>
                    <a:cubicBezTo>
                      <a:pt x="59103" y="67103"/>
                      <a:pt x="55474" y="69834"/>
                      <a:pt x="50578" y="71905"/>
                    </a:cubicBezTo>
                    <a:cubicBezTo>
                      <a:pt x="45777" y="73884"/>
                      <a:pt x="39843" y="74872"/>
                      <a:pt x="32775" y="74872"/>
                    </a:cubicBezTo>
                    <a:close/>
                  </a:path>
                </a:pathLst>
              </a:custGeom>
              <a:solidFill>
                <a:srgbClr val="FFFFFF"/>
              </a:solidFill>
              <a:ln w="9525" cap="flat">
                <a:noFill/>
                <a:prstDash val="solid"/>
                <a:miter/>
              </a:ln>
            </p:spPr>
            <p:txBody>
              <a:bodyPr rtlCol="0" anchor="ctr"/>
              <a:lstStyle/>
              <a:p>
                <a:pPr>
                  <a:defRPr/>
                </a:pPr>
                <a:endParaRPr lang="en-GB"/>
              </a:p>
            </p:txBody>
          </p:sp>
          <p:sp>
            <p:nvSpPr>
              <p:cNvPr id="48" name="Полилиния: фигура 47"/>
              <p:cNvSpPr/>
              <p:nvPr/>
            </p:nvSpPr>
            <p:spPr bwMode="auto">
              <a:xfrm>
                <a:off x="4465510" y="254218"/>
                <a:ext cx="75437" cy="74872"/>
              </a:xfrm>
              <a:custGeom>
                <a:avLst/>
                <a:gdLst>
                  <a:gd name="connsiteX0" fmla="*/ 37719 w 75437"/>
                  <a:gd name="connsiteY0" fmla="*/ 74872 h 74872"/>
                  <a:gd name="connsiteX1" fmla="*/ 18364 w 75437"/>
                  <a:gd name="connsiteY1" fmla="*/ 70069 h 74872"/>
                  <a:gd name="connsiteX2" fmla="*/ 4810 w 75437"/>
                  <a:gd name="connsiteY2" fmla="*/ 56649 h 74872"/>
                  <a:gd name="connsiteX3" fmla="*/ 0 w 75437"/>
                  <a:gd name="connsiteY3" fmla="*/ 37436 h 74872"/>
                  <a:gd name="connsiteX4" fmla="*/ 4810 w 75437"/>
                  <a:gd name="connsiteY4" fmla="*/ 18365 h 74872"/>
                  <a:gd name="connsiteX5" fmla="*/ 18364 w 75437"/>
                  <a:gd name="connsiteY5" fmla="*/ 4944 h 74872"/>
                  <a:gd name="connsiteX6" fmla="*/ 37719 w 75437"/>
                  <a:gd name="connsiteY6" fmla="*/ 0 h 74872"/>
                  <a:gd name="connsiteX7" fmla="*/ 57074 w 75437"/>
                  <a:gd name="connsiteY7" fmla="*/ 4944 h 74872"/>
                  <a:gd name="connsiteX8" fmla="*/ 70494 w 75437"/>
                  <a:gd name="connsiteY8" fmla="*/ 18365 h 74872"/>
                  <a:gd name="connsiteX9" fmla="*/ 75438 w 75437"/>
                  <a:gd name="connsiteY9" fmla="*/ 37436 h 74872"/>
                  <a:gd name="connsiteX10" fmla="*/ 70494 w 75437"/>
                  <a:gd name="connsiteY10" fmla="*/ 56649 h 74872"/>
                  <a:gd name="connsiteX11" fmla="*/ 57074 w 75437"/>
                  <a:gd name="connsiteY11" fmla="*/ 70069 h 74872"/>
                  <a:gd name="connsiteX12" fmla="*/ 37719 w 75437"/>
                  <a:gd name="connsiteY12" fmla="*/ 74872 h 74872"/>
                  <a:gd name="connsiteX13" fmla="*/ 37719 w 75437"/>
                  <a:gd name="connsiteY13" fmla="*/ 55095 h 74872"/>
                  <a:gd name="connsiteX14" fmla="*/ 49311 w 75437"/>
                  <a:gd name="connsiteY14" fmla="*/ 50150 h 74872"/>
                  <a:gd name="connsiteX15" fmla="*/ 54112 w 75437"/>
                  <a:gd name="connsiteY15" fmla="*/ 37436 h 74872"/>
                  <a:gd name="connsiteX16" fmla="*/ 49311 w 75437"/>
                  <a:gd name="connsiteY16" fmla="*/ 24722 h 74872"/>
                  <a:gd name="connsiteX17" fmla="*/ 37719 w 75437"/>
                  <a:gd name="connsiteY17" fmla="*/ 19778 h 74872"/>
                  <a:gd name="connsiteX18" fmla="*/ 25994 w 75437"/>
                  <a:gd name="connsiteY18" fmla="*/ 24722 h 74872"/>
                  <a:gd name="connsiteX19" fmla="*/ 21336 w 75437"/>
                  <a:gd name="connsiteY19" fmla="*/ 37436 h 74872"/>
                  <a:gd name="connsiteX20" fmla="*/ 25994 w 75437"/>
                  <a:gd name="connsiteY20" fmla="*/ 50150 h 74872"/>
                  <a:gd name="connsiteX21" fmla="*/ 37719 w 75437"/>
                  <a:gd name="connsiteY21" fmla="*/ 55095 h 74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5437" h="74872" extrusionOk="0">
                    <a:moveTo>
                      <a:pt x="37719" y="74872"/>
                    </a:moveTo>
                    <a:cubicBezTo>
                      <a:pt x="30566" y="74872"/>
                      <a:pt x="24117" y="73271"/>
                      <a:pt x="18364" y="70069"/>
                    </a:cubicBezTo>
                    <a:cubicBezTo>
                      <a:pt x="12621" y="66773"/>
                      <a:pt x="8106" y="62299"/>
                      <a:pt x="4810" y="56649"/>
                    </a:cubicBezTo>
                    <a:cubicBezTo>
                      <a:pt x="1610" y="50904"/>
                      <a:pt x="0" y="44499"/>
                      <a:pt x="0" y="37436"/>
                    </a:cubicBezTo>
                    <a:cubicBezTo>
                      <a:pt x="0" y="30373"/>
                      <a:pt x="1610" y="24016"/>
                      <a:pt x="4810" y="18365"/>
                    </a:cubicBezTo>
                    <a:cubicBezTo>
                      <a:pt x="8106" y="12620"/>
                      <a:pt x="12621" y="8146"/>
                      <a:pt x="18364" y="4944"/>
                    </a:cubicBezTo>
                    <a:cubicBezTo>
                      <a:pt x="24117" y="1648"/>
                      <a:pt x="30566" y="0"/>
                      <a:pt x="37719" y="0"/>
                    </a:cubicBezTo>
                    <a:cubicBezTo>
                      <a:pt x="44882" y="0"/>
                      <a:pt x="51330" y="1648"/>
                      <a:pt x="57074" y="4944"/>
                    </a:cubicBezTo>
                    <a:cubicBezTo>
                      <a:pt x="62817" y="8146"/>
                      <a:pt x="67294" y="12620"/>
                      <a:pt x="70494" y="18365"/>
                    </a:cubicBezTo>
                    <a:cubicBezTo>
                      <a:pt x="73790" y="24016"/>
                      <a:pt x="75438" y="30373"/>
                      <a:pt x="75438" y="37436"/>
                    </a:cubicBezTo>
                    <a:cubicBezTo>
                      <a:pt x="75438" y="44499"/>
                      <a:pt x="73790" y="50904"/>
                      <a:pt x="70494" y="56649"/>
                    </a:cubicBezTo>
                    <a:cubicBezTo>
                      <a:pt x="67294" y="62299"/>
                      <a:pt x="62817" y="66773"/>
                      <a:pt x="57074" y="70069"/>
                    </a:cubicBezTo>
                    <a:cubicBezTo>
                      <a:pt x="51330" y="73271"/>
                      <a:pt x="44882" y="74872"/>
                      <a:pt x="37719" y="74872"/>
                    </a:cubicBezTo>
                    <a:close/>
                    <a:moveTo>
                      <a:pt x="37719" y="55095"/>
                    </a:moveTo>
                    <a:cubicBezTo>
                      <a:pt x="42339" y="55095"/>
                      <a:pt x="46196" y="53446"/>
                      <a:pt x="49311" y="50150"/>
                    </a:cubicBezTo>
                    <a:cubicBezTo>
                      <a:pt x="52511" y="46854"/>
                      <a:pt x="54112" y="42616"/>
                      <a:pt x="54112" y="37436"/>
                    </a:cubicBezTo>
                    <a:cubicBezTo>
                      <a:pt x="54112" y="32256"/>
                      <a:pt x="52511" y="28018"/>
                      <a:pt x="49311" y="24722"/>
                    </a:cubicBezTo>
                    <a:cubicBezTo>
                      <a:pt x="46196" y="21426"/>
                      <a:pt x="42339" y="19778"/>
                      <a:pt x="37719" y="19778"/>
                    </a:cubicBezTo>
                    <a:cubicBezTo>
                      <a:pt x="33109" y="19778"/>
                      <a:pt x="29204" y="21426"/>
                      <a:pt x="25994" y="24722"/>
                    </a:cubicBezTo>
                    <a:cubicBezTo>
                      <a:pt x="22889" y="28018"/>
                      <a:pt x="21336" y="32256"/>
                      <a:pt x="21336" y="37436"/>
                    </a:cubicBezTo>
                    <a:cubicBezTo>
                      <a:pt x="21336" y="42616"/>
                      <a:pt x="22889" y="46854"/>
                      <a:pt x="25994" y="50150"/>
                    </a:cubicBezTo>
                    <a:cubicBezTo>
                      <a:pt x="29204" y="53446"/>
                      <a:pt x="33109" y="55095"/>
                      <a:pt x="37719" y="55095"/>
                    </a:cubicBezTo>
                    <a:close/>
                  </a:path>
                </a:pathLst>
              </a:custGeom>
              <a:solidFill>
                <a:srgbClr val="FFFFFF"/>
              </a:solidFill>
              <a:ln w="9525" cap="flat">
                <a:noFill/>
                <a:prstDash val="solid"/>
                <a:miter/>
              </a:ln>
            </p:spPr>
            <p:txBody>
              <a:bodyPr rtlCol="0" anchor="ctr"/>
              <a:lstStyle/>
              <a:p>
                <a:pPr>
                  <a:defRPr/>
                </a:pPr>
                <a:endParaRPr lang="en-GB"/>
              </a:p>
            </p:txBody>
          </p:sp>
          <p:sp>
            <p:nvSpPr>
              <p:cNvPr id="49" name="Полилиния: фигура 48"/>
              <p:cNvSpPr/>
              <p:nvPr/>
            </p:nvSpPr>
            <p:spPr bwMode="auto">
              <a:xfrm>
                <a:off x="4379966" y="228789"/>
                <a:ext cx="78409" cy="98887"/>
              </a:xfrm>
              <a:custGeom>
                <a:avLst/>
                <a:gdLst>
                  <a:gd name="connsiteX0" fmla="*/ 0 w 78409"/>
                  <a:gd name="connsiteY0" fmla="*/ 98887 h 98887"/>
                  <a:gd name="connsiteX1" fmla="*/ 0 w 78409"/>
                  <a:gd name="connsiteY1" fmla="*/ 0 h 98887"/>
                  <a:gd name="connsiteX2" fmla="*/ 45777 w 78409"/>
                  <a:gd name="connsiteY2" fmla="*/ 0 h 98887"/>
                  <a:gd name="connsiteX3" fmla="*/ 62722 w 78409"/>
                  <a:gd name="connsiteY3" fmla="*/ 4238 h 98887"/>
                  <a:gd name="connsiteX4" fmla="*/ 74304 w 78409"/>
                  <a:gd name="connsiteY4" fmla="*/ 16387 h 98887"/>
                  <a:gd name="connsiteX5" fmla="*/ 78410 w 78409"/>
                  <a:gd name="connsiteY5" fmla="*/ 34469 h 98887"/>
                  <a:gd name="connsiteX6" fmla="*/ 74304 w 78409"/>
                  <a:gd name="connsiteY6" fmla="*/ 52834 h 98887"/>
                  <a:gd name="connsiteX7" fmla="*/ 62722 w 78409"/>
                  <a:gd name="connsiteY7" fmla="*/ 64983 h 98887"/>
                  <a:gd name="connsiteX8" fmla="*/ 45777 w 78409"/>
                  <a:gd name="connsiteY8" fmla="*/ 69221 h 98887"/>
                  <a:gd name="connsiteX9" fmla="*/ 22603 w 78409"/>
                  <a:gd name="connsiteY9" fmla="*/ 69221 h 98887"/>
                  <a:gd name="connsiteX10" fmla="*/ 22603 w 78409"/>
                  <a:gd name="connsiteY10" fmla="*/ 98887 h 98887"/>
                  <a:gd name="connsiteX11" fmla="*/ 0 w 78409"/>
                  <a:gd name="connsiteY11" fmla="*/ 98887 h 98887"/>
                  <a:gd name="connsiteX12" fmla="*/ 44501 w 78409"/>
                  <a:gd name="connsiteY12" fmla="*/ 47325 h 98887"/>
                  <a:gd name="connsiteX13" fmla="*/ 52549 w 78409"/>
                  <a:gd name="connsiteY13" fmla="*/ 43934 h 98887"/>
                  <a:gd name="connsiteX14" fmla="*/ 55807 w 78409"/>
                  <a:gd name="connsiteY14" fmla="*/ 34611 h 98887"/>
                  <a:gd name="connsiteX15" fmla="*/ 52549 w 78409"/>
                  <a:gd name="connsiteY15" fmla="*/ 25428 h 98887"/>
                  <a:gd name="connsiteX16" fmla="*/ 44501 w 78409"/>
                  <a:gd name="connsiteY16" fmla="*/ 21897 h 98887"/>
                  <a:gd name="connsiteX17" fmla="*/ 22603 w 78409"/>
                  <a:gd name="connsiteY17" fmla="*/ 21897 h 98887"/>
                  <a:gd name="connsiteX18" fmla="*/ 22603 w 78409"/>
                  <a:gd name="connsiteY18" fmla="*/ 47325 h 98887"/>
                  <a:gd name="connsiteX19" fmla="*/ 44501 w 78409"/>
                  <a:gd name="connsiteY19" fmla="*/ 47325 h 98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8409" h="98887" extrusionOk="0">
                    <a:moveTo>
                      <a:pt x="0" y="98887"/>
                    </a:moveTo>
                    <a:lnTo>
                      <a:pt x="0" y="0"/>
                    </a:lnTo>
                    <a:lnTo>
                      <a:pt x="45777" y="0"/>
                    </a:lnTo>
                    <a:cubicBezTo>
                      <a:pt x="52178" y="0"/>
                      <a:pt x="57826" y="1413"/>
                      <a:pt x="62722" y="4238"/>
                    </a:cubicBezTo>
                    <a:cubicBezTo>
                      <a:pt x="67713" y="7063"/>
                      <a:pt x="71580" y="11113"/>
                      <a:pt x="74304" y="16387"/>
                    </a:cubicBezTo>
                    <a:cubicBezTo>
                      <a:pt x="77038" y="21567"/>
                      <a:pt x="78410" y="27594"/>
                      <a:pt x="78410" y="34469"/>
                    </a:cubicBezTo>
                    <a:cubicBezTo>
                      <a:pt x="78410" y="41439"/>
                      <a:pt x="77038" y="47560"/>
                      <a:pt x="74304" y="52834"/>
                    </a:cubicBezTo>
                    <a:cubicBezTo>
                      <a:pt x="71580" y="58108"/>
                      <a:pt x="67713" y="62158"/>
                      <a:pt x="62722" y="64983"/>
                    </a:cubicBezTo>
                    <a:cubicBezTo>
                      <a:pt x="57826" y="67809"/>
                      <a:pt x="52178" y="69221"/>
                      <a:pt x="45777" y="69221"/>
                    </a:cubicBezTo>
                    <a:lnTo>
                      <a:pt x="22603" y="69221"/>
                    </a:lnTo>
                    <a:lnTo>
                      <a:pt x="22603" y="98887"/>
                    </a:lnTo>
                    <a:lnTo>
                      <a:pt x="0" y="98887"/>
                    </a:lnTo>
                    <a:close/>
                    <a:moveTo>
                      <a:pt x="44501" y="47325"/>
                    </a:moveTo>
                    <a:cubicBezTo>
                      <a:pt x="47796" y="47325"/>
                      <a:pt x="50483" y="46195"/>
                      <a:pt x="52549" y="43934"/>
                    </a:cubicBezTo>
                    <a:cubicBezTo>
                      <a:pt x="54721" y="41580"/>
                      <a:pt x="55807" y="38472"/>
                      <a:pt x="55807" y="34611"/>
                    </a:cubicBezTo>
                    <a:cubicBezTo>
                      <a:pt x="55807" y="30749"/>
                      <a:pt x="54721" y="27689"/>
                      <a:pt x="52549" y="25428"/>
                    </a:cubicBezTo>
                    <a:cubicBezTo>
                      <a:pt x="50483" y="23074"/>
                      <a:pt x="47796" y="21897"/>
                      <a:pt x="44501" y="21897"/>
                    </a:cubicBezTo>
                    <a:lnTo>
                      <a:pt x="22603" y="21897"/>
                    </a:lnTo>
                    <a:lnTo>
                      <a:pt x="22603" y="47325"/>
                    </a:lnTo>
                    <a:lnTo>
                      <a:pt x="44501" y="47325"/>
                    </a:lnTo>
                    <a:close/>
                  </a:path>
                </a:pathLst>
              </a:custGeom>
              <a:solidFill>
                <a:srgbClr val="FFFFFF"/>
              </a:solidFill>
              <a:ln w="9525" cap="flat">
                <a:noFill/>
                <a:prstDash val="solid"/>
                <a:miter/>
              </a:ln>
            </p:spPr>
            <p:txBody>
              <a:bodyPr rtlCol="0" anchor="ctr"/>
              <a:lstStyle/>
              <a:p>
                <a:pPr>
                  <a:defRPr/>
                </a:pPr>
                <a:endParaRPr lang="en-GB"/>
              </a:p>
            </p:txBody>
          </p:sp>
        </p:grpSp>
        <p:pic>
          <p:nvPicPr>
            <p:cNvPr id="23" name="Рисунок 22"/>
            <p:cNvPicPr>
              <a:picLocks noChangeAspect="1"/>
            </p:cNvPicPr>
            <p:nvPr userDrawn="1"/>
          </p:nvPicPr>
          <p:blipFill>
            <a:blip r:embed="rId3"/>
            <a:stretch/>
          </p:blipFill>
          <p:spPr bwMode="auto">
            <a:xfrm>
              <a:off x="8002719" y="938801"/>
              <a:ext cx="2543819" cy="221661"/>
            </a:xfrm>
            <a:prstGeom prst="rect">
              <a:avLst/>
            </a:prstGeom>
          </p:spPr>
        </p:pic>
      </p:grpSp>
      <p:sp>
        <p:nvSpPr>
          <p:cNvPr id="50" name="Shape 9"/>
          <p:cNvSpPr>
            <a:spLocks noGrp="1"/>
          </p:cNvSpPr>
          <p:nvPr>
            <p:ph type="title" hasCustomPrompt="1"/>
          </p:nvPr>
        </p:nvSpPr>
        <p:spPr bwMode="auto">
          <a:xfrm>
            <a:off x="533183" y="3149026"/>
            <a:ext cx="8129554" cy="1843503"/>
          </a:xfrm>
        </p:spPr>
        <p:txBody>
          <a:bodyPr vert="horz" lIns="0" tIns="0" rIns="0" bIns="0" rtlCol="0" anchor="b">
            <a:noAutofit/>
          </a:bodyPr>
          <a:lstStyle>
            <a:lvl1pPr>
              <a:lnSpc>
                <a:spcPct val="70000"/>
              </a:lnSpc>
              <a:defRPr lang="ru-RU" sz="8000" b="0" spc="-200">
                <a:solidFill>
                  <a:srgbClr val="FFFFFF"/>
                </a:solidFill>
              </a:defRPr>
            </a:lvl1pPr>
          </a:lstStyle>
          <a:p>
            <a:pPr lvl="0">
              <a:defRPr/>
            </a:pPr>
            <a:r>
              <a:rPr lang="ru-RU"/>
              <a:t>Спасибо!</a:t>
            </a:r>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bwMode="auto">
        <a:xfrm>
          <a:off x="0" y="0"/>
          <a:ext cx="0" cy="0"/>
          <a:chOff x="0" y="0"/>
          <a:chExt cx="0" cy="0"/>
        </a:xfrm>
      </p:grpSpPr>
      <p:sp>
        <p:nvSpPr>
          <p:cNvPr id="25" name="Заголовок 13"/>
          <p:cNvSpPr>
            <a:spLocks noGrp="1"/>
          </p:cNvSpPr>
          <p:nvPr>
            <p:ph type="title"/>
          </p:nvPr>
        </p:nvSpPr>
        <p:spPr bwMode="auto">
          <a:xfrm>
            <a:off x="543911" y="574060"/>
            <a:ext cx="10515600" cy="919163"/>
          </a:xfrm>
          <a:prstGeom prst="rect">
            <a:avLst/>
          </a:prstGeom>
        </p:spPr>
        <p:txBody>
          <a:bodyPr vert="horz" lIns="0" tIns="45720" rIns="0" bIns="45720" rtlCol="0" anchor="t">
            <a:normAutofit/>
          </a:bodyPr>
          <a:lstStyle/>
          <a:p>
            <a:pPr>
              <a:defRPr/>
            </a:pPr>
            <a:r>
              <a:rPr lang="ru-RU"/>
              <a:t>Образец заголовка</a:t>
            </a:r>
            <a:endParaRPr/>
          </a:p>
        </p:txBody>
      </p:sp>
      <p:sp>
        <p:nvSpPr>
          <p:cNvPr id="26" name="Текст 14"/>
          <p:cNvSpPr>
            <a:spLocks noGrp="1"/>
          </p:cNvSpPr>
          <p:nvPr>
            <p:ph type="body" idx="1"/>
          </p:nvPr>
        </p:nvSpPr>
        <p:spPr bwMode="auto">
          <a:xfrm>
            <a:off x="587375" y="1800000"/>
            <a:ext cx="10515600" cy="1891890"/>
          </a:xfrm>
          <a:prstGeom prst="rect">
            <a:avLst/>
          </a:prstGeom>
        </p:spPr>
        <p:txBody>
          <a:bodyPr vert="horz" lIns="91440" tIns="45720" rIns="91440" bIns="45720" rtlCol="0">
            <a:normAutofit/>
          </a:bodyPr>
          <a:lstStyle/>
          <a:p>
            <a:pPr lvl="0">
              <a:defRPr/>
            </a:pPr>
            <a:r>
              <a:rPr lang="ru-RU"/>
              <a:t>Образец текста</a:t>
            </a:r>
            <a:endParaRPr/>
          </a:p>
          <a:p>
            <a:pPr lvl="1">
              <a:defRPr/>
            </a:pPr>
            <a:r>
              <a:rPr lang="ru-RU"/>
              <a:t>Второй уровень</a:t>
            </a:r>
            <a:endParaRPr/>
          </a:p>
          <a:p>
            <a:pPr lvl="2">
              <a:defRPr/>
            </a:pPr>
            <a:r>
              <a:rPr lang="ru-RU"/>
              <a:t>Третий уровень</a:t>
            </a:r>
            <a:endParaRPr/>
          </a:p>
          <a:p>
            <a:pPr lvl="3">
              <a:defRPr/>
            </a:pPr>
            <a:r>
              <a:rPr lang="ru-RU"/>
              <a:t>Четвертый уровень</a:t>
            </a:r>
            <a:endParaRPr/>
          </a:p>
          <a:p>
            <a:pPr lvl="4">
              <a:defRPr/>
            </a:pPr>
            <a:r>
              <a:rPr lang="ru-RU"/>
              <a:t>Пятый уровень</a:t>
            </a:r>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Lst>
  <p:hf hdr="0" dt="0"/>
  <p:txStyles>
    <p:titleStyle>
      <a:lvl1pPr algn="l" defTabSz="914400">
        <a:lnSpc>
          <a:spcPct val="80000"/>
        </a:lnSpc>
        <a:spcBef>
          <a:spcPts val="0"/>
        </a:spcBef>
        <a:buNone/>
        <a:defRPr sz="6000" b="0" i="0">
          <a:solidFill>
            <a:schemeClr val="bg1"/>
          </a:solidFill>
          <a:latin typeface="TT Positive DemiBold"/>
          <a:ea typeface="+mj-ea"/>
          <a:cs typeface="+mj-cs"/>
        </a:defRPr>
      </a:lvl1pPr>
    </p:titleStyle>
    <p:bodyStyle>
      <a:lvl1pPr marL="0" indent="0" algn="l" defTabSz="914400">
        <a:lnSpc>
          <a:spcPct val="90000"/>
        </a:lnSpc>
        <a:spcBef>
          <a:spcPts val="1000"/>
        </a:spcBef>
        <a:buFontTx/>
        <a:buNone/>
        <a:defRPr sz="2800" b="0" i="0">
          <a:solidFill>
            <a:schemeClr val="bg1"/>
          </a:solidFill>
          <a:latin typeface="TT Positive"/>
          <a:ea typeface="+mn-ea"/>
          <a:cs typeface="+mn-cs"/>
        </a:defRPr>
      </a:lvl1pPr>
      <a:lvl2pPr marL="457200" indent="0" algn="l" defTabSz="914400">
        <a:lnSpc>
          <a:spcPct val="90000"/>
        </a:lnSpc>
        <a:spcBef>
          <a:spcPts val="500"/>
        </a:spcBef>
        <a:buFontTx/>
        <a:buNone/>
        <a:defRPr sz="2400" b="0" i="0">
          <a:solidFill>
            <a:schemeClr val="bg1"/>
          </a:solidFill>
          <a:latin typeface="TT Positive"/>
          <a:ea typeface="+mn-ea"/>
          <a:cs typeface="+mn-cs"/>
        </a:defRPr>
      </a:lvl2pPr>
      <a:lvl3pPr marL="914400" indent="0" algn="l" defTabSz="914400">
        <a:lnSpc>
          <a:spcPct val="90000"/>
        </a:lnSpc>
        <a:spcBef>
          <a:spcPts val="500"/>
        </a:spcBef>
        <a:buFontTx/>
        <a:buNone/>
        <a:defRPr sz="2000" b="0" i="0">
          <a:solidFill>
            <a:schemeClr val="bg1"/>
          </a:solidFill>
          <a:latin typeface="TT Positive"/>
          <a:ea typeface="+mn-ea"/>
          <a:cs typeface="+mn-cs"/>
        </a:defRPr>
      </a:lvl3pPr>
      <a:lvl4pPr marL="1371600" indent="0" algn="l" defTabSz="914400">
        <a:lnSpc>
          <a:spcPct val="90000"/>
        </a:lnSpc>
        <a:spcBef>
          <a:spcPts val="500"/>
        </a:spcBef>
        <a:buFontTx/>
        <a:buNone/>
        <a:defRPr sz="1800" b="0" i="0">
          <a:solidFill>
            <a:schemeClr val="bg1"/>
          </a:solidFill>
          <a:latin typeface="TT Positive"/>
          <a:ea typeface="+mn-ea"/>
          <a:cs typeface="+mn-cs"/>
        </a:defRPr>
      </a:lvl4pPr>
      <a:lvl5pPr marL="1828800" indent="0" algn="l" defTabSz="914400">
        <a:lnSpc>
          <a:spcPct val="90000"/>
        </a:lnSpc>
        <a:spcBef>
          <a:spcPts val="500"/>
        </a:spcBef>
        <a:buFontTx/>
        <a:buNone/>
        <a:defRPr sz="1800" b="0" i="0">
          <a:solidFill>
            <a:schemeClr val="bg1"/>
          </a:solidFill>
          <a:latin typeface="TT Positive"/>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p:bodyStyle>
    <p:otherStyle>
      <a:defPPr>
        <a:defRPr lang="ru-RU"/>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3.xml"/><Relationship Id="rId4" Type="http://schemas.openxmlformats.org/officeDocument/2006/relationships/comments" Target="../comments/comment1.xml"/></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3" Type="http://schemas.openxmlformats.org/officeDocument/2006/relationships/comments" Target="../comments/comment2.xml"/><Relationship Id="rId2" Type="http://schemas.openxmlformats.org/officeDocument/2006/relationships/image" Target="../media/image9.png"/><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6.xml"/></Relationships>
</file>

<file path=ppt/slides/_rels/slide24.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1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g"/><Relationship Id="rId1" Type="http://schemas.openxmlformats.org/officeDocument/2006/relationships/slideLayout" Target="../slideLayouts/slideLayout16.xml"/><Relationship Id="rId4" Type="http://schemas.openxmlformats.org/officeDocument/2006/relationships/image" Target="../media/image22.png"/></Relationships>
</file>

<file path=ppt/slides/_rels/slide28.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16.xml"/></Relationships>
</file>

<file path=ppt/slides/_rels/slide2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1.xml.rels><?xml version="1.0" encoding="UTF-8" standalone="yes"?>
<Relationships xmlns="http://schemas.openxmlformats.org/package/2006/relationships"><Relationship Id="rId3" Type="http://schemas.openxmlformats.org/officeDocument/2006/relationships/comments" Target="../comments/comment3.xml"/><Relationship Id="rId2" Type="http://schemas.openxmlformats.org/officeDocument/2006/relationships/image" Target="../media/image25.png"/><Relationship Id="rId1" Type="http://schemas.openxmlformats.org/officeDocument/2006/relationships/slideLayout" Target="../slideLayouts/slideLayout16.xml"/></Relationships>
</file>

<file path=ppt/slides/_rels/slide3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6.xml"/><Relationship Id="rId4" Type="http://schemas.openxmlformats.org/officeDocument/2006/relationships/image" Target="../media/image28.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16.xml"/></Relationships>
</file>

<file path=ppt/slides/_rels/slide4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16.xml"/></Relationships>
</file>

<file path=ppt/slides/_rels/slide4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16.xml"/></Relationships>
</file>

<file path=ppt/slides/_rels/slide4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16.xml"/><Relationship Id="rId4" Type="http://schemas.openxmlformats.org/officeDocument/2006/relationships/hyperlink" Target="mailto:git@github.com:oneshotws/hackerProg.git" TargetMode="External"/></Relationships>
</file>

<file path=ppt/slides/_rels/slide4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16.xml"/></Relationships>
</file>

<file path=ppt/slides/_rels/slide4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16.xml"/><Relationship Id="rId4" Type="http://schemas.openxmlformats.org/officeDocument/2006/relationships/image" Target="../media/image44.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16.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1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6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jpg"/><Relationship Id="rId1" Type="http://schemas.openxmlformats.org/officeDocument/2006/relationships/slideLayout" Target="../slideLayouts/slideLayout16.xml"/></Relationships>
</file>

<file path=ppt/slides/_rels/slide62.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16.xml"/></Relationships>
</file>

<file path=ppt/slides/_rels/slide63.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16.xml"/></Relationships>
</file>

<file path=ppt/slides/_rels/slide64.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16.xml"/></Relationships>
</file>

<file path=ppt/slides/_rels/slide65.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16.xml"/></Relationships>
</file>

<file path=ppt/slides/_rels/slide66.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16.xml"/></Relationships>
</file>

<file path=ppt/slides/_rels/slide67.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16.xml"/></Relationships>
</file>

<file path=ppt/slides/_rels/slide68.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16.xml"/></Relationships>
</file>

<file path=ppt/slides/_rels/slide69.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16.xml"/></Relationships>
</file>

<file path=ppt/slides/_rels/slide70.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16.xml"/></Relationships>
</file>

<file path=ppt/slides/_rels/slide7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16.xml"/></Relationships>
</file>

<file path=ppt/slides/_rels/slide72.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16.xml"/></Relationships>
</file>

<file path=ppt/slides/_rels/slide73.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16.xml"/></Relationships>
</file>

<file path=ppt/slides/_rels/slide74.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16.xml"/></Relationships>
</file>

<file path=ppt/slides/_rels/slide75.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16.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77.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16.xml"/></Relationships>
</file>

<file path=ppt/slides/_rels/slide78.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16.xml"/></Relationships>
</file>

<file path=ppt/slides/_rels/slide79.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16.xml"/></Relationships>
</file>

<file path=ppt/slides/_rels/slide80.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16.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89.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16.xml"/></Relationships>
</file>

<file path=ppt/slides/_rels/slide90.xml.rels><?xml version="1.0" encoding="UTF-8" standalone="yes"?>
<Relationships xmlns="http://schemas.openxmlformats.org/package/2006/relationships"><Relationship Id="rId3" Type="http://schemas.openxmlformats.org/officeDocument/2006/relationships/image" Target="../media/image72.gif"/><Relationship Id="rId2" Type="http://schemas.openxmlformats.org/officeDocument/2006/relationships/image" Target="../media/image71.png"/><Relationship Id="rId1" Type="http://schemas.openxmlformats.org/officeDocument/2006/relationships/slideLayout" Target="../slideLayouts/slideLayout16.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9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3.png"/><Relationship Id="rId1" Type="http://schemas.openxmlformats.org/officeDocument/2006/relationships/slideLayout" Target="../slideLayouts/slideLayout16.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3" Type="http://schemas.openxmlformats.org/officeDocument/2006/relationships/comments" Target="../comments/comment4.xml"/><Relationship Id="rId2" Type="http://schemas.openxmlformats.org/officeDocument/2006/relationships/image" Target="../media/image74.png"/><Relationship Id="rId1" Type="http://schemas.openxmlformats.org/officeDocument/2006/relationships/slideLayout" Target="../slideLayouts/slideLayout21.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00.xml.rels><?xml version="1.0" encoding="UTF-8" standalone="yes"?>
<Relationships xmlns="http://schemas.openxmlformats.org/package/2006/relationships"><Relationship Id="rId2" Type="http://schemas.openxmlformats.org/officeDocument/2006/relationships/hyperlink" Target="https://iconpark.oceanengine.com/official" TargetMode="External"/><Relationship Id="rId1" Type="http://schemas.openxmlformats.org/officeDocument/2006/relationships/slideLayout" Target="../slideLayouts/slideLayout16.xml"/></Relationships>
</file>

<file path=ppt/slides/_rels/slide101.xml.rels><?xml version="1.0" encoding="UTF-8" standalone="yes"?>
<Relationships xmlns="http://schemas.openxmlformats.org/package/2006/relationships"><Relationship Id="rId3" Type="http://schemas.openxmlformats.org/officeDocument/2006/relationships/hyperlink" Target="https://iconpark.oceanengine.com/official" TargetMode="External"/><Relationship Id="rId2" Type="http://schemas.openxmlformats.org/officeDocument/2006/relationships/hyperlink" Target="https://storage.ptsecurity.com/d/b45c8bd2a3af40c38ade/" TargetMode="External"/><Relationship Id="rId1" Type="http://schemas.openxmlformats.org/officeDocument/2006/relationships/slideLayout" Target="../slideLayouts/slideLayout15.xml"/><Relationship Id="rId5" Type="http://schemas.openxmlformats.org/officeDocument/2006/relationships/hyperlink" Target="https://storage.ptsecurity.com/d/cc6f7cc9751646bb9c16/" TargetMode="External"/><Relationship Id="rId4" Type="http://schemas.openxmlformats.org/officeDocument/2006/relationships/hyperlink" Target="https://storage.ptsecurity.com/d/2b3fc702697949a08943/" TargetMode="External"/></Relationships>
</file>

<file path=ppt/slides/_rels/slide10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15.xml"/><Relationship Id="rId4" Type="http://schemas.openxmlformats.org/officeDocument/2006/relationships/image" Target="../media/image75.png"/></Relationships>
</file>

<file path=ppt/slides/slide1.xml><?xml version="1.0" encoding="utf-8"?>
<p:sld xmlns:a="http://schemas.openxmlformats.org/drawingml/2006/main" xmlns:r="http://schemas.openxmlformats.org/officeDocument/2006/relationships" xmlns:p="http://schemas.openxmlformats.org/presentationml/2006/main" showMasterPhAnim="0">
  <p:cSld name="Slide_1">
    <p:spTree>
      <p:nvGrpSpPr>
        <p:cNvPr id="1" name=""/>
        <p:cNvGrpSpPr/>
        <p:nvPr/>
      </p:nvGrpSpPr>
      <p:grpSpPr bwMode="auto">
        <a:xfrm>
          <a:off x="0" y="0"/>
          <a:ext cx="0" cy="0"/>
          <a:chOff x="0" y="0"/>
          <a:chExt cx="0" cy="0"/>
        </a:xfrm>
      </p:grpSpPr>
      <p:sp>
        <p:nvSpPr>
          <p:cNvPr id="1981862227" name="Рисунок 2"/>
          <p:cNvSpPr>
            <a:spLocks noGrp="1"/>
          </p:cNvSpPr>
          <p:nvPr>
            <p:ph type="pic" sz="quarter" idx="10"/>
          </p:nvPr>
        </p:nvSpPr>
        <p:spPr bwMode="auto">
          <a:xfrm>
            <a:off x="7243833" y="1455737"/>
            <a:ext cx="4398838" cy="4719402"/>
          </a:xfrm>
          <a:prstGeom prst="roundRect">
            <a:avLst>
              <a:gd name="adj" fmla="val 5152"/>
            </a:avLst>
          </a:prstGeom>
          <a:solidFill>
            <a:schemeClr val="tx1">
              <a:lumMod val="50000"/>
              <a:lumOff val="50000"/>
            </a:schemeClr>
          </a:solidFill>
          <a:ln>
            <a:noFill/>
          </a:ln>
        </p:spPr>
        <p:txBody>
          <a:bodyPr/>
          <a:lstStyle/>
          <a:p>
            <a:pPr>
              <a:defRPr/>
            </a:pPr>
            <a:r>
              <a:t> </a:t>
            </a:r>
          </a:p>
        </p:txBody>
      </p:sp>
      <p:sp>
        <p:nvSpPr>
          <p:cNvPr id="2124955466" name="Прямоугольник: скругленные углы 1"/>
          <p:cNvSpPr>
            <a:spLocks noGrp="1"/>
          </p:cNvSpPr>
          <p:nvPr/>
        </p:nvSpPr>
        <p:spPr bwMode="auto">
          <a:xfrm>
            <a:off x="409639" y="5291999"/>
            <a:ext cx="2771726" cy="418318"/>
          </a:xfrm>
          <a:prstGeom prst="roundRect">
            <a:avLst>
              <a:gd name="adj" fmla="val 50000"/>
            </a:avLst>
          </a:prstGeom>
          <a:solidFill>
            <a:srgbClr val="DC2484"/>
          </a:solidFill>
          <a:ln>
            <a:noFill/>
          </a:ln>
          <a:effectLst/>
        </p:spPr>
        <p:txBody>
          <a:bodyPr anchor="ctr"/>
          <a:lstStyle/>
          <a:p>
            <a:pPr marL="0" algn="ctr">
              <a:defRPr/>
            </a:pPr>
            <a:endParaRPr/>
          </a:p>
        </p:txBody>
      </p:sp>
      <p:sp>
        <p:nvSpPr>
          <p:cNvPr id="1851192338" name="Текст 10"/>
          <p:cNvSpPr txBox="1">
            <a:spLocks noGrp="1"/>
          </p:cNvSpPr>
          <p:nvPr>
            <p:ph type="body"/>
          </p:nvPr>
        </p:nvSpPr>
        <p:spPr bwMode="auto">
          <a:xfrm>
            <a:off x="609059" y="5777999"/>
            <a:ext cx="2990585" cy="777957"/>
          </a:xfrm>
          <a:prstGeom prst="rect">
            <a:avLst/>
          </a:prstGeom>
          <a:noFill/>
          <a:ln>
            <a:noFill/>
          </a:ln>
          <a:effectLst/>
        </p:spPr>
        <p:txBody>
          <a:bodyPr lIns="0" tIns="0" rIns="0" bIns="0"/>
          <a:lstStyle/>
          <a:p>
            <a:pPr marL="0" marR="0" indent="0" algn="l">
              <a:lnSpc>
                <a:spcPct val="90000"/>
              </a:lnSpc>
              <a:spcBef>
                <a:spcPts val="999"/>
              </a:spcBef>
              <a:spcAft>
                <a:spcPts val="0"/>
              </a:spcAft>
              <a:defRPr/>
            </a:pPr>
            <a:r>
              <a:rPr lang="ru-RU" sz="1800" u="none" spc="0">
                <a:solidFill>
                  <a:srgbClr val="FDFFFF"/>
                </a:solidFill>
                <a:latin typeface="TT Positive Light"/>
                <a:cs typeface="TT Positive Light"/>
              </a:rPr>
              <a:t>Независимый эксперт</a:t>
            </a:r>
            <a:endParaRPr/>
          </a:p>
        </p:txBody>
      </p:sp>
      <p:sp>
        <p:nvSpPr>
          <p:cNvPr id="1020041462" name="Текст 3"/>
          <p:cNvSpPr txBox="1">
            <a:spLocks noGrp="1"/>
          </p:cNvSpPr>
          <p:nvPr>
            <p:ph type="body"/>
          </p:nvPr>
        </p:nvSpPr>
        <p:spPr bwMode="auto">
          <a:xfrm>
            <a:off x="609059" y="5331599"/>
            <a:ext cx="5331075" cy="342935"/>
          </a:xfrm>
          <a:prstGeom prst="rect">
            <a:avLst/>
          </a:prstGeom>
          <a:noFill/>
          <a:ln>
            <a:noFill/>
          </a:ln>
          <a:effectLst/>
        </p:spPr>
        <p:txBody>
          <a:bodyPr lIns="0" tIns="0" rIns="0" bIns="0" anchor="b"/>
          <a:lstStyle/>
          <a:p>
            <a:pPr marL="0" marR="0" indent="0" algn="l">
              <a:lnSpc>
                <a:spcPct val="90000"/>
              </a:lnSpc>
              <a:spcBef>
                <a:spcPts val="999"/>
              </a:spcBef>
              <a:spcAft>
                <a:spcPts val="0"/>
              </a:spcAft>
              <a:defRPr/>
            </a:pPr>
            <a:r>
              <a:rPr lang="ru-RU" sz="2400" u="none" spc="0">
                <a:solidFill>
                  <a:srgbClr val="FDFFFF"/>
                </a:solidFill>
                <a:latin typeface="TT Positive Medium"/>
                <a:cs typeface="TT Positive Medium"/>
              </a:rPr>
              <a:t>Алексей (Casual)</a:t>
            </a:r>
            <a:endParaRPr/>
          </a:p>
        </p:txBody>
      </p:sp>
      <p:sp>
        <p:nvSpPr>
          <p:cNvPr id="2140050155" name="Заголовок 4"/>
          <p:cNvSpPr txBox="1">
            <a:spLocks noGrp="1"/>
          </p:cNvSpPr>
          <p:nvPr>
            <p:ph type="title"/>
          </p:nvPr>
        </p:nvSpPr>
        <p:spPr bwMode="auto">
          <a:prstGeom prst="rect">
            <a:avLst/>
          </a:prstGeom>
          <a:noFill/>
          <a:ln>
            <a:noFill/>
          </a:ln>
          <a:effectLst/>
        </p:spPr>
        <p:txBody>
          <a:bodyPr lIns="0" tIns="0" rIns="0" bIns="0" anchor="t"/>
          <a:lstStyle/>
          <a:p>
            <a:pPr marL="0" algn="l">
              <a:lnSpc>
                <a:spcPct val="80000"/>
              </a:lnSpc>
              <a:spcBef>
                <a:spcPts val="0"/>
              </a:spcBef>
              <a:defRPr/>
            </a:pPr>
            <a:r>
              <a:rPr lang="ru-RU" sz="4800" i="1" u="none" spc="-198">
                <a:solidFill>
                  <a:srgbClr val="DC2484"/>
                </a:solidFill>
                <a:latin typeface="TT Positive DemiBold"/>
                <a:cs typeface="TT Positive DemiBold"/>
              </a:rPr>
              <a:t>OpenSource </a:t>
            </a:r>
            <a:r>
              <a:rPr lang="ru-RU" sz="4800" u="none" spc="-198">
                <a:solidFill>
                  <a:srgbClr val="FDFFFF"/>
                </a:solidFill>
                <a:latin typeface="TT Positive DemiBold"/>
                <a:cs typeface="TT Positive DemiBold"/>
              </a:rPr>
              <a:t>и как написать свой первый хакерский инструмент?</a:t>
            </a:r>
            <a:endParaRPr/>
          </a:p>
        </p:txBody>
      </p:sp>
      <p:pic>
        <p:nvPicPr>
          <p:cNvPr id="865777635" name="Picture 865777634"/>
          <p:cNvPicPr/>
          <p:nvPr/>
        </p:nvPicPr>
        <p:blipFill>
          <a:blip r:embed="rId2"/>
          <a:stretch/>
        </p:blipFill>
        <p:spPr bwMode="auto">
          <a:xfrm>
            <a:off x="7242486" y="1688759"/>
            <a:ext cx="4398766" cy="4255198"/>
          </a:xfrm>
          <a:prstGeom prst="rect">
            <a:avLst/>
          </a:prstGeom>
          <a:ln>
            <a:noFill/>
          </a:ln>
          <a:effectLst/>
        </p:spPr>
      </p:pic>
      <p:pic>
        <p:nvPicPr>
          <p:cNvPr id="1910530539" name="Picture 1910530538"/>
          <p:cNvPicPr/>
          <p:nvPr/>
        </p:nvPicPr>
        <p:blipFill>
          <a:blip r:embed="rId3"/>
          <a:stretch/>
        </p:blipFill>
        <p:spPr bwMode="auto">
          <a:xfrm>
            <a:off x="7886823" y="2228039"/>
            <a:ext cx="2843359" cy="1965959"/>
          </a:xfrm>
          <a:prstGeom prst="rect">
            <a:avLst/>
          </a:prstGeom>
          <a:effectLst/>
        </p:spPr>
      </p:pic>
    </p:spTree>
  </p:cSld>
  <p:clrMapOvr>
    <a:masterClrMapping/>
  </p:clrMapOvr>
  <mc:AlternateContent xmlns:mc="http://schemas.openxmlformats.org/markup-compatibility/2006" xmlns:p14="http://schemas.microsoft.com/office/powerpoint/2010/main">
    <mc:Choice Requires="p14">
      <p:transition p14:dur="200">
        <p:fade/>
      </p:transition>
    </mc:Choice>
    <mc:Fallback xmlns:w="http://schemas.openxmlformats.org/wordprocessingml/2006/main" xmlns:m="http://schemas.openxmlformats.org/officeDocument/2006/math" xmlns="">
      <p:transition spd="fast" advClick="1">
        <p:fade thruBlk="0"/>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showMasterPhAnim="0">
  <p:cSld name="Slide_2">
    <p:spTree>
      <p:nvGrpSpPr>
        <p:cNvPr id="1" name=""/>
        <p:cNvGrpSpPr/>
        <p:nvPr/>
      </p:nvGrpSpPr>
      <p:grpSpPr bwMode="auto">
        <a:xfrm>
          <a:off x="0" y="0"/>
          <a:ext cx="0" cy="0"/>
          <a:chOff x="0" y="0"/>
          <a:chExt cx="0" cy="0"/>
        </a:xfrm>
      </p:grpSpPr>
      <p:pic>
        <p:nvPicPr>
          <p:cNvPr id="1192099795" name="Picture 1192099794"/>
          <p:cNvPicPr>
            <a:picLocks noChangeAspect="1"/>
          </p:cNvPicPr>
          <p:nvPr/>
        </p:nvPicPr>
        <p:blipFill>
          <a:blip r:embed="rId2"/>
          <a:stretch/>
        </p:blipFill>
        <p:spPr bwMode="auto">
          <a:xfrm>
            <a:off x="2018086" y="1134880"/>
            <a:ext cx="7910636" cy="4865868"/>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00">
        <p:fade/>
      </p:transition>
    </mc:Choice>
    <mc:Fallback xmlns:w="http://schemas.openxmlformats.org/wordprocessingml/2006/main" xmlns:m="http://schemas.openxmlformats.org/officeDocument/2006/math" xmlns="">
      <p:transition spd="fast" advClick="1">
        <p:fade thruBlk="0"/>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showMasterPhAnim="0">
  <p:cSld name="Slide_3">
    <p:spTree>
      <p:nvGrpSpPr>
        <p:cNvPr id="1" name=""/>
        <p:cNvGrpSpPr/>
        <p:nvPr/>
      </p:nvGrpSpPr>
      <p:grpSpPr bwMode="auto">
        <a:xfrm>
          <a:off x="0" y="0"/>
          <a:ext cx="0" cy="0"/>
          <a:chOff x="0" y="0"/>
          <a:chExt cx="0" cy="0"/>
        </a:xfrm>
      </p:grpSpPr>
      <p:sp>
        <p:nvSpPr>
          <p:cNvPr id="598043060" name="Заголовок 4"/>
          <p:cNvSpPr txBox="1">
            <a:spLocks noGrp="1"/>
          </p:cNvSpPr>
          <p:nvPr>
            <p:ph type="title"/>
          </p:nvPr>
        </p:nvSpPr>
        <p:spPr bwMode="auto">
          <a:xfrm>
            <a:off x="-51763" y="4538360"/>
            <a:ext cx="12224396" cy="821519"/>
          </a:xfrm>
          <a:prstGeom prst="rect">
            <a:avLst/>
          </a:prstGeom>
          <a:noFill/>
          <a:ln>
            <a:noFill/>
          </a:ln>
          <a:effectLst/>
        </p:spPr>
        <p:txBody>
          <a:bodyPr lIns="0" tIns="0" rIns="0" bIns="0" anchor="t"/>
          <a:lstStyle/>
          <a:p>
            <a:pPr marL="0" algn="ctr">
              <a:lnSpc>
                <a:spcPct val="80000"/>
              </a:lnSpc>
              <a:spcBef>
                <a:spcPts val="0"/>
              </a:spcBef>
              <a:defRPr/>
            </a:pPr>
            <a:r>
              <a:rPr lang="ru-RU" sz="4800" u="none" spc="-198">
                <a:solidFill>
                  <a:srgbClr val="FDFFFF"/>
                </a:solidFill>
                <a:latin typeface="TT Positive DemiBold"/>
                <a:cs typeface="TT Positive DemiBold"/>
              </a:rPr>
              <a:t>(571000 / 30) × 70 ≈ 1,332,333</a:t>
            </a:r>
            <a:endParaRPr/>
          </a:p>
        </p:txBody>
      </p:sp>
      <p:pic>
        <p:nvPicPr>
          <p:cNvPr id="1977095260" name="Picture 1977095259"/>
          <p:cNvPicPr>
            <a:picLocks noChangeAspect="1"/>
          </p:cNvPicPr>
          <p:nvPr/>
        </p:nvPicPr>
        <p:blipFill>
          <a:blip r:embed="rId2"/>
          <a:srcRect r="43420" b="77700"/>
          <a:stretch/>
        </p:blipFill>
        <p:spPr bwMode="auto">
          <a:xfrm>
            <a:off x="1790026" y="1908244"/>
            <a:ext cx="8540814" cy="2309969"/>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00">
        <p:fade/>
      </p:transition>
    </mc:Choice>
    <mc:Fallback xmlns:w="http://schemas.openxmlformats.org/wordprocessingml/2006/main" xmlns:m="http://schemas.openxmlformats.org/officeDocument/2006/math" xmlns="">
      <p:transition spd="fast" advClick="1">
        <p:fade thruBlk="0"/>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301514756" name="Shape 9"/>
          <p:cNvSpPr>
            <a:spLocks noGrp="1"/>
          </p:cNvSpPr>
          <p:nvPr>
            <p:ph type="title" hasCustomPrompt="1"/>
          </p:nvPr>
        </p:nvSpPr>
        <p:spPr bwMode="auto">
          <a:xfrm>
            <a:off x="587374" y="721514"/>
            <a:ext cx="8052143" cy="1052551"/>
          </a:xfrm>
        </p:spPr>
        <p:txBody>
          <a:bodyPr vert="horz" lIns="0" tIns="0" rIns="0" bIns="0" rtlCol="0" anchor="t">
            <a:noAutofit/>
          </a:bodyPr>
          <a:lstStyle>
            <a:lvl1pPr>
              <a:lnSpc>
                <a:spcPct val="80000"/>
              </a:lnSpc>
              <a:defRPr lang="ru-RU" sz="4800" b="0" i="0" spc="-199">
                <a:solidFill>
                  <a:schemeClr val="bg1"/>
                </a:solidFill>
                <a:latin typeface="TT Positive DemiBold"/>
                <a:ea typeface="+mj-ea"/>
                <a:cs typeface="+mj-cs"/>
              </a:defRPr>
            </a:lvl1pPr>
          </a:lstStyle>
          <a:p>
            <a:pPr>
              <a:defRPr/>
            </a:pPr>
            <a:r>
              <a:t># whoami - Casual</a:t>
            </a:r>
          </a:p>
        </p:txBody>
      </p:sp>
      <p:sp>
        <p:nvSpPr>
          <p:cNvPr id="1693898116" name="TextBox 13"/>
          <p:cNvSpPr txBox="1"/>
          <p:nvPr/>
        </p:nvSpPr>
        <p:spPr bwMode="auto">
          <a:xfrm>
            <a:off x="587373" y="2095895"/>
            <a:ext cx="8391962" cy="1417355"/>
          </a:xfrm>
          <a:prstGeom prst="rect">
            <a:avLst/>
          </a:prstGeom>
          <a:noFill/>
        </p:spPr>
        <p:txBody>
          <a:bodyPr wrap="none" rtlCol="0">
            <a:spAutoFit/>
          </a:bodyPr>
          <a:lstStyle/>
          <a:p>
            <a:pPr>
              <a:defRPr/>
            </a:pPr>
            <a:r>
              <a:rPr lang="ru-RU" sz="2900" b="0">
                <a:solidFill>
                  <a:schemeClr val="tx2">
                    <a:lumMod val="50000"/>
                  </a:schemeClr>
                </a:solidFill>
                <a:latin typeface="TT Positive Ext DemiBold"/>
              </a:rPr>
              <a:t>( </a:t>
            </a:r>
            <a:r>
              <a:rPr lang="ru-RU" sz="2900" b="0" i="0" u="none" strike="noStrike" cap="none" spc="0">
                <a:solidFill>
                  <a:schemeClr val="bg1"/>
                </a:solidFill>
                <a:latin typeface="TT Positive Ext DemiBold"/>
                <a:cs typeface="TT Positive Ext DemiBold"/>
              </a:rPr>
              <a:t>Независимый исследователь </a:t>
            </a:r>
            <a:r>
              <a:rPr lang="ru-RU" sz="2900" b="0" i="0" u="none" strike="noStrike" cap="none" spc="0">
                <a:solidFill>
                  <a:schemeClr val="tx2">
                    <a:lumMod val="50000"/>
                  </a:schemeClr>
                </a:solidFill>
                <a:latin typeface="TT Positive Ext DemiBold"/>
                <a:cs typeface="TT Positive Ext DemiBold"/>
              </a:rPr>
              <a:t>= Безработный ) </a:t>
            </a:r>
            <a:r>
              <a:rPr lang="ru-RU" sz="2900" b="0" i="0" u="none" strike="noStrike" cap="none" spc="0">
                <a:solidFill>
                  <a:schemeClr val="bg1"/>
                </a:solidFill>
                <a:latin typeface="TT Positive Ext DemiBold"/>
                <a:cs typeface="TT Positive Ext DemiBold"/>
              </a:rPr>
              <a:t> </a:t>
            </a:r>
            <a:endParaRPr sz="2900" b="0" i="0" u="none" strike="noStrike" cap="none" spc="0">
              <a:solidFill>
                <a:schemeClr val="bg1"/>
              </a:solidFill>
              <a:latin typeface="TT Positive Ext DemiBold"/>
              <a:cs typeface="TT Positive Ext DemiBold"/>
            </a:endParaRPr>
          </a:p>
          <a:p>
            <a:pPr>
              <a:defRPr/>
            </a:pPr>
            <a:r>
              <a:rPr lang="ru-RU" sz="2900" b="0" i="0" u="none" strike="noStrike" cap="none" spc="0">
                <a:solidFill>
                  <a:schemeClr val="bg1"/>
                </a:solidFill>
                <a:latin typeface="TT Positive Ext DemiBold"/>
                <a:cs typeface="TT Positive Ext DemiBold"/>
              </a:rPr>
              <a:t>Находился в топ-50 хакеров на Standoff365</a:t>
            </a:r>
            <a:endParaRPr sz="2900" b="0">
              <a:solidFill>
                <a:schemeClr val="bg1"/>
              </a:solidFill>
              <a:latin typeface="TT Positive Ext DemiBold"/>
            </a:endParaRPr>
          </a:p>
          <a:p>
            <a:pPr>
              <a:defRPr/>
            </a:pPr>
            <a:r>
              <a:rPr lang="ru-RU" sz="2900" b="0">
                <a:solidFill>
                  <a:schemeClr val="bg1"/>
                </a:solidFill>
                <a:latin typeface="TT Positive Ext DemiBold"/>
              </a:rPr>
              <a:t>Недавно начал вести блог</a:t>
            </a:r>
            <a:endParaRPr sz="2900" b="0">
              <a:solidFill>
                <a:schemeClr val="bg1"/>
              </a:solidFill>
              <a:latin typeface="TT Positive Ext DemiBold"/>
            </a:endParaRPr>
          </a:p>
        </p:txBody>
      </p:sp>
      <p:sp>
        <p:nvSpPr>
          <p:cNvPr id="987796922" name="TextBox 14"/>
          <p:cNvSpPr txBox="1"/>
          <p:nvPr/>
        </p:nvSpPr>
        <p:spPr bwMode="auto">
          <a:xfrm>
            <a:off x="587373" y="4272192"/>
            <a:ext cx="4732898" cy="1859315"/>
          </a:xfrm>
          <a:prstGeom prst="rect">
            <a:avLst/>
          </a:prstGeom>
          <a:noFill/>
        </p:spPr>
        <p:txBody>
          <a:bodyPr wrap="none" rtlCol="0">
            <a:spAutoFit/>
          </a:bodyPr>
          <a:lstStyle/>
          <a:p>
            <a:pPr>
              <a:defRPr/>
            </a:pPr>
            <a:r>
              <a:rPr lang="ru-RU" sz="2900" b="0">
                <a:solidFill>
                  <a:schemeClr val="bg1"/>
                </a:solidFill>
                <a:latin typeface="TT Positive Ext DemiBold"/>
              </a:rPr>
              <a:t>Blog:      blog.ca.sual.in</a:t>
            </a:r>
            <a:endParaRPr sz="2900" b="0">
              <a:solidFill>
                <a:schemeClr val="bg1"/>
              </a:solidFill>
              <a:latin typeface="TT Positive Ext DemiBold"/>
            </a:endParaRPr>
          </a:p>
          <a:p>
            <a:pPr>
              <a:defRPr/>
            </a:pPr>
            <a:r>
              <a:rPr lang="ru-RU" sz="2900" b="0">
                <a:solidFill>
                  <a:schemeClr val="bg1"/>
                </a:solidFill>
                <a:latin typeface="TT Positive Ext DemiBold"/>
              </a:rPr>
              <a:t>BlogTg: @</a:t>
            </a:r>
            <a:r>
              <a:rPr lang="ru-RU" sz="2900" b="0" i="0" u="none" strike="noStrike" cap="none" spc="0">
                <a:solidFill>
                  <a:schemeClr val="bg1"/>
                </a:solidFill>
                <a:latin typeface="TT Positive Ext DemiBold"/>
                <a:cs typeface="TT Positive Ext DemiBold"/>
              </a:rPr>
              <a:t>CasualBlog</a:t>
            </a:r>
            <a:endParaRPr sz="2900" b="0">
              <a:solidFill>
                <a:schemeClr val="bg1"/>
              </a:solidFill>
              <a:latin typeface="TT Positive Ext DemiBold"/>
            </a:endParaRPr>
          </a:p>
          <a:p>
            <a:pPr>
              <a:defRPr/>
            </a:pPr>
            <a:r>
              <a:rPr lang="ru-RU" sz="2900" b="0" i="0" u="none" strike="noStrike" cap="none" spc="0">
                <a:solidFill>
                  <a:schemeClr val="bg1"/>
                </a:solidFill>
                <a:latin typeface="TT Positive Ext DemiBold"/>
                <a:cs typeface="TT Positive Ext DemiBold"/>
              </a:rPr>
              <a:t>TG:        @AlexeyInfosec</a:t>
            </a:r>
            <a:endParaRPr sz="2900" b="0" i="0" u="none" strike="noStrike" cap="none" spc="0">
              <a:solidFill>
                <a:schemeClr val="bg1"/>
              </a:solidFill>
              <a:latin typeface="TT Positive Ext DemiBold"/>
              <a:cs typeface="TT Positive Ext DemiBold"/>
            </a:endParaRPr>
          </a:p>
          <a:p>
            <a:pPr>
              <a:defRPr/>
            </a:pPr>
            <a:r>
              <a:rPr lang="ru-RU" sz="2900" b="0" i="0" u="none" strike="noStrike" cap="none" spc="0">
                <a:solidFill>
                  <a:schemeClr val="bg1"/>
                </a:solidFill>
                <a:latin typeface="TT Positive Ext DemiBold"/>
                <a:cs typeface="TT Positive Ext DemiBold"/>
              </a:rPr>
              <a:t>XMPP:   casual@pwned.life</a:t>
            </a:r>
            <a:endParaRPr sz="2900" b="0">
              <a:solidFill>
                <a:schemeClr val="bg1"/>
              </a:solidFill>
              <a:latin typeface="TT Positive Ext DemiBold"/>
            </a:endParaRPr>
          </a:p>
        </p:txBody>
      </p:sp>
      <p:pic>
        <p:nvPicPr>
          <p:cNvPr id="978332656" name="Picture 978332655"/>
          <p:cNvPicPr>
            <a:picLocks noChangeAspect="1"/>
          </p:cNvPicPr>
          <p:nvPr/>
        </p:nvPicPr>
        <p:blipFill>
          <a:blip r:embed="rId2"/>
          <a:stretch/>
        </p:blipFill>
        <p:spPr bwMode="auto">
          <a:xfrm>
            <a:off x="9404363" y="4231649"/>
            <a:ext cx="1940402" cy="1940402"/>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00">
        <p:fade/>
      </p:transition>
    </mc:Choice>
    <mc:Fallback xmlns:w="http://schemas.openxmlformats.org/wordprocessingml/2006/main" xmlns:m="http://schemas.openxmlformats.org/officeDocument/2006/math" xmlns="">
      <p:transition spd="fast" advClick="1">
        <p:fade thruBlk="0"/>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showMasterPhAnim="0">
  <p:cSld name="Slide_4">
    <p:spTree>
      <p:nvGrpSpPr>
        <p:cNvPr id="1" name=""/>
        <p:cNvGrpSpPr/>
        <p:nvPr/>
      </p:nvGrpSpPr>
      <p:grpSpPr bwMode="auto">
        <a:xfrm>
          <a:off x="0" y="0"/>
          <a:ext cx="0" cy="0"/>
          <a:chOff x="0" y="0"/>
          <a:chExt cx="0" cy="0"/>
        </a:xfrm>
      </p:grpSpPr>
      <p:sp>
        <p:nvSpPr>
          <p:cNvPr id="605586265" name="Заголовок 4"/>
          <p:cNvSpPr txBox="1">
            <a:spLocks noGrp="1"/>
          </p:cNvSpPr>
          <p:nvPr>
            <p:ph type="title"/>
          </p:nvPr>
        </p:nvSpPr>
        <p:spPr bwMode="auto">
          <a:xfrm>
            <a:off x="0" y="1452501"/>
            <a:ext cx="12224395" cy="1178779"/>
          </a:xfrm>
          <a:prstGeom prst="rect">
            <a:avLst/>
          </a:prstGeom>
          <a:noFill/>
          <a:ln>
            <a:noFill/>
          </a:ln>
          <a:effectLst/>
        </p:spPr>
        <p:txBody>
          <a:bodyPr lIns="0" tIns="0" rIns="0" bIns="0" anchor="t"/>
          <a:lstStyle/>
          <a:p>
            <a:pPr marL="0" algn="ctr">
              <a:lnSpc>
                <a:spcPct val="80000"/>
              </a:lnSpc>
              <a:spcBef>
                <a:spcPts val="0"/>
              </a:spcBef>
              <a:defRPr/>
            </a:pPr>
            <a:r>
              <a:rPr lang="ru-RU" sz="4800" b="0" i="0" u="none" strike="noStrike" cap="none" spc="-198">
                <a:solidFill>
                  <a:schemeClr val="bg1"/>
                </a:solidFill>
                <a:latin typeface="TT Positive DemiBold"/>
                <a:cs typeface="TT Positive DemiBold"/>
              </a:rPr>
              <a:t>Зачем этот доклад?</a:t>
            </a:r>
            <a:endParaRPr i="0">
              <a:solidFill>
                <a:schemeClr val="bg1"/>
              </a:solidFill>
            </a:endParaRPr>
          </a:p>
        </p:txBody>
      </p:sp>
      <p:sp>
        <p:nvSpPr>
          <p:cNvPr id="2036100086" name="TextBox 13"/>
          <p:cNvSpPr txBox="1"/>
          <p:nvPr/>
        </p:nvSpPr>
        <p:spPr bwMode="auto">
          <a:xfrm>
            <a:off x="2958950" y="3369595"/>
            <a:ext cx="6306708" cy="975394"/>
          </a:xfrm>
          <a:prstGeom prst="rect">
            <a:avLst/>
          </a:prstGeom>
          <a:noFill/>
        </p:spPr>
        <p:txBody>
          <a:bodyPr wrap="square" rtlCol="0">
            <a:spAutoFit/>
          </a:bodyPr>
          <a:lstStyle/>
          <a:p>
            <a:pPr algn="ctr">
              <a:defRPr/>
            </a:pPr>
            <a:r>
              <a:rPr lang="ru-RU" sz="2900" b="0" i="0" u="none" strike="noStrike" cap="none" spc="0">
                <a:solidFill>
                  <a:schemeClr val="bg1"/>
                </a:solidFill>
                <a:latin typeface="TT Positive Ext DemiBold"/>
                <a:cs typeface="TT Positive Ext DemiBold"/>
              </a:rPr>
              <a:t>1. Научить писать hack tools</a:t>
            </a:r>
            <a:endParaRPr sz="2900" b="0" i="0" u="none" strike="noStrike" cap="none" spc="0">
              <a:solidFill>
                <a:schemeClr val="bg1"/>
              </a:solidFill>
              <a:latin typeface="TT Positive Ext DemiBold"/>
              <a:cs typeface="TT Positive Ext DemiBold"/>
            </a:endParaRPr>
          </a:p>
          <a:p>
            <a:pPr algn="ctr">
              <a:defRPr/>
            </a:pPr>
            <a:r>
              <a:rPr lang="ru-RU" sz="2900" b="0" i="0" u="none" strike="noStrike" cap="none" spc="0">
                <a:solidFill>
                  <a:schemeClr val="bg1"/>
                </a:solidFill>
                <a:latin typeface="TT Positive Ext DemiBold"/>
                <a:cs typeface="TT Positive Ext DemiBold"/>
              </a:rPr>
              <a:t>2. Замотивировать их выкладывать</a:t>
            </a:r>
            <a:endParaRPr sz="2900" b="0">
              <a:solidFill>
                <a:schemeClr val="bg1"/>
              </a:solidFill>
              <a:latin typeface="TT Positive Ext DemiBold"/>
            </a:endParaRPr>
          </a:p>
        </p:txBody>
      </p:sp>
    </p:spTree>
  </p:cSld>
  <p:clrMapOvr>
    <a:masterClrMapping/>
  </p:clrMapOvr>
  <mc:AlternateContent xmlns:mc="http://schemas.openxmlformats.org/markup-compatibility/2006" xmlns:p14="http://schemas.microsoft.com/office/powerpoint/2010/main">
    <mc:Choice Requires="p14">
      <p:transition p14:dur="200">
        <p:fade/>
      </p:transition>
    </mc:Choice>
    <mc:Fallback xmlns:w="http://schemas.openxmlformats.org/wordprocessingml/2006/main" xmlns:m="http://schemas.openxmlformats.org/officeDocument/2006/math" xmlns="">
      <p:transition spd="fast" advClick="1">
        <p:fade thruBlk="0"/>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showMasterPhAnim="0">
  <p:cSld name="Slide_4">
    <p:spTree>
      <p:nvGrpSpPr>
        <p:cNvPr id="1" name=""/>
        <p:cNvGrpSpPr/>
        <p:nvPr/>
      </p:nvGrpSpPr>
      <p:grpSpPr bwMode="auto">
        <a:xfrm>
          <a:off x="0" y="0"/>
          <a:ext cx="0" cy="0"/>
          <a:chOff x="0" y="0"/>
          <a:chExt cx="0" cy="0"/>
        </a:xfrm>
      </p:grpSpPr>
      <p:sp>
        <p:nvSpPr>
          <p:cNvPr id="315448663" name="Заголовок 4"/>
          <p:cNvSpPr txBox="1">
            <a:spLocks noGrp="1"/>
          </p:cNvSpPr>
          <p:nvPr>
            <p:ph type="title"/>
          </p:nvPr>
        </p:nvSpPr>
        <p:spPr bwMode="auto">
          <a:xfrm>
            <a:off x="0" y="1232202"/>
            <a:ext cx="12224395" cy="899016"/>
          </a:xfrm>
          <a:prstGeom prst="rect">
            <a:avLst/>
          </a:prstGeom>
          <a:noFill/>
          <a:ln>
            <a:noFill/>
          </a:ln>
          <a:effectLst/>
        </p:spPr>
        <p:txBody>
          <a:bodyPr lIns="0" tIns="0" rIns="0" bIns="0" anchor="t"/>
          <a:lstStyle/>
          <a:p>
            <a:pPr marL="0" algn="ctr">
              <a:lnSpc>
                <a:spcPct val="80000"/>
              </a:lnSpc>
              <a:spcBef>
                <a:spcPts val="0"/>
              </a:spcBef>
              <a:defRPr/>
            </a:pPr>
            <a:r>
              <a:rPr lang="ru-RU" sz="4800" i="0" strike="noStrike" spc="-198">
                <a:solidFill>
                  <a:schemeClr val="bg1"/>
                </a:solidFill>
                <a:latin typeface="TT Positive DemiBold"/>
                <a:cs typeface="TT Positive DemiBold"/>
              </a:rPr>
              <a:t>License</a:t>
            </a:r>
            <a:endParaRPr i="0">
              <a:solidFill>
                <a:schemeClr val="bg1"/>
              </a:solidFill>
            </a:endParaRPr>
          </a:p>
        </p:txBody>
      </p:sp>
      <p:pic>
        <p:nvPicPr>
          <p:cNvPr id="412271782" name="Picture 412271781"/>
          <p:cNvPicPr>
            <a:picLocks noChangeAspect="1"/>
          </p:cNvPicPr>
          <p:nvPr/>
        </p:nvPicPr>
        <p:blipFill>
          <a:blip r:embed="rId2"/>
          <a:stretch/>
        </p:blipFill>
        <p:spPr bwMode="auto">
          <a:xfrm>
            <a:off x="3998229" y="2083593"/>
            <a:ext cx="4227937" cy="4227937"/>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00">
        <p:fade/>
      </p:transition>
    </mc:Choice>
    <mc:Fallback xmlns:w="http://schemas.openxmlformats.org/wordprocessingml/2006/main" xmlns:m="http://schemas.openxmlformats.org/officeDocument/2006/math" xmlns="">
      <p:transition spd="fast" advClick="1">
        <p:fade thruBlk="0"/>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showMasterPhAnim="0">
  <p:cSld name="Slide_4">
    <p:spTree>
      <p:nvGrpSpPr>
        <p:cNvPr id="1" name=""/>
        <p:cNvGrpSpPr/>
        <p:nvPr/>
      </p:nvGrpSpPr>
      <p:grpSpPr bwMode="auto">
        <a:xfrm>
          <a:off x="0" y="0"/>
          <a:ext cx="0" cy="0"/>
          <a:chOff x="0" y="0"/>
          <a:chExt cx="0" cy="0"/>
        </a:xfrm>
      </p:grpSpPr>
      <p:sp>
        <p:nvSpPr>
          <p:cNvPr id="1040274807" name="Заголовок 4"/>
          <p:cNvSpPr txBox="1">
            <a:spLocks noGrp="1"/>
          </p:cNvSpPr>
          <p:nvPr>
            <p:ph type="title"/>
          </p:nvPr>
        </p:nvSpPr>
        <p:spPr bwMode="auto">
          <a:xfrm>
            <a:off x="0" y="1333438"/>
            <a:ext cx="12224395" cy="2036157"/>
          </a:xfrm>
          <a:prstGeom prst="rect">
            <a:avLst/>
          </a:prstGeom>
          <a:noFill/>
          <a:ln>
            <a:noFill/>
          </a:ln>
          <a:effectLst/>
        </p:spPr>
        <p:txBody>
          <a:bodyPr lIns="0" tIns="0" rIns="0" bIns="0" anchor="t"/>
          <a:lstStyle/>
          <a:p>
            <a:pPr marL="0" algn="ctr">
              <a:lnSpc>
                <a:spcPct val="80000"/>
              </a:lnSpc>
              <a:spcBef>
                <a:spcPts val="0"/>
              </a:spcBef>
              <a:defRPr/>
            </a:pPr>
            <a:r>
              <a:rPr lang="ru-RU" sz="4800" b="0" i="0" u="none" strike="noStrike" cap="none" spc="-198">
                <a:solidFill>
                  <a:schemeClr val="bg1"/>
                </a:solidFill>
                <a:latin typeface="TT Positive DemiBold"/>
                <a:cs typeface="TT Positive DemiBold"/>
              </a:rPr>
              <a:t>Что такое OpenSource и Free Software?</a:t>
            </a:r>
            <a:endParaRPr i="0">
              <a:solidFill>
                <a:schemeClr val="bg1"/>
              </a:solidFill>
            </a:endParaRPr>
          </a:p>
        </p:txBody>
      </p:sp>
      <p:sp>
        <p:nvSpPr>
          <p:cNvPr id="552762237" name="TextBox 13"/>
          <p:cNvSpPr txBox="1"/>
          <p:nvPr/>
        </p:nvSpPr>
        <p:spPr bwMode="auto">
          <a:xfrm>
            <a:off x="1179375" y="4056414"/>
            <a:ext cx="9896311" cy="1371636"/>
          </a:xfrm>
          <a:prstGeom prst="rect">
            <a:avLst/>
          </a:prstGeom>
          <a:noFill/>
        </p:spPr>
        <p:txBody>
          <a:bodyPr wrap="square" rtlCol="0">
            <a:spAutoFit/>
          </a:bodyPr>
          <a:lstStyle/>
          <a:p>
            <a:pPr algn="l">
              <a:defRPr/>
            </a:pPr>
            <a:r>
              <a:rPr lang="ru-RU" sz="2800" b="0" i="0" u="none" strike="noStrike" cap="none" spc="0">
                <a:solidFill>
                  <a:schemeClr val="bg1"/>
                </a:solidFill>
                <a:latin typeface="TT Positive Ext DemiBold"/>
                <a:cs typeface="TT Positive Ext DemiBold"/>
              </a:rPr>
              <a:t>Свободное программное обеспечение (Free Software) — программы, которые делают то же самое, но уважают "основные" свободы пользователя</a:t>
            </a:r>
            <a:r>
              <a:rPr lang="ru-RU" sz="2800" b="0">
                <a:solidFill>
                  <a:schemeClr val="bg1"/>
                </a:solidFill>
                <a:latin typeface="TT Positive Ext DemiBold"/>
              </a:rPr>
              <a:t>.</a:t>
            </a:r>
            <a:endParaRPr sz="2800" b="0">
              <a:solidFill>
                <a:schemeClr val="bg1"/>
              </a:solidFill>
              <a:latin typeface="TT Positive Ext DemiBold"/>
            </a:endParaRPr>
          </a:p>
        </p:txBody>
      </p:sp>
      <p:sp>
        <p:nvSpPr>
          <p:cNvPr id="271055737" name="TextBox 13"/>
          <p:cNvSpPr txBox="1"/>
          <p:nvPr/>
        </p:nvSpPr>
        <p:spPr bwMode="auto">
          <a:xfrm>
            <a:off x="1179375" y="2703284"/>
            <a:ext cx="9896311" cy="944915"/>
          </a:xfrm>
          <a:prstGeom prst="rect">
            <a:avLst/>
          </a:prstGeom>
          <a:noFill/>
        </p:spPr>
        <p:txBody>
          <a:bodyPr wrap="square" rtlCol="0">
            <a:spAutoFit/>
          </a:bodyPr>
          <a:lstStyle/>
          <a:p>
            <a:pPr algn="l">
              <a:defRPr/>
            </a:pPr>
            <a:r>
              <a:rPr lang="ru-RU" sz="2800" b="0" i="0" u="none" strike="noStrike" cap="none" spc="0">
                <a:solidFill>
                  <a:schemeClr val="bg1"/>
                </a:solidFill>
                <a:latin typeface="TT Positive Ext DemiBold"/>
                <a:cs typeface="TT Positive Ext DemiBold"/>
              </a:rPr>
              <a:t>Открытое программное обеспечение (OpenSource Software) — программы с открытым исходным кодом.</a:t>
            </a:r>
            <a:endParaRPr sz="2800" b="0">
              <a:solidFill>
                <a:schemeClr val="bg1"/>
              </a:solidFill>
              <a:latin typeface="TT Positive Ext DemiBold"/>
            </a:endParaRPr>
          </a:p>
        </p:txBody>
      </p:sp>
    </p:spTree>
  </p:cSld>
  <p:clrMapOvr>
    <a:masterClrMapping/>
  </p:clrMapOvr>
  <mc:AlternateContent xmlns:mc="http://schemas.openxmlformats.org/markup-compatibility/2006" xmlns:p14="http://schemas.microsoft.com/office/powerpoint/2010/main">
    <mc:Choice Requires="p14">
      <p:transition p14:dur="200">
        <p:fade/>
      </p:transition>
    </mc:Choice>
    <mc:Fallback xmlns:w="http://schemas.openxmlformats.org/wordprocessingml/2006/main" xmlns:m="http://schemas.openxmlformats.org/officeDocument/2006/math" xmlns="">
      <p:transition spd="fast" advClick="1">
        <p:fade thruBlk="0"/>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0" fill="hold">
                                          <p:stCondLst>
                                            <p:cond delay="0"/>
                                          </p:stCondLst>
                                        </p:cTn>
                                        <p:tgtEl>
                                          <p:spTgt spid="271055737"/>
                                        </p:tgtEl>
                                        <p:attrNameLst>
                                          <p:attrName>style.visibility</p:attrName>
                                        </p:attrNameLst>
                                      </p:cBhvr>
                                      <p:to>
                                        <p:strVal val="visible"/>
                                      </p:to>
                                    </p:set>
                                    <p:animEffect transition="in" filter="fade">
                                      <p:cBhvr>
                                        <p:cTn id="7" dur="200"/>
                                        <p:tgtEl>
                                          <p:spTgt spid="27105573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0" fill="hold">
                                          <p:stCondLst>
                                            <p:cond delay="0"/>
                                          </p:stCondLst>
                                        </p:cTn>
                                        <p:tgtEl>
                                          <p:spTgt spid="552762237"/>
                                        </p:tgtEl>
                                        <p:attrNameLst>
                                          <p:attrName>style.visibility</p:attrName>
                                        </p:attrNameLst>
                                      </p:cBhvr>
                                      <p:to>
                                        <p:strVal val="visible"/>
                                      </p:to>
                                    </p:set>
                                    <p:animEffect transition="in" filter="fade">
                                      <p:cBhvr>
                                        <p:cTn id="12" dur="200"/>
                                        <p:tgtEl>
                                          <p:spTgt spid="5527622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name="Slide_4">
    <p:spTree>
      <p:nvGrpSpPr>
        <p:cNvPr id="1" name=""/>
        <p:cNvGrpSpPr/>
        <p:nvPr/>
      </p:nvGrpSpPr>
      <p:grpSpPr bwMode="auto">
        <a:xfrm>
          <a:off x="0" y="0"/>
          <a:ext cx="0" cy="0"/>
          <a:chOff x="0" y="0"/>
          <a:chExt cx="0" cy="0"/>
        </a:xfrm>
      </p:grpSpPr>
      <p:sp>
        <p:nvSpPr>
          <p:cNvPr id="738156090" name="Заголовок 4"/>
          <p:cNvSpPr txBox="1">
            <a:spLocks noGrp="1"/>
          </p:cNvSpPr>
          <p:nvPr>
            <p:ph type="title"/>
          </p:nvPr>
        </p:nvSpPr>
        <p:spPr bwMode="auto">
          <a:xfrm>
            <a:off x="0" y="1333438"/>
            <a:ext cx="12224395" cy="2036157"/>
          </a:xfrm>
          <a:prstGeom prst="rect">
            <a:avLst/>
          </a:prstGeom>
          <a:noFill/>
          <a:ln>
            <a:noFill/>
          </a:ln>
          <a:effectLst/>
        </p:spPr>
        <p:txBody>
          <a:bodyPr lIns="0" tIns="0" rIns="0" bIns="0" anchor="t"/>
          <a:lstStyle/>
          <a:p>
            <a:pPr marL="0" algn="ctr">
              <a:lnSpc>
                <a:spcPct val="80000"/>
              </a:lnSpc>
              <a:spcBef>
                <a:spcPts val="0"/>
              </a:spcBef>
              <a:defRPr/>
            </a:pPr>
            <a:r>
              <a:rPr lang="ru-RU" sz="4800" i="0" strike="noStrike" spc="-198">
                <a:solidFill>
                  <a:schemeClr val="bg1"/>
                </a:solidFill>
                <a:latin typeface="TT Positive DemiBold"/>
                <a:cs typeface="TT Positive DemiBold"/>
              </a:rPr>
              <a:t>«Важнейшие» свободы программы - GNU</a:t>
            </a:r>
            <a:endParaRPr i="0">
              <a:solidFill>
                <a:schemeClr val="bg1"/>
              </a:solidFill>
            </a:endParaRPr>
          </a:p>
        </p:txBody>
      </p:sp>
      <p:sp>
        <p:nvSpPr>
          <p:cNvPr id="811941589" name="TextBox 13"/>
          <p:cNvSpPr txBox="1"/>
          <p:nvPr/>
        </p:nvSpPr>
        <p:spPr bwMode="auto">
          <a:xfrm>
            <a:off x="1150217" y="2893347"/>
            <a:ext cx="9041335" cy="533435"/>
          </a:xfrm>
          <a:prstGeom prst="rect">
            <a:avLst/>
          </a:prstGeom>
          <a:noFill/>
        </p:spPr>
        <p:txBody>
          <a:bodyPr wrap="none" rtlCol="0">
            <a:spAutoFit/>
          </a:bodyPr>
          <a:lstStyle/>
          <a:p>
            <a:pPr>
              <a:defRPr/>
            </a:pPr>
            <a:r>
              <a:rPr lang="ru-RU" sz="2900" b="0" i="0" u="none" strike="noStrike" cap="none" spc="0">
                <a:solidFill>
                  <a:schemeClr val="bg1"/>
                </a:solidFill>
                <a:latin typeface="TT Positive Ext DemiBold"/>
                <a:cs typeface="TT Positive Ext DemiBold"/>
              </a:rPr>
              <a:t>0. Свобода запускать программу для любых целей.</a:t>
            </a:r>
            <a:endParaRPr sz="2900" b="0" i="0" u="none" strike="noStrike" cap="none" spc="0">
              <a:solidFill>
                <a:schemeClr val="bg1"/>
              </a:solidFill>
              <a:latin typeface="TT Positive Ext DemiBold"/>
              <a:cs typeface="TT Positive Ext DemiBold"/>
            </a:endParaRPr>
          </a:p>
        </p:txBody>
      </p:sp>
      <p:sp>
        <p:nvSpPr>
          <p:cNvPr id="1495216477" name="TextBox 13"/>
          <p:cNvSpPr txBox="1"/>
          <p:nvPr/>
        </p:nvSpPr>
        <p:spPr bwMode="auto">
          <a:xfrm>
            <a:off x="1150217" y="3426782"/>
            <a:ext cx="10630701" cy="533435"/>
          </a:xfrm>
          <a:prstGeom prst="rect">
            <a:avLst/>
          </a:prstGeom>
          <a:noFill/>
        </p:spPr>
        <p:txBody>
          <a:bodyPr wrap="none" rtlCol="0">
            <a:spAutoFit/>
          </a:bodyPr>
          <a:lstStyle/>
          <a:p>
            <a:pPr>
              <a:defRPr/>
            </a:pPr>
            <a:r>
              <a:rPr lang="ru-RU" sz="2900" b="0" i="0" u="none" strike="noStrike" cap="none" spc="0">
                <a:solidFill>
                  <a:schemeClr val="bg1"/>
                </a:solidFill>
                <a:latin typeface="TT Positive Ext DemiBold"/>
                <a:cs typeface="TT Positive Ext DemiBold"/>
              </a:rPr>
              <a:t>1. Свобода изучать и изменять программу для ваших целей.</a:t>
            </a:r>
            <a:endParaRPr sz="2900" b="0" i="0" u="none" strike="noStrike" cap="none" spc="0">
              <a:solidFill>
                <a:schemeClr val="bg1"/>
              </a:solidFill>
              <a:latin typeface="TT Positive Ext DemiBold"/>
              <a:cs typeface="TT Positive Ext DemiBold"/>
            </a:endParaRPr>
          </a:p>
        </p:txBody>
      </p:sp>
      <p:sp>
        <p:nvSpPr>
          <p:cNvPr id="1712406556" name="TextBox 13"/>
          <p:cNvSpPr txBox="1"/>
          <p:nvPr/>
        </p:nvSpPr>
        <p:spPr bwMode="auto">
          <a:xfrm>
            <a:off x="1150217" y="3960218"/>
            <a:ext cx="6107004" cy="533435"/>
          </a:xfrm>
          <a:prstGeom prst="rect">
            <a:avLst/>
          </a:prstGeom>
          <a:noFill/>
        </p:spPr>
        <p:txBody>
          <a:bodyPr wrap="none" rtlCol="0">
            <a:spAutoFit/>
          </a:bodyPr>
          <a:lstStyle/>
          <a:p>
            <a:pPr>
              <a:defRPr/>
            </a:pPr>
            <a:r>
              <a:rPr lang="ru-RU" sz="2900" b="0" i="0" u="none" strike="noStrike" cap="none" spc="0">
                <a:solidFill>
                  <a:schemeClr val="bg1"/>
                </a:solidFill>
                <a:latin typeface="TT Positive Ext DemiBold"/>
                <a:cs typeface="TT Positive Ext DemiBold"/>
              </a:rPr>
              <a:t>2. Свобода распространять копии.</a:t>
            </a:r>
            <a:endParaRPr sz="2900" b="0" i="0" u="none" strike="noStrike" cap="none" spc="0">
              <a:solidFill>
                <a:schemeClr val="bg1"/>
              </a:solidFill>
              <a:latin typeface="TT Positive Ext DemiBold"/>
              <a:cs typeface="TT Positive Ext DemiBold"/>
            </a:endParaRPr>
          </a:p>
        </p:txBody>
      </p:sp>
      <p:sp>
        <p:nvSpPr>
          <p:cNvPr id="2079841938" name="TextBox 13"/>
          <p:cNvSpPr txBox="1"/>
          <p:nvPr/>
        </p:nvSpPr>
        <p:spPr bwMode="auto">
          <a:xfrm>
            <a:off x="1150217" y="4493655"/>
            <a:ext cx="9923959" cy="533435"/>
          </a:xfrm>
          <a:prstGeom prst="rect">
            <a:avLst/>
          </a:prstGeom>
          <a:noFill/>
        </p:spPr>
        <p:txBody>
          <a:bodyPr wrap="none" rtlCol="0">
            <a:spAutoFit/>
          </a:bodyPr>
          <a:lstStyle/>
          <a:p>
            <a:pPr>
              <a:defRPr/>
            </a:pPr>
            <a:r>
              <a:rPr lang="ru-RU" sz="2900" b="0" i="0" u="none" strike="noStrike" cap="none" spc="0">
                <a:solidFill>
                  <a:schemeClr val="bg1"/>
                </a:solidFill>
                <a:latin typeface="TT Positive Ext DemiBold"/>
                <a:cs typeface="TT Positive Ext DemiBold"/>
              </a:rPr>
              <a:t>3. Свобода распространять модифицированные версии.</a:t>
            </a:r>
            <a:endParaRPr sz="2900" b="0" i="0" u="none" strike="noStrike" cap="none" spc="0">
              <a:solidFill>
                <a:schemeClr val="bg1"/>
              </a:solidFill>
              <a:latin typeface="TT Positive Ext DemiBold"/>
              <a:cs typeface="TT Positive Ext DemiBold"/>
            </a:endParaRPr>
          </a:p>
        </p:txBody>
      </p:sp>
    </p:spTree>
  </p:cSld>
  <p:clrMapOvr>
    <a:masterClrMapping/>
  </p:clrMapOvr>
  <mc:AlternateContent xmlns:mc="http://schemas.openxmlformats.org/markup-compatibility/2006" xmlns:p14="http://schemas.microsoft.com/office/powerpoint/2010/main">
    <mc:Choice Requires="p14">
      <p:transition p14:dur="200">
        <p:fade/>
      </p:transition>
    </mc:Choice>
    <mc:Fallback xmlns:w="http://schemas.openxmlformats.org/wordprocessingml/2006/main" xmlns:m="http://schemas.openxmlformats.org/officeDocument/2006/math" xmlns="">
      <p:transition spd="fast" advClick="1">
        <p:fade thruBlk="0"/>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0" fill="hold">
                                          <p:stCondLst>
                                            <p:cond delay="0"/>
                                          </p:stCondLst>
                                        </p:cTn>
                                        <p:tgtEl>
                                          <p:spTgt spid="811941589"/>
                                        </p:tgtEl>
                                        <p:attrNameLst>
                                          <p:attrName>style.visibility</p:attrName>
                                        </p:attrNameLst>
                                      </p:cBhvr>
                                      <p:to>
                                        <p:strVal val="visible"/>
                                      </p:to>
                                    </p:set>
                                    <p:animEffect transition="in" filter="fade">
                                      <p:cBhvr>
                                        <p:cTn id="7" dur="200"/>
                                        <p:tgtEl>
                                          <p:spTgt spid="81194158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0" fill="hold">
                                          <p:stCondLst>
                                            <p:cond delay="0"/>
                                          </p:stCondLst>
                                        </p:cTn>
                                        <p:tgtEl>
                                          <p:spTgt spid="1495216477"/>
                                        </p:tgtEl>
                                        <p:attrNameLst>
                                          <p:attrName>style.visibility</p:attrName>
                                        </p:attrNameLst>
                                      </p:cBhvr>
                                      <p:to>
                                        <p:strVal val="visible"/>
                                      </p:to>
                                    </p:set>
                                    <p:animEffect transition="in" filter="fade">
                                      <p:cBhvr>
                                        <p:cTn id="12" dur="200"/>
                                        <p:tgtEl>
                                          <p:spTgt spid="149521647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0" fill="hold">
                                          <p:stCondLst>
                                            <p:cond delay="0"/>
                                          </p:stCondLst>
                                        </p:cTn>
                                        <p:tgtEl>
                                          <p:spTgt spid="1712406556"/>
                                        </p:tgtEl>
                                        <p:attrNameLst>
                                          <p:attrName>style.visibility</p:attrName>
                                        </p:attrNameLst>
                                      </p:cBhvr>
                                      <p:to>
                                        <p:strVal val="visible"/>
                                      </p:to>
                                    </p:set>
                                    <p:animEffect transition="in" filter="fade">
                                      <p:cBhvr>
                                        <p:cTn id="17" dur="200"/>
                                        <p:tgtEl>
                                          <p:spTgt spid="171240655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0" fill="hold">
                                          <p:stCondLst>
                                            <p:cond delay="0"/>
                                          </p:stCondLst>
                                        </p:cTn>
                                        <p:tgtEl>
                                          <p:spTgt spid="2079841938"/>
                                        </p:tgtEl>
                                        <p:attrNameLst>
                                          <p:attrName>style.visibility</p:attrName>
                                        </p:attrNameLst>
                                      </p:cBhvr>
                                      <p:to>
                                        <p:strVal val="visible"/>
                                      </p:to>
                                    </p:set>
                                    <p:animEffect transition="in" filter="fade">
                                      <p:cBhvr>
                                        <p:cTn id="22" dur="200"/>
                                        <p:tgtEl>
                                          <p:spTgt spid="20798419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name="Slide_4">
    <p:spTree>
      <p:nvGrpSpPr>
        <p:cNvPr id="1" name=""/>
        <p:cNvGrpSpPr/>
        <p:nvPr/>
      </p:nvGrpSpPr>
      <p:grpSpPr bwMode="auto">
        <a:xfrm>
          <a:off x="0" y="0"/>
          <a:ext cx="0" cy="0"/>
          <a:chOff x="0" y="0"/>
          <a:chExt cx="0" cy="0"/>
        </a:xfrm>
      </p:grpSpPr>
      <p:sp>
        <p:nvSpPr>
          <p:cNvPr id="379105930" name="Заголовок 4"/>
          <p:cNvSpPr txBox="1">
            <a:spLocks noGrp="1"/>
          </p:cNvSpPr>
          <p:nvPr>
            <p:ph type="title"/>
          </p:nvPr>
        </p:nvSpPr>
        <p:spPr bwMode="auto">
          <a:xfrm>
            <a:off x="0" y="3074345"/>
            <a:ext cx="12224395" cy="704874"/>
          </a:xfrm>
          <a:prstGeom prst="rect">
            <a:avLst/>
          </a:prstGeom>
          <a:noFill/>
          <a:ln>
            <a:noFill/>
          </a:ln>
          <a:effectLst/>
        </p:spPr>
        <p:txBody>
          <a:bodyPr lIns="0" tIns="0" rIns="0" bIns="0" anchor="t"/>
          <a:lstStyle/>
          <a:p>
            <a:pPr marL="0" algn="ctr">
              <a:lnSpc>
                <a:spcPct val="80000"/>
              </a:lnSpc>
              <a:spcBef>
                <a:spcPts val="0"/>
              </a:spcBef>
              <a:defRPr/>
            </a:pPr>
            <a:r>
              <a:rPr lang="ru-RU" sz="4800" b="0" i="0" u="none" strike="noStrike" cap="none" spc="-198">
                <a:solidFill>
                  <a:schemeClr val="bg1"/>
                </a:solidFill>
                <a:latin typeface="TT Positive DemiBold"/>
                <a:cs typeface="TT Positive DemiBold"/>
              </a:rPr>
              <a:t> OpenSource = Free Software ? </a:t>
            </a:r>
            <a:endParaRPr i="0">
              <a:solidFill>
                <a:schemeClr val="bg1"/>
              </a:solidFill>
            </a:endParaRPr>
          </a:p>
        </p:txBody>
      </p:sp>
      <p:sp>
        <p:nvSpPr>
          <p:cNvPr id="573192764" name="TextBox 13"/>
          <p:cNvSpPr txBox="1"/>
          <p:nvPr/>
        </p:nvSpPr>
        <p:spPr bwMode="auto">
          <a:xfrm>
            <a:off x="427016" y="2893347"/>
            <a:ext cx="182988" cy="533435"/>
          </a:xfrm>
          <a:prstGeom prst="rect">
            <a:avLst/>
          </a:prstGeom>
          <a:noFill/>
        </p:spPr>
        <p:txBody>
          <a:bodyPr wrap="none" rtlCol="0">
            <a:spAutoFit/>
          </a:bodyPr>
          <a:lstStyle/>
          <a:p>
            <a:pPr>
              <a:defRPr/>
            </a:pPr>
            <a:endParaRPr lang="ru-RU" sz="2900" b="1" i="0" u="none" strike="noStrike" cap="none" spc="0">
              <a:solidFill>
                <a:schemeClr val="bg1"/>
              </a:solidFill>
              <a:latin typeface="TT Positive Ext DemiBold"/>
              <a:cs typeface="TT Positive Ext DemiBold"/>
            </a:endParaRPr>
          </a:p>
        </p:txBody>
      </p:sp>
    </p:spTree>
  </p:cSld>
  <p:clrMapOvr>
    <a:masterClrMapping/>
  </p:clrMapOvr>
  <mc:AlternateContent xmlns:mc="http://schemas.openxmlformats.org/markup-compatibility/2006" xmlns:p14="http://schemas.microsoft.com/office/powerpoint/2010/main">
    <mc:Choice Requires="p14">
      <p:transition p14:dur="200">
        <p:fade/>
      </p:transition>
    </mc:Choice>
    <mc:Fallback xmlns:w="http://schemas.openxmlformats.org/wordprocessingml/2006/main" xmlns:m="http://schemas.openxmlformats.org/officeDocument/2006/math" xmlns="">
      <p:transition spd="fast" advClick="1">
        <p:fade thruBlk="0"/>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showMasterPhAnim="0">
  <p:cSld name="Slide_4">
    <p:spTree>
      <p:nvGrpSpPr>
        <p:cNvPr id="1" name=""/>
        <p:cNvGrpSpPr/>
        <p:nvPr/>
      </p:nvGrpSpPr>
      <p:grpSpPr bwMode="auto">
        <a:xfrm>
          <a:off x="0" y="0"/>
          <a:ext cx="0" cy="0"/>
          <a:chOff x="0" y="0"/>
          <a:chExt cx="0" cy="0"/>
        </a:xfrm>
      </p:grpSpPr>
      <p:sp>
        <p:nvSpPr>
          <p:cNvPr id="1248242051" name="Заголовок 4"/>
          <p:cNvSpPr txBox="1">
            <a:spLocks noGrp="1"/>
          </p:cNvSpPr>
          <p:nvPr>
            <p:ph type="title"/>
          </p:nvPr>
        </p:nvSpPr>
        <p:spPr bwMode="auto">
          <a:xfrm>
            <a:off x="0" y="3074345"/>
            <a:ext cx="12224395" cy="704874"/>
          </a:xfrm>
          <a:prstGeom prst="rect">
            <a:avLst/>
          </a:prstGeom>
          <a:noFill/>
          <a:ln>
            <a:noFill/>
          </a:ln>
          <a:effectLst/>
        </p:spPr>
        <p:txBody>
          <a:bodyPr lIns="0" tIns="0" rIns="0" bIns="0" anchor="t"/>
          <a:lstStyle/>
          <a:p>
            <a:pPr marL="0" algn="ctr">
              <a:lnSpc>
                <a:spcPct val="80000"/>
              </a:lnSpc>
              <a:spcBef>
                <a:spcPts val="0"/>
              </a:spcBef>
              <a:defRPr/>
            </a:pPr>
            <a:r>
              <a:rPr lang="ru-RU" sz="4800" b="0" i="0" u="none" strike="noStrike" cap="none" spc="-198">
                <a:solidFill>
                  <a:schemeClr val="bg1"/>
                </a:solidFill>
                <a:latin typeface="TT Positive DemiBold"/>
                <a:cs typeface="TT Positive DemiBold"/>
              </a:rPr>
              <a:t> OpenSource != Free Software </a:t>
            </a:r>
            <a:endParaRPr i="0">
              <a:solidFill>
                <a:schemeClr val="bg1"/>
              </a:solidFill>
            </a:endParaRPr>
          </a:p>
        </p:txBody>
      </p:sp>
      <p:sp>
        <p:nvSpPr>
          <p:cNvPr id="1917021991" name="TextBox 13"/>
          <p:cNvSpPr txBox="1"/>
          <p:nvPr/>
        </p:nvSpPr>
        <p:spPr bwMode="auto">
          <a:xfrm>
            <a:off x="427016" y="2893347"/>
            <a:ext cx="182988" cy="533435"/>
          </a:xfrm>
          <a:prstGeom prst="rect">
            <a:avLst/>
          </a:prstGeom>
          <a:noFill/>
        </p:spPr>
        <p:txBody>
          <a:bodyPr wrap="none" rtlCol="0">
            <a:spAutoFit/>
          </a:bodyPr>
          <a:lstStyle/>
          <a:p>
            <a:pPr>
              <a:defRPr/>
            </a:pPr>
            <a:endParaRPr lang="ru-RU" sz="2900" b="1" i="0" u="none" strike="noStrike" cap="none" spc="0">
              <a:solidFill>
                <a:schemeClr val="bg1"/>
              </a:solidFill>
              <a:latin typeface="TT Positive Ext DemiBold"/>
              <a:cs typeface="TT Positive Ext DemiBold"/>
            </a:endParaRPr>
          </a:p>
        </p:txBody>
      </p:sp>
    </p:spTree>
  </p:cSld>
  <p:clrMapOvr>
    <a:masterClrMapping/>
  </p:clrMapOvr>
  <mc:AlternateContent xmlns:mc="http://schemas.openxmlformats.org/markup-compatibility/2006" xmlns:p14="http://schemas.microsoft.com/office/powerpoint/2010/main">
    <mc:Choice Requires="p14">
      <p:transition p14:dur="200">
        <p:fade/>
      </p:transition>
    </mc:Choice>
    <mc:Fallback xmlns:w="http://schemas.openxmlformats.org/wordprocessingml/2006/main" xmlns:m="http://schemas.openxmlformats.org/officeDocument/2006/math" xmlns="">
      <p:transition spd="fast" advClick="1">
        <p:fade thruBlk="0"/>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showMasterPhAnim="0">
  <p:cSld name="Slide_4">
    <p:spTree>
      <p:nvGrpSpPr>
        <p:cNvPr id="1" name=""/>
        <p:cNvGrpSpPr/>
        <p:nvPr/>
      </p:nvGrpSpPr>
      <p:grpSpPr bwMode="auto">
        <a:xfrm>
          <a:off x="0" y="0"/>
          <a:ext cx="0" cy="0"/>
          <a:chOff x="0" y="0"/>
          <a:chExt cx="0" cy="0"/>
        </a:xfrm>
      </p:grpSpPr>
      <p:sp>
        <p:nvSpPr>
          <p:cNvPr id="1718035921" name="Заголовок 4"/>
          <p:cNvSpPr txBox="1">
            <a:spLocks noGrp="1"/>
          </p:cNvSpPr>
          <p:nvPr>
            <p:ph type="title"/>
          </p:nvPr>
        </p:nvSpPr>
        <p:spPr bwMode="auto">
          <a:xfrm>
            <a:off x="0" y="1333438"/>
            <a:ext cx="12224395" cy="2036157"/>
          </a:xfrm>
          <a:prstGeom prst="rect">
            <a:avLst/>
          </a:prstGeom>
          <a:noFill/>
          <a:ln>
            <a:noFill/>
          </a:ln>
          <a:effectLst/>
        </p:spPr>
        <p:txBody>
          <a:bodyPr lIns="0" tIns="0" rIns="0" bIns="0" anchor="t"/>
          <a:lstStyle/>
          <a:p>
            <a:pPr marL="0" algn="ctr">
              <a:lnSpc>
                <a:spcPct val="80000"/>
              </a:lnSpc>
              <a:spcBef>
                <a:spcPts val="0"/>
              </a:spcBef>
              <a:defRPr/>
            </a:pPr>
            <a:r>
              <a:rPr lang="ru-RU" sz="4800" i="0" strike="noStrike" spc="-198">
                <a:solidFill>
                  <a:schemeClr val="bg1"/>
                </a:solidFill>
                <a:latin typeface="TT Positive DemiBold"/>
                <a:cs typeface="TT Positive DemiBold"/>
              </a:rPr>
              <a:t>Идеология</a:t>
            </a:r>
            <a:endParaRPr i="0">
              <a:solidFill>
                <a:schemeClr val="bg1"/>
              </a:solidFill>
            </a:endParaRPr>
          </a:p>
        </p:txBody>
      </p:sp>
      <p:pic>
        <p:nvPicPr>
          <p:cNvPr id="426121802" name="Picture 426121801"/>
          <p:cNvPicPr>
            <a:picLocks noChangeAspect="1"/>
          </p:cNvPicPr>
          <p:nvPr/>
        </p:nvPicPr>
        <p:blipFill>
          <a:blip r:embed="rId2"/>
          <a:srcRect l="49798"/>
          <a:stretch/>
        </p:blipFill>
        <p:spPr bwMode="auto">
          <a:xfrm>
            <a:off x="2373635" y="2176596"/>
            <a:ext cx="3185021" cy="3571935"/>
          </a:xfrm>
          <a:prstGeom prst="rect">
            <a:avLst/>
          </a:prstGeom>
        </p:spPr>
      </p:pic>
      <p:pic>
        <p:nvPicPr>
          <p:cNvPr id="362070891" name="Picture 362070890"/>
          <p:cNvPicPr>
            <a:picLocks noChangeAspect="1"/>
          </p:cNvPicPr>
          <p:nvPr/>
        </p:nvPicPr>
        <p:blipFill>
          <a:blip r:embed="rId2"/>
          <a:srcRect r="49237"/>
          <a:stretch/>
        </p:blipFill>
        <p:spPr bwMode="auto">
          <a:xfrm>
            <a:off x="6796776" y="2176596"/>
            <a:ext cx="3220629" cy="3571935"/>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00">
        <p:fade/>
      </p:transition>
    </mc:Choice>
    <mc:Fallback xmlns:w="http://schemas.openxmlformats.org/wordprocessingml/2006/main" xmlns:m="http://schemas.openxmlformats.org/officeDocument/2006/math" xmlns="">
      <p:transition spd="fast" advClick="1">
        <p:fade thruBlk="0"/>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2108136101" name="Picture 2108136100"/>
          <p:cNvPicPr>
            <a:picLocks noChangeAspect="1"/>
          </p:cNvPicPr>
          <p:nvPr/>
        </p:nvPicPr>
        <p:blipFill>
          <a:blip r:embed="rId2"/>
          <a:stretch/>
        </p:blipFill>
        <p:spPr bwMode="auto">
          <a:xfrm>
            <a:off x="2357437" y="1054893"/>
            <a:ext cx="7587105" cy="5053011"/>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00">
        <p:fade/>
      </p:transition>
    </mc:Choice>
    <mc:Fallback xmlns:w="http://schemas.openxmlformats.org/wordprocessingml/2006/main" xmlns:m="http://schemas.openxmlformats.org/officeDocument/2006/math" xmlns="">
      <p:transition spd="fast" advClick="1">
        <p:fade thruBlk="0"/>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1959962102" name="Picture 1959962101"/>
          <p:cNvPicPr>
            <a:picLocks noChangeAspect="1"/>
          </p:cNvPicPr>
          <p:nvPr/>
        </p:nvPicPr>
        <p:blipFill>
          <a:blip r:embed="rId2"/>
          <a:stretch/>
        </p:blipFill>
        <p:spPr bwMode="auto">
          <a:xfrm>
            <a:off x="4720269" y="226218"/>
            <a:ext cx="2579493" cy="6429374"/>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00">
        <p:fade/>
      </p:transition>
    </mc:Choice>
    <mc:Fallback xmlns:w="http://schemas.openxmlformats.org/wordprocessingml/2006/main" xmlns:m="http://schemas.openxmlformats.org/officeDocument/2006/math" xmlns="">
      <p:transition spd="fast" advClick="1">
        <p:fade thruBlk="0"/>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830795545" name="Заголовок 4"/>
          <p:cNvSpPr txBox="1">
            <a:spLocks noGrp="1"/>
          </p:cNvSpPr>
          <p:nvPr/>
        </p:nvSpPr>
        <p:spPr bwMode="auto">
          <a:xfrm>
            <a:off x="-122463" y="2000188"/>
            <a:ext cx="12224395" cy="1279132"/>
          </a:xfrm>
          <a:prstGeom prst="rect">
            <a:avLst/>
          </a:prstGeom>
          <a:noFill/>
          <a:ln>
            <a:noFill/>
          </a:ln>
          <a:effectLst/>
        </p:spPr>
        <p:txBody>
          <a:bodyPr vertOverflow="overflow" horzOverflow="overflow" vert="horz" wrap="square" lIns="0" tIns="0" rIns="0" bIns="0" numCol="1" spcCol="0" rtlCol="0" fromWordArt="0" anchor="t" anchorCtr="0" forceAA="0" compatLnSpc="0">
            <a:normAutofit fontScale="75000" lnSpcReduction="15000"/>
          </a:bodyPr>
          <a:lstStyle>
            <a:lvl1pPr algn="l" defTabSz="914400">
              <a:lnSpc>
                <a:spcPct val="80000"/>
              </a:lnSpc>
              <a:spcBef>
                <a:spcPts val="0"/>
              </a:spcBef>
              <a:buNone/>
              <a:defRPr sz="6000" b="0" i="0">
                <a:solidFill>
                  <a:schemeClr val="bg1"/>
                </a:solidFill>
                <a:latin typeface="TT Positive DemiBold"/>
                <a:ea typeface="+mj-ea"/>
                <a:cs typeface="+mj-cs"/>
              </a:defRPr>
            </a:lvl1pPr>
          </a:lstStyle>
          <a:p>
            <a:pPr marL="0" algn="ctr">
              <a:lnSpc>
                <a:spcPct val="80000"/>
              </a:lnSpc>
              <a:spcBef>
                <a:spcPts val="0"/>
              </a:spcBef>
              <a:defRPr/>
            </a:pPr>
            <a:r>
              <a:rPr lang="ru-RU" sz="7200" b="0" i="0" u="none" strike="noStrike" cap="none" spc="-198">
                <a:solidFill>
                  <a:schemeClr val="bg1"/>
                </a:solidFill>
                <a:latin typeface="TT Positive DemiBold"/>
                <a:cs typeface="TT Positive DemiBold"/>
              </a:rPr>
              <a:t>Don’t be evil*</a:t>
            </a:r>
          </a:p>
          <a:p>
            <a:pPr marL="0" algn="ctr">
              <a:lnSpc>
                <a:spcPct val="80000"/>
              </a:lnSpc>
              <a:spcBef>
                <a:spcPts val="0"/>
              </a:spcBef>
              <a:defRPr/>
            </a:pPr>
            <a:r>
              <a:rPr lang="ru-RU" sz="7200" b="0" i="0" u="none" strike="noStrike" cap="none" spc="-198">
                <a:solidFill>
                  <a:schemeClr val="tx2">
                    <a:lumMod val="50000"/>
                  </a:schemeClr>
                </a:solidFill>
                <a:latin typeface="TT Positive DemiBold"/>
                <a:cs typeface="TT Positive DemiBold"/>
              </a:rPr>
              <a:t>Unless It’s Profitable</a:t>
            </a:r>
            <a:endParaRPr sz="7200" i="0">
              <a:solidFill>
                <a:schemeClr val="tx2">
                  <a:lumMod val="50000"/>
                </a:schemeClr>
              </a:solidFill>
            </a:endParaRPr>
          </a:p>
        </p:txBody>
      </p:sp>
      <p:pic>
        <p:nvPicPr>
          <p:cNvPr id="1628447547" name="Picture 1628447546"/>
          <p:cNvPicPr>
            <a:picLocks noChangeAspect="1"/>
          </p:cNvPicPr>
          <p:nvPr/>
        </p:nvPicPr>
        <p:blipFill>
          <a:blip r:embed="rId2"/>
          <a:srcRect t="18176" b="18218"/>
          <a:stretch/>
        </p:blipFill>
        <p:spPr bwMode="auto">
          <a:xfrm>
            <a:off x="3193116" y="3442981"/>
            <a:ext cx="5593230" cy="2001123"/>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00">
        <p:fade/>
      </p:transition>
    </mc:Choice>
    <mc:Fallback xmlns:w="http://schemas.openxmlformats.org/wordprocessingml/2006/main" xmlns:m="http://schemas.openxmlformats.org/officeDocument/2006/math" xmlns="">
      <p:transition spd="fast" advClick="1">
        <p:fade thruBlk="0"/>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showMasterPhAnim="0">
  <p:cSld name="Slide_4">
    <p:spTree>
      <p:nvGrpSpPr>
        <p:cNvPr id="1" name=""/>
        <p:cNvGrpSpPr/>
        <p:nvPr/>
      </p:nvGrpSpPr>
      <p:grpSpPr bwMode="auto">
        <a:xfrm>
          <a:off x="0" y="0"/>
          <a:ext cx="0" cy="0"/>
          <a:chOff x="0" y="0"/>
          <a:chExt cx="0" cy="0"/>
        </a:xfrm>
      </p:grpSpPr>
      <p:sp>
        <p:nvSpPr>
          <p:cNvPr id="1237674122" name="Заголовок 4"/>
          <p:cNvSpPr txBox="1">
            <a:spLocks noGrp="1"/>
          </p:cNvSpPr>
          <p:nvPr>
            <p:ph type="title"/>
          </p:nvPr>
        </p:nvSpPr>
        <p:spPr bwMode="auto">
          <a:xfrm>
            <a:off x="0" y="2925474"/>
            <a:ext cx="12224395" cy="870918"/>
          </a:xfrm>
          <a:prstGeom prst="rect">
            <a:avLst/>
          </a:prstGeom>
          <a:noFill/>
          <a:ln>
            <a:noFill/>
          </a:ln>
          <a:effectLst/>
        </p:spPr>
        <p:txBody>
          <a:bodyPr lIns="0" tIns="0" rIns="0" bIns="0" anchor="t"/>
          <a:lstStyle/>
          <a:p>
            <a:pPr marL="0" algn="ctr">
              <a:lnSpc>
                <a:spcPct val="80000"/>
              </a:lnSpc>
              <a:spcBef>
                <a:spcPts val="0"/>
              </a:spcBef>
              <a:defRPr/>
            </a:pPr>
            <a:r>
              <a:rPr lang="ru-RU" sz="7200" b="0" i="0" u="none" strike="noStrike" cap="none" spc="-198">
                <a:solidFill>
                  <a:schemeClr val="bg1"/>
                </a:solidFill>
                <a:latin typeface="TT Positive DemiBold"/>
                <a:cs typeface="TT Positive DemiBold"/>
              </a:rPr>
              <a:t>Literally 1984</a:t>
            </a:r>
            <a:endParaRPr sz="7200" i="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p14:dur="200">
        <p:fade/>
      </p:transition>
    </mc:Choice>
    <mc:Fallback xmlns:w="http://schemas.openxmlformats.org/wordprocessingml/2006/main" xmlns:m="http://schemas.openxmlformats.org/officeDocument/2006/math" xmlns="">
      <p:transition spd="fast" advClick="1">
        <p:fade thruBlk="0"/>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showMasterPhAnim="0">
  <p:cSld name="Slide_4">
    <p:spTree>
      <p:nvGrpSpPr>
        <p:cNvPr id="1" name=""/>
        <p:cNvGrpSpPr/>
        <p:nvPr/>
      </p:nvGrpSpPr>
      <p:grpSpPr bwMode="auto">
        <a:xfrm>
          <a:off x="0" y="0"/>
          <a:ext cx="0" cy="0"/>
          <a:chOff x="0" y="0"/>
          <a:chExt cx="0" cy="0"/>
        </a:xfrm>
      </p:grpSpPr>
      <p:sp>
        <p:nvSpPr>
          <p:cNvPr id="1384267543" name="Заголовок 4"/>
          <p:cNvSpPr txBox="1">
            <a:spLocks noGrp="1"/>
          </p:cNvSpPr>
          <p:nvPr>
            <p:ph type="title"/>
          </p:nvPr>
        </p:nvSpPr>
        <p:spPr bwMode="auto">
          <a:xfrm>
            <a:off x="0" y="1333438"/>
            <a:ext cx="12224395" cy="1034203"/>
          </a:xfrm>
          <a:prstGeom prst="rect">
            <a:avLst/>
          </a:prstGeom>
          <a:noFill/>
          <a:ln>
            <a:noFill/>
          </a:ln>
          <a:effectLst/>
        </p:spPr>
        <p:txBody>
          <a:bodyPr lIns="0" tIns="0" rIns="0" bIns="0" anchor="t"/>
          <a:lstStyle/>
          <a:p>
            <a:pPr marL="0" algn="ctr">
              <a:lnSpc>
                <a:spcPct val="80000"/>
              </a:lnSpc>
              <a:spcBef>
                <a:spcPts val="0"/>
              </a:spcBef>
              <a:defRPr/>
            </a:pPr>
            <a:r>
              <a:rPr lang="ru-RU" sz="4800" b="0" i="0" strike="noStrike" spc="-198">
                <a:solidFill>
                  <a:schemeClr val="bg1"/>
                </a:solidFill>
                <a:latin typeface="TT Positive DemiBold"/>
                <a:cs typeface="TT Positive DemiBold"/>
              </a:rPr>
              <a:t>Лицензии</a:t>
            </a:r>
            <a:endParaRPr b="0" i="0">
              <a:solidFill>
                <a:schemeClr val="bg1"/>
              </a:solidFill>
            </a:endParaRPr>
          </a:p>
        </p:txBody>
      </p:sp>
      <p:sp>
        <p:nvSpPr>
          <p:cNvPr id="140700689" name="TextBox 13"/>
          <p:cNvSpPr txBox="1"/>
          <p:nvPr/>
        </p:nvSpPr>
        <p:spPr bwMode="auto">
          <a:xfrm>
            <a:off x="600107" y="2240204"/>
            <a:ext cx="11296880" cy="2301275"/>
          </a:xfrm>
          <a:prstGeom prst="rect">
            <a:avLst/>
          </a:prstGeom>
          <a:noFill/>
        </p:spPr>
        <p:txBody>
          <a:bodyPr vertOverflow="overflow" horzOverflow="overflow" vert="horz" wrap="square" lIns="91440" tIns="45720" rIns="91440" bIns="45720" numCol="2" spcCol="0" rtlCol="0" fromWordArt="0" anchor="t" anchorCtr="0" forceAA="0" compatLnSpc="0">
            <a:spAutoFit/>
          </a:bodyPr>
          <a:lstStyle/>
          <a:p>
            <a:pPr algn="ctr">
              <a:defRPr/>
            </a:pPr>
            <a:r>
              <a:rPr lang="ru-RU" sz="2900" b="1">
                <a:solidFill>
                  <a:schemeClr val="bg1"/>
                </a:solidFill>
                <a:latin typeface="TT Positive Ext DemiBold"/>
              </a:rPr>
              <a:t>Permissive</a:t>
            </a:r>
          </a:p>
          <a:p>
            <a:pPr algn="ctr">
              <a:defRPr/>
            </a:pPr>
            <a:endParaRPr lang="ru-RU" sz="2900" b="1">
              <a:solidFill>
                <a:schemeClr val="bg1"/>
              </a:solidFill>
              <a:latin typeface="TT Positive Ext DemiBold"/>
            </a:endParaRPr>
          </a:p>
          <a:p>
            <a:pPr marL="405036" indent="-405036" algn="l">
              <a:buFont typeface="Arial"/>
              <a:buChar char="•"/>
              <a:defRPr/>
            </a:pPr>
            <a:r>
              <a:rPr lang="ru-RU" sz="2900" b="0">
                <a:solidFill>
                  <a:schemeClr val="bg1"/>
                </a:solidFill>
                <a:latin typeface="TT Positive Ext DemiBold"/>
              </a:rPr>
              <a:t>MIT License</a:t>
            </a:r>
            <a:endParaRPr sz="2900" b="0">
              <a:solidFill>
                <a:schemeClr val="bg1"/>
              </a:solidFill>
              <a:latin typeface="TT Positive Ext DemiBold"/>
            </a:endParaRPr>
          </a:p>
          <a:p>
            <a:pPr marL="405036" indent="-405036" algn="l">
              <a:buFont typeface="Arial"/>
              <a:buChar char="•"/>
              <a:defRPr/>
            </a:pPr>
            <a:r>
              <a:rPr lang="ru-RU" sz="2900" b="0">
                <a:solidFill>
                  <a:schemeClr val="bg1"/>
                </a:solidFill>
                <a:latin typeface="TT Positive Ext DemiBold"/>
              </a:rPr>
              <a:t>Apache 2.0 License</a:t>
            </a:r>
          </a:p>
          <a:p>
            <a:pPr marL="405036" indent="-405036" algn="l">
              <a:buFont typeface="Arial"/>
              <a:buChar char="•"/>
              <a:defRPr/>
            </a:pPr>
            <a:r>
              <a:rPr lang="ru-RU" sz="2900" b="0" i="0" u="none" strike="noStrike" cap="none" spc="0">
                <a:solidFill>
                  <a:schemeClr val="bg1"/>
                </a:solidFill>
                <a:latin typeface="TT Positive Ext DemiBold"/>
                <a:cs typeface="TT Positive Ext DemiBold"/>
              </a:rPr>
              <a:t>BSD-3-Clause </a:t>
            </a:r>
            <a:endParaRPr lang="ru-RU" sz="2900" b="0">
              <a:solidFill>
                <a:schemeClr val="bg1"/>
              </a:solidFill>
              <a:latin typeface="TT Positive Ext DemiBold"/>
            </a:endParaRPr>
          </a:p>
          <a:p>
            <a:pPr algn="ctr">
              <a:defRPr/>
            </a:pPr>
            <a:r>
              <a:rPr lang="ru-RU" sz="2900" b="1">
                <a:solidFill>
                  <a:schemeClr val="bg1"/>
                </a:solidFill>
                <a:latin typeface="TT Positive Ext DemiBold"/>
              </a:rPr>
              <a:t>Copyleft</a:t>
            </a:r>
          </a:p>
          <a:p>
            <a:pPr algn="ctr">
              <a:defRPr/>
            </a:pPr>
            <a:endParaRPr lang="ru-RU" sz="2900" b="1">
              <a:solidFill>
                <a:schemeClr val="bg1"/>
              </a:solidFill>
              <a:latin typeface="TT Positive Ext DemiBold"/>
            </a:endParaRPr>
          </a:p>
          <a:p>
            <a:pPr marL="405036" indent="-405036" algn="l">
              <a:buFont typeface="Arial"/>
              <a:buChar char="•"/>
              <a:defRPr/>
            </a:pPr>
            <a:r>
              <a:rPr lang="ru-RU" sz="2900" b="0">
                <a:solidFill>
                  <a:schemeClr val="bg1"/>
                </a:solidFill>
                <a:latin typeface="TT Positive Ext DemiBold"/>
              </a:rPr>
              <a:t>GNU GPLv3</a:t>
            </a:r>
          </a:p>
          <a:p>
            <a:pPr marL="405036" indent="-405036" algn="l">
              <a:buFont typeface="Arial"/>
              <a:buChar char="•"/>
              <a:defRPr/>
            </a:pPr>
            <a:r>
              <a:rPr lang="ru-RU" sz="2900" b="0" i="0" u="none" strike="noStrike" cap="none" spc="0">
                <a:solidFill>
                  <a:schemeClr val="bg1"/>
                </a:solidFill>
                <a:latin typeface="TT Positive Ext DemiBold"/>
                <a:cs typeface="TT Positive Ext DemiBold"/>
              </a:rPr>
              <a:t>GNU AGPLv3</a:t>
            </a:r>
            <a:endParaRPr lang="ru-RU" sz="2900" b="0">
              <a:solidFill>
                <a:schemeClr val="bg1"/>
              </a:solidFill>
              <a:latin typeface="TT Positive Ext DemiBold"/>
            </a:endParaRPr>
          </a:p>
          <a:p>
            <a:pPr marL="405036" indent="-405036" algn="l">
              <a:buFont typeface="Arial"/>
              <a:buChar char="•"/>
              <a:defRPr/>
            </a:pPr>
            <a:r>
              <a:rPr lang="ru-RU" sz="2900" b="0" i="0" u="none" strike="noStrike" cap="none" spc="0">
                <a:solidFill>
                  <a:schemeClr val="bg1"/>
                </a:solidFill>
                <a:latin typeface="TT Positive Ext DemiBold"/>
                <a:cs typeface="TT Positive Ext DemiBold"/>
              </a:rPr>
              <a:t>GNU LGPLv3</a:t>
            </a:r>
            <a:endParaRPr lang="ru-RU" sz="2900" b="0">
              <a:solidFill>
                <a:schemeClr val="bg1"/>
              </a:solidFill>
              <a:latin typeface="TT Positive Ext DemiBold"/>
            </a:endParaRPr>
          </a:p>
        </p:txBody>
      </p:sp>
    </p:spTree>
  </p:cSld>
  <p:clrMapOvr>
    <a:masterClrMapping/>
  </p:clrMapOvr>
  <mc:AlternateContent xmlns:mc="http://schemas.openxmlformats.org/markup-compatibility/2006" xmlns:p14="http://schemas.microsoft.com/office/powerpoint/2010/main">
    <mc:Choice Requires="p14">
      <p:transition p14:dur="200">
        <p:fade/>
      </p:transition>
    </mc:Choice>
    <mc:Fallback xmlns:w="http://schemas.openxmlformats.org/wordprocessingml/2006/main" xmlns:m="http://schemas.openxmlformats.org/officeDocument/2006/math" xmlns="">
      <p:transition spd="fast" advClick="1">
        <p:fade thruBlk="0"/>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150668462" name="Picture 150668461"/>
          <p:cNvPicPr>
            <a:picLocks noChangeAspect="1"/>
          </p:cNvPicPr>
          <p:nvPr/>
        </p:nvPicPr>
        <p:blipFill>
          <a:blip r:embed="rId2"/>
          <a:stretch/>
        </p:blipFill>
        <p:spPr bwMode="auto">
          <a:xfrm>
            <a:off x="2438399" y="890587"/>
            <a:ext cx="7315200" cy="5076824"/>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00">
        <p:fade/>
      </p:transition>
    </mc:Choice>
    <mc:Fallback xmlns:w="http://schemas.openxmlformats.org/wordprocessingml/2006/main" xmlns:m="http://schemas.openxmlformats.org/officeDocument/2006/math" xmlns="">
      <p:transition spd="fast" advClick="1">
        <p:fade thruBlk="0"/>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showMasterPhAnim="0">
  <p:cSld name="Slide_4">
    <p:spTree>
      <p:nvGrpSpPr>
        <p:cNvPr id="1" name=""/>
        <p:cNvGrpSpPr/>
        <p:nvPr/>
      </p:nvGrpSpPr>
      <p:grpSpPr bwMode="auto">
        <a:xfrm>
          <a:off x="0" y="0"/>
          <a:ext cx="0" cy="0"/>
          <a:chOff x="0" y="0"/>
          <a:chExt cx="0" cy="0"/>
        </a:xfrm>
      </p:grpSpPr>
      <p:sp>
        <p:nvSpPr>
          <p:cNvPr id="414814090" name="Заголовок 4"/>
          <p:cNvSpPr txBox="1">
            <a:spLocks noGrp="1"/>
          </p:cNvSpPr>
          <p:nvPr>
            <p:ph type="title"/>
          </p:nvPr>
        </p:nvSpPr>
        <p:spPr bwMode="auto">
          <a:xfrm>
            <a:off x="0" y="1333437"/>
            <a:ext cx="12224394" cy="781854"/>
          </a:xfrm>
          <a:prstGeom prst="rect">
            <a:avLst/>
          </a:prstGeom>
          <a:noFill/>
          <a:ln>
            <a:noFill/>
          </a:ln>
          <a:effectLst/>
        </p:spPr>
        <p:txBody>
          <a:bodyPr lIns="0" tIns="0" rIns="0" bIns="0" anchor="t"/>
          <a:lstStyle/>
          <a:p>
            <a:pPr marL="0" algn="ctr">
              <a:lnSpc>
                <a:spcPct val="80000"/>
              </a:lnSpc>
              <a:spcBef>
                <a:spcPts val="0"/>
              </a:spcBef>
              <a:defRPr/>
            </a:pPr>
            <a:r>
              <a:rPr lang="ru-RU" sz="4800" b="0" i="0" u="none" strike="noStrike" cap="none" spc="-198">
                <a:solidFill>
                  <a:schemeClr val="bg1"/>
                </a:solidFill>
                <a:latin typeface="TT Positive DemiBold"/>
                <a:cs typeface="TT Positive DemiBold"/>
              </a:rPr>
              <a:t>+/- для разработчика</a:t>
            </a:r>
            <a:endParaRPr i="0">
              <a:solidFill>
                <a:schemeClr val="bg1"/>
              </a:solidFill>
            </a:endParaRPr>
          </a:p>
        </p:txBody>
      </p:sp>
      <p:sp>
        <p:nvSpPr>
          <p:cNvPr id="2052026902" name="TextBox 13"/>
          <p:cNvSpPr txBox="1"/>
          <p:nvPr/>
        </p:nvSpPr>
        <p:spPr bwMode="auto">
          <a:xfrm>
            <a:off x="2665726" y="2115291"/>
            <a:ext cx="7308235" cy="608706"/>
          </a:xfrm>
          <a:prstGeom prst="rect">
            <a:avLst/>
          </a:prstGeom>
          <a:noFill/>
        </p:spPr>
        <p:txBody>
          <a:bodyPr vertOverflow="overflow" horzOverflow="overflow" vert="horz" wrap="square" lIns="91440" tIns="45720" rIns="91440" bIns="45720" numCol="2" spcCol="0" rtlCol="0" fromWordArt="0" anchor="t" anchorCtr="0" forceAA="0" compatLnSpc="0">
            <a:noAutofit/>
          </a:bodyPr>
          <a:lstStyle/>
          <a:p>
            <a:pPr algn="ctr">
              <a:defRPr/>
            </a:pPr>
            <a:r>
              <a:rPr lang="ru-RU" sz="2900" b="0" i="0" u="none" strike="noStrike" cap="none" spc="0">
                <a:solidFill>
                  <a:schemeClr val="bg1"/>
                </a:solidFill>
                <a:latin typeface="TT Positive Ext DemiBold"/>
                <a:cs typeface="TT Positive Ext DemiBold"/>
              </a:rPr>
              <a:t>Минусы:</a:t>
            </a:r>
            <a:endParaRPr sz="2900" b="0" i="0" u="none" strike="noStrike" cap="none" spc="0">
              <a:solidFill>
                <a:schemeClr val="bg1"/>
              </a:solidFill>
              <a:latin typeface="TT Positive Ext DemiBold"/>
              <a:cs typeface="TT Positive Ext DemiBold"/>
            </a:endParaRPr>
          </a:p>
          <a:p>
            <a:pPr>
              <a:defRPr/>
            </a:pPr>
            <a:endParaRPr sz="2900" b="0" i="0" u="none" strike="noStrike" cap="none" spc="0">
              <a:solidFill>
                <a:schemeClr val="bg1"/>
              </a:solidFill>
              <a:latin typeface="TT Positive Ext DemiBold"/>
              <a:cs typeface="TT Positive Ext DemiBold"/>
            </a:endParaRPr>
          </a:p>
          <a:p>
            <a:pPr algn="ctr">
              <a:defRPr/>
            </a:pPr>
            <a:r>
              <a:rPr lang="ru-RU" sz="2900" b="0" i="0" u="none" strike="noStrike" cap="none" spc="0">
                <a:solidFill>
                  <a:schemeClr val="bg1"/>
                </a:solidFill>
                <a:latin typeface="TT Positive Ext DemiBold"/>
                <a:cs typeface="TT Positive Ext DemiBold"/>
              </a:rPr>
              <a:t>Плюсы:</a:t>
            </a:r>
          </a:p>
        </p:txBody>
      </p:sp>
      <p:sp>
        <p:nvSpPr>
          <p:cNvPr id="1719932623" name="TextBox 13"/>
          <p:cNvSpPr txBox="1"/>
          <p:nvPr/>
        </p:nvSpPr>
        <p:spPr bwMode="auto">
          <a:xfrm>
            <a:off x="2833432" y="2723998"/>
            <a:ext cx="3655578" cy="533435"/>
          </a:xfrm>
          <a:prstGeom prst="rect">
            <a:avLst/>
          </a:prstGeom>
          <a:noFill/>
        </p:spPr>
        <p:txBody>
          <a:bodyPr vertOverflow="overflow" horzOverflow="overflow" vert="horz" wrap="square" lIns="91440" tIns="45720" rIns="91440" bIns="45720" numCol="1" spcCol="0" rtlCol="0" fromWordArt="0" anchor="t" anchorCtr="0" forceAA="0" compatLnSpc="0">
            <a:spAutoFit/>
          </a:bodyPr>
          <a:lstStyle/>
          <a:p>
            <a:pPr>
              <a:defRPr/>
            </a:pPr>
            <a:r>
              <a:rPr lang="ru-RU" sz="2900" b="0" i="0" u="none" strike="noStrike" cap="none" spc="0">
                <a:solidFill>
                  <a:schemeClr val="bg1"/>
                </a:solidFill>
                <a:latin typeface="TT Positive Ext DemiBold"/>
                <a:cs typeface="TT Positive Ext DemiBold"/>
              </a:rPr>
              <a:t> - Недопонимания</a:t>
            </a:r>
            <a:endParaRPr sz="2900" b="0" i="0" u="none" strike="noStrike" cap="none" spc="0">
              <a:solidFill>
                <a:schemeClr val="bg1"/>
              </a:solidFill>
              <a:latin typeface="TT Positive Ext DemiBold"/>
              <a:cs typeface="TT Positive Ext DemiBold"/>
            </a:endParaRPr>
          </a:p>
        </p:txBody>
      </p:sp>
      <p:sp>
        <p:nvSpPr>
          <p:cNvPr id="139812613" name="TextBox 13"/>
          <p:cNvSpPr txBox="1"/>
          <p:nvPr/>
        </p:nvSpPr>
        <p:spPr bwMode="auto">
          <a:xfrm>
            <a:off x="6696658" y="2723998"/>
            <a:ext cx="2597517" cy="533435"/>
          </a:xfrm>
          <a:prstGeom prst="rect">
            <a:avLst/>
          </a:prstGeom>
          <a:noFill/>
        </p:spPr>
        <p:txBody>
          <a:bodyPr vertOverflow="overflow" horzOverflow="overflow" vert="horz" wrap="square" lIns="91440" tIns="45720" rIns="91440" bIns="45720" numCol="1" spcCol="0" rtlCol="0" fromWordArt="0" anchor="t" anchorCtr="0" forceAA="0" compatLnSpc="0">
            <a:spAutoFit/>
          </a:bodyPr>
          <a:lstStyle/>
          <a:p>
            <a:pPr>
              <a:defRPr/>
            </a:pPr>
            <a:r>
              <a:rPr lang="ru-RU" sz="2900" b="0" i="0" u="none" strike="noStrike" cap="none" spc="0">
                <a:solidFill>
                  <a:schemeClr val="bg1"/>
                </a:solidFill>
                <a:latin typeface="TT Positive Ext DemiBold"/>
                <a:cs typeface="TT Positive Ext DemiBold"/>
              </a:rPr>
              <a:t> - Мотивация</a:t>
            </a:r>
          </a:p>
        </p:txBody>
      </p:sp>
      <p:sp>
        <p:nvSpPr>
          <p:cNvPr id="461334971" name="TextBox 13"/>
          <p:cNvSpPr txBox="1"/>
          <p:nvPr/>
        </p:nvSpPr>
        <p:spPr bwMode="auto">
          <a:xfrm>
            <a:off x="6696658" y="3257434"/>
            <a:ext cx="3205325" cy="533435"/>
          </a:xfrm>
          <a:prstGeom prst="rect">
            <a:avLst/>
          </a:prstGeom>
          <a:noFill/>
        </p:spPr>
        <p:txBody>
          <a:bodyPr vertOverflow="overflow" horzOverflow="overflow" vert="horz" wrap="square" lIns="91440" tIns="45720" rIns="91440" bIns="45720" numCol="1" spcCol="0" rtlCol="0" fromWordArt="0" anchor="t" anchorCtr="0" forceAA="0" compatLnSpc="0">
            <a:spAutoFit/>
          </a:bodyPr>
          <a:lstStyle/>
          <a:p>
            <a:pPr>
              <a:defRPr/>
            </a:pPr>
            <a:r>
              <a:rPr lang="ru-RU" sz="2900" b="0" i="0" u="none" strike="noStrike" cap="none" spc="0">
                <a:solidFill>
                  <a:schemeClr val="bg1"/>
                </a:solidFill>
                <a:latin typeface="TT Positive Ext DemiBold"/>
                <a:cs typeface="TT Positive Ext DemiBold"/>
              </a:rPr>
              <a:t> - Репутация</a:t>
            </a:r>
            <a:endParaRPr sz="2900" b="0" i="0" u="none" strike="noStrike" cap="none" spc="0">
              <a:solidFill>
                <a:schemeClr val="bg1"/>
              </a:solidFill>
              <a:latin typeface="TT Positive Ext DemiBold"/>
              <a:cs typeface="TT Positive Ext DemiBold"/>
            </a:endParaRPr>
          </a:p>
        </p:txBody>
      </p:sp>
      <p:sp>
        <p:nvSpPr>
          <p:cNvPr id="2078267456" name="TextBox 13"/>
          <p:cNvSpPr txBox="1"/>
          <p:nvPr/>
        </p:nvSpPr>
        <p:spPr bwMode="auto">
          <a:xfrm>
            <a:off x="6696658" y="3790870"/>
            <a:ext cx="3204677" cy="533435"/>
          </a:xfrm>
          <a:prstGeom prst="rect">
            <a:avLst/>
          </a:prstGeom>
          <a:noFill/>
        </p:spPr>
        <p:txBody>
          <a:bodyPr vertOverflow="overflow" horzOverflow="overflow" vert="horz" wrap="square" lIns="91440" tIns="45720" rIns="91440" bIns="45720" numCol="1" spcCol="0" rtlCol="0" fromWordArt="0" anchor="t" anchorCtr="0" forceAA="0" compatLnSpc="0">
            <a:spAutoFit/>
          </a:bodyPr>
          <a:lstStyle/>
          <a:p>
            <a:pPr>
              <a:defRPr/>
            </a:pPr>
            <a:r>
              <a:rPr lang="ru-RU" sz="2900" b="0" i="0" u="none" strike="noStrike" cap="none" spc="0">
                <a:solidFill>
                  <a:schemeClr val="bg1"/>
                </a:solidFill>
                <a:latin typeface="TT Positive Ext DemiBold"/>
                <a:cs typeface="TT Positive Ext DemiBold"/>
              </a:rPr>
              <a:t> - Портфолио</a:t>
            </a:r>
            <a:endParaRPr sz="2900" b="0" i="0" u="none" strike="noStrike" cap="none" spc="0">
              <a:solidFill>
                <a:schemeClr val="bg1"/>
              </a:solidFill>
              <a:latin typeface="TT Positive Ext DemiBold"/>
              <a:cs typeface="TT Positive Ext DemiBold"/>
            </a:endParaRPr>
          </a:p>
        </p:txBody>
      </p:sp>
      <p:sp>
        <p:nvSpPr>
          <p:cNvPr id="1050259678" name="TextBox 13"/>
          <p:cNvSpPr txBox="1"/>
          <p:nvPr/>
        </p:nvSpPr>
        <p:spPr bwMode="auto">
          <a:xfrm>
            <a:off x="6696658" y="4324306"/>
            <a:ext cx="3204677" cy="533435"/>
          </a:xfrm>
          <a:prstGeom prst="rect">
            <a:avLst/>
          </a:prstGeom>
          <a:noFill/>
        </p:spPr>
        <p:txBody>
          <a:bodyPr vertOverflow="overflow" horzOverflow="overflow" vert="horz" wrap="square" lIns="91440" tIns="45720" rIns="91440" bIns="45720" numCol="1" spcCol="0" rtlCol="0" fromWordArt="0" anchor="t" anchorCtr="0" forceAA="0" compatLnSpc="0">
            <a:spAutoFit/>
          </a:bodyPr>
          <a:lstStyle/>
          <a:p>
            <a:pPr>
              <a:defRPr/>
            </a:pPr>
            <a:r>
              <a:rPr lang="ru-RU" sz="2900" b="0" i="0" u="none" strike="noStrike" cap="none" spc="0">
                <a:solidFill>
                  <a:schemeClr val="bg1"/>
                </a:solidFill>
                <a:latin typeface="TT Positive Ext DemiBold"/>
                <a:cs typeface="TT Positive Ext DemiBold"/>
              </a:rPr>
              <a:t> - Рост</a:t>
            </a:r>
            <a:endParaRPr sz="2900" b="0" i="0" u="none" strike="noStrike" cap="none" spc="0">
              <a:solidFill>
                <a:schemeClr val="bg1"/>
              </a:solidFill>
              <a:latin typeface="TT Positive Ext DemiBold"/>
              <a:cs typeface="TT Positive Ext DemiBold"/>
            </a:endParaRPr>
          </a:p>
        </p:txBody>
      </p:sp>
      <p:sp>
        <p:nvSpPr>
          <p:cNvPr id="1908243667" name="TextBox 13"/>
          <p:cNvSpPr txBox="1"/>
          <p:nvPr/>
        </p:nvSpPr>
        <p:spPr bwMode="auto">
          <a:xfrm>
            <a:off x="6696658" y="4857742"/>
            <a:ext cx="3204677" cy="533435"/>
          </a:xfrm>
          <a:prstGeom prst="rect">
            <a:avLst/>
          </a:prstGeom>
          <a:noFill/>
        </p:spPr>
        <p:txBody>
          <a:bodyPr vertOverflow="overflow" horzOverflow="overflow" vert="horz" wrap="square" lIns="91440" tIns="45720" rIns="91440" bIns="45720" numCol="1" spcCol="0" rtlCol="0" fromWordArt="0" anchor="t" anchorCtr="0" forceAA="0" compatLnSpc="0">
            <a:spAutoFit/>
          </a:bodyPr>
          <a:lstStyle/>
          <a:p>
            <a:pPr>
              <a:defRPr/>
            </a:pPr>
            <a:r>
              <a:rPr lang="ru-RU" sz="2900" b="0" i="0" u="none" strike="noStrike" cap="none" spc="0">
                <a:solidFill>
                  <a:schemeClr val="bg1"/>
                </a:solidFill>
                <a:latin typeface="TT Positive Ext DemiBold"/>
                <a:cs typeface="TT Positive Ext DemiBold"/>
              </a:rPr>
              <a:t> - Качество кода</a:t>
            </a:r>
            <a:endParaRPr sz="2900" b="0" i="0" u="none" strike="noStrike" cap="none" spc="0">
              <a:solidFill>
                <a:schemeClr val="bg1"/>
              </a:solidFill>
              <a:latin typeface="TT Positive Ext DemiBold"/>
              <a:cs typeface="TT Positive Ext DemiBold"/>
            </a:endParaRPr>
          </a:p>
        </p:txBody>
      </p:sp>
    </p:spTree>
  </p:cSld>
  <p:clrMapOvr>
    <a:masterClrMapping/>
  </p:clrMapOvr>
  <mc:AlternateContent xmlns:mc="http://schemas.openxmlformats.org/markup-compatibility/2006" xmlns:p14="http://schemas.microsoft.com/office/powerpoint/2010/main">
    <mc:Choice Requires="p14">
      <p:transition p14:dur="200">
        <p:fade/>
      </p:transition>
    </mc:Choice>
    <mc:Fallback xmlns:w="http://schemas.openxmlformats.org/wordprocessingml/2006/main" xmlns:m="http://schemas.openxmlformats.org/officeDocument/2006/math" xmlns="">
      <p:transition spd="fast" advClick="1">
        <p:fade thruBlk="0"/>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0" fill="hold">
                                          <p:stCondLst>
                                            <p:cond delay="0"/>
                                          </p:stCondLst>
                                        </p:cTn>
                                        <p:tgtEl>
                                          <p:spTgt spid="1719932623"/>
                                        </p:tgtEl>
                                        <p:attrNameLst>
                                          <p:attrName>style.visibility</p:attrName>
                                        </p:attrNameLst>
                                      </p:cBhvr>
                                      <p:to>
                                        <p:strVal val="visible"/>
                                      </p:to>
                                    </p:set>
                                    <p:animEffect transition="in" filter="fade">
                                      <p:cBhvr>
                                        <p:cTn id="7" dur="200"/>
                                        <p:tgtEl>
                                          <p:spTgt spid="171993262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0" fill="hold">
                                          <p:stCondLst>
                                            <p:cond delay="0"/>
                                          </p:stCondLst>
                                        </p:cTn>
                                        <p:tgtEl>
                                          <p:spTgt spid="139812613"/>
                                        </p:tgtEl>
                                        <p:attrNameLst>
                                          <p:attrName>style.visibility</p:attrName>
                                        </p:attrNameLst>
                                      </p:cBhvr>
                                      <p:to>
                                        <p:strVal val="visible"/>
                                      </p:to>
                                    </p:set>
                                    <p:animEffect transition="in" filter="fade">
                                      <p:cBhvr>
                                        <p:cTn id="12" dur="200"/>
                                        <p:tgtEl>
                                          <p:spTgt spid="13981261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0" fill="hold">
                                          <p:stCondLst>
                                            <p:cond delay="0"/>
                                          </p:stCondLst>
                                        </p:cTn>
                                        <p:tgtEl>
                                          <p:spTgt spid="461334971"/>
                                        </p:tgtEl>
                                        <p:attrNameLst>
                                          <p:attrName>style.visibility</p:attrName>
                                        </p:attrNameLst>
                                      </p:cBhvr>
                                      <p:to>
                                        <p:strVal val="visible"/>
                                      </p:to>
                                    </p:set>
                                    <p:animEffect transition="in" filter="fade">
                                      <p:cBhvr>
                                        <p:cTn id="17" dur="200"/>
                                        <p:tgtEl>
                                          <p:spTgt spid="46133497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0" fill="hold">
                                          <p:stCondLst>
                                            <p:cond delay="0"/>
                                          </p:stCondLst>
                                        </p:cTn>
                                        <p:tgtEl>
                                          <p:spTgt spid="2078267456"/>
                                        </p:tgtEl>
                                        <p:attrNameLst>
                                          <p:attrName>style.visibility</p:attrName>
                                        </p:attrNameLst>
                                      </p:cBhvr>
                                      <p:to>
                                        <p:strVal val="visible"/>
                                      </p:to>
                                    </p:set>
                                    <p:animEffect transition="in" filter="fade">
                                      <p:cBhvr>
                                        <p:cTn id="22" dur="200"/>
                                        <p:tgtEl>
                                          <p:spTgt spid="207826745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0" fill="hold">
                                          <p:stCondLst>
                                            <p:cond delay="0"/>
                                          </p:stCondLst>
                                        </p:cTn>
                                        <p:tgtEl>
                                          <p:spTgt spid="1050259678"/>
                                        </p:tgtEl>
                                        <p:attrNameLst>
                                          <p:attrName>style.visibility</p:attrName>
                                        </p:attrNameLst>
                                      </p:cBhvr>
                                      <p:to>
                                        <p:strVal val="visible"/>
                                      </p:to>
                                    </p:set>
                                    <p:animEffect transition="in" filter="fade">
                                      <p:cBhvr>
                                        <p:cTn id="27" dur="200"/>
                                        <p:tgtEl>
                                          <p:spTgt spid="105025967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0" fill="hold">
                                          <p:stCondLst>
                                            <p:cond delay="0"/>
                                          </p:stCondLst>
                                        </p:cTn>
                                        <p:tgtEl>
                                          <p:spTgt spid="1908243667"/>
                                        </p:tgtEl>
                                        <p:attrNameLst>
                                          <p:attrName>style.visibility</p:attrName>
                                        </p:attrNameLst>
                                      </p:cBhvr>
                                      <p:to>
                                        <p:strVal val="visible"/>
                                      </p:to>
                                    </p:set>
                                    <p:animEffect transition="in" filter="fade">
                                      <p:cBhvr>
                                        <p:cTn id="32" dur="200"/>
                                        <p:tgtEl>
                                          <p:spTgt spid="19082436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name="Slide_4">
    <p:spTree>
      <p:nvGrpSpPr>
        <p:cNvPr id="1" name=""/>
        <p:cNvGrpSpPr/>
        <p:nvPr/>
      </p:nvGrpSpPr>
      <p:grpSpPr bwMode="auto">
        <a:xfrm>
          <a:off x="0" y="0"/>
          <a:ext cx="0" cy="0"/>
          <a:chOff x="0" y="0"/>
          <a:chExt cx="0" cy="0"/>
        </a:xfrm>
      </p:grpSpPr>
      <p:sp>
        <p:nvSpPr>
          <p:cNvPr id="1081270894" name="Заголовок 4"/>
          <p:cNvSpPr txBox="1">
            <a:spLocks noGrp="1"/>
          </p:cNvSpPr>
          <p:nvPr>
            <p:ph type="title"/>
          </p:nvPr>
        </p:nvSpPr>
        <p:spPr bwMode="auto">
          <a:xfrm>
            <a:off x="0" y="1333438"/>
            <a:ext cx="12224395" cy="802882"/>
          </a:xfrm>
          <a:prstGeom prst="rect">
            <a:avLst/>
          </a:prstGeom>
          <a:noFill/>
          <a:ln>
            <a:noFill/>
          </a:ln>
          <a:effectLst/>
        </p:spPr>
        <p:txBody>
          <a:bodyPr lIns="0" tIns="0" rIns="0" bIns="0" anchor="t"/>
          <a:lstStyle/>
          <a:p>
            <a:pPr marL="0" algn="ctr">
              <a:lnSpc>
                <a:spcPct val="80000"/>
              </a:lnSpc>
              <a:spcBef>
                <a:spcPts val="0"/>
              </a:spcBef>
              <a:defRPr/>
            </a:pPr>
            <a:r>
              <a:rPr lang="ru-RU" sz="4800" b="0" i="0" u="none" strike="noStrike" cap="none" spc="-198">
                <a:solidFill>
                  <a:schemeClr val="bg1"/>
                </a:solidFill>
                <a:latin typeface="TT Positive DemiBold"/>
                <a:cs typeface="TT Positive DemiBold"/>
              </a:rPr>
              <a:t>+/- для пользователя</a:t>
            </a:r>
            <a:endParaRPr i="0">
              <a:solidFill>
                <a:schemeClr val="bg1"/>
              </a:solidFill>
            </a:endParaRPr>
          </a:p>
        </p:txBody>
      </p:sp>
      <p:sp>
        <p:nvSpPr>
          <p:cNvPr id="643469750" name="TextBox 13"/>
          <p:cNvSpPr txBox="1"/>
          <p:nvPr/>
        </p:nvSpPr>
        <p:spPr bwMode="auto">
          <a:xfrm>
            <a:off x="6688031" y="2721428"/>
            <a:ext cx="1953895" cy="533435"/>
          </a:xfrm>
          <a:prstGeom prst="rect">
            <a:avLst/>
          </a:prstGeom>
          <a:noFill/>
        </p:spPr>
        <p:txBody>
          <a:bodyPr vertOverflow="overflow" horzOverflow="overflow" vert="horz" wrap="square" lIns="91440" tIns="45720" rIns="91440" bIns="45720" numCol="1" spcCol="0" rtlCol="0" fromWordArt="0" anchor="t" anchorCtr="0" forceAA="0" compatLnSpc="0">
            <a:spAutoFit/>
          </a:bodyPr>
          <a:lstStyle/>
          <a:p>
            <a:pPr>
              <a:defRPr/>
            </a:pPr>
            <a:r>
              <a:rPr lang="ru-RU" sz="2900" b="0" i="0" u="none" strike="noStrike" cap="none" spc="0">
                <a:solidFill>
                  <a:schemeClr val="bg1"/>
                </a:solidFill>
                <a:latin typeface="TT Positive Ext DemiBold"/>
                <a:cs typeface="TT Positive Ext DemiBold"/>
              </a:rPr>
              <a:t> - Цена</a:t>
            </a:r>
            <a:endParaRPr sz="2900" b="0" i="0" u="none" strike="noStrike" cap="none" spc="0">
              <a:solidFill>
                <a:schemeClr val="bg1"/>
              </a:solidFill>
              <a:latin typeface="TT Positive Ext DemiBold"/>
              <a:cs typeface="TT Positive Ext DemiBold"/>
            </a:endParaRPr>
          </a:p>
        </p:txBody>
      </p:sp>
      <p:sp>
        <p:nvSpPr>
          <p:cNvPr id="836921382" name="TextBox 13"/>
          <p:cNvSpPr txBox="1"/>
          <p:nvPr/>
        </p:nvSpPr>
        <p:spPr bwMode="auto">
          <a:xfrm>
            <a:off x="2982613" y="2721428"/>
            <a:ext cx="2685447" cy="533435"/>
          </a:xfrm>
          <a:prstGeom prst="rect">
            <a:avLst/>
          </a:prstGeom>
          <a:noFill/>
        </p:spPr>
        <p:txBody>
          <a:bodyPr vertOverflow="overflow" horzOverflow="overflow" vert="horz" wrap="square" lIns="91440" tIns="45720" rIns="91440" bIns="45720" numCol="1" spcCol="0" rtlCol="0" fromWordArt="0" anchor="t" anchorCtr="0" forceAA="0" compatLnSpc="0">
            <a:spAutoFit/>
          </a:bodyPr>
          <a:lstStyle/>
          <a:p>
            <a:pPr>
              <a:defRPr/>
            </a:pPr>
            <a:r>
              <a:rPr lang="ru-RU" sz="2900" b="0" i="0" u="none" strike="noStrike" cap="none" spc="0">
                <a:solidFill>
                  <a:schemeClr val="bg1"/>
                </a:solidFill>
                <a:latin typeface="TT Positive Ext DemiBold"/>
                <a:cs typeface="TT Positive Ext DemiBold"/>
              </a:rPr>
              <a:t> - Поддержка</a:t>
            </a:r>
          </a:p>
        </p:txBody>
      </p:sp>
      <p:sp>
        <p:nvSpPr>
          <p:cNvPr id="1728122692" name="TextBox 13"/>
          <p:cNvSpPr txBox="1"/>
          <p:nvPr/>
        </p:nvSpPr>
        <p:spPr bwMode="auto">
          <a:xfrm>
            <a:off x="2982595" y="3254864"/>
            <a:ext cx="2987399" cy="533435"/>
          </a:xfrm>
          <a:prstGeom prst="rect">
            <a:avLst/>
          </a:prstGeom>
          <a:noFill/>
        </p:spPr>
        <p:txBody>
          <a:bodyPr vertOverflow="overflow" horzOverflow="overflow" vert="horz" wrap="square" lIns="91440" tIns="45720" rIns="91440" bIns="45720" numCol="1" spcCol="0" rtlCol="0" fromWordArt="0" anchor="t" anchorCtr="0" forceAA="0" compatLnSpc="0">
            <a:spAutoFit/>
          </a:bodyPr>
          <a:lstStyle/>
          <a:p>
            <a:pPr>
              <a:defRPr/>
            </a:pPr>
            <a:r>
              <a:rPr lang="ru-RU" sz="2900" b="0" i="0" u="none" strike="noStrike" cap="none" spc="0">
                <a:solidFill>
                  <a:schemeClr val="bg1"/>
                </a:solidFill>
                <a:latin typeface="TT Positive Ext DemiBold"/>
                <a:cs typeface="TT Positive Ext DemiBold"/>
              </a:rPr>
              <a:t> - Безопасность</a:t>
            </a:r>
            <a:endParaRPr sz="2900" b="0" i="0" u="none" strike="noStrike" cap="none" spc="0">
              <a:solidFill>
                <a:schemeClr val="bg1"/>
              </a:solidFill>
              <a:latin typeface="TT Positive Ext DemiBold"/>
              <a:cs typeface="TT Positive Ext DemiBold"/>
            </a:endParaRPr>
          </a:p>
        </p:txBody>
      </p:sp>
      <p:sp>
        <p:nvSpPr>
          <p:cNvPr id="1837200125" name="TextBox 13"/>
          <p:cNvSpPr txBox="1"/>
          <p:nvPr/>
        </p:nvSpPr>
        <p:spPr bwMode="auto">
          <a:xfrm>
            <a:off x="2982613" y="3788300"/>
            <a:ext cx="2988583" cy="533435"/>
          </a:xfrm>
          <a:prstGeom prst="rect">
            <a:avLst/>
          </a:prstGeom>
          <a:noFill/>
        </p:spPr>
        <p:txBody>
          <a:bodyPr vertOverflow="overflow" horzOverflow="overflow" vert="horz" wrap="square" lIns="91440" tIns="45720" rIns="91440" bIns="45720" numCol="1" spcCol="0" rtlCol="0" fromWordArt="0" anchor="t" anchorCtr="0" forceAA="0" compatLnSpc="0">
            <a:spAutoFit/>
          </a:bodyPr>
          <a:lstStyle/>
          <a:p>
            <a:pPr>
              <a:defRPr/>
            </a:pPr>
            <a:r>
              <a:rPr lang="ru-RU" sz="2900" b="0" i="0" u="none" strike="noStrike" cap="none" spc="0">
                <a:solidFill>
                  <a:schemeClr val="bg1"/>
                </a:solidFill>
                <a:latin typeface="TT Positive Ext DemiBold"/>
                <a:cs typeface="TT Positive Ext DemiBold"/>
              </a:rPr>
              <a:t> - Гарантии</a:t>
            </a:r>
            <a:endParaRPr sz="2900" b="0" i="0" u="none" strike="noStrike" cap="none" spc="0">
              <a:solidFill>
                <a:schemeClr val="bg1"/>
              </a:solidFill>
              <a:latin typeface="TT Positive Ext DemiBold"/>
              <a:cs typeface="TT Positive Ext DemiBold"/>
            </a:endParaRPr>
          </a:p>
        </p:txBody>
      </p:sp>
      <p:sp>
        <p:nvSpPr>
          <p:cNvPr id="106650283" name="TextBox 13"/>
          <p:cNvSpPr txBox="1"/>
          <p:nvPr/>
        </p:nvSpPr>
        <p:spPr bwMode="auto">
          <a:xfrm>
            <a:off x="2982613" y="4321736"/>
            <a:ext cx="2987381" cy="533435"/>
          </a:xfrm>
          <a:prstGeom prst="rect">
            <a:avLst/>
          </a:prstGeom>
          <a:noFill/>
        </p:spPr>
        <p:txBody>
          <a:bodyPr vertOverflow="overflow" horzOverflow="overflow" vert="horz" wrap="square" lIns="91440" tIns="45720" rIns="91440" bIns="45720" numCol="1" spcCol="0" rtlCol="0" fromWordArt="0" anchor="t" anchorCtr="0" forceAA="0" compatLnSpc="0">
            <a:spAutoFit/>
          </a:bodyPr>
          <a:lstStyle/>
          <a:p>
            <a:pPr>
              <a:defRPr/>
            </a:pPr>
            <a:r>
              <a:rPr lang="ru-RU" sz="2900" b="0" i="0" u="none" strike="noStrike" cap="none" spc="0">
                <a:solidFill>
                  <a:schemeClr val="bg1"/>
                </a:solidFill>
                <a:latin typeface="TT Positive Ext DemiBold"/>
                <a:cs typeface="TT Positive Ext DemiBold"/>
              </a:rPr>
              <a:t> - Документация</a:t>
            </a:r>
            <a:endParaRPr sz="2900" b="0" i="0" u="none" strike="noStrike" cap="none" spc="0">
              <a:solidFill>
                <a:schemeClr val="bg1"/>
              </a:solidFill>
              <a:latin typeface="TT Positive Ext DemiBold"/>
              <a:cs typeface="TT Positive Ext DemiBold"/>
            </a:endParaRPr>
          </a:p>
        </p:txBody>
      </p:sp>
      <p:sp>
        <p:nvSpPr>
          <p:cNvPr id="1732326186" name="TextBox 13"/>
          <p:cNvSpPr txBox="1"/>
          <p:nvPr/>
        </p:nvSpPr>
        <p:spPr bwMode="auto">
          <a:xfrm>
            <a:off x="6688031" y="3254864"/>
            <a:ext cx="2770252" cy="533435"/>
          </a:xfrm>
          <a:prstGeom prst="rect">
            <a:avLst/>
          </a:prstGeom>
          <a:noFill/>
        </p:spPr>
        <p:txBody>
          <a:bodyPr vertOverflow="overflow" horzOverflow="overflow" vert="horz" wrap="square" lIns="91440" tIns="45720" rIns="91440" bIns="45720" numCol="1" spcCol="0" rtlCol="0" fromWordArt="0" anchor="t" anchorCtr="0" forceAA="0" compatLnSpc="0">
            <a:spAutoFit/>
          </a:bodyPr>
          <a:lstStyle/>
          <a:p>
            <a:pPr>
              <a:defRPr/>
            </a:pPr>
            <a:r>
              <a:rPr lang="ru-RU" sz="2900" b="0" i="0" u="none" strike="noStrike" cap="none" spc="0">
                <a:solidFill>
                  <a:schemeClr val="bg1"/>
                </a:solidFill>
                <a:latin typeface="TT Positive Ext DemiBold"/>
                <a:cs typeface="TT Positive Ext DemiBold"/>
              </a:rPr>
              <a:t> - Платформы</a:t>
            </a:r>
            <a:endParaRPr sz="2900" b="0" i="0" u="none" strike="noStrike" cap="none" spc="0">
              <a:solidFill>
                <a:schemeClr val="bg1"/>
              </a:solidFill>
              <a:latin typeface="TT Positive Ext DemiBold"/>
              <a:cs typeface="TT Positive Ext DemiBold"/>
            </a:endParaRPr>
          </a:p>
        </p:txBody>
      </p:sp>
      <p:sp>
        <p:nvSpPr>
          <p:cNvPr id="1759556166" name="TextBox 13"/>
          <p:cNvSpPr txBox="1"/>
          <p:nvPr/>
        </p:nvSpPr>
        <p:spPr bwMode="auto">
          <a:xfrm>
            <a:off x="6688031" y="3788300"/>
            <a:ext cx="2757882" cy="533435"/>
          </a:xfrm>
          <a:prstGeom prst="rect">
            <a:avLst/>
          </a:prstGeom>
          <a:noFill/>
        </p:spPr>
        <p:txBody>
          <a:bodyPr vertOverflow="overflow" horzOverflow="overflow" vert="horz" wrap="square" lIns="91440" tIns="45720" rIns="91440" bIns="45720" numCol="1" spcCol="0" rtlCol="0" fromWordArt="0" anchor="t" anchorCtr="0" forceAA="0" compatLnSpc="0">
            <a:spAutoFit/>
          </a:bodyPr>
          <a:lstStyle/>
          <a:p>
            <a:pPr>
              <a:defRPr/>
            </a:pPr>
            <a:r>
              <a:rPr lang="ru-RU" sz="2900" b="0" i="0" u="none" strike="noStrike" cap="none" spc="0">
                <a:solidFill>
                  <a:schemeClr val="bg1"/>
                </a:solidFill>
                <a:latin typeface="TT Positive Ext DemiBold"/>
                <a:cs typeface="TT Positive Ext DemiBold"/>
              </a:rPr>
              <a:t> - Владение</a:t>
            </a:r>
            <a:endParaRPr sz="2900" b="0" i="0" u="none" strike="noStrike" cap="none" spc="0">
              <a:solidFill>
                <a:schemeClr val="bg1"/>
              </a:solidFill>
              <a:latin typeface="TT Positive Ext DemiBold"/>
              <a:cs typeface="TT Positive Ext DemiBold"/>
            </a:endParaRPr>
          </a:p>
        </p:txBody>
      </p:sp>
      <p:sp>
        <p:nvSpPr>
          <p:cNvPr id="1712686711" name="TextBox 13"/>
          <p:cNvSpPr txBox="1"/>
          <p:nvPr/>
        </p:nvSpPr>
        <p:spPr bwMode="auto">
          <a:xfrm>
            <a:off x="6688031" y="4321736"/>
            <a:ext cx="3030060" cy="533435"/>
          </a:xfrm>
          <a:prstGeom prst="rect">
            <a:avLst/>
          </a:prstGeom>
          <a:noFill/>
        </p:spPr>
        <p:txBody>
          <a:bodyPr vertOverflow="overflow" horzOverflow="overflow" vert="horz" wrap="square" lIns="91440" tIns="45720" rIns="91440" bIns="45720" numCol="1" spcCol="0" rtlCol="0" fromWordArt="0" anchor="t" anchorCtr="0" forceAA="0" compatLnSpc="0">
            <a:spAutoFit/>
          </a:bodyPr>
          <a:lstStyle/>
          <a:p>
            <a:pPr>
              <a:defRPr/>
            </a:pPr>
            <a:r>
              <a:rPr lang="ru-RU" sz="2900" b="0" i="0" u="none" strike="noStrike" cap="none" spc="0">
                <a:solidFill>
                  <a:schemeClr val="bg1"/>
                </a:solidFill>
                <a:latin typeface="TT Positive Ext DemiBold"/>
                <a:cs typeface="TT Positive Ext DemiBold"/>
              </a:rPr>
              <a:t> - Безопасность</a:t>
            </a:r>
            <a:endParaRPr sz="2900" b="0" i="0" u="none" strike="noStrike" cap="none" spc="0">
              <a:solidFill>
                <a:schemeClr val="bg1"/>
              </a:solidFill>
              <a:latin typeface="TT Positive Ext DemiBold"/>
              <a:cs typeface="TT Positive Ext DemiBold"/>
            </a:endParaRPr>
          </a:p>
        </p:txBody>
      </p:sp>
      <p:sp>
        <p:nvSpPr>
          <p:cNvPr id="806284337" name="TextBox 13"/>
          <p:cNvSpPr txBox="1"/>
          <p:nvPr/>
        </p:nvSpPr>
        <p:spPr bwMode="auto">
          <a:xfrm>
            <a:off x="6688031" y="4855172"/>
            <a:ext cx="3030204" cy="533435"/>
          </a:xfrm>
          <a:prstGeom prst="rect">
            <a:avLst/>
          </a:prstGeom>
          <a:noFill/>
        </p:spPr>
        <p:txBody>
          <a:bodyPr vertOverflow="overflow" horzOverflow="overflow" vert="horz" wrap="square" lIns="91440" tIns="45720" rIns="91440" bIns="45720" numCol="1" spcCol="0" rtlCol="0" fromWordArt="0" anchor="t" anchorCtr="0" forceAA="0" compatLnSpc="0">
            <a:spAutoFit/>
          </a:bodyPr>
          <a:lstStyle/>
          <a:p>
            <a:pPr>
              <a:defRPr/>
            </a:pPr>
            <a:r>
              <a:rPr lang="ru-RU" sz="2900" b="0" i="0" u="none" strike="noStrike" cap="none" spc="0">
                <a:solidFill>
                  <a:schemeClr val="bg1"/>
                </a:solidFill>
                <a:latin typeface="TT Positive Ext DemiBold"/>
                <a:cs typeface="TT Positive Ext DemiBold"/>
              </a:rPr>
              <a:t> - Кастомизация</a:t>
            </a:r>
          </a:p>
        </p:txBody>
      </p:sp>
      <p:sp>
        <p:nvSpPr>
          <p:cNvPr id="1824731571" name="TextBox 13"/>
          <p:cNvSpPr txBox="1"/>
          <p:nvPr/>
        </p:nvSpPr>
        <p:spPr bwMode="auto">
          <a:xfrm>
            <a:off x="6688031" y="5388608"/>
            <a:ext cx="3030060" cy="533435"/>
          </a:xfrm>
          <a:prstGeom prst="rect">
            <a:avLst/>
          </a:prstGeom>
          <a:noFill/>
        </p:spPr>
        <p:txBody>
          <a:bodyPr vertOverflow="overflow" horzOverflow="overflow" vert="horz" wrap="square" lIns="91440" tIns="45720" rIns="91440" bIns="45720" numCol="1" spcCol="0" rtlCol="0" fromWordArt="0" anchor="t" anchorCtr="0" forceAA="0" compatLnSpc="0">
            <a:spAutoFit/>
          </a:bodyPr>
          <a:lstStyle/>
          <a:p>
            <a:pPr>
              <a:defRPr/>
            </a:pPr>
            <a:r>
              <a:rPr lang="ru-RU" sz="2900" b="0" i="0" u="none" strike="noStrike" cap="none" spc="0">
                <a:solidFill>
                  <a:schemeClr val="bg1"/>
                </a:solidFill>
                <a:latin typeface="TT Positive Ext DemiBold"/>
                <a:cs typeface="TT Positive Ext DemiBold"/>
              </a:rPr>
              <a:t> - Community</a:t>
            </a:r>
            <a:endParaRPr sz="2900" b="0" i="0" u="none" strike="noStrike" cap="none" spc="0">
              <a:solidFill>
                <a:schemeClr val="bg1"/>
              </a:solidFill>
              <a:latin typeface="TT Positive Ext DemiBold"/>
              <a:cs typeface="TT Positive Ext DemiBold"/>
            </a:endParaRPr>
          </a:p>
        </p:txBody>
      </p:sp>
      <p:sp>
        <p:nvSpPr>
          <p:cNvPr id="409117974" name="TextBox 13"/>
          <p:cNvSpPr txBox="1"/>
          <p:nvPr/>
        </p:nvSpPr>
        <p:spPr bwMode="auto">
          <a:xfrm>
            <a:off x="2705482" y="2136319"/>
            <a:ext cx="7308234" cy="608706"/>
          </a:xfrm>
          <a:prstGeom prst="rect">
            <a:avLst/>
          </a:prstGeom>
          <a:noFill/>
        </p:spPr>
        <p:txBody>
          <a:bodyPr vertOverflow="overflow" horzOverflow="overflow" vert="horz" wrap="square" lIns="91440" tIns="45720" rIns="91440" bIns="45720" numCol="2" spcCol="0" rtlCol="0" fromWordArt="0" anchor="t" anchorCtr="0" forceAA="0" compatLnSpc="0">
            <a:noAutofit/>
          </a:bodyPr>
          <a:lstStyle/>
          <a:p>
            <a:pPr algn="ctr">
              <a:defRPr/>
            </a:pPr>
            <a:r>
              <a:rPr lang="ru-RU" sz="2900" b="0" i="0" u="none" strike="noStrike" cap="none" spc="0">
                <a:solidFill>
                  <a:schemeClr val="bg1"/>
                </a:solidFill>
                <a:latin typeface="TT Positive Ext DemiBold"/>
                <a:cs typeface="TT Positive Ext DemiBold"/>
              </a:rPr>
              <a:t>Минусы:</a:t>
            </a:r>
            <a:endParaRPr sz="2900" b="0" i="0" u="none" strike="noStrike" cap="none" spc="0">
              <a:solidFill>
                <a:schemeClr val="bg1"/>
              </a:solidFill>
              <a:latin typeface="TT Positive Ext DemiBold"/>
              <a:cs typeface="TT Positive Ext DemiBold"/>
            </a:endParaRPr>
          </a:p>
          <a:p>
            <a:pPr>
              <a:defRPr/>
            </a:pPr>
            <a:endParaRPr sz="2900" b="0" i="0" u="none" strike="noStrike" cap="none" spc="0">
              <a:solidFill>
                <a:schemeClr val="bg1"/>
              </a:solidFill>
              <a:latin typeface="TT Positive Ext DemiBold"/>
              <a:cs typeface="TT Positive Ext DemiBold"/>
            </a:endParaRPr>
          </a:p>
          <a:p>
            <a:pPr algn="ctr">
              <a:defRPr/>
            </a:pPr>
            <a:r>
              <a:rPr lang="ru-RU" sz="2900" b="0" i="0" u="none" strike="noStrike" cap="none" spc="0">
                <a:solidFill>
                  <a:schemeClr val="bg1"/>
                </a:solidFill>
                <a:latin typeface="TT Positive Ext DemiBold"/>
                <a:cs typeface="TT Positive Ext DemiBold"/>
              </a:rPr>
              <a:t>Плюсы:</a:t>
            </a:r>
          </a:p>
        </p:txBody>
      </p:sp>
    </p:spTree>
  </p:cSld>
  <p:clrMapOvr>
    <a:masterClrMapping/>
  </p:clrMapOvr>
  <mc:AlternateContent xmlns:mc="http://schemas.openxmlformats.org/markup-compatibility/2006" xmlns:p14="http://schemas.microsoft.com/office/powerpoint/2010/main">
    <mc:Choice Requires="p14">
      <p:transition p14:dur="200">
        <p:fade/>
      </p:transition>
    </mc:Choice>
    <mc:Fallback xmlns:w="http://schemas.openxmlformats.org/wordprocessingml/2006/main" xmlns:m="http://schemas.openxmlformats.org/officeDocument/2006/math" xmlns="">
      <p:transition spd="fast" advClick="1">
        <p:fade thruBlk="0"/>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0" fill="hold">
                                          <p:stCondLst>
                                            <p:cond delay="0"/>
                                          </p:stCondLst>
                                        </p:cTn>
                                        <p:tgtEl>
                                          <p:spTgt spid="836921382"/>
                                        </p:tgtEl>
                                        <p:attrNameLst>
                                          <p:attrName>style.visibility</p:attrName>
                                        </p:attrNameLst>
                                      </p:cBhvr>
                                      <p:to>
                                        <p:strVal val="visible"/>
                                      </p:to>
                                    </p:set>
                                    <p:animEffect transition="in" filter="fade">
                                      <p:cBhvr>
                                        <p:cTn id="7" dur="200"/>
                                        <p:tgtEl>
                                          <p:spTgt spid="83692138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0" fill="hold">
                                          <p:stCondLst>
                                            <p:cond delay="0"/>
                                          </p:stCondLst>
                                        </p:cTn>
                                        <p:tgtEl>
                                          <p:spTgt spid="1728122692"/>
                                        </p:tgtEl>
                                        <p:attrNameLst>
                                          <p:attrName>style.visibility</p:attrName>
                                        </p:attrNameLst>
                                      </p:cBhvr>
                                      <p:to>
                                        <p:strVal val="visible"/>
                                      </p:to>
                                    </p:set>
                                    <p:animEffect transition="in" filter="fade">
                                      <p:cBhvr>
                                        <p:cTn id="12" dur="200"/>
                                        <p:tgtEl>
                                          <p:spTgt spid="172812269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0" fill="hold">
                                          <p:stCondLst>
                                            <p:cond delay="0"/>
                                          </p:stCondLst>
                                        </p:cTn>
                                        <p:tgtEl>
                                          <p:spTgt spid="1837200125"/>
                                        </p:tgtEl>
                                        <p:attrNameLst>
                                          <p:attrName>style.visibility</p:attrName>
                                        </p:attrNameLst>
                                      </p:cBhvr>
                                      <p:to>
                                        <p:strVal val="visible"/>
                                      </p:to>
                                    </p:set>
                                    <p:animEffect transition="in" filter="fade">
                                      <p:cBhvr>
                                        <p:cTn id="17" dur="200"/>
                                        <p:tgtEl>
                                          <p:spTgt spid="183720012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0" fill="hold">
                                          <p:stCondLst>
                                            <p:cond delay="0"/>
                                          </p:stCondLst>
                                        </p:cTn>
                                        <p:tgtEl>
                                          <p:spTgt spid="106650283"/>
                                        </p:tgtEl>
                                        <p:attrNameLst>
                                          <p:attrName>style.visibility</p:attrName>
                                        </p:attrNameLst>
                                      </p:cBhvr>
                                      <p:to>
                                        <p:strVal val="visible"/>
                                      </p:to>
                                    </p:set>
                                    <p:animEffect transition="in" filter="fade">
                                      <p:cBhvr>
                                        <p:cTn id="22" dur="200"/>
                                        <p:tgtEl>
                                          <p:spTgt spid="10665028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0" fill="hold">
                                          <p:stCondLst>
                                            <p:cond delay="0"/>
                                          </p:stCondLst>
                                        </p:cTn>
                                        <p:tgtEl>
                                          <p:spTgt spid="643469750"/>
                                        </p:tgtEl>
                                        <p:attrNameLst>
                                          <p:attrName>style.visibility</p:attrName>
                                        </p:attrNameLst>
                                      </p:cBhvr>
                                      <p:to>
                                        <p:strVal val="visible"/>
                                      </p:to>
                                    </p:set>
                                    <p:animEffect transition="in" filter="fade">
                                      <p:cBhvr>
                                        <p:cTn id="27" dur="200"/>
                                        <p:tgtEl>
                                          <p:spTgt spid="643469750"/>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0" fill="hold">
                                          <p:stCondLst>
                                            <p:cond delay="0"/>
                                          </p:stCondLst>
                                        </p:cTn>
                                        <p:tgtEl>
                                          <p:spTgt spid="1732326186"/>
                                        </p:tgtEl>
                                        <p:attrNameLst>
                                          <p:attrName>style.visibility</p:attrName>
                                        </p:attrNameLst>
                                      </p:cBhvr>
                                      <p:to>
                                        <p:strVal val="visible"/>
                                      </p:to>
                                    </p:set>
                                    <p:animEffect transition="in" filter="fade">
                                      <p:cBhvr>
                                        <p:cTn id="32" dur="200"/>
                                        <p:tgtEl>
                                          <p:spTgt spid="1732326186"/>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0" fill="hold">
                                          <p:stCondLst>
                                            <p:cond delay="0"/>
                                          </p:stCondLst>
                                        </p:cTn>
                                        <p:tgtEl>
                                          <p:spTgt spid="1759556166"/>
                                        </p:tgtEl>
                                        <p:attrNameLst>
                                          <p:attrName>style.visibility</p:attrName>
                                        </p:attrNameLst>
                                      </p:cBhvr>
                                      <p:to>
                                        <p:strVal val="visible"/>
                                      </p:to>
                                    </p:set>
                                    <p:animEffect transition="in" filter="fade">
                                      <p:cBhvr>
                                        <p:cTn id="37" dur="200"/>
                                        <p:tgtEl>
                                          <p:spTgt spid="1759556166"/>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0" fill="hold">
                                          <p:stCondLst>
                                            <p:cond delay="0"/>
                                          </p:stCondLst>
                                        </p:cTn>
                                        <p:tgtEl>
                                          <p:spTgt spid="1712686711"/>
                                        </p:tgtEl>
                                        <p:attrNameLst>
                                          <p:attrName>style.visibility</p:attrName>
                                        </p:attrNameLst>
                                      </p:cBhvr>
                                      <p:to>
                                        <p:strVal val="visible"/>
                                      </p:to>
                                    </p:set>
                                    <p:animEffect transition="in" filter="fade">
                                      <p:cBhvr>
                                        <p:cTn id="42" dur="200"/>
                                        <p:tgtEl>
                                          <p:spTgt spid="1712686711"/>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0" fill="hold">
                                          <p:stCondLst>
                                            <p:cond delay="0"/>
                                          </p:stCondLst>
                                        </p:cTn>
                                        <p:tgtEl>
                                          <p:spTgt spid="806284337"/>
                                        </p:tgtEl>
                                        <p:attrNameLst>
                                          <p:attrName>style.visibility</p:attrName>
                                        </p:attrNameLst>
                                      </p:cBhvr>
                                      <p:to>
                                        <p:strVal val="visible"/>
                                      </p:to>
                                    </p:set>
                                    <p:animEffect transition="in" filter="fade">
                                      <p:cBhvr>
                                        <p:cTn id="47" dur="200"/>
                                        <p:tgtEl>
                                          <p:spTgt spid="806284337"/>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0" fill="hold">
                                          <p:stCondLst>
                                            <p:cond delay="0"/>
                                          </p:stCondLst>
                                        </p:cTn>
                                        <p:tgtEl>
                                          <p:spTgt spid="1824731571"/>
                                        </p:tgtEl>
                                        <p:attrNameLst>
                                          <p:attrName>style.visibility</p:attrName>
                                        </p:attrNameLst>
                                      </p:cBhvr>
                                      <p:to>
                                        <p:strVal val="visible"/>
                                      </p:to>
                                    </p:set>
                                    <p:animEffect transition="in" filter="fade">
                                      <p:cBhvr>
                                        <p:cTn id="52" dur="200"/>
                                        <p:tgtEl>
                                          <p:spTgt spid="18247315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name="Slide_4">
    <p:spTree>
      <p:nvGrpSpPr>
        <p:cNvPr id="1" name=""/>
        <p:cNvGrpSpPr/>
        <p:nvPr/>
      </p:nvGrpSpPr>
      <p:grpSpPr bwMode="auto">
        <a:xfrm>
          <a:off x="0" y="0"/>
          <a:ext cx="0" cy="0"/>
          <a:chOff x="0" y="0"/>
          <a:chExt cx="0" cy="0"/>
        </a:xfrm>
      </p:grpSpPr>
      <p:sp>
        <p:nvSpPr>
          <p:cNvPr id="1059150294" name="Заголовок 4"/>
          <p:cNvSpPr txBox="1">
            <a:spLocks noGrp="1"/>
          </p:cNvSpPr>
          <p:nvPr>
            <p:ph type="title"/>
          </p:nvPr>
        </p:nvSpPr>
        <p:spPr bwMode="auto">
          <a:xfrm>
            <a:off x="0" y="2925474"/>
            <a:ext cx="12224395" cy="870918"/>
          </a:xfrm>
          <a:prstGeom prst="rect">
            <a:avLst/>
          </a:prstGeom>
          <a:noFill/>
          <a:ln>
            <a:noFill/>
          </a:ln>
          <a:effectLst/>
        </p:spPr>
        <p:txBody>
          <a:bodyPr vertOverflow="overflow" horzOverflow="overflow" vert="horz" wrap="square" lIns="0" tIns="0" rIns="0" bIns="0" numCol="1" spcCol="0" rtlCol="0" fromWordArt="0" anchor="t" anchorCtr="0" forceAA="0" compatLnSpc="0">
            <a:normAutofit fontScale="90000"/>
          </a:bodyPr>
          <a:lstStyle/>
          <a:p>
            <a:pPr marL="0" algn="ctr">
              <a:lnSpc>
                <a:spcPct val="80000"/>
              </a:lnSpc>
              <a:spcBef>
                <a:spcPts val="0"/>
              </a:spcBef>
              <a:defRPr/>
            </a:pPr>
            <a:r>
              <a:rPr lang="ru-RU" sz="7200" b="0" i="0" u="none" strike="noStrike" cap="none" spc="-198">
                <a:solidFill>
                  <a:schemeClr val="bg1"/>
                </a:solidFill>
                <a:latin typeface="TT Positive DemiBold"/>
                <a:cs typeface="TT Positive DemiBold"/>
              </a:rPr>
              <a:t>Особенности написания хакерских утилит</a:t>
            </a:r>
            <a:endParaRPr sz="7200" i="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p14:dur="200">
        <p:fade/>
      </p:transition>
    </mc:Choice>
    <mc:Fallback xmlns:w="http://schemas.openxmlformats.org/wordprocessingml/2006/main" xmlns:m="http://schemas.openxmlformats.org/officeDocument/2006/math" xmlns="">
      <p:transition spd="fast" advClick="1">
        <p:fade thruBlk="0"/>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showMasterPhAnim="0">
  <p:cSld name="Slide_4">
    <p:spTree>
      <p:nvGrpSpPr>
        <p:cNvPr id="1" name=""/>
        <p:cNvGrpSpPr/>
        <p:nvPr/>
      </p:nvGrpSpPr>
      <p:grpSpPr bwMode="auto">
        <a:xfrm>
          <a:off x="0" y="0"/>
          <a:ext cx="0" cy="0"/>
          <a:chOff x="0" y="0"/>
          <a:chExt cx="0" cy="0"/>
        </a:xfrm>
      </p:grpSpPr>
      <p:sp>
        <p:nvSpPr>
          <p:cNvPr id="1690251667" name="Заголовок 4"/>
          <p:cNvSpPr txBox="1">
            <a:spLocks noGrp="1"/>
          </p:cNvSpPr>
          <p:nvPr>
            <p:ph type="title"/>
          </p:nvPr>
        </p:nvSpPr>
        <p:spPr bwMode="auto">
          <a:xfrm>
            <a:off x="0" y="1455903"/>
            <a:ext cx="12224395" cy="870918"/>
          </a:xfrm>
          <a:prstGeom prst="rect">
            <a:avLst/>
          </a:prstGeom>
          <a:noFill/>
          <a:ln>
            <a:noFill/>
          </a:ln>
          <a:effectLst/>
        </p:spPr>
        <p:txBody>
          <a:bodyPr vertOverflow="overflow" horzOverflow="overflow" vert="horz" wrap="square" lIns="0" tIns="0" rIns="0" bIns="0" numCol="1" spcCol="0" rtlCol="0" fromWordArt="0" anchor="t" anchorCtr="0" forceAA="0" compatLnSpc="0">
            <a:normAutofit/>
          </a:bodyPr>
          <a:lstStyle/>
          <a:p>
            <a:pPr marL="0" algn="ctr">
              <a:lnSpc>
                <a:spcPct val="80000"/>
              </a:lnSpc>
              <a:spcBef>
                <a:spcPts val="0"/>
              </a:spcBef>
              <a:defRPr/>
            </a:pPr>
            <a:r>
              <a:rPr lang="ru-RU" sz="6500" b="0" i="0" u="none" strike="noStrike" cap="none" spc="-198">
                <a:solidFill>
                  <a:schemeClr val="bg1"/>
                </a:solidFill>
                <a:latin typeface="TT Positive DemiBold"/>
                <a:cs typeface="TT Positive DemiBold"/>
              </a:rPr>
              <a:t>OpenSource = суматоха в жизни</a:t>
            </a:r>
            <a:endParaRPr sz="7200" i="0">
              <a:solidFill>
                <a:schemeClr val="bg1"/>
              </a:solidFill>
            </a:endParaRPr>
          </a:p>
        </p:txBody>
      </p:sp>
      <p:pic>
        <p:nvPicPr>
          <p:cNvPr id="187917106" name="Picture 187917105"/>
          <p:cNvPicPr>
            <a:picLocks noChangeAspect="1"/>
          </p:cNvPicPr>
          <p:nvPr/>
        </p:nvPicPr>
        <p:blipFill>
          <a:blip r:embed="rId2"/>
          <a:stretch/>
        </p:blipFill>
        <p:spPr bwMode="auto">
          <a:xfrm>
            <a:off x="4261529" y="2381249"/>
            <a:ext cx="3701336" cy="3701336"/>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00">
        <p:fade/>
      </p:transition>
    </mc:Choice>
    <mc:Fallback xmlns:w="http://schemas.openxmlformats.org/wordprocessingml/2006/main" xmlns:m="http://schemas.openxmlformats.org/officeDocument/2006/math" xmlns="">
      <p:transition spd="fast" advClick="1">
        <p:fade thruBlk="0"/>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1000122921" name="Picture 1000122920"/>
          <p:cNvPicPr>
            <a:picLocks noChangeAspect="1"/>
          </p:cNvPicPr>
          <p:nvPr/>
        </p:nvPicPr>
        <p:blipFill>
          <a:blip r:embed="rId2"/>
          <a:stretch/>
        </p:blipFill>
        <p:spPr bwMode="auto">
          <a:xfrm>
            <a:off x="1913196" y="2755446"/>
            <a:ext cx="1789339" cy="1789339"/>
          </a:xfrm>
          <a:prstGeom prst="rect">
            <a:avLst/>
          </a:prstGeom>
        </p:spPr>
      </p:pic>
      <p:sp>
        <p:nvSpPr>
          <p:cNvPr id="1101717612" name="Заголовок 4"/>
          <p:cNvSpPr txBox="1">
            <a:spLocks noGrp="1"/>
          </p:cNvSpPr>
          <p:nvPr/>
        </p:nvSpPr>
        <p:spPr bwMode="auto">
          <a:xfrm>
            <a:off x="3505232" y="2918700"/>
            <a:ext cx="6448163" cy="1387990"/>
          </a:xfrm>
          <a:prstGeom prst="rect">
            <a:avLst/>
          </a:prstGeom>
          <a:noFill/>
          <a:ln>
            <a:noFill/>
          </a:ln>
          <a:effectLst/>
        </p:spPr>
        <p:txBody>
          <a:bodyPr vertOverflow="overflow" horzOverflow="overflow" vert="horz" wrap="square" lIns="0" tIns="0" rIns="0" bIns="0" numCol="1" spcCol="0" rtlCol="0" fromWordArt="0" anchor="t" anchorCtr="0" forceAA="0" compatLnSpc="0">
            <a:normAutofit fontScale="95000" lnSpcReduction="1000"/>
          </a:bodyPr>
          <a:lstStyle>
            <a:lvl1pPr algn="l" defTabSz="914400">
              <a:lnSpc>
                <a:spcPct val="80000"/>
              </a:lnSpc>
              <a:spcBef>
                <a:spcPts val="0"/>
              </a:spcBef>
              <a:buNone/>
              <a:defRPr sz="6000" b="0" i="0">
                <a:solidFill>
                  <a:schemeClr val="bg1"/>
                </a:solidFill>
                <a:latin typeface="TT Positive DemiBold"/>
                <a:ea typeface="+mj-ea"/>
                <a:cs typeface="+mj-cs"/>
              </a:defRPr>
            </a:lvl1pPr>
          </a:lstStyle>
          <a:p>
            <a:pPr marL="0" algn="ctr">
              <a:lnSpc>
                <a:spcPct val="80000"/>
              </a:lnSpc>
              <a:spcBef>
                <a:spcPts val="0"/>
              </a:spcBef>
              <a:defRPr/>
            </a:pPr>
            <a:r>
              <a:rPr lang="ru-RU" sz="12000" b="0" i="0" u="none" strike="noStrike" cap="none" spc="-198">
                <a:solidFill>
                  <a:schemeClr val="bg1"/>
                </a:solidFill>
                <a:latin typeface="Arial"/>
                <a:cs typeface="Arial"/>
              </a:rPr>
              <a:t>metasploit</a:t>
            </a:r>
            <a:endParaRPr sz="12000" b="0" i="0">
              <a:solidFill>
                <a:schemeClr val="bg1"/>
              </a:solidFill>
              <a:latin typeface="Arial"/>
              <a:cs typeface="Arial"/>
            </a:endParaRPr>
          </a:p>
        </p:txBody>
      </p:sp>
      <p:sp>
        <p:nvSpPr>
          <p:cNvPr id="2107957403" name="TextBox 2107957402"/>
          <p:cNvSpPr txBox="1"/>
          <p:nvPr/>
        </p:nvSpPr>
        <p:spPr bwMode="auto">
          <a:xfrm>
            <a:off x="-12214" y="6292504"/>
            <a:ext cx="12205715" cy="365795"/>
          </a:xfrm>
          <a:prstGeom prst="rect">
            <a:avLst/>
          </a:prstGeom>
          <a:noFill/>
        </p:spPr>
        <p:txBody>
          <a:bodyPr vertOverflow="overflow" horzOverflow="overflow" vert="horz" wrap="square" lIns="91440" tIns="45720" rIns="91440" bIns="45720" numCol="1" spcCol="0" rtlCol="0" fromWordArt="0" anchor="t" anchorCtr="0" forceAA="0" compatLnSpc="0">
            <a:spAutoFit/>
          </a:bodyPr>
          <a:lstStyle/>
          <a:p>
            <a:pPr algn="ctr">
              <a:defRPr/>
            </a:pPr>
            <a:r>
              <a:rPr lang="ru-RU" sz="1800" b="0" i="0" u="none" strike="noStrike" cap="none" spc="0">
                <a:solidFill>
                  <a:schemeClr val="tx2">
                    <a:lumMod val="75000"/>
                  </a:schemeClr>
                </a:solidFill>
                <a:latin typeface="Arial"/>
                <a:cs typeface="Arial"/>
              </a:rPr>
              <a:t>Source: https://darknetdiaries.com/episode/114/</a:t>
            </a:r>
            <a:endParaRPr>
              <a:solidFill>
                <a:schemeClr val="tx2">
                  <a:lumMod val="75000"/>
                </a:schemeClr>
              </a:solidFill>
              <a:latin typeface="Arial"/>
              <a:cs typeface="Arial"/>
            </a:endParaRPr>
          </a:p>
        </p:txBody>
      </p:sp>
    </p:spTree>
  </p:cSld>
  <p:clrMapOvr>
    <a:masterClrMapping/>
  </p:clrMapOvr>
  <mc:AlternateContent xmlns:mc="http://schemas.openxmlformats.org/markup-compatibility/2006" xmlns:p14="http://schemas.microsoft.com/office/powerpoint/2010/main">
    <mc:Choice Requires="p14">
      <p:transition p14:dur="200">
        <p:fade/>
      </p:transition>
    </mc:Choice>
    <mc:Fallback xmlns:w="http://schemas.openxmlformats.org/wordprocessingml/2006/main" xmlns:m="http://schemas.openxmlformats.org/officeDocument/2006/math" xmlns="">
      <p:transition spd="fast" advClick="1">
        <p:fade thruBlk="0"/>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1221735657" name="Picture 1221735656"/>
          <p:cNvPicPr>
            <a:picLocks noChangeAspect="1"/>
          </p:cNvPicPr>
          <p:nvPr/>
        </p:nvPicPr>
        <p:blipFill>
          <a:blip r:embed="rId2"/>
          <a:stretch/>
        </p:blipFill>
        <p:spPr bwMode="auto">
          <a:xfrm>
            <a:off x="2286000" y="1123683"/>
            <a:ext cx="7458107" cy="5324741"/>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00">
        <p:fade/>
      </p:transition>
    </mc:Choice>
    <mc:Fallback xmlns:w="http://schemas.openxmlformats.org/wordprocessingml/2006/main" xmlns:m="http://schemas.openxmlformats.org/officeDocument/2006/math" xmlns="">
      <p:transition spd="fast" advClick="1">
        <p:fade thruBlk="0"/>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388355221" name="Picture 388355220"/>
          <p:cNvPicPr>
            <a:picLocks noChangeAspect="1"/>
          </p:cNvPicPr>
          <p:nvPr/>
        </p:nvPicPr>
        <p:blipFill>
          <a:blip r:embed="rId2"/>
          <a:stretch/>
        </p:blipFill>
        <p:spPr bwMode="auto">
          <a:xfrm>
            <a:off x="2286000" y="1235528"/>
            <a:ext cx="7619999" cy="4876799"/>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00">
        <p:fade/>
      </p:transition>
    </mc:Choice>
    <mc:Fallback xmlns:w="http://schemas.openxmlformats.org/wordprocessingml/2006/main" xmlns:m="http://schemas.openxmlformats.org/officeDocument/2006/math" xmlns="">
      <p:transition spd="fast" advClick="1">
        <p:fade thruBlk="0"/>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showMasterPhAnim="0">
  <p:cSld name="Slide_4">
    <p:spTree>
      <p:nvGrpSpPr>
        <p:cNvPr id="1" name=""/>
        <p:cNvGrpSpPr/>
        <p:nvPr/>
      </p:nvGrpSpPr>
      <p:grpSpPr bwMode="auto">
        <a:xfrm>
          <a:off x="0" y="0"/>
          <a:ext cx="0" cy="0"/>
          <a:chOff x="0" y="0"/>
          <a:chExt cx="0" cy="0"/>
        </a:xfrm>
      </p:grpSpPr>
      <p:sp>
        <p:nvSpPr>
          <p:cNvPr id="1128504577" name="Заголовок 4"/>
          <p:cNvSpPr txBox="1">
            <a:spLocks noGrp="1"/>
          </p:cNvSpPr>
          <p:nvPr>
            <p:ph type="title"/>
          </p:nvPr>
        </p:nvSpPr>
        <p:spPr bwMode="auto">
          <a:xfrm>
            <a:off x="0" y="2728926"/>
            <a:ext cx="12224395" cy="870918"/>
          </a:xfrm>
          <a:prstGeom prst="rect">
            <a:avLst/>
          </a:prstGeom>
          <a:noFill/>
          <a:ln>
            <a:noFill/>
          </a:ln>
          <a:effectLst/>
        </p:spPr>
        <p:txBody>
          <a:bodyPr vertOverflow="overflow" horzOverflow="overflow" vert="horz" wrap="square" lIns="0" tIns="0" rIns="0" bIns="0" numCol="1" spcCol="0" rtlCol="0" fromWordArt="0" anchor="t" anchorCtr="0" forceAA="0" compatLnSpc="0">
            <a:normAutofit fontScale="90000"/>
          </a:bodyPr>
          <a:lstStyle/>
          <a:p>
            <a:pPr marL="0" algn="ctr">
              <a:lnSpc>
                <a:spcPct val="80000"/>
              </a:lnSpc>
              <a:spcBef>
                <a:spcPts val="0"/>
              </a:spcBef>
              <a:defRPr/>
            </a:pPr>
            <a:r>
              <a:rPr lang="ru-RU" sz="7200" b="0" i="0" u="none" strike="noStrike" cap="none" spc="-198">
                <a:solidFill>
                  <a:schemeClr val="bg1"/>
                </a:solidFill>
                <a:latin typeface="TT Positive DemiBold"/>
                <a:cs typeface="TT Positive DemiBold"/>
              </a:rPr>
              <a:t>Как писать программы, если вы не программист?</a:t>
            </a:r>
            <a:endParaRPr sz="7200" i="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p14:dur="200">
        <p:fade/>
      </p:transition>
    </mc:Choice>
    <mc:Fallback xmlns:w="http://schemas.openxmlformats.org/wordprocessingml/2006/main" xmlns:m="http://schemas.openxmlformats.org/officeDocument/2006/math" xmlns="">
      <p:transition spd="fast" advClick="1">
        <p:fade thruBlk="0"/>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showMasterPhAnim="0">
  <p:cSld name="Slide_4">
    <p:spTree>
      <p:nvGrpSpPr>
        <p:cNvPr id="1" name=""/>
        <p:cNvGrpSpPr/>
        <p:nvPr/>
      </p:nvGrpSpPr>
      <p:grpSpPr bwMode="auto">
        <a:xfrm>
          <a:off x="0" y="0"/>
          <a:ext cx="0" cy="0"/>
          <a:chOff x="0" y="0"/>
          <a:chExt cx="0" cy="0"/>
        </a:xfrm>
      </p:grpSpPr>
      <p:sp>
        <p:nvSpPr>
          <p:cNvPr id="1486267990" name="Заголовок 4"/>
          <p:cNvSpPr txBox="1">
            <a:spLocks noGrp="1"/>
          </p:cNvSpPr>
          <p:nvPr>
            <p:ph type="title"/>
          </p:nvPr>
        </p:nvSpPr>
        <p:spPr bwMode="auto">
          <a:xfrm>
            <a:off x="0" y="2925474"/>
            <a:ext cx="12224395" cy="870918"/>
          </a:xfrm>
          <a:prstGeom prst="rect">
            <a:avLst/>
          </a:prstGeom>
          <a:noFill/>
          <a:ln>
            <a:noFill/>
          </a:ln>
          <a:effectLst/>
        </p:spPr>
        <p:txBody>
          <a:bodyPr vertOverflow="overflow" horzOverflow="overflow" vert="horz" wrap="square" lIns="0" tIns="0" rIns="0" bIns="0" numCol="1" spcCol="0" rtlCol="0" fromWordArt="0" anchor="t" anchorCtr="0" forceAA="0" compatLnSpc="0">
            <a:normAutofit/>
          </a:bodyPr>
          <a:lstStyle/>
          <a:p>
            <a:pPr marL="0" algn="ctr">
              <a:lnSpc>
                <a:spcPct val="80000"/>
              </a:lnSpc>
              <a:spcBef>
                <a:spcPts val="0"/>
              </a:spcBef>
              <a:defRPr/>
            </a:pPr>
            <a:r>
              <a:rPr lang="ru-RU" sz="6500" b="0" i="0" u="none" strike="noStrike" cap="none" spc="-198">
                <a:solidFill>
                  <a:schemeClr val="bg1"/>
                </a:solidFill>
                <a:latin typeface="TT Positive DemiBold"/>
                <a:cs typeface="TT Positive DemiBold"/>
              </a:rPr>
              <a:t>Язык программирования</a:t>
            </a:r>
            <a:endParaRPr sz="7200" i="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p14:dur="200">
        <p:fade/>
      </p:transition>
    </mc:Choice>
    <mc:Fallback xmlns:w="http://schemas.openxmlformats.org/wordprocessingml/2006/main" xmlns:m="http://schemas.openxmlformats.org/officeDocument/2006/math" xmlns="">
      <p:transition spd="fast" advClick="1">
        <p:fade thruBlk="0"/>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1614935672" name="Picture 1614935671"/>
          <p:cNvPicPr>
            <a:picLocks noChangeAspect="1"/>
          </p:cNvPicPr>
          <p:nvPr/>
        </p:nvPicPr>
        <p:blipFill>
          <a:blip r:embed="rId2"/>
          <a:stretch/>
        </p:blipFill>
        <p:spPr bwMode="auto">
          <a:xfrm>
            <a:off x="-30748" y="-19049"/>
            <a:ext cx="12232312" cy="6236417"/>
          </a:xfrm>
          <a:prstGeom prst="rect">
            <a:avLst/>
          </a:prstGeom>
        </p:spPr>
      </p:pic>
      <p:pic>
        <p:nvPicPr>
          <p:cNvPr id="681352601" name="Picture 681352600"/>
          <p:cNvPicPr>
            <a:picLocks noChangeAspect="1"/>
          </p:cNvPicPr>
          <p:nvPr/>
        </p:nvPicPr>
        <p:blipFill>
          <a:blip r:embed="rId3"/>
          <a:stretch/>
        </p:blipFill>
        <p:spPr bwMode="auto">
          <a:xfrm>
            <a:off x="-30748" y="1924049"/>
            <a:ext cx="12191999" cy="4952999"/>
          </a:xfrm>
          <a:prstGeom prst="rect">
            <a:avLst/>
          </a:prstGeom>
        </p:spPr>
      </p:pic>
      <p:pic>
        <p:nvPicPr>
          <p:cNvPr id="69259465" name="Picture 69259464"/>
          <p:cNvPicPr>
            <a:picLocks noChangeAspect="1"/>
          </p:cNvPicPr>
          <p:nvPr/>
        </p:nvPicPr>
        <p:blipFill>
          <a:blip r:embed="rId4"/>
          <a:stretch/>
        </p:blipFill>
        <p:spPr bwMode="auto">
          <a:xfrm>
            <a:off x="1268730" y="70208"/>
            <a:ext cx="8778240" cy="6858000"/>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00">
        <p:fade/>
      </p:transition>
    </mc:Choice>
    <mc:Fallback xmlns:w="http://schemas.openxmlformats.org/wordprocessingml/2006/main" xmlns:m="http://schemas.openxmlformats.org/officeDocument/2006/math" xmlns="">
      <p:transition spd="fast" advClick="1">
        <p:fade thruBlk="0"/>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982771073" name="Picture 982771072"/>
          <p:cNvPicPr>
            <a:picLocks noChangeAspect="1"/>
          </p:cNvPicPr>
          <p:nvPr/>
        </p:nvPicPr>
        <p:blipFill>
          <a:blip r:embed="rId2"/>
          <a:stretch/>
        </p:blipFill>
        <p:spPr bwMode="auto">
          <a:xfrm>
            <a:off x="2309482" y="1200150"/>
            <a:ext cx="7674667" cy="5237343"/>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00">
        <p:fade/>
      </p:transition>
    </mc:Choice>
    <mc:Fallback xmlns:w="http://schemas.openxmlformats.org/wordprocessingml/2006/main" xmlns:m="http://schemas.openxmlformats.org/officeDocument/2006/math" xmlns="">
      <p:transition spd="fast" advClick="1">
        <p:fade thruBlk="0"/>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22847321" name="Picture 22847320"/>
          <p:cNvPicPr>
            <a:picLocks noChangeAspect="1"/>
          </p:cNvPicPr>
          <p:nvPr/>
        </p:nvPicPr>
        <p:blipFill>
          <a:blip r:embed="rId2"/>
          <a:stretch/>
        </p:blipFill>
        <p:spPr bwMode="auto">
          <a:xfrm>
            <a:off x="2383940" y="2132328"/>
            <a:ext cx="2012558" cy="2739247"/>
          </a:xfrm>
          <a:prstGeom prst="rect">
            <a:avLst/>
          </a:prstGeom>
        </p:spPr>
      </p:pic>
      <p:sp>
        <p:nvSpPr>
          <p:cNvPr id="1385119785" name="TextBox 1385119784"/>
          <p:cNvSpPr txBox="1"/>
          <p:nvPr/>
        </p:nvSpPr>
        <p:spPr bwMode="auto">
          <a:xfrm>
            <a:off x="4763892" y="2694214"/>
            <a:ext cx="5579000" cy="1615475"/>
          </a:xfrm>
          <a:prstGeom prst="rect">
            <a:avLst/>
          </a:prstGeom>
          <a:noFill/>
        </p:spPr>
        <p:txBody>
          <a:bodyPr vertOverflow="overflow" horzOverflow="overflow" vert="horz" wrap="square" lIns="91440" tIns="45720" rIns="91440" bIns="45720" numCol="1" spcCol="0" rtlCol="0" fromWordArt="0" anchor="t" anchorCtr="0" forceAA="0" compatLnSpc="0">
            <a:spAutoFit/>
          </a:bodyPr>
          <a:lstStyle/>
          <a:p>
            <a:pPr>
              <a:defRPr/>
            </a:pPr>
            <a:r>
              <a:rPr sz="10000">
                <a:solidFill>
                  <a:schemeClr val="bg1"/>
                </a:solidFill>
                <a:latin typeface="Arial"/>
                <a:cs typeface="Arial"/>
              </a:rPr>
              <a:t>GoLang</a:t>
            </a:r>
          </a:p>
        </p:txBody>
      </p:sp>
    </p:spTree>
  </p:cSld>
  <p:clrMapOvr>
    <a:masterClrMapping/>
  </p:clrMapOvr>
  <mc:AlternateContent xmlns:mc="http://schemas.openxmlformats.org/markup-compatibility/2006" xmlns:p14="http://schemas.microsoft.com/office/powerpoint/2010/main">
    <mc:Choice Requires="p14">
      <p:transition p14:dur="200">
        <p:fade/>
      </p:transition>
    </mc:Choice>
    <mc:Fallback xmlns:w="http://schemas.openxmlformats.org/wordprocessingml/2006/main" xmlns:m="http://schemas.openxmlformats.org/officeDocument/2006/math" xmlns="">
      <p:transition spd="fast" advClick="1">
        <p:fade thruBlk="0"/>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showMasterPhAnim="0">
  <p:cSld name="Slide_4">
    <p:spTree>
      <p:nvGrpSpPr>
        <p:cNvPr id="1" name=""/>
        <p:cNvGrpSpPr/>
        <p:nvPr/>
      </p:nvGrpSpPr>
      <p:grpSpPr bwMode="auto">
        <a:xfrm>
          <a:off x="0" y="0"/>
          <a:ext cx="0" cy="0"/>
          <a:chOff x="0" y="0"/>
          <a:chExt cx="0" cy="0"/>
        </a:xfrm>
      </p:grpSpPr>
      <p:sp>
        <p:nvSpPr>
          <p:cNvPr id="164914650" name="Заголовок 4"/>
          <p:cNvSpPr txBox="1">
            <a:spLocks noGrp="1"/>
          </p:cNvSpPr>
          <p:nvPr>
            <p:ph type="title"/>
          </p:nvPr>
        </p:nvSpPr>
        <p:spPr bwMode="auto">
          <a:xfrm>
            <a:off x="0" y="2925474"/>
            <a:ext cx="12224395" cy="870918"/>
          </a:xfrm>
          <a:prstGeom prst="rect">
            <a:avLst/>
          </a:prstGeom>
          <a:noFill/>
          <a:ln>
            <a:noFill/>
          </a:ln>
          <a:effectLst/>
        </p:spPr>
        <p:txBody>
          <a:bodyPr vertOverflow="overflow" horzOverflow="overflow" vert="horz" wrap="square" lIns="0" tIns="0" rIns="0" bIns="0" numCol="1" spcCol="0" rtlCol="0" fromWordArt="0" anchor="t" anchorCtr="0" forceAA="0" compatLnSpc="0">
            <a:normAutofit fontScale="90000"/>
          </a:bodyPr>
          <a:lstStyle/>
          <a:p>
            <a:pPr marL="0" algn="ctr">
              <a:lnSpc>
                <a:spcPct val="80000"/>
              </a:lnSpc>
              <a:spcBef>
                <a:spcPts val="0"/>
              </a:spcBef>
              <a:defRPr/>
            </a:pPr>
            <a:r>
              <a:rPr lang="ru-RU" sz="7200" i="0" strike="noStrike" spc="-198">
                <a:solidFill>
                  <a:schemeClr val="bg1"/>
                </a:solidFill>
                <a:latin typeface="TT Positive DemiBold"/>
                <a:cs typeface="TT Positive DemiBold"/>
              </a:rPr>
              <a:t>Как научиться </a:t>
            </a:r>
            <a:r>
              <a:rPr lang="ru-RU" sz="7200" i="0" strike="sngStrike" spc="-198">
                <a:solidFill>
                  <a:schemeClr val="tx2">
                    <a:lumMod val="50000"/>
                  </a:schemeClr>
                </a:solidFill>
                <a:latin typeface="TT Positive DemiBold"/>
                <a:cs typeface="TT Positive DemiBold"/>
              </a:rPr>
              <a:t>ходить</a:t>
            </a:r>
            <a:r>
              <a:rPr lang="ru-RU" sz="7200" i="0" strike="noStrike" spc="-198">
                <a:solidFill>
                  <a:schemeClr val="tx2">
                    <a:lumMod val="50000"/>
                  </a:schemeClr>
                </a:solidFill>
                <a:latin typeface="TT Positive DemiBold"/>
                <a:cs typeface="TT Positive DemiBold"/>
              </a:rPr>
              <a:t> </a:t>
            </a:r>
            <a:r>
              <a:rPr lang="ru-RU" sz="7200" i="0" strike="noStrike" spc="-198">
                <a:solidFill>
                  <a:schemeClr val="bg1"/>
                </a:solidFill>
                <a:latin typeface="TT Positive DemiBold"/>
                <a:cs typeface="TT Positive DemiBold"/>
              </a:rPr>
              <a:t>Go?</a:t>
            </a:r>
            <a:endParaRPr sz="7200" i="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p14:dur="200">
        <p:fade/>
      </p:transition>
    </mc:Choice>
    <mc:Fallback xmlns:w="http://schemas.openxmlformats.org/wordprocessingml/2006/main" xmlns:m="http://schemas.openxmlformats.org/officeDocument/2006/math" xmlns="">
      <p:transition spd="fast" advClick="1">
        <p:fade thruBlk="0"/>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853903112" name="Picture 853903111"/>
          <p:cNvPicPr>
            <a:picLocks noChangeAspect="1"/>
          </p:cNvPicPr>
          <p:nvPr/>
        </p:nvPicPr>
        <p:blipFill>
          <a:blip r:embed="rId2"/>
          <a:stretch/>
        </p:blipFill>
        <p:spPr bwMode="auto">
          <a:xfrm>
            <a:off x="0" y="0"/>
            <a:ext cx="12191999" cy="6858000"/>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00">
        <p:fade/>
      </p:transition>
    </mc:Choice>
    <mc:Fallback xmlns:w="http://schemas.openxmlformats.org/wordprocessingml/2006/main" xmlns:m="http://schemas.openxmlformats.org/officeDocument/2006/math" xmlns="">
      <p:transition spd="fast" advClick="1">
        <p:fade thruBlk="0"/>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82519085" name="Picture 82519084"/>
          <p:cNvPicPr>
            <a:picLocks noChangeAspect="1"/>
          </p:cNvPicPr>
          <p:nvPr/>
        </p:nvPicPr>
        <p:blipFill>
          <a:blip r:embed="rId2"/>
          <a:stretch/>
        </p:blipFill>
        <p:spPr bwMode="auto">
          <a:xfrm>
            <a:off x="685799" y="1866889"/>
            <a:ext cx="2821348" cy="2821348"/>
          </a:xfrm>
          <a:prstGeom prst="rect">
            <a:avLst/>
          </a:prstGeom>
        </p:spPr>
      </p:pic>
      <p:pic>
        <p:nvPicPr>
          <p:cNvPr id="1149068799" name="Picture 1149068798"/>
          <p:cNvPicPr>
            <a:picLocks noChangeAspect="1"/>
          </p:cNvPicPr>
          <p:nvPr/>
        </p:nvPicPr>
        <p:blipFill>
          <a:blip r:embed="rId3"/>
          <a:stretch/>
        </p:blipFill>
        <p:spPr bwMode="auto">
          <a:xfrm>
            <a:off x="4700841" y="1843165"/>
            <a:ext cx="2822400" cy="2822400"/>
          </a:xfrm>
          <a:prstGeom prst="rect">
            <a:avLst/>
          </a:prstGeom>
        </p:spPr>
      </p:pic>
      <p:pic>
        <p:nvPicPr>
          <p:cNvPr id="1454608684" name="Picture 1454608683"/>
          <p:cNvPicPr>
            <a:picLocks noChangeAspect="1"/>
          </p:cNvPicPr>
          <p:nvPr/>
        </p:nvPicPr>
        <p:blipFill>
          <a:blip r:embed="rId4"/>
          <a:stretch/>
        </p:blipFill>
        <p:spPr bwMode="auto">
          <a:xfrm>
            <a:off x="8676824" y="1865840"/>
            <a:ext cx="2822400" cy="2822400"/>
          </a:xfrm>
          <a:prstGeom prst="rect">
            <a:avLst/>
          </a:prstGeom>
        </p:spPr>
      </p:pic>
      <p:sp>
        <p:nvSpPr>
          <p:cNvPr id="395161149" name="Arrow: Right 395161148"/>
          <p:cNvSpPr/>
          <p:nvPr/>
        </p:nvSpPr>
        <p:spPr bwMode="auto">
          <a:xfrm>
            <a:off x="7523241" y="3026824"/>
            <a:ext cx="1153583" cy="455083"/>
          </a:xfrm>
          <a:prstGeom prst="rightArrow">
            <a:avLst>
              <a:gd name="adj1" fmla="val 50000"/>
              <a:gd name="adj2" fmla="val 50000"/>
            </a:avLst>
          </a:prstGeom>
        </p:spPr>
        <p:style>
          <a:lnRef idx="2">
            <a:schemeClr val="accent1">
              <a:shade val="50000"/>
            </a:schemeClr>
          </a:lnRef>
          <a:fillRef idx="1">
            <a:schemeClr val="accent1"/>
          </a:fillRef>
          <a:effectRef idx="0">
            <a:schemeClr val="accent1"/>
          </a:effectRef>
          <a:fontRef idx="minor">
            <a:schemeClr val="lt1"/>
          </a:fontRef>
        </p:style>
      </p:sp>
      <p:sp>
        <p:nvSpPr>
          <p:cNvPr id="1589326668" name="Arrow: Right 1589326667"/>
          <p:cNvSpPr/>
          <p:nvPr/>
        </p:nvSpPr>
        <p:spPr bwMode="auto">
          <a:xfrm>
            <a:off x="3507149" y="3026824"/>
            <a:ext cx="1153583" cy="455083"/>
          </a:xfrm>
          <a:prstGeom prst="rightArrow">
            <a:avLst>
              <a:gd name="adj1" fmla="val 50000"/>
              <a:gd name="adj2" fmla="val 50000"/>
            </a:avLst>
          </a:prstGeom>
        </p:spPr>
        <p:style>
          <a:lnRef idx="2">
            <a:schemeClr val="accent1">
              <a:shade val="50000"/>
            </a:schemeClr>
          </a:lnRef>
          <a:fillRef idx="1">
            <a:schemeClr val="accent1"/>
          </a:fillRef>
          <a:effectRef idx="0">
            <a:schemeClr val="accent1"/>
          </a:effectRef>
          <a:fontRef idx="minor">
            <a:schemeClr val="lt1"/>
          </a:fontRef>
        </p:style>
      </p:sp>
      <p:sp>
        <p:nvSpPr>
          <p:cNvPr id="1242008927" name="TextBox 1242008926"/>
          <p:cNvSpPr txBox="1"/>
          <p:nvPr/>
        </p:nvSpPr>
        <p:spPr bwMode="auto">
          <a:xfrm>
            <a:off x="700123" y="4714866"/>
            <a:ext cx="2809981" cy="640115"/>
          </a:xfrm>
          <a:prstGeom prst="rect">
            <a:avLst/>
          </a:prstGeom>
          <a:noFill/>
        </p:spPr>
        <p:txBody>
          <a:bodyPr vertOverflow="overflow" horzOverflow="overflow" vert="horz" wrap="square" lIns="91440" tIns="45720" rIns="91440" bIns="45720" numCol="1" spcCol="0" rtlCol="0" fromWordArt="0" anchor="t" anchorCtr="0" forceAA="0" compatLnSpc="0">
            <a:spAutoFit/>
          </a:bodyPr>
          <a:lstStyle/>
          <a:p>
            <a:pPr algn="ctr">
              <a:defRPr/>
            </a:pPr>
            <a:r>
              <a:rPr lang="ru-RU" sz="1800" b="0" i="0" u="none" strike="noStrike" cap="none" spc="0">
                <a:solidFill>
                  <a:schemeClr val="bg1"/>
                </a:solidFill>
                <a:latin typeface="Calibri"/>
                <a:cs typeface="Calibri"/>
              </a:rPr>
              <a:t>https://go.dev/doc/tutorial/getting-started</a:t>
            </a:r>
            <a:endParaRPr>
              <a:solidFill>
                <a:schemeClr val="bg1"/>
              </a:solidFill>
            </a:endParaRPr>
          </a:p>
        </p:txBody>
      </p:sp>
      <p:sp>
        <p:nvSpPr>
          <p:cNvPr id="1903156146" name="TextBox 1903156145"/>
          <p:cNvSpPr txBox="1"/>
          <p:nvPr/>
        </p:nvSpPr>
        <p:spPr bwMode="auto">
          <a:xfrm>
            <a:off x="4713293" y="4688239"/>
            <a:ext cx="2810017" cy="365795"/>
          </a:xfrm>
          <a:prstGeom prst="rect">
            <a:avLst/>
          </a:prstGeom>
          <a:noFill/>
        </p:spPr>
        <p:txBody>
          <a:bodyPr vertOverflow="overflow" horzOverflow="overflow" vert="horz" wrap="square" lIns="91440" tIns="45720" rIns="91440" bIns="45720" numCol="1" spcCol="0" rtlCol="0" fromWordArt="0" anchor="t" anchorCtr="0" forceAA="0" compatLnSpc="0">
            <a:spAutoFit/>
          </a:bodyPr>
          <a:lstStyle/>
          <a:p>
            <a:pPr algn="ctr">
              <a:defRPr/>
            </a:pPr>
            <a:r>
              <a:rPr lang="ru-RU" sz="1800" b="0" i="0" u="none" strike="noStrike" cap="none" spc="0">
                <a:solidFill>
                  <a:schemeClr val="bg1"/>
                </a:solidFill>
                <a:latin typeface="Calibri"/>
                <a:cs typeface="Calibri"/>
              </a:rPr>
              <a:t>https://go.dev/tour</a:t>
            </a:r>
            <a:endParaRPr>
              <a:solidFill>
                <a:schemeClr val="bg1"/>
              </a:solidFill>
            </a:endParaRPr>
          </a:p>
        </p:txBody>
      </p:sp>
      <p:sp>
        <p:nvSpPr>
          <p:cNvPr id="267209916" name="TextBox 267209915"/>
          <p:cNvSpPr txBox="1"/>
          <p:nvPr/>
        </p:nvSpPr>
        <p:spPr bwMode="auto">
          <a:xfrm>
            <a:off x="8689276" y="4714866"/>
            <a:ext cx="2810017" cy="365795"/>
          </a:xfrm>
          <a:prstGeom prst="rect">
            <a:avLst/>
          </a:prstGeom>
          <a:noFill/>
        </p:spPr>
        <p:txBody>
          <a:bodyPr vertOverflow="overflow" horzOverflow="overflow" vert="horz" wrap="square" lIns="91440" tIns="45720" rIns="91440" bIns="45720" numCol="1" spcCol="0" rtlCol="0" fromWordArt="0" anchor="t" anchorCtr="0" forceAA="0" compatLnSpc="0">
            <a:spAutoFit/>
          </a:bodyPr>
          <a:lstStyle/>
          <a:p>
            <a:pPr algn="ctr">
              <a:defRPr/>
            </a:pPr>
            <a:r>
              <a:rPr lang="ru-RU" sz="1800" b="0" i="0" u="none" strike="noStrike" cap="none" spc="0">
                <a:solidFill>
                  <a:schemeClr val="bg1"/>
                </a:solidFill>
                <a:latin typeface="Calibri"/>
                <a:cs typeface="Calibri"/>
              </a:rPr>
              <a:t>https://gobyexample.com/</a:t>
            </a:r>
            <a:endParaRPr>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p14:dur="200">
        <p:fade/>
      </p:transition>
    </mc:Choice>
    <mc:Fallback xmlns:w="http://schemas.openxmlformats.org/wordprocessingml/2006/main" xmlns:m="http://schemas.openxmlformats.org/officeDocument/2006/math" xmlns="">
      <p:transition spd="fast" advClick="1">
        <p:fade thruBlk="0"/>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showMasterPhAnim="0">
  <p:cSld name="Slide_4">
    <p:spTree>
      <p:nvGrpSpPr>
        <p:cNvPr id="1" name=""/>
        <p:cNvGrpSpPr/>
        <p:nvPr/>
      </p:nvGrpSpPr>
      <p:grpSpPr bwMode="auto">
        <a:xfrm>
          <a:off x="0" y="0"/>
          <a:ext cx="0" cy="0"/>
          <a:chOff x="0" y="0"/>
          <a:chExt cx="0" cy="0"/>
        </a:xfrm>
      </p:grpSpPr>
      <p:sp>
        <p:nvSpPr>
          <p:cNvPr id="1213522528" name="Заголовок 4"/>
          <p:cNvSpPr txBox="1">
            <a:spLocks noGrp="1"/>
          </p:cNvSpPr>
          <p:nvPr>
            <p:ph type="title"/>
          </p:nvPr>
        </p:nvSpPr>
        <p:spPr bwMode="auto">
          <a:xfrm>
            <a:off x="0" y="2925474"/>
            <a:ext cx="12224395" cy="870918"/>
          </a:xfrm>
          <a:prstGeom prst="rect">
            <a:avLst/>
          </a:prstGeom>
          <a:noFill/>
          <a:ln>
            <a:noFill/>
          </a:ln>
          <a:effectLst/>
        </p:spPr>
        <p:txBody>
          <a:bodyPr vertOverflow="overflow" horzOverflow="overflow" vert="horz" wrap="square" lIns="0" tIns="0" rIns="0" bIns="0" numCol="1" spcCol="0" rtlCol="0" fromWordArt="0" anchor="t" anchorCtr="0" forceAA="0" compatLnSpc="0">
            <a:normAutofit fontScale="90000"/>
          </a:bodyPr>
          <a:lstStyle/>
          <a:p>
            <a:pPr marL="0" algn="ctr">
              <a:lnSpc>
                <a:spcPct val="80000"/>
              </a:lnSpc>
              <a:spcBef>
                <a:spcPts val="0"/>
              </a:spcBef>
              <a:defRPr/>
            </a:pPr>
            <a:r>
              <a:rPr lang="ru-RU" sz="7200" b="0" i="0" u="none" strike="noStrike" cap="none" spc="-198">
                <a:solidFill>
                  <a:schemeClr val="bg1"/>
                </a:solidFill>
                <a:latin typeface="TT Positive DemiBold"/>
                <a:cs typeface="TT Positive DemiBold"/>
              </a:rPr>
              <a:t>Как </a:t>
            </a:r>
            <a:r>
              <a:rPr lang="ru-RU" sz="7200" b="0" i="0" u="none" strike="sngStrike" cap="none" spc="-198">
                <a:solidFill>
                  <a:schemeClr val="tx2">
                    <a:lumMod val="50000"/>
                  </a:schemeClr>
                </a:solidFill>
                <a:latin typeface="TT Positive DemiBold"/>
                <a:cs typeface="TT Positive DemiBold"/>
              </a:rPr>
              <a:t>программировать</a:t>
            </a:r>
            <a:r>
              <a:rPr lang="ru-RU" sz="7200" b="0" i="0" u="none" strike="noStrike" cap="none" spc="-198">
                <a:solidFill>
                  <a:schemeClr val="bg1"/>
                </a:solidFill>
                <a:latin typeface="TT Positive DemiBold"/>
                <a:cs typeface="TT Positive DemiBold"/>
              </a:rPr>
              <a:t> гуглить</a:t>
            </a:r>
            <a:endParaRPr sz="7200" i="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p14:dur="200">
        <p:fade/>
      </p:transition>
    </mc:Choice>
    <mc:Fallback xmlns:w="http://schemas.openxmlformats.org/wordprocessingml/2006/main" xmlns:m="http://schemas.openxmlformats.org/officeDocument/2006/math" xmlns="">
      <p:transition spd="fast" advClick="1">
        <p:fade thruBlk="0"/>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grpSp>
        <p:nvGrpSpPr>
          <p:cNvPr id="1605439344" name="Group 1605439343"/>
          <p:cNvGrpSpPr/>
          <p:nvPr/>
        </p:nvGrpSpPr>
        <p:grpSpPr bwMode="auto">
          <a:xfrm>
            <a:off x="2260297" y="952498"/>
            <a:ext cx="7194482" cy="5655469"/>
            <a:chOff x="0" y="0"/>
            <a:chExt cx="7194482" cy="5655469"/>
          </a:xfrm>
        </p:grpSpPr>
        <p:pic>
          <p:nvPicPr>
            <p:cNvPr id="460160548" name="Picture 460160547"/>
            <p:cNvPicPr>
              <a:picLocks noChangeAspect="1"/>
            </p:cNvPicPr>
            <p:nvPr/>
          </p:nvPicPr>
          <p:blipFill>
            <a:blip r:embed="rId2"/>
            <a:srcRect t="3239" b="63237"/>
            <a:stretch/>
          </p:blipFill>
          <p:spPr bwMode="auto">
            <a:xfrm>
              <a:off x="0" y="0"/>
              <a:ext cx="7177033" cy="2851349"/>
            </a:xfrm>
            <a:prstGeom prst="rect">
              <a:avLst/>
            </a:prstGeom>
          </p:spPr>
        </p:pic>
        <p:pic>
          <p:nvPicPr>
            <p:cNvPr id="433557977" name="Picture 433557976"/>
            <p:cNvPicPr>
              <a:picLocks noChangeAspect="1"/>
            </p:cNvPicPr>
            <p:nvPr/>
          </p:nvPicPr>
          <p:blipFill>
            <a:blip r:embed="rId2"/>
            <a:srcRect t="53766" b="11358"/>
            <a:stretch/>
          </p:blipFill>
          <p:spPr bwMode="auto">
            <a:xfrm>
              <a:off x="0" y="2689005"/>
              <a:ext cx="7177033" cy="2966464"/>
            </a:xfrm>
            <a:prstGeom prst="rect">
              <a:avLst/>
            </a:prstGeom>
          </p:spPr>
        </p:pic>
        <p:cxnSp>
          <p:nvCxnSpPr>
            <p:cNvPr id="1247136216" name="Straight Connector 1247136215"/>
            <p:cNvCxnSpPr>
              <a:cxnSpLocks noChangeAspect="1"/>
            </p:cNvCxnSpPr>
            <p:nvPr/>
          </p:nvCxnSpPr>
          <p:spPr bwMode="auto">
            <a:xfrm flipV="1">
              <a:off x="0" y="2762797"/>
              <a:ext cx="7194482" cy="0"/>
            </a:xfrm>
            <a:prstGeom prst="line">
              <a:avLst/>
            </a:prstGeom>
            <a:ln w="19049" cap="flat" cmpd="sng" algn="ctr">
              <a:solidFill>
                <a:schemeClr val="tx2">
                  <a:lumMod val="25098"/>
                </a:schemeClr>
              </a:solidFill>
              <a:prstDash val="solid"/>
              <a:miter lim="800000"/>
            </a:ln>
          </p:spPr>
          <p:style>
            <a:lnRef idx="1">
              <a:schemeClr val="accent1">
                <a:shade val="50000"/>
              </a:schemeClr>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p14:dur="200">
        <p:fade/>
      </p:transition>
    </mc:Choice>
    <mc:Fallback xmlns:w="http://schemas.openxmlformats.org/wordprocessingml/2006/main" xmlns:m="http://schemas.openxmlformats.org/officeDocument/2006/math" xmlns="">
      <p:transition spd="fast" advClick="1">
        <p:fade thruBlk="0"/>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showMasterPhAnim="0">
  <p:cSld name="Slide_4">
    <p:spTree>
      <p:nvGrpSpPr>
        <p:cNvPr id="1" name=""/>
        <p:cNvGrpSpPr/>
        <p:nvPr/>
      </p:nvGrpSpPr>
      <p:grpSpPr bwMode="auto">
        <a:xfrm>
          <a:off x="0" y="0"/>
          <a:ext cx="0" cy="0"/>
          <a:chOff x="0" y="0"/>
          <a:chExt cx="0" cy="0"/>
        </a:xfrm>
      </p:grpSpPr>
      <p:sp>
        <p:nvSpPr>
          <p:cNvPr id="1257090963" name="TextBox 13"/>
          <p:cNvSpPr txBox="1"/>
          <p:nvPr/>
        </p:nvSpPr>
        <p:spPr bwMode="auto">
          <a:xfrm>
            <a:off x="887319" y="2540991"/>
            <a:ext cx="10544448" cy="487715"/>
          </a:xfrm>
          <a:prstGeom prst="rect">
            <a:avLst/>
          </a:prstGeom>
          <a:noFill/>
        </p:spPr>
        <p:txBody>
          <a:bodyPr wrap="square" rtlCol="0">
            <a:spAutoFit/>
          </a:bodyPr>
          <a:lstStyle/>
          <a:p>
            <a:pPr>
              <a:defRPr/>
            </a:pPr>
            <a:r>
              <a:rPr lang="ru-RU" sz="2600" b="0" i="0" u="none" strike="noStrike" cap="none" spc="0">
                <a:solidFill>
                  <a:schemeClr val="bg1"/>
                </a:solidFill>
                <a:latin typeface="TT Positive Ext DemiBold"/>
                <a:cs typeface="TT Positive Ext DemiBold"/>
              </a:rPr>
              <a:t>1. Гуглите на английском</a:t>
            </a:r>
            <a:endParaRPr sz="2600" b="0" i="0" u="none" strike="noStrike" cap="none" spc="0">
              <a:solidFill>
                <a:schemeClr val="bg1"/>
              </a:solidFill>
              <a:latin typeface="TT Positive Ext DemiBold"/>
              <a:cs typeface="TT Positive Ext DemiBold"/>
            </a:endParaRPr>
          </a:p>
        </p:txBody>
      </p:sp>
      <p:sp>
        <p:nvSpPr>
          <p:cNvPr id="1575901062" name="TextBox 13"/>
          <p:cNvSpPr txBox="1"/>
          <p:nvPr/>
        </p:nvSpPr>
        <p:spPr bwMode="auto">
          <a:xfrm>
            <a:off x="887319" y="3028707"/>
            <a:ext cx="10544628" cy="487715"/>
          </a:xfrm>
          <a:prstGeom prst="rect">
            <a:avLst/>
          </a:prstGeom>
          <a:noFill/>
        </p:spPr>
        <p:txBody>
          <a:bodyPr wrap="square" rtlCol="0">
            <a:spAutoFit/>
          </a:bodyPr>
          <a:lstStyle/>
          <a:p>
            <a:pPr>
              <a:defRPr/>
            </a:pPr>
            <a:r>
              <a:rPr lang="ru-RU" sz="2600" b="0" i="0" u="none" strike="noStrike" cap="none" spc="0">
                <a:solidFill>
                  <a:schemeClr val="bg1"/>
                </a:solidFill>
                <a:latin typeface="TT Positive Ext DemiBold"/>
                <a:cs typeface="TT Positive Ext DemiBold"/>
              </a:rPr>
              <a:t>2. Конструкция запроса - "язык программирования что вы хотите"</a:t>
            </a:r>
            <a:endParaRPr sz="2600" b="0" i="0" u="none" strike="noStrike" cap="none" spc="0">
              <a:solidFill>
                <a:schemeClr val="bg1"/>
              </a:solidFill>
              <a:latin typeface="TT Positive Ext DemiBold"/>
              <a:cs typeface="TT Positive Ext DemiBold"/>
            </a:endParaRPr>
          </a:p>
        </p:txBody>
      </p:sp>
      <p:sp>
        <p:nvSpPr>
          <p:cNvPr id="374991700" name="TextBox 13"/>
          <p:cNvSpPr txBox="1"/>
          <p:nvPr/>
        </p:nvSpPr>
        <p:spPr bwMode="auto">
          <a:xfrm>
            <a:off x="887319" y="3516423"/>
            <a:ext cx="10544520" cy="487715"/>
          </a:xfrm>
          <a:prstGeom prst="rect">
            <a:avLst/>
          </a:prstGeom>
          <a:noFill/>
        </p:spPr>
        <p:txBody>
          <a:bodyPr wrap="square" rtlCol="0">
            <a:spAutoFit/>
          </a:bodyPr>
          <a:lstStyle/>
          <a:p>
            <a:pPr>
              <a:defRPr/>
            </a:pPr>
            <a:r>
              <a:rPr lang="ru-RU" sz="2600" b="0" i="0" u="none" strike="noStrike" cap="none" spc="0">
                <a:solidFill>
                  <a:schemeClr val="bg1"/>
                </a:solidFill>
                <a:latin typeface="TT Positive Ext DemiBold"/>
                <a:cs typeface="TT Positive Ext DemiBold"/>
              </a:rPr>
              <a:t>3. Не нашли ответ? Перефразируйте вопрос.</a:t>
            </a:r>
            <a:endParaRPr sz="2600" b="0" i="0" u="none" strike="noStrike" cap="none" spc="0">
              <a:solidFill>
                <a:schemeClr val="bg1"/>
              </a:solidFill>
              <a:latin typeface="TT Positive Ext DemiBold"/>
              <a:cs typeface="TT Positive Ext DemiBold"/>
            </a:endParaRPr>
          </a:p>
        </p:txBody>
      </p:sp>
      <p:sp>
        <p:nvSpPr>
          <p:cNvPr id="210300075" name="TextBox 13"/>
          <p:cNvSpPr txBox="1"/>
          <p:nvPr/>
        </p:nvSpPr>
        <p:spPr bwMode="auto">
          <a:xfrm>
            <a:off x="887319" y="4004139"/>
            <a:ext cx="10544592" cy="487715"/>
          </a:xfrm>
          <a:prstGeom prst="rect">
            <a:avLst/>
          </a:prstGeom>
          <a:noFill/>
        </p:spPr>
        <p:txBody>
          <a:bodyPr wrap="square" rtlCol="0">
            <a:spAutoFit/>
          </a:bodyPr>
          <a:lstStyle/>
          <a:p>
            <a:pPr>
              <a:defRPr/>
            </a:pPr>
            <a:r>
              <a:rPr lang="ru-RU" sz="2600" b="0" i="0" u="none" strike="noStrike" cap="none" spc="0">
                <a:solidFill>
                  <a:schemeClr val="bg1"/>
                </a:solidFill>
                <a:latin typeface="TT Positive Ext DemiBold"/>
                <a:cs typeface="TT Positive Ext DemiBold"/>
              </a:rPr>
              <a:t>4. Потратьте 25 минут прежде чем просить помощь</a:t>
            </a:r>
            <a:endParaRPr sz="2600" b="0" i="0" u="none" strike="noStrike" cap="none" spc="0">
              <a:solidFill>
                <a:schemeClr val="bg1"/>
              </a:solidFill>
              <a:latin typeface="TT Positive Ext DemiBold"/>
              <a:cs typeface="TT Positive Ext DemiBold"/>
            </a:endParaRPr>
          </a:p>
        </p:txBody>
      </p:sp>
    </p:spTree>
  </p:cSld>
  <p:clrMapOvr>
    <a:masterClrMapping/>
  </p:clrMapOvr>
  <mc:AlternateContent xmlns:mc="http://schemas.openxmlformats.org/markup-compatibility/2006" xmlns:p14="http://schemas.microsoft.com/office/powerpoint/2010/main">
    <mc:Choice Requires="p14">
      <p:transition p14:dur="200">
        <p:fade/>
      </p:transition>
    </mc:Choice>
    <mc:Fallback xmlns:w="http://schemas.openxmlformats.org/wordprocessingml/2006/main" xmlns:m="http://schemas.openxmlformats.org/officeDocument/2006/math" xmlns="">
      <p:transition spd="fast" advClick="1">
        <p:fade thruBlk="0"/>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0" fill="hold">
                                          <p:stCondLst>
                                            <p:cond delay="0"/>
                                          </p:stCondLst>
                                        </p:cTn>
                                        <p:tgtEl>
                                          <p:spTgt spid="1257090963"/>
                                        </p:tgtEl>
                                        <p:attrNameLst>
                                          <p:attrName>style.visibility</p:attrName>
                                        </p:attrNameLst>
                                      </p:cBhvr>
                                      <p:to>
                                        <p:strVal val="visible"/>
                                      </p:to>
                                    </p:set>
                                    <p:animEffect transition="in" filter="fade">
                                      <p:cBhvr>
                                        <p:cTn id="7" dur="200"/>
                                        <p:tgtEl>
                                          <p:spTgt spid="125709096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0" fill="hold">
                                          <p:stCondLst>
                                            <p:cond delay="0"/>
                                          </p:stCondLst>
                                        </p:cTn>
                                        <p:tgtEl>
                                          <p:spTgt spid="1575901062"/>
                                        </p:tgtEl>
                                        <p:attrNameLst>
                                          <p:attrName>style.visibility</p:attrName>
                                        </p:attrNameLst>
                                      </p:cBhvr>
                                      <p:to>
                                        <p:strVal val="visible"/>
                                      </p:to>
                                    </p:set>
                                    <p:animEffect transition="in" filter="fade">
                                      <p:cBhvr>
                                        <p:cTn id="12" dur="200"/>
                                        <p:tgtEl>
                                          <p:spTgt spid="157590106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0" fill="hold">
                                          <p:stCondLst>
                                            <p:cond delay="0"/>
                                          </p:stCondLst>
                                        </p:cTn>
                                        <p:tgtEl>
                                          <p:spTgt spid="374991700"/>
                                        </p:tgtEl>
                                        <p:attrNameLst>
                                          <p:attrName>style.visibility</p:attrName>
                                        </p:attrNameLst>
                                      </p:cBhvr>
                                      <p:to>
                                        <p:strVal val="visible"/>
                                      </p:to>
                                    </p:set>
                                    <p:animEffect transition="in" filter="fade">
                                      <p:cBhvr>
                                        <p:cTn id="17" dur="200"/>
                                        <p:tgtEl>
                                          <p:spTgt spid="37499170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0" fill="hold">
                                          <p:stCondLst>
                                            <p:cond delay="0"/>
                                          </p:stCondLst>
                                        </p:cTn>
                                        <p:tgtEl>
                                          <p:spTgt spid="210300075"/>
                                        </p:tgtEl>
                                        <p:attrNameLst>
                                          <p:attrName>style.visibility</p:attrName>
                                        </p:attrNameLst>
                                      </p:cBhvr>
                                      <p:to>
                                        <p:strVal val="visible"/>
                                      </p:to>
                                    </p:set>
                                    <p:animEffect transition="in" filter="fade">
                                      <p:cBhvr>
                                        <p:cTn id="22" dur="200"/>
                                        <p:tgtEl>
                                          <p:spTgt spid="2103000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showMasterPhAnim="0" show="0">
  <p:cSld name="Slide_4">
    <p:spTree>
      <p:nvGrpSpPr>
        <p:cNvPr id="1" name=""/>
        <p:cNvGrpSpPr/>
        <p:nvPr/>
      </p:nvGrpSpPr>
      <p:grpSpPr bwMode="auto">
        <a:xfrm>
          <a:off x="0" y="0"/>
          <a:ext cx="0" cy="0"/>
          <a:chOff x="0" y="0"/>
          <a:chExt cx="0" cy="0"/>
        </a:xfrm>
      </p:grpSpPr>
      <p:sp>
        <p:nvSpPr>
          <p:cNvPr id="105133614" name="TextBox 13"/>
          <p:cNvSpPr txBox="1"/>
          <p:nvPr/>
        </p:nvSpPr>
        <p:spPr bwMode="auto">
          <a:xfrm>
            <a:off x="887319" y="1955450"/>
            <a:ext cx="10544340" cy="2865154"/>
          </a:xfrm>
          <a:prstGeom prst="rect">
            <a:avLst/>
          </a:prstGeom>
          <a:noFill/>
        </p:spPr>
        <p:txBody>
          <a:bodyPr wrap="square" rtlCol="0">
            <a:spAutoFit/>
          </a:bodyPr>
          <a:lstStyle/>
          <a:p>
            <a:pPr>
              <a:defRPr/>
            </a:pPr>
            <a:r>
              <a:rPr lang="ru-RU" sz="2600" b="0" i="0" u="none" strike="noStrike" cap="none" spc="0">
                <a:solidFill>
                  <a:schemeClr val="bg1"/>
                </a:solidFill>
                <a:latin typeface="TT Positive Ext DemiBold"/>
                <a:cs typeface="TT Positive Ext DemiBold"/>
              </a:rPr>
              <a:t>1. Гуглите на английском</a:t>
            </a:r>
            <a:endParaRPr sz="2600" b="0" i="0" u="none" strike="noStrike" cap="none" spc="0">
              <a:solidFill>
                <a:schemeClr val="bg1"/>
              </a:solidFill>
              <a:latin typeface="TT Positive Ext DemiBold"/>
              <a:cs typeface="TT Positive Ext DemiBold"/>
            </a:endParaRPr>
          </a:p>
          <a:p>
            <a:pPr>
              <a:defRPr/>
            </a:pPr>
            <a:r>
              <a:rPr lang="ru-RU" sz="2600" b="0" i="0" u="none" strike="noStrike" cap="none" spc="0">
                <a:solidFill>
                  <a:schemeClr val="bg1"/>
                </a:solidFill>
                <a:latin typeface="TT Positive Ext DemiBold"/>
                <a:cs typeface="TT Positive Ext DemiBold"/>
              </a:rPr>
              <a:t>2. Конструкция запроса - "язык программирования что вы хотите"</a:t>
            </a:r>
            <a:endParaRPr sz="2600" b="0" i="0" u="none" strike="noStrike" cap="none" spc="0">
              <a:solidFill>
                <a:schemeClr val="bg1"/>
              </a:solidFill>
              <a:latin typeface="TT Positive Ext DemiBold"/>
              <a:cs typeface="TT Positive Ext DemiBold"/>
            </a:endParaRPr>
          </a:p>
          <a:p>
            <a:pPr>
              <a:defRPr/>
            </a:pPr>
            <a:r>
              <a:rPr lang="ru-RU" sz="2600" b="0" i="0" u="none" strike="noStrike" cap="none" spc="0">
                <a:solidFill>
                  <a:schemeClr val="bg1"/>
                </a:solidFill>
                <a:latin typeface="TT Positive Ext DemiBold"/>
                <a:cs typeface="TT Positive Ext DemiBold"/>
              </a:rPr>
              <a:t>	pro tip: в случае с go, используйте "golang что-то"</a:t>
            </a:r>
            <a:endParaRPr sz="2600" b="0" i="0" u="none" strike="noStrike" cap="none" spc="0">
              <a:solidFill>
                <a:schemeClr val="tx2">
                  <a:lumMod val="50000"/>
                </a:schemeClr>
              </a:solidFill>
              <a:latin typeface="TT Positive Ext DemiBold"/>
              <a:cs typeface="TT Positive Ext DemiBold"/>
            </a:endParaRPr>
          </a:p>
          <a:p>
            <a:pPr>
              <a:defRPr/>
            </a:pPr>
            <a:r>
              <a:rPr lang="ru-RU" sz="2600" b="0" i="0" u="none" strike="noStrike" cap="none" spc="0">
                <a:solidFill>
                  <a:schemeClr val="tx2">
                    <a:lumMod val="50000"/>
                  </a:schemeClr>
                </a:solidFill>
                <a:latin typeface="TT Positive Ext DemiBold"/>
                <a:cs typeface="TT Positive Ext DemiBold"/>
              </a:rPr>
              <a:t>	Go = идти</a:t>
            </a:r>
            <a:endParaRPr sz="2600" b="0" i="0" u="none" strike="noStrike" cap="none" spc="0">
              <a:solidFill>
                <a:schemeClr val="tx2">
                  <a:lumMod val="50000"/>
                </a:schemeClr>
              </a:solidFill>
              <a:latin typeface="TT Positive Ext DemiBold"/>
              <a:cs typeface="TT Positive Ext DemiBold"/>
            </a:endParaRPr>
          </a:p>
          <a:p>
            <a:pPr>
              <a:defRPr/>
            </a:pPr>
            <a:r>
              <a:rPr lang="ru-RU" sz="2600" b="0" i="0" u="none" strike="noStrike" cap="none" spc="0">
                <a:solidFill>
                  <a:schemeClr val="tx2">
                    <a:lumMod val="50000"/>
                  </a:schemeClr>
                </a:solidFill>
                <a:latin typeface="TT Positive Ext DemiBold"/>
                <a:cs typeface="TT Positive Ext DemiBold"/>
              </a:rPr>
              <a:t>	Go = GoLang</a:t>
            </a:r>
            <a:endParaRPr sz="2600" b="0" i="0" u="none" strike="noStrike" cap="none" spc="0">
              <a:solidFill>
                <a:schemeClr val="tx2">
                  <a:lumMod val="50000"/>
                </a:schemeClr>
              </a:solidFill>
              <a:latin typeface="TT Positive Ext DemiBold"/>
              <a:cs typeface="TT Positive Ext DemiBold"/>
            </a:endParaRPr>
          </a:p>
          <a:p>
            <a:pPr>
              <a:defRPr/>
            </a:pPr>
            <a:r>
              <a:rPr lang="ru-RU" sz="2600" b="0" i="0" u="none" strike="noStrike" cap="none" spc="0">
                <a:solidFill>
                  <a:schemeClr val="bg1"/>
                </a:solidFill>
                <a:latin typeface="TT Positive Ext DemiBold"/>
                <a:cs typeface="TT Positive Ext DemiBold"/>
              </a:rPr>
              <a:t>3. Не нашли ответ? Перефразируйте вопрос.</a:t>
            </a:r>
            <a:endParaRPr sz="2600" b="0" i="0" u="none" strike="noStrike" cap="none" spc="0">
              <a:solidFill>
                <a:schemeClr val="bg1"/>
              </a:solidFill>
              <a:latin typeface="TT Positive Ext DemiBold"/>
              <a:cs typeface="TT Positive Ext DemiBold"/>
            </a:endParaRPr>
          </a:p>
          <a:p>
            <a:pPr>
              <a:defRPr/>
            </a:pPr>
            <a:r>
              <a:rPr lang="ru-RU" sz="2600" b="0" i="0" u="none" strike="noStrike" cap="none" spc="0">
                <a:solidFill>
                  <a:schemeClr val="bg1"/>
                </a:solidFill>
                <a:latin typeface="TT Positive Ext DemiBold"/>
                <a:cs typeface="TT Positive Ext DemiBold"/>
              </a:rPr>
              <a:t>4. Потратьте 25 минут прежде чем просить помощт</a:t>
            </a:r>
            <a:endParaRPr sz="2600" b="0" i="0" u="none" strike="noStrike" cap="none" spc="0">
              <a:solidFill>
                <a:schemeClr val="bg1"/>
              </a:solidFill>
              <a:latin typeface="TT Positive Ext DemiBold"/>
              <a:cs typeface="TT Positive Ext DemiBold"/>
            </a:endParaRPr>
          </a:p>
        </p:txBody>
      </p:sp>
      <p:sp>
        <p:nvSpPr>
          <p:cNvPr id="1800689574" name="TextBox 13"/>
          <p:cNvSpPr txBox="1"/>
          <p:nvPr/>
        </p:nvSpPr>
        <p:spPr bwMode="auto">
          <a:xfrm>
            <a:off x="1382676" y="2974008"/>
            <a:ext cx="555732" cy="1188754"/>
          </a:xfrm>
          <a:prstGeom prst="rect">
            <a:avLst/>
          </a:prstGeom>
          <a:noFill/>
        </p:spPr>
        <p:txBody>
          <a:bodyPr wrap="square" rtlCol="0">
            <a:spAutoFit/>
          </a:bodyPr>
          <a:lstStyle/>
          <a:p>
            <a:pPr>
              <a:defRPr/>
            </a:pPr>
            <a:r>
              <a:rPr sz="7200">
                <a:solidFill>
                  <a:schemeClr val="tx2">
                    <a:lumMod val="50000"/>
                  </a:schemeClr>
                </a:solidFill>
              </a:rPr>
              <a:t>{</a:t>
            </a:r>
            <a:endParaRPr sz="10000">
              <a:solidFill>
                <a:schemeClr val="bg1"/>
              </a:solidFill>
            </a:endParaRPr>
          </a:p>
        </p:txBody>
      </p:sp>
      <p:sp>
        <p:nvSpPr>
          <p:cNvPr id="102710522" name="TextBox 13"/>
          <p:cNvSpPr txBox="1"/>
          <p:nvPr/>
        </p:nvSpPr>
        <p:spPr bwMode="auto">
          <a:xfrm>
            <a:off x="3808318" y="3324528"/>
            <a:ext cx="3369020" cy="487714"/>
          </a:xfrm>
          <a:prstGeom prst="rect">
            <a:avLst/>
          </a:prstGeom>
          <a:noFill/>
        </p:spPr>
        <p:txBody>
          <a:bodyPr wrap="square" rtlCol="0">
            <a:spAutoFit/>
          </a:bodyPr>
          <a:lstStyle/>
          <a:p>
            <a:pPr>
              <a:defRPr/>
            </a:pPr>
            <a:r>
              <a:rPr lang="ru-RU" sz="2600" b="0" i="0" u="none" strike="noStrike" cap="none" spc="0">
                <a:solidFill>
                  <a:schemeClr val="tx2">
                    <a:lumMod val="50000"/>
                  </a:schemeClr>
                </a:solidFill>
                <a:latin typeface="TT Positive Ext DemiBold"/>
                <a:cs typeface="TT Positive Ext DemiBold"/>
              </a:rPr>
              <a:t>, но GoLang != идти</a:t>
            </a:r>
            <a:endParaRPr sz="2600" b="0" i="0" u="none" strike="noStrike" cap="none" spc="0">
              <a:solidFill>
                <a:schemeClr val="tx2">
                  <a:lumMod val="50000"/>
                </a:schemeClr>
              </a:solidFill>
              <a:latin typeface="TT Positive Ext DemiBold"/>
              <a:cs typeface="TT Positive Ext DemiBold"/>
            </a:endParaRPr>
          </a:p>
        </p:txBody>
      </p:sp>
    </p:spTree>
  </p:cSld>
  <p:clrMapOvr>
    <a:masterClrMapping/>
  </p:clrMapOvr>
  <mc:AlternateContent xmlns:mc="http://schemas.openxmlformats.org/markup-compatibility/2006" xmlns:p14="http://schemas.microsoft.com/office/powerpoint/2010/main">
    <mc:Choice Requires="p14">
      <p:transition p14:dur="200">
        <p:fade/>
      </p:transition>
    </mc:Choice>
    <mc:Fallback xmlns:w="http://schemas.openxmlformats.org/wordprocessingml/2006/main" xmlns:m="http://schemas.openxmlformats.org/officeDocument/2006/math" xmlns="">
      <p:transition spd="fast" advClick="1">
        <p:fade thruBlk="0"/>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showMasterPhAnim="0">
  <p:cSld name="Slide_4">
    <p:spTree>
      <p:nvGrpSpPr>
        <p:cNvPr id="1" name=""/>
        <p:cNvGrpSpPr/>
        <p:nvPr/>
      </p:nvGrpSpPr>
      <p:grpSpPr bwMode="auto">
        <a:xfrm>
          <a:off x="0" y="0"/>
          <a:ext cx="0" cy="0"/>
          <a:chOff x="0" y="0"/>
          <a:chExt cx="0" cy="0"/>
        </a:xfrm>
      </p:grpSpPr>
      <p:sp>
        <p:nvSpPr>
          <p:cNvPr id="406069652" name="Заголовок 4"/>
          <p:cNvSpPr txBox="1">
            <a:spLocks noGrp="1"/>
          </p:cNvSpPr>
          <p:nvPr>
            <p:ph type="title"/>
          </p:nvPr>
        </p:nvSpPr>
        <p:spPr bwMode="auto">
          <a:xfrm>
            <a:off x="0" y="889372"/>
            <a:ext cx="12224395" cy="870918"/>
          </a:xfrm>
          <a:prstGeom prst="rect">
            <a:avLst/>
          </a:prstGeom>
          <a:noFill/>
          <a:ln>
            <a:noFill/>
          </a:ln>
          <a:effectLst/>
        </p:spPr>
        <p:txBody>
          <a:bodyPr vertOverflow="overflow" horzOverflow="overflow" vert="horz" wrap="square" lIns="0" tIns="0" rIns="0" bIns="0" numCol="1" spcCol="0" rtlCol="0" fromWordArt="0" anchor="t" anchorCtr="0" forceAA="0" compatLnSpc="0">
            <a:normAutofit fontScale="90000"/>
          </a:bodyPr>
          <a:lstStyle/>
          <a:p>
            <a:pPr marL="0" algn="ctr">
              <a:lnSpc>
                <a:spcPct val="80000"/>
              </a:lnSpc>
              <a:spcBef>
                <a:spcPts val="0"/>
              </a:spcBef>
              <a:defRPr/>
            </a:pPr>
            <a:r>
              <a:rPr lang="ru-RU" sz="7200" i="0" strike="noStrike" spc="-198">
                <a:solidFill>
                  <a:schemeClr val="bg1"/>
                </a:solidFill>
                <a:latin typeface="TT Positive DemiBold"/>
                <a:cs typeface="TT Positive DemiBold"/>
              </a:rPr>
              <a:t>ОСь</a:t>
            </a:r>
            <a:endParaRPr sz="7200" i="0">
              <a:solidFill>
                <a:schemeClr val="bg1"/>
              </a:solidFill>
            </a:endParaRPr>
          </a:p>
        </p:txBody>
      </p:sp>
      <p:pic>
        <p:nvPicPr>
          <p:cNvPr id="1315388534" name="Picture 1315388533"/>
          <p:cNvPicPr>
            <a:picLocks noChangeAspect="1"/>
          </p:cNvPicPr>
          <p:nvPr/>
        </p:nvPicPr>
        <p:blipFill>
          <a:blip r:embed="rId2"/>
          <a:srcRect l="5862" r="6153"/>
          <a:stretch/>
        </p:blipFill>
        <p:spPr bwMode="auto">
          <a:xfrm>
            <a:off x="2532264" y="1878365"/>
            <a:ext cx="7159864" cy="4577467"/>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00">
        <p:fade/>
      </p:transition>
    </mc:Choice>
    <mc:Fallback xmlns:w="http://schemas.openxmlformats.org/wordprocessingml/2006/main" xmlns:m="http://schemas.openxmlformats.org/officeDocument/2006/math" xmlns="">
      <p:transition spd="fast" advClick="1">
        <p:fade thruBlk="0"/>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showMasterPhAnim="0">
  <p:cSld name="Slide_4">
    <p:spTree>
      <p:nvGrpSpPr>
        <p:cNvPr id="1" name=""/>
        <p:cNvGrpSpPr/>
        <p:nvPr/>
      </p:nvGrpSpPr>
      <p:grpSpPr bwMode="auto">
        <a:xfrm>
          <a:off x="0" y="0"/>
          <a:ext cx="0" cy="0"/>
          <a:chOff x="0" y="0"/>
          <a:chExt cx="0" cy="0"/>
        </a:xfrm>
      </p:grpSpPr>
      <p:sp>
        <p:nvSpPr>
          <p:cNvPr id="382109564" name="Заголовок 4"/>
          <p:cNvSpPr txBox="1">
            <a:spLocks noGrp="1"/>
          </p:cNvSpPr>
          <p:nvPr>
            <p:ph type="title"/>
          </p:nvPr>
        </p:nvSpPr>
        <p:spPr bwMode="auto">
          <a:xfrm>
            <a:off x="0" y="2925474"/>
            <a:ext cx="12224395" cy="870918"/>
          </a:xfrm>
          <a:prstGeom prst="rect">
            <a:avLst/>
          </a:prstGeom>
          <a:noFill/>
          <a:ln>
            <a:noFill/>
          </a:ln>
          <a:effectLst/>
        </p:spPr>
        <p:txBody>
          <a:bodyPr vertOverflow="overflow" horzOverflow="overflow" vert="horz" wrap="square" lIns="0" tIns="0" rIns="0" bIns="0" numCol="1" spcCol="0" rtlCol="0" fromWordArt="0" anchor="t" anchorCtr="0" forceAA="0" compatLnSpc="0">
            <a:normAutofit fontScale="90000"/>
          </a:bodyPr>
          <a:lstStyle/>
          <a:p>
            <a:pPr marL="0" algn="ctr">
              <a:lnSpc>
                <a:spcPct val="80000"/>
              </a:lnSpc>
              <a:spcBef>
                <a:spcPts val="0"/>
              </a:spcBef>
              <a:defRPr/>
            </a:pPr>
            <a:r>
              <a:rPr lang="ru-RU" sz="7200" i="0" strike="noStrike" spc="-198">
                <a:solidFill>
                  <a:schemeClr val="bg1"/>
                </a:solidFill>
                <a:latin typeface="TT Positive DemiBold"/>
                <a:cs typeface="TT Positive DemiBold"/>
              </a:rPr>
              <a:t>Git</a:t>
            </a:r>
            <a:r>
              <a:rPr lang="ru-RU" sz="7200" b="0" i="0" u="none" strike="noStrike" cap="none" spc="-198">
                <a:solidFill>
                  <a:schemeClr val="bg1"/>
                </a:solidFill>
                <a:latin typeface="TT Positive DemiBold"/>
                <a:cs typeface="TT Positive DemiBold"/>
              </a:rPr>
              <a:t> и все-все-все</a:t>
            </a:r>
            <a:endParaRPr sz="7200" i="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p14:dur="200">
        <p:fade/>
      </p:transition>
    </mc:Choice>
    <mc:Fallback xmlns:w="http://schemas.openxmlformats.org/wordprocessingml/2006/main" xmlns:m="http://schemas.openxmlformats.org/officeDocument/2006/math" xmlns="">
      <p:transition spd="fast" advClick="1">
        <p:fade thruBlk="0"/>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showMasterPhAnim="0" show="0">
  <p:cSld>
    <p:spTree>
      <p:nvGrpSpPr>
        <p:cNvPr id="1" name=""/>
        <p:cNvGrpSpPr/>
        <p:nvPr/>
      </p:nvGrpSpPr>
      <p:grpSpPr bwMode="auto">
        <a:xfrm>
          <a:off x="0" y="0"/>
          <a:ext cx="0" cy="0"/>
          <a:chOff x="0" y="0"/>
          <a:chExt cx="0" cy="0"/>
        </a:xfrm>
      </p:grpSpPr>
      <p:pic>
        <p:nvPicPr>
          <p:cNvPr id="2048296128" name="Picture 2048296127"/>
          <p:cNvPicPr>
            <a:picLocks noChangeAspect="1"/>
          </p:cNvPicPr>
          <p:nvPr/>
        </p:nvPicPr>
        <p:blipFill>
          <a:blip r:embed="rId2"/>
          <a:stretch/>
        </p:blipFill>
        <p:spPr bwMode="auto">
          <a:xfrm>
            <a:off x="3530776" y="1190624"/>
            <a:ext cx="4597031" cy="4597031"/>
          </a:xfrm>
          <a:prstGeom prst="rect">
            <a:avLst/>
          </a:prstGeom>
        </p:spPr>
      </p:pic>
      <p:sp>
        <p:nvSpPr>
          <p:cNvPr id="1583326272" name="TextBox 1583326271"/>
          <p:cNvSpPr txBox="1"/>
          <p:nvPr/>
        </p:nvSpPr>
        <p:spPr bwMode="auto">
          <a:xfrm>
            <a:off x="3727802" y="5787655"/>
            <a:ext cx="4202978" cy="365795"/>
          </a:xfrm>
          <a:prstGeom prst="rect">
            <a:avLst/>
          </a:prstGeom>
          <a:noFill/>
        </p:spPr>
        <p:txBody>
          <a:bodyPr vertOverflow="overflow" horzOverflow="overflow" vert="horz" wrap="square" lIns="91440" tIns="45720" rIns="91440" bIns="45720" numCol="1" spcCol="0" rtlCol="0" fromWordArt="0" anchor="t" anchorCtr="0" forceAA="0" compatLnSpc="0">
            <a:spAutoFit/>
          </a:bodyPr>
          <a:lstStyle/>
          <a:p>
            <a:pPr algn="ctr">
              <a:defRPr/>
            </a:pPr>
            <a:r>
              <a:rPr lang="ru-RU" sz="1800" b="0" i="0" u="none" strike="noStrike" cap="none" spc="0">
                <a:solidFill>
                  <a:schemeClr val="bg1"/>
                </a:solidFill>
                <a:latin typeface="Calibri"/>
                <a:cs typeface="Calibri"/>
              </a:rPr>
              <a:t>https://ohshitgit.com/ru</a:t>
            </a:r>
            <a:endParaRPr>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p14:dur="200">
        <p:fade/>
      </p:transition>
    </mc:Choice>
    <mc:Fallback xmlns:w="http://schemas.openxmlformats.org/wordprocessingml/2006/main" xmlns:m="http://schemas.openxmlformats.org/officeDocument/2006/math" xmlns="">
      <p:transition spd="fast" advClick="1">
        <p:fade thruBlk="0"/>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showMasterPhAnim="0">
  <p:cSld name="Slide_4">
    <p:spTree>
      <p:nvGrpSpPr>
        <p:cNvPr id="1" name=""/>
        <p:cNvGrpSpPr/>
        <p:nvPr/>
      </p:nvGrpSpPr>
      <p:grpSpPr bwMode="auto">
        <a:xfrm>
          <a:off x="0" y="0"/>
          <a:ext cx="0" cy="0"/>
          <a:chOff x="0" y="0"/>
          <a:chExt cx="0" cy="0"/>
        </a:xfrm>
      </p:grpSpPr>
      <p:sp>
        <p:nvSpPr>
          <p:cNvPr id="1220218511" name="Заголовок 4"/>
          <p:cNvSpPr txBox="1">
            <a:spLocks noGrp="1"/>
          </p:cNvSpPr>
          <p:nvPr>
            <p:ph type="title"/>
          </p:nvPr>
        </p:nvSpPr>
        <p:spPr bwMode="auto">
          <a:xfrm>
            <a:off x="0" y="2925474"/>
            <a:ext cx="12224395" cy="870918"/>
          </a:xfrm>
          <a:prstGeom prst="rect">
            <a:avLst/>
          </a:prstGeom>
          <a:noFill/>
          <a:ln>
            <a:noFill/>
          </a:ln>
          <a:effectLst/>
        </p:spPr>
        <p:txBody>
          <a:bodyPr vertOverflow="overflow" horzOverflow="overflow" vert="horz" wrap="square" lIns="0" tIns="0" rIns="0" bIns="0" numCol="1" spcCol="0" rtlCol="0" fromWordArt="0" anchor="t" anchorCtr="0" forceAA="0" compatLnSpc="0">
            <a:normAutofit fontScale="90000"/>
          </a:bodyPr>
          <a:lstStyle/>
          <a:p>
            <a:pPr marL="0" algn="ctr">
              <a:lnSpc>
                <a:spcPct val="80000"/>
              </a:lnSpc>
              <a:spcBef>
                <a:spcPts val="0"/>
              </a:spcBef>
              <a:defRPr/>
            </a:pPr>
            <a:r>
              <a:rPr lang="ru-RU" sz="7200" b="0" i="0" u="none" strike="noStrike" cap="none" spc="-198">
                <a:solidFill>
                  <a:schemeClr val="bg1"/>
                </a:solidFill>
                <a:latin typeface="TT Positive DemiBold"/>
                <a:cs typeface="TT Positive DemiBold"/>
              </a:rPr>
              <a:t>Guidelines по созданию OpenSource проекта</a:t>
            </a:r>
            <a:endParaRPr sz="7200" i="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p14:dur="200">
        <p:fade/>
      </p:transition>
    </mc:Choice>
    <mc:Fallback xmlns:w="http://schemas.openxmlformats.org/wordprocessingml/2006/main" xmlns:m="http://schemas.openxmlformats.org/officeDocument/2006/math" xmlns="">
      <p:transition spd="fast" advClick="1">
        <p:fade thruBlk="0"/>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showMasterPhAnim="0">
  <p:cSld name="Slide_4">
    <p:spTree>
      <p:nvGrpSpPr>
        <p:cNvPr id="1" name=""/>
        <p:cNvGrpSpPr/>
        <p:nvPr/>
      </p:nvGrpSpPr>
      <p:grpSpPr bwMode="auto">
        <a:xfrm>
          <a:off x="0" y="0"/>
          <a:ext cx="0" cy="0"/>
          <a:chOff x="0" y="0"/>
          <a:chExt cx="0" cy="0"/>
        </a:xfrm>
      </p:grpSpPr>
      <p:sp>
        <p:nvSpPr>
          <p:cNvPr id="1305694288" name="Заголовок 4"/>
          <p:cNvSpPr txBox="1">
            <a:spLocks noGrp="1"/>
          </p:cNvSpPr>
          <p:nvPr>
            <p:ph type="title"/>
          </p:nvPr>
        </p:nvSpPr>
        <p:spPr bwMode="auto">
          <a:xfrm>
            <a:off x="0" y="1195098"/>
            <a:ext cx="12224395" cy="870918"/>
          </a:xfrm>
          <a:prstGeom prst="rect">
            <a:avLst/>
          </a:prstGeom>
          <a:noFill/>
          <a:ln>
            <a:noFill/>
          </a:ln>
          <a:effectLst/>
        </p:spPr>
        <p:txBody>
          <a:bodyPr vertOverflow="overflow" horzOverflow="overflow" vert="horz" wrap="square" lIns="0" tIns="0" rIns="0" bIns="0" numCol="1" spcCol="0" rtlCol="0" fromWordArt="0" anchor="t" anchorCtr="0" forceAA="0" compatLnSpc="0">
            <a:normAutofit/>
          </a:bodyPr>
          <a:lstStyle/>
          <a:p>
            <a:pPr marL="0" algn="ctr">
              <a:lnSpc>
                <a:spcPct val="80000"/>
              </a:lnSpc>
              <a:spcBef>
                <a:spcPts val="0"/>
              </a:spcBef>
              <a:defRPr/>
            </a:pPr>
            <a:r>
              <a:rPr lang="ru-RU" sz="4200" b="0" i="0" u="none" strike="noStrike" cap="none" spc="-198">
                <a:solidFill>
                  <a:schemeClr val="bg1"/>
                </a:solidFill>
                <a:latin typeface="TT Positive DemiBold"/>
                <a:cs typeface="TT Positive DemiBold"/>
              </a:rPr>
              <a:t>0. Зарегистрируйтесь на Github</a:t>
            </a:r>
            <a:endParaRPr sz="4200" i="0">
              <a:solidFill>
                <a:schemeClr val="bg1"/>
              </a:solidFill>
            </a:endParaRPr>
          </a:p>
        </p:txBody>
      </p:sp>
      <p:pic>
        <p:nvPicPr>
          <p:cNvPr id="1860074560" name="Picture 1860074559"/>
          <p:cNvPicPr>
            <a:picLocks noChangeAspect="1"/>
          </p:cNvPicPr>
          <p:nvPr/>
        </p:nvPicPr>
        <p:blipFill>
          <a:blip r:embed="rId2"/>
          <a:srcRect b="46979"/>
          <a:stretch/>
        </p:blipFill>
        <p:spPr bwMode="auto">
          <a:xfrm>
            <a:off x="715593" y="2066016"/>
            <a:ext cx="5729978" cy="4115730"/>
          </a:xfrm>
          <a:prstGeom prst="rect">
            <a:avLst/>
          </a:prstGeom>
        </p:spPr>
      </p:pic>
      <p:pic>
        <p:nvPicPr>
          <p:cNvPr id="270388044" name="Picture 270388043"/>
          <p:cNvPicPr>
            <a:picLocks noChangeAspect="1"/>
          </p:cNvPicPr>
          <p:nvPr/>
        </p:nvPicPr>
        <p:blipFill>
          <a:blip r:embed="rId3"/>
          <a:srcRect b="46979"/>
          <a:stretch/>
        </p:blipFill>
        <p:spPr bwMode="auto">
          <a:xfrm>
            <a:off x="7091618" y="2066016"/>
            <a:ext cx="4315787" cy="4089542"/>
          </a:xfrm>
          <a:prstGeom prst="rect">
            <a:avLst/>
          </a:prstGeom>
        </p:spPr>
      </p:pic>
      <p:cxnSp>
        <p:nvCxnSpPr>
          <p:cNvPr id="2" name="Straight Connector 1"/>
          <p:cNvCxnSpPr>
            <a:cxnSpLocks/>
          </p:cNvCxnSpPr>
          <p:nvPr/>
        </p:nvCxnSpPr>
        <p:spPr bwMode="auto">
          <a:xfrm flipV="1">
            <a:off x="4816604" y="2913741"/>
            <a:ext cx="1213428" cy="962024"/>
          </a:xfrm>
          <a:prstGeom prst="line">
            <a:avLst/>
          </a:prstGeom>
          <a:ln w="76199" cap="flat" cmpd="sng" algn="ctr">
            <a:solidFill>
              <a:srgbClr val="FF0000"/>
            </a:solidFill>
            <a:prstDash val="solid"/>
            <a:miter lim="800000"/>
            <a:tailEnd type="arrow" len="med"/>
          </a:ln>
        </p:spPr>
        <p:style>
          <a:lnRef idx="1">
            <a:schemeClr val="accent1">
              <a:shade val="50000"/>
            </a:schemeClr>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p14:dur="200">
        <p:fade/>
      </p:transition>
    </mc:Choice>
    <mc:Fallback xmlns:w="http://schemas.openxmlformats.org/wordprocessingml/2006/main" xmlns:m="http://schemas.openxmlformats.org/officeDocument/2006/math" xmlns="">
      <p:transition spd="fast" advClick="1">
        <p:fade thruBlk="0"/>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showMasterPhAnim="0">
  <p:cSld name="Slide_4">
    <p:spTree>
      <p:nvGrpSpPr>
        <p:cNvPr id="1" name=""/>
        <p:cNvGrpSpPr/>
        <p:nvPr/>
      </p:nvGrpSpPr>
      <p:grpSpPr bwMode="auto">
        <a:xfrm>
          <a:off x="0" y="0"/>
          <a:ext cx="0" cy="0"/>
          <a:chOff x="0" y="0"/>
          <a:chExt cx="0" cy="0"/>
        </a:xfrm>
      </p:grpSpPr>
      <p:sp>
        <p:nvSpPr>
          <p:cNvPr id="252113084" name="Заголовок 4"/>
          <p:cNvSpPr txBox="1">
            <a:spLocks noGrp="1"/>
          </p:cNvSpPr>
          <p:nvPr>
            <p:ph type="title"/>
          </p:nvPr>
        </p:nvSpPr>
        <p:spPr bwMode="auto">
          <a:xfrm>
            <a:off x="0" y="1110281"/>
            <a:ext cx="12224394" cy="870917"/>
          </a:xfrm>
          <a:prstGeom prst="rect">
            <a:avLst/>
          </a:prstGeom>
          <a:noFill/>
          <a:ln>
            <a:noFill/>
          </a:ln>
          <a:effectLst/>
        </p:spPr>
        <p:txBody>
          <a:bodyPr vertOverflow="overflow" horzOverflow="overflow" vert="horz" wrap="square" lIns="0" tIns="0" rIns="0" bIns="0" numCol="1" spcCol="0" rtlCol="0" fromWordArt="0" anchor="t" anchorCtr="0" forceAA="0" compatLnSpc="0">
            <a:normAutofit/>
          </a:bodyPr>
          <a:lstStyle/>
          <a:p>
            <a:pPr marL="0" algn="ctr">
              <a:lnSpc>
                <a:spcPct val="80000"/>
              </a:lnSpc>
              <a:spcBef>
                <a:spcPts val="0"/>
              </a:spcBef>
              <a:defRPr/>
            </a:pPr>
            <a:r>
              <a:rPr lang="ru-RU" sz="4200" b="0" i="0" u="none" strike="noStrike" cap="none" spc="-198">
                <a:solidFill>
                  <a:schemeClr val="bg1"/>
                </a:solidFill>
                <a:latin typeface="TT Positive DemiBold"/>
                <a:cs typeface="TT Positive DemiBold"/>
              </a:rPr>
              <a:t>1. Создайте Git репозиторий</a:t>
            </a:r>
            <a:endParaRPr sz="4200" i="0">
              <a:solidFill>
                <a:schemeClr val="bg1"/>
              </a:solidFill>
            </a:endParaRPr>
          </a:p>
        </p:txBody>
      </p:sp>
      <p:pic>
        <p:nvPicPr>
          <p:cNvPr id="1763761976" name="Picture 1763761975"/>
          <p:cNvPicPr>
            <a:picLocks noChangeAspect="1"/>
          </p:cNvPicPr>
          <p:nvPr/>
        </p:nvPicPr>
        <p:blipFill>
          <a:blip r:embed="rId2"/>
          <a:stretch/>
        </p:blipFill>
        <p:spPr bwMode="auto">
          <a:xfrm>
            <a:off x="616743" y="1743075"/>
            <a:ext cx="5313787" cy="4683906"/>
          </a:xfrm>
          <a:prstGeom prst="rect">
            <a:avLst/>
          </a:prstGeom>
        </p:spPr>
      </p:pic>
      <p:pic>
        <p:nvPicPr>
          <p:cNvPr id="928209907" name="Picture 928209906"/>
          <p:cNvPicPr>
            <a:picLocks noChangeAspect="1"/>
          </p:cNvPicPr>
          <p:nvPr/>
        </p:nvPicPr>
        <p:blipFill>
          <a:blip r:embed="rId3"/>
          <a:stretch/>
        </p:blipFill>
        <p:spPr bwMode="auto">
          <a:xfrm>
            <a:off x="6394874" y="1743075"/>
            <a:ext cx="5310187" cy="4680732"/>
          </a:xfrm>
          <a:prstGeom prst="rect">
            <a:avLst/>
          </a:prstGeom>
        </p:spPr>
      </p:pic>
      <p:cxnSp>
        <p:nvCxnSpPr>
          <p:cNvPr id="2" name="Straight Connector 1"/>
          <p:cNvCxnSpPr>
            <a:cxnSpLocks/>
          </p:cNvCxnSpPr>
          <p:nvPr/>
        </p:nvCxnSpPr>
        <p:spPr bwMode="auto">
          <a:xfrm flipV="1">
            <a:off x="3299249" y="2262187"/>
            <a:ext cx="1023937" cy="0"/>
          </a:xfrm>
          <a:prstGeom prst="line">
            <a:avLst/>
          </a:prstGeom>
          <a:ln w="76199" cap="flat" cmpd="sng" algn="ctr">
            <a:solidFill>
              <a:srgbClr val="FF0000"/>
            </a:solidFill>
            <a:prstDash val="solid"/>
            <a:miter lim="800000"/>
            <a:tailEnd type="arrow" len="med"/>
          </a:ln>
        </p:spPr>
        <p:style>
          <a:lnRef idx="1">
            <a:schemeClr val="accent1">
              <a:shade val="50000"/>
            </a:schemeClr>
          </a:lnRef>
          <a:fillRef idx="0">
            <a:schemeClr val="accent1"/>
          </a:fillRef>
          <a:effectRef idx="0">
            <a:schemeClr val="accent1"/>
          </a:effectRef>
          <a:fontRef idx="minor">
            <a:schemeClr val="tx1"/>
          </a:fontRef>
        </p:style>
      </p:cxnSp>
      <p:cxnSp>
        <p:nvCxnSpPr>
          <p:cNvPr id="1701966707" name="Straight Connector 1701966706"/>
          <p:cNvCxnSpPr>
            <a:cxnSpLocks/>
          </p:cNvCxnSpPr>
          <p:nvPr/>
        </p:nvCxnSpPr>
        <p:spPr bwMode="auto">
          <a:xfrm flipV="1">
            <a:off x="2418187" y="2559843"/>
            <a:ext cx="1023937" cy="0"/>
          </a:xfrm>
          <a:prstGeom prst="line">
            <a:avLst/>
          </a:prstGeom>
          <a:ln w="76199" cap="flat" cmpd="sng" algn="ctr">
            <a:solidFill>
              <a:srgbClr val="FF0000"/>
            </a:solidFill>
            <a:prstDash val="solid"/>
            <a:miter lim="800000"/>
            <a:tailEnd type="arrow" len="med"/>
          </a:ln>
        </p:spPr>
        <p:style>
          <a:lnRef idx="1">
            <a:schemeClr val="accent1">
              <a:shade val="50000"/>
            </a:schemeClr>
          </a:lnRef>
          <a:fillRef idx="0">
            <a:schemeClr val="accent1"/>
          </a:fillRef>
          <a:effectRef idx="0">
            <a:schemeClr val="accent1"/>
          </a:effectRef>
          <a:fontRef idx="minor">
            <a:schemeClr val="tx1"/>
          </a:fontRef>
        </p:style>
      </p:cxnSp>
      <p:cxnSp>
        <p:nvCxnSpPr>
          <p:cNvPr id="3" name="Straight Connector 2"/>
          <p:cNvCxnSpPr>
            <a:cxnSpLocks/>
          </p:cNvCxnSpPr>
          <p:nvPr/>
        </p:nvCxnSpPr>
        <p:spPr bwMode="auto">
          <a:xfrm>
            <a:off x="7752187" y="3559968"/>
            <a:ext cx="1285875" cy="0"/>
          </a:xfrm>
          <a:prstGeom prst="line">
            <a:avLst/>
          </a:prstGeom>
          <a:ln w="38099" cap="flat" cmpd="sng" algn="ctr">
            <a:solidFill>
              <a:srgbClr val="FF0000"/>
            </a:solidFill>
            <a:prstDash val="solid"/>
            <a:miter lim="800000"/>
          </a:ln>
        </p:spPr>
        <p:style>
          <a:lnRef idx="1">
            <a:schemeClr val="accent1">
              <a:shade val="50000"/>
            </a:schemeClr>
          </a:lnRef>
          <a:fillRef idx="0">
            <a:schemeClr val="accent1"/>
          </a:fillRef>
          <a:effectRef idx="0">
            <a:schemeClr val="accent1"/>
          </a:effectRef>
          <a:fontRef idx="minor">
            <a:schemeClr val="tx1"/>
          </a:fontRef>
        </p:style>
      </p:cxnSp>
      <p:cxnSp>
        <p:nvCxnSpPr>
          <p:cNvPr id="1507512087" name="Straight Connector 1507512086"/>
          <p:cNvCxnSpPr>
            <a:cxnSpLocks/>
          </p:cNvCxnSpPr>
          <p:nvPr/>
        </p:nvCxnSpPr>
        <p:spPr bwMode="auto">
          <a:xfrm>
            <a:off x="6680624" y="4405312"/>
            <a:ext cx="1285875" cy="0"/>
          </a:xfrm>
          <a:prstGeom prst="line">
            <a:avLst/>
          </a:prstGeom>
          <a:ln w="38099" cap="flat" cmpd="sng" algn="ctr">
            <a:solidFill>
              <a:srgbClr val="FF0000"/>
            </a:solidFill>
            <a:prstDash val="solid"/>
            <a:miter lim="800000"/>
          </a:ln>
        </p:spPr>
        <p:style>
          <a:lnRef idx="1">
            <a:schemeClr val="accent1">
              <a:shade val="50000"/>
            </a:schemeClr>
          </a:lnRef>
          <a:fillRef idx="0">
            <a:schemeClr val="accent1"/>
          </a:fillRef>
          <a:effectRef idx="0">
            <a:schemeClr val="accent1"/>
          </a:effectRef>
          <a:fontRef idx="minor">
            <a:schemeClr val="tx1"/>
          </a:fontRef>
        </p:style>
      </p:cxnSp>
      <p:cxnSp>
        <p:nvCxnSpPr>
          <p:cNvPr id="436799537" name="Straight Connector 436799536"/>
          <p:cNvCxnSpPr>
            <a:cxnSpLocks/>
          </p:cNvCxnSpPr>
          <p:nvPr/>
        </p:nvCxnSpPr>
        <p:spPr bwMode="auto">
          <a:xfrm>
            <a:off x="6537749" y="5798342"/>
            <a:ext cx="1285875" cy="0"/>
          </a:xfrm>
          <a:prstGeom prst="line">
            <a:avLst/>
          </a:prstGeom>
          <a:ln w="38099" cap="flat" cmpd="sng" algn="ctr">
            <a:solidFill>
              <a:srgbClr val="FF0000"/>
            </a:solidFill>
            <a:prstDash val="solid"/>
            <a:miter lim="800000"/>
          </a:ln>
        </p:spPr>
        <p:style>
          <a:lnRef idx="1">
            <a:schemeClr val="accent1">
              <a:shade val="50000"/>
            </a:schemeClr>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p14:dur="200">
        <p:fade/>
      </p:transition>
    </mc:Choice>
    <mc:Fallback xmlns:w="http://schemas.openxmlformats.org/wordprocessingml/2006/main" xmlns:m="http://schemas.openxmlformats.org/officeDocument/2006/math" xmlns="">
      <p:transition spd="fast" advClick="1">
        <p:fade thruBlk="0"/>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showMasterPhAnim="0">
  <p:cSld name="Slide_4">
    <p:spTree>
      <p:nvGrpSpPr>
        <p:cNvPr id="1" name=""/>
        <p:cNvGrpSpPr/>
        <p:nvPr/>
      </p:nvGrpSpPr>
      <p:grpSpPr bwMode="auto">
        <a:xfrm>
          <a:off x="0" y="0"/>
          <a:ext cx="0" cy="0"/>
          <a:chOff x="0" y="0"/>
          <a:chExt cx="0" cy="0"/>
        </a:xfrm>
      </p:grpSpPr>
      <p:sp>
        <p:nvSpPr>
          <p:cNvPr id="1246260178" name="Заголовок 4"/>
          <p:cNvSpPr txBox="1">
            <a:spLocks noGrp="1"/>
          </p:cNvSpPr>
          <p:nvPr>
            <p:ph type="title"/>
          </p:nvPr>
        </p:nvSpPr>
        <p:spPr bwMode="auto">
          <a:xfrm>
            <a:off x="0" y="1159380"/>
            <a:ext cx="12224394" cy="646400"/>
          </a:xfrm>
          <a:prstGeom prst="rect">
            <a:avLst/>
          </a:prstGeom>
          <a:noFill/>
          <a:ln>
            <a:noFill/>
          </a:ln>
          <a:effectLst/>
        </p:spPr>
        <p:txBody>
          <a:bodyPr vertOverflow="overflow" horzOverflow="overflow" vert="horz" wrap="square" lIns="0" tIns="0" rIns="0" bIns="0" numCol="1" spcCol="0" rtlCol="0" fromWordArt="0" anchor="t" anchorCtr="0" forceAA="0" compatLnSpc="0">
            <a:normAutofit/>
          </a:bodyPr>
          <a:lstStyle/>
          <a:p>
            <a:pPr algn="ctr">
              <a:defRPr/>
            </a:pPr>
            <a:r>
              <a:rPr lang="ru-RU" sz="4200" b="0" i="0" u="none" strike="noStrike" cap="none" spc="-198">
                <a:solidFill>
                  <a:schemeClr val="bg1"/>
                </a:solidFill>
                <a:latin typeface="TT Positive DemiBold"/>
                <a:cs typeface="TT Positive DemiBold"/>
              </a:rPr>
              <a:t>2. Выберете лицензию</a:t>
            </a:r>
          </a:p>
        </p:txBody>
      </p:sp>
      <p:pic>
        <p:nvPicPr>
          <p:cNvPr id="1008911961" name="Picture 1008911960"/>
          <p:cNvPicPr>
            <a:picLocks noChangeAspect="1"/>
          </p:cNvPicPr>
          <p:nvPr/>
        </p:nvPicPr>
        <p:blipFill>
          <a:blip r:embed="rId2"/>
          <a:stretch/>
        </p:blipFill>
        <p:spPr bwMode="auto">
          <a:xfrm>
            <a:off x="840580" y="1805781"/>
            <a:ext cx="5006606" cy="4568691"/>
          </a:xfrm>
          <a:prstGeom prst="rect">
            <a:avLst/>
          </a:prstGeom>
        </p:spPr>
      </p:pic>
      <p:pic>
        <p:nvPicPr>
          <p:cNvPr id="1919187442" name="Picture 1919187441"/>
          <p:cNvPicPr>
            <a:picLocks noChangeAspect="1"/>
          </p:cNvPicPr>
          <p:nvPr/>
        </p:nvPicPr>
        <p:blipFill>
          <a:blip r:embed="rId3"/>
          <a:stretch/>
        </p:blipFill>
        <p:spPr bwMode="auto">
          <a:xfrm>
            <a:off x="6430233" y="1805781"/>
            <a:ext cx="5006606" cy="4568691"/>
          </a:xfrm>
          <a:prstGeom prst="rect">
            <a:avLst/>
          </a:prstGeom>
        </p:spPr>
      </p:pic>
      <p:cxnSp>
        <p:nvCxnSpPr>
          <p:cNvPr id="353740213" name="Straight Connector 353740212"/>
          <p:cNvCxnSpPr>
            <a:cxnSpLocks/>
          </p:cNvCxnSpPr>
          <p:nvPr/>
        </p:nvCxnSpPr>
        <p:spPr bwMode="auto">
          <a:xfrm flipV="1">
            <a:off x="108374" y="4631531"/>
            <a:ext cx="845343" cy="0"/>
          </a:xfrm>
          <a:prstGeom prst="line">
            <a:avLst/>
          </a:prstGeom>
          <a:ln w="76199" cap="flat" cmpd="sng" algn="ctr">
            <a:solidFill>
              <a:srgbClr val="FF0000"/>
            </a:solidFill>
            <a:prstDash val="solid"/>
            <a:miter lim="800000"/>
            <a:tailEnd type="arrow" len="med"/>
          </a:ln>
        </p:spPr>
        <p:style>
          <a:lnRef idx="1">
            <a:schemeClr val="accent1">
              <a:shade val="50000"/>
            </a:schemeClr>
          </a:lnRef>
          <a:fillRef idx="0">
            <a:schemeClr val="accent1"/>
          </a:fillRef>
          <a:effectRef idx="0">
            <a:schemeClr val="accent1"/>
          </a:effectRef>
          <a:fontRef idx="minor">
            <a:schemeClr val="tx1"/>
          </a:fontRef>
        </p:style>
      </p:cxnSp>
      <p:sp>
        <p:nvSpPr>
          <p:cNvPr id="1174555834" name="Rectangle 1174555833"/>
          <p:cNvSpPr/>
          <p:nvPr/>
        </p:nvSpPr>
        <p:spPr bwMode="auto">
          <a:xfrm>
            <a:off x="1048968" y="5286374"/>
            <a:ext cx="1535906" cy="261937"/>
          </a:xfrm>
          <a:prstGeom prst="rect">
            <a:avLst/>
          </a:prstGeom>
          <a:noFill/>
          <a:ln w="38099" cap="flat" cmpd="sng" algn="ctr">
            <a:solidFill>
              <a:srgbClr val="FF0000"/>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1313884355" name="Rectangle 1313884354"/>
          <p:cNvSpPr/>
          <p:nvPr/>
        </p:nvSpPr>
        <p:spPr bwMode="auto">
          <a:xfrm>
            <a:off x="6632999" y="5286375"/>
            <a:ext cx="1512093" cy="369093"/>
          </a:xfrm>
          <a:prstGeom prst="rect">
            <a:avLst/>
          </a:prstGeom>
          <a:noFill/>
          <a:ln w="38099" cap="flat" cmpd="sng" algn="ctr">
            <a:solidFill>
              <a:srgbClr val="FF0000"/>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mc:AlternateContent xmlns:mc="http://schemas.openxmlformats.org/markup-compatibility/2006" xmlns:p14="http://schemas.microsoft.com/office/powerpoint/2010/main">
    <mc:Choice Requires="p14">
      <p:transition p14:dur="200">
        <p:fade/>
      </p:transition>
    </mc:Choice>
    <mc:Fallback xmlns:w="http://schemas.openxmlformats.org/wordprocessingml/2006/main" xmlns:m="http://schemas.openxmlformats.org/officeDocument/2006/math" xmlns="">
      <p:transition spd="fast" advClick="1">
        <p:fade thruBlk="0"/>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showMasterPhAnim="0">
  <p:cSld name="Slide_4">
    <p:spTree>
      <p:nvGrpSpPr>
        <p:cNvPr id="1" name=""/>
        <p:cNvGrpSpPr/>
        <p:nvPr/>
      </p:nvGrpSpPr>
      <p:grpSpPr bwMode="auto">
        <a:xfrm>
          <a:off x="0" y="0"/>
          <a:ext cx="0" cy="0"/>
          <a:chOff x="0" y="0"/>
          <a:chExt cx="0" cy="0"/>
        </a:xfrm>
      </p:grpSpPr>
      <p:sp>
        <p:nvSpPr>
          <p:cNvPr id="483444014" name="Заголовок 4"/>
          <p:cNvSpPr txBox="1">
            <a:spLocks noGrp="1"/>
          </p:cNvSpPr>
          <p:nvPr>
            <p:ph type="title"/>
          </p:nvPr>
        </p:nvSpPr>
        <p:spPr bwMode="auto">
          <a:xfrm>
            <a:off x="0" y="1171286"/>
            <a:ext cx="12224395" cy="870918"/>
          </a:xfrm>
          <a:prstGeom prst="rect">
            <a:avLst/>
          </a:prstGeom>
          <a:noFill/>
          <a:ln>
            <a:noFill/>
          </a:ln>
          <a:effectLst/>
        </p:spPr>
        <p:txBody>
          <a:bodyPr vertOverflow="overflow" horzOverflow="overflow" vert="horz" wrap="square" lIns="0" tIns="0" rIns="0" bIns="0" numCol="1" spcCol="0" rtlCol="0" fromWordArt="0" anchor="t" anchorCtr="0" forceAA="0" compatLnSpc="0">
            <a:normAutofit/>
          </a:bodyPr>
          <a:lstStyle/>
          <a:p>
            <a:pPr marL="0" algn="ctr">
              <a:lnSpc>
                <a:spcPct val="80000"/>
              </a:lnSpc>
              <a:spcBef>
                <a:spcPts val="0"/>
              </a:spcBef>
              <a:defRPr/>
            </a:pPr>
            <a:r>
              <a:rPr lang="ru-RU" sz="4200" b="0" i="0" u="none" strike="noStrike" cap="none" spc="-198">
                <a:solidFill>
                  <a:schemeClr val="bg1"/>
                </a:solidFill>
                <a:latin typeface="TT Positive DemiBold"/>
                <a:cs typeface="TT Positive DemiBold"/>
              </a:rPr>
              <a:t>3. Склонируйте репозиторий</a:t>
            </a:r>
            <a:endParaRPr sz="4200" i="0">
              <a:solidFill>
                <a:schemeClr val="bg1"/>
              </a:solidFill>
            </a:endParaRPr>
          </a:p>
        </p:txBody>
      </p:sp>
      <p:pic>
        <p:nvPicPr>
          <p:cNvPr id="1627109561" name="Picture 1627109560"/>
          <p:cNvPicPr>
            <a:picLocks noChangeAspect="1"/>
          </p:cNvPicPr>
          <p:nvPr/>
        </p:nvPicPr>
        <p:blipFill>
          <a:blip r:embed="rId2"/>
          <a:stretch/>
        </p:blipFill>
        <p:spPr bwMode="auto">
          <a:xfrm>
            <a:off x="375588" y="1797843"/>
            <a:ext cx="4495286" cy="4535372"/>
          </a:xfrm>
          <a:prstGeom prst="rect">
            <a:avLst/>
          </a:prstGeom>
        </p:spPr>
      </p:pic>
      <p:pic>
        <p:nvPicPr>
          <p:cNvPr id="1015896014" name="Picture 1015896013"/>
          <p:cNvPicPr>
            <a:picLocks noChangeAspect="1"/>
          </p:cNvPicPr>
          <p:nvPr/>
        </p:nvPicPr>
        <p:blipFill>
          <a:blip r:embed="rId3"/>
          <a:srcRect r="19087" b="35670"/>
          <a:stretch/>
        </p:blipFill>
        <p:spPr bwMode="auto">
          <a:xfrm>
            <a:off x="5228062" y="2631281"/>
            <a:ext cx="6404711" cy="2530077"/>
          </a:xfrm>
          <a:prstGeom prst="rect">
            <a:avLst/>
          </a:prstGeom>
        </p:spPr>
      </p:pic>
      <p:cxnSp>
        <p:nvCxnSpPr>
          <p:cNvPr id="2" name="Straight Connector 1"/>
          <p:cNvCxnSpPr>
            <a:cxnSpLocks/>
          </p:cNvCxnSpPr>
          <p:nvPr/>
        </p:nvCxnSpPr>
        <p:spPr bwMode="auto">
          <a:xfrm flipH="1" flipV="1">
            <a:off x="3013499" y="3595687"/>
            <a:ext cx="511968" cy="583405"/>
          </a:xfrm>
          <a:prstGeom prst="line">
            <a:avLst/>
          </a:prstGeom>
          <a:ln w="57150" cap="flat" cmpd="sng" algn="ctr">
            <a:solidFill>
              <a:srgbClr val="FF0000"/>
            </a:solidFill>
            <a:prstDash val="solid"/>
            <a:miter lim="800000"/>
            <a:tailEnd type="arrow" len="med"/>
          </a:ln>
        </p:spPr>
        <p:style>
          <a:lnRef idx="1">
            <a:schemeClr val="accent1">
              <a:shade val="50000"/>
            </a:schemeClr>
          </a:lnRef>
          <a:fillRef idx="0">
            <a:schemeClr val="accent1"/>
          </a:fillRef>
          <a:effectRef idx="0">
            <a:schemeClr val="accent1"/>
          </a:effectRef>
          <a:fontRef idx="minor">
            <a:schemeClr val="tx1"/>
          </a:fontRef>
        </p:style>
      </p:cxnSp>
      <p:sp>
        <p:nvSpPr>
          <p:cNvPr id="1925719297" name="Rectangle 1925719296"/>
          <p:cNvSpPr/>
          <p:nvPr/>
        </p:nvSpPr>
        <p:spPr bwMode="auto">
          <a:xfrm>
            <a:off x="894187" y="5060156"/>
            <a:ext cx="1845468" cy="202406"/>
          </a:xfrm>
          <a:prstGeom prst="rect">
            <a:avLst/>
          </a:prstGeom>
          <a:noFill/>
          <a:ln w="38099" cap="flat" cmpd="sng" algn="ctr">
            <a:solidFill>
              <a:srgbClr val="FF0000"/>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523941958" name="TextBox 523941957"/>
          <p:cNvSpPr txBox="1"/>
          <p:nvPr/>
        </p:nvSpPr>
        <p:spPr bwMode="auto">
          <a:xfrm>
            <a:off x="5379145" y="1991165"/>
            <a:ext cx="6024922" cy="640115"/>
          </a:xfrm>
          <a:prstGeom prst="rect">
            <a:avLst/>
          </a:prstGeom>
          <a:noFill/>
        </p:spPr>
        <p:txBody>
          <a:bodyPr vertOverflow="overflow" horzOverflow="overflow" vert="horz" wrap="square" lIns="91440" tIns="45720" rIns="91440" bIns="45720" numCol="1" spcCol="0" rtlCol="0" fromWordArt="0" anchor="t" anchorCtr="0" forceAA="0" compatLnSpc="0">
            <a:spAutoFit/>
          </a:bodyPr>
          <a:lstStyle/>
          <a:p>
            <a:pPr algn="ctr">
              <a:defRPr/>
            </a:pPr>
            <a:r>
              <a:rPr>
                <a:solidFill>
                  <a:schemeClr val="bg1"/>
                </a:solidFill>
                <a:latin typeface="Arial"/>
                <a:cs typeface="Arial"/>
              </a:rPr>
              <a:t>git clone </a:t>
            </a:r>
            <a:r>
              <a:rPr lang="ru-RU" sz="1800" b="0" i="0" u="sng" strike="noStrike" cap="none" spc="0">
                <a:solidFill>
                  <a:schemeClr val="bg1"/>
                </a:solidFill>
                <a:latin typeface="Arial"/>
                <a:cs typeface="Arial"/>
                <a:hlinkClick r:id="rId4" tooltip="mailto:git@github.com:oneshotws/hackerProg.git"/>
              </a:rPr>
              <a:t>git@github.com:oneshotws/hackerProg.git</a:t>
            </a:r>
            <a:endParaRPr>
              <a:solidFill>
                <a:schemeClr val="bg1"/>
              </a:solidFill>
              <a:latin typeface="Arial"/>
              <a:cs typeface="Arial"/>
            </a:endParaRPr>
          </a:p>
          <a:p>
            <a:pPr algn="ctr">
              <a:defRPr/>
            </a:pPr>
            <a:r>
              <a:rPr>
                <a:solidFill>
                  <a:schemeClr val="bg1"/>
                </a:solidFill>
                <a:latin typeface="Arial"/>
                <a:cs typeface="Arial"/>
              </a:rPr>
              <a:t>yes</a:t>
            </a:r>
          </a:p>
        </p:txBody>
      </p:sp>
      <p:sp>
        <p:nvSpPr>
          <p:cNvPr id="515058105" name="Rectangle 515058104"/>
          <p:cNvSpPr/>
          <p:nvPr/>
        </p:nvSpPr>
        <p:spPr bwMode="auto">
          <a:xfrm>
            <a:off x="5228062" y="3896319"/>
            <a:ext cx="3762374" cy="401835"/>
          </a:xfrm>
          <a:prstGeom prst="rect">
            <a:avLst/>
          </a:prstGeom>
          <a:noFill/>
          <a:ln w="38099" cap="flat" cmpd="sng" algn="ctr">
            <a:solidFill>
              <a:srgbClr val="FF0000"/>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sp>
      <p:cxnSp>
        <p:nvCxnSpPr>
          <p:cNvPr id="3" name="Straight Connector 2"/>
          <p:cNvCxnSpPr>
            <a:cxnSpLocks/>
          </p:cNvCxnSpPr>
          <p:nvPr/>
        </p:nvCxnSpPr>
        <p:spPr bwMode="auto">
          <a:xfrm>
            <a:off x="10752562" y="3774281"/>
            <a:ext cx="261937" cy="0"/>
          </a:xfrm>
          <a:prstGeom prst="line">
            <a:avLst/>
          </a:prstGeom>
          <a:ln w="38099" cap="flat" cmpd="sng" algn="ctr">
            <a:solidFill>
              <a:srgbClr val="FF0000"/>
            </a:solidFill>
            <a:prstDash val="solid"/>
            <a:miter lim="800000"/>
          </a:ln>
        </p:spPr>
        <p:style>
          <a:lnRef idx="1">
            <a:schemeClr val="accent1">
              <a:shade val="50000"/>
            </a:schemeClr>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p14:dur="200">
        <p:fade/>
      </p:transition>
    </mc:Choice>
    <mc:Fallback xmlns:w="http://schemas.openxmlformats.org/wordprocessingml/2006/main" xmlns:m="http://schemas.openxmlformats.org/officeDocument/2006/math" xmlns="">
      <p:transition spd="fast" advClick="1">
        <p:fade thruBlk="0"/>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showMasterPhAnim="0">
  <p:cSld name="Slide_4">
    <p:spTree>
      <p:nvGrpSpPr>
        <p:cNvPr id="1" name=""/>
        <p:cNvGrpSpPr/>
        <p:nvPr/>
      </p:nvGrpSpPr>
      <p:grpSpPr bwMode="auto">
        <a:xfrm>
          <a:off x="0" y="0"/>
          <a:ext cx="0" cy="0"/>
          <a:chOff x="0" y="0"/>
          <a:chExt cx="0" cy="0"/>
        </a:xfrm>
      </p:grpSpPr>
      <p:pic>
        <p:nvPicPr>
          <p:cNvPr id="1104858056" name="Picture 1104858055"/>
          <p:cNvPicPr>
            <a:picLocks noChangeAspect="1"/>
          </p:cNvPicPr>
          <p:nvPr/>
        </p:nvPicPr>
        <p:blipFill>
          <a:blip r:embed="rId2"/>
          <a:stretch/>
        </p:blipFill>
        <p:spPr bwMode="auto">
          <a:xfrm>
            <a:off x="167906" y="1776368"/>
            <a:ext cx="4238624" cy="3987447"/>
          </a:xfrm>
          <a:prstGeom prst="rect">
            <a:avLst/>
          </a:prstGeom>
        </p:spPr>
      </p:pic>
      <p:pic>
        <p:nvPicPr>
          <p:cNvPr id="1168570238" name="Picture 1168570237"/>
          <p:cNvPicPr>
            <a:picLocks noChangeAspect="1"/>
          </p:cNvPicPr>
          <p:nvPr/>
        </p:nvPicPr>
        <p:blipFill>
          <a:blip r:embed="rId3"/>
          <a:srcRect r="13382" b="25134"/>
          <a:stretch/>
        </p:blipFill>
        <p:spPr bwMode="auto">
          <a:xfrm>
            <a:off x="4464843" y="1784746"/>
            <a:ext cx="7548917" cy="3979068"/>
          </a:xfrm>
          <a:prstGeom prst="rect">
            <a:avLst/>
          </a:prstGeom>
        </p:spPr>
      </p:pic>
      <p:sp>
        <p:nvSpPr>
          <p:cNvPr id="1122586432" name="Rectangle 1122586431"/>
          <p:cNvSpPr/>
          <p:nvPr/>
        </p:nvSpPr>
        <p:spPr bwMode="auto">
          <a:xfrm>
            <a:off x="1656187" y="3720129"/>
            <a:ext cx="1452562" cy="202406"/>
          </a:xfrm>
          <a:prstGeom prst="rect">
            <a:avLst/>
          </a:prstGeom>
          <a:noFill/>
          <a:ln w="38099" cap="flat" cmpd="sng" algn="ctr">
            <a:solidFill>
              <a:srgbClr val="FF0000"/>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1176197625" name="TextBox 1176197624"/>
          <p:cNvSpPr txBox="1"/>
          <p:nvPr/>
        </p:nvSpPr>
        <p:spPr bwMode="auto">
          <a:xfrm>
            <a:off x="4251749" y="5763815"/>
            <a:ext cx="7241375" cy="914436"/>
          </a:xfrm>
          <a:prstGeom prst="rect">
            <a:avLst/>
          </a:prstGeom>
          <a:noFill/>
        </p:spPr>
        <p:txBody>
          <a:bodyPr vertOverflow="overflow" horzOverflow="overflow" vert="horz" wrap="square" lIns="91440" tIns="45720" rIns="91440" bIns="45720" numCol="1" spcCol="0" rtlCol="0" fromWordArt="0" anchor="t" anchorCtr="0" forceAA="0" compatLnSpc="0">
            <a:spAutoFit/>
          </a:bodyPr>
          <a:lstStyle/>
          <a:p>
            <a:pPr algn="ctr">
              <a:defRPr/>
            </a:pPr>
            <a:r>
              <a:rPr>
                <a:solidFill>
                  <a:schemeClr val="bg1"/>
                </a:solidFill>
              </a:rPr>
              <a:t>ssh-keygen</a:t>
            </a:r>
          </a:p>
          <a:p>
            <a:pPr algn="ctr">
              <a:defRPr/>
            </a:pPr>
            <a:r>
              <a:rPr>
                <a:solidFill>
                  <a:schemeClr val="bg1"/>
                </a:solidFill>
              </a:rPr>
              <a:t>[enter x3]</a:t>
            </a:r>
          </a:p>
          <a:p>
            <a:pPr algn="ctr">
              <a:defRPr/>
            </a:pPr>
            <a:r>
              <a:rPr>
                <a:solidFill>
                  <a:schemeClr val="bg1"/>
                </a:solidFill>
              </a:rPr>
              <a:t>cat $HOME/.ssh/id_*.pub</a:t>
            </a:r>
          </a:p>
        </p:txBody>
      </p:sp>
      <p:cxnSp>
        <p:nvCxnSpPr>
          <p:cNvPr id="2" name="Straight Connector 1"/>
          <p:cNvCxnSpPr>
            <a:cxnSpLocks/>
          </p:cNvCxnSpPr>
          <p:nvPr/>
        </p:nvCxnSpPr>
        <p:spPr bwMode="auto">
          <a:xfrm flipV="1">
            <a:off x="4537499" y="5584030"/>
            <a:ext cx="7369967" cy="0"/>
          </a:xfrm>
          <a:prstGeom prst="line">
            <a:avLst/>
          </a:prstGeom>
          <a:ln w="38099" cap="flat" cmpd="sng" algn="ctr">
            <a:solidFill>
              <a:srgbClr val="FF0000"/>
            </a:solidFill>
            <a:prstDash val="solid"/>
            <a:miter lim="800000"/>
          </a:ln>
        </p:spPr>
        <p:style>
          <a:lnRef idx="1">
            <a:schemeClr val="accent1">
              <a:shade val="50000"/>
            </a:schemeClr>
          </a:lnRef>
          <a:fillRef idx="0">
            <a:schemeClr val="accent1"/>
          </a:fillRef>
          <a:effectRef idx="0">
            <a:schemeClr val="accent1"/>
          </a:effectRef>
          <a:fontRef idx="minor">
            <a:schemeClr val="tx1"/>
          </a:fontRef>
        </p:style>
      </p:cxnSp>
      <p:sp>
        <p:nvSpPr>
          <p:cNvPr id="1225265622" name="Заголовок 4"/>
          <p:cNvSpPr txBox="1">
            <a:spLocks noGrp="1"/>
          </p:cNvSpPr>
          <p:nvPr/>
        </p:nvSpPr>
        <p:spPr bwMode="auto">
          <a:xfrm>
            <a:off x="-10687" y="1141238"/>
            <a:ext cx="12193797" cy="870917"/>
          </a:xfrm>
          <a:prstGeom prst="rect">
            <a:avLst/>
          </a:prstGeom>
          <a:noFill/>
          <a:ln>
            <a:noFill/>
          </a:ln>
          <a:effectLst/>
        </p:spPr>
        <p:txBody>
          <a:bodyPr vertOverflow="overflow" horzOverflow="overflow" vert="horz" wrap="square" lIns="0" tIns="0" rIns="0" bIns="0" numCol="1" spcCol="0" rtlCol="0" fromWordArt="0" anchor="t" anchorCtr="0" forceAA="0" compatLnSpc="0">
            <a:normAutofit/>
          </a:bodyPr>
          <a:lstStyle>
            <a:lvl1pPr algn="l" defTabSz="914400">
              <a:lnSpc>
                <a:spcPct val="80000"/>
              </a:lnSpc>
              <a:spcBef>
                <a:spcPts val="0"/>
              </a:spcBef>
              <a:buNone/>
              <a:defRPr sz="6000" b="0" i="0">
                <a:solidFill>
                  <a:schemeClr val="bg1"/>
                </a:solidFill>
                <a:latin typeface="TT Positive DemiBold"/>
                <a:ea typeface="+mj-ea"/>
                <a:cs typeface="+mj-cs"/>
              </a:defRPr>
            </a:lvl1pPr>
          </a:lstStyle>
          <a:p>
            <a:pPr marL="0" algn="ctr">
              <a:lnSpc>
                <a:spcPct val="80000"/>
              </a:lnSpc>
              <a:spcBef>
                <a:spcPts val="0"/>
              </a:spcBef>
              <a:defRPr/>
            </a:pPr>
            <a:r>
              <a:rPr lang="ru-RU" sz="4200" b="0" i="0" u="none" strike="noStrike" cap="none" spc="-198">
                <a:solidFill>
                  <a:schemeClr val="bg1"/>
                </a:solidFill>
                <a:latin typeface="TT Positive DemiBold"/>
                <a:cs typeface="TT Positive DemiBold"/>
              </a:rPr>
              <a:t>FIX: Add new SSH public key</a:t>
            </a:r>
            <a:endParaRPr sz="4200" i="0">
              <a:solidFill>
                <a:schemeClr val="bg1"/>
              </a:solidFill>
            </a:endParaRPr>
          </a:p>
        </p:txBody>
      </p:sp>
      <p:cxnSp>
        <p:nvCxnSpPr>
          <p:cNvPr id="16970987" name="Straight Connector 16970986"/>
          <p:cNvCxnSpPr>
            <a:cxnSpLocks/>
          </p:cNvCxnSpPr>
          <p:nvPr/>
        </p:nvCxnSpPr>
        <p:spPr bwMode="auto">
          <a:xfrm flipV="1">
            <a:off x="7073530" y="3012280"/>
            <a:ext cx="2464593" cy="0"/>
          </a:xfrm>
          <a:prstGeom prst="line">
            <a:avLst/>
          </a:prstGeom>
          <a:ln w="38099" cap="flat" cmpd="sng" algn="ctr">
            <a:solidFill>
              <a:srgbClr val="FF0000"/>
            </a:solidFill>
            <a:prstDash val="solid"/>
            <a:miter lim="800000"/>
          </a:ln>
        </p:spPr>
        <p:style>
          <a:lnRef idx="1">
            <a:schemeClr val="accent1">
              <a:shade val="50000"/>
            </a:schemeClr>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p14:dur="200">
        <p:fade/>
      </p:transition>
    </mc:Choice>
    <mc:Fallback xmlns:w="http://schemas.openxmlformats.org/wordprocessingml/2006/main" xmlns:m="http://schemas.openxmlformats.org/officeDocument/2006/math" xmlns="">
      <p:transition spd="fast" advClick="1">
        <p:fade thruBlk="0"/>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showMasterPhAnim="0">
  <p:cSld name="Slide_4">
    <p:spTree>
      <p:nvGrpSpPr>
        <p:cNvPr id="1" name=""/>
        <p:cNvGrpSpPr/>
        <p:nvPr/>
      </p:nvGrpSpPr>
      <p:grpSpPr bwMode="auto">
        <a:xfrm>
          <a:off x="0" y="0"/>
          <a:ext cx="0" cy="0"/>
          <a:chOff x="0" y="0"/>
          <a:chExt cx="0" cy="0"/>
        </a:xfrm>
      </p:grpSpPr>
      <p:pic>
        <p:nvPicPr>
          <p:cNvPr id="1988372042" name="Picture 1988372041"/>
          <p:cNvPicPr>
            <a:picLocks noChangeAspect="1"/>
          </p:cNvPicPr>
          <p:nvPr/>
        </p:nvPicPr>
        <p:blipFill>
          <a:blip r:embed="rId2"/>
          <a:stretch/>
        </p:blipFill>
        <p:spPr bwMode="auto">
          <a:xfrm>
            <a:off x="553055" y="1083468"/>
            <a:ext cx="5222694" cy="5269266"/>
          </a:xfrm>
          <a:prstGeom prst="rect">
            <a:avLst/>
          </a:prstGeom>
        </p:spPr>
      </p:pic>
      <p:sp>
        <p:nvSpPr>
          <p:cNvPr id="1735791660" name="Rectangle 1735791659"/>
          <p:cNvSpPr/>
          <p:nvPr/>
        </p:nvSpPr>
        <p:spPr bwMode="auto">
          <a:xfrm>
            <a:off x="2654483" y="4135040"/>
            <a:ext cx="2811702" cy="639365"/>
          </a:xfrm>
          <a:prstGeom prst="rect">
            <a:avLst/>
          </a:prstGeom>
          <a:noFill/>
          <a:ln w="38099" cap="flat" cmpd="sng" algn="ctr">
            <a:solidFill>
              <a:srgbClr val="FF0000"/>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sp>
      <p:pic>
        <p:nvPicPr>
          <p:cNvPr id="1674284728" name="Picture 1674284727"/>
          <p:cNvPicPr>
            <a:picLocks noChangeAspect="1"/>
          </p:cNvPicPr>
          <p:nvPr/>
        </p:nvPicPr>
        <p:blipFill>
          <a:blip r:embed="rId3"/>
          <a:srcRect r="34289" b="65905"/>
          <a:stretch/>
        </p:blipFill>
        <p:spPr bwMode="auto">
          <a:xfrm>
            <a:off x="5959105" y="1511795"/>
            <a:ext cx="5726905" cy="1812129"/>
          </a:xfrm>
          <a:prstGeom prst="rect">
            <a:avLst/>
          </a:prstGeom>
        </p:spPr>
      </p:pic>
      <p:pic>
        <p:nvPicPr>
          <p:cNvPr id="1227769110" name="Picture 1227769109"/>
          <p:cNvPicPr>
            <a:picLocks noChangeAspect="1"/>
          </p:cNvPicPr>
          <p:nvPr/>
        </p:nvPicPr>
        <p:blipFill>
          <a:blip r:embed="rId4"/>
          <a:srcRect r="50805" b="65905"/>
          <a:stretch/>
        </p:blipFill>
        <p:spPr bwMode="auto">
          <a:xfrm>
            <a:off x="6259796" y="3691234"/>
            <a:ext cx="5125525" cy="2166342"/>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00">
        <p:fade/>
      </p:transition>
    </mc:Choice>
    <mc:Fallback xmlns:w="http://schemas.openxmlformats.org/wordprocessingml/2006/main" xmlns:m="http://schemas.openxmlformats.org/officeDocument/2006/math" xmlns="">
      <p:transition spd="fast" advClick="1">
        <p:fade thruBlk="0"/>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showMasterPhAnim="0">
  <p:cSld name="Slide_4">
    <p:spTree>
      <p:nvGrpSpPr>
        <p:cNvPr id="1" name=""/>
        <p:cNvGrpSpPr/>
        <p:nvPr/>
      </p:nvGrpSpPr>
      <p:grpSpPr bwMode="auto">
        <a:xfrm>
          <a:off x="0" y="0"/>
          <a:ext cx="0" cy="0"/>
          <a:chOff x="0" y="0"/>
          <a:chExt cx="0" cy="0"/>
        </a:xfrm>
      </p:grpSpPr>
      <p:sp>
        <p:nvSpPr>
          <p:cNvPr id="2051034622" name="Заголовок 4"/>
          <p:cNvSpPr txBox="1">
            <a:spLocks noGrp="1"/>
          </p:cNvSpPr>
          <p:nvPr>
            <p:ph type="title"/>
          </p:nvPr>
        </p:nvSpPr>
        <p:spPr bwMode="auto">
          <a:xfrm>
            <a:off x="0" y="1385599"/>
            <a:ext cx="12224395" cy="870918"/>
          </a:xfrm>
          <a:prstGeom prst="rect">
            <a:avLst/>
          </a:prstGeom>
          <a:noFill/>
          <a:ln>
            <a:noFill/>
          </a:ln>
          <a:effectLst/>
        </p:spPr>
        <p:txBody>
          <a:bodyPr vertOverflow="overflow" horzOverflow="overflow" vert="horz" wrap="square" lIns="0" tIns="0" rIns="0" bIns="0" numCol="1" spcCol="0" rtlCol="0" fromWordArt="0" anchor="t" anchorCtr="0" forceAA="0" compatLnSpc="0">
            <a:normAutofit/>
          </a:bodyPr>
          <a:lstStyle/>
          <a:p>
            <a:pPr marL="0" algn="ctr">
              <a:lnSpc>
                <a:spcPct val="80000"/>
              </a:lnSpc>
              <a:spcBef>
                <a:spcPts val="0"/>
              </a:spcBef>
              <a:defRPr/>
            </a:pPr>
            <a:r>
              <a:rPr lang="ru-RU" sz="4200" b="0" i="0" u="none" strike="noStrike" cap="none" spc="-198">
                <a:solidFill>
                  <a:schemeClr val="bg1"/>
                </a:solidFill>
                <a:latin typeface="TT Positive DemiBold"/>
                <a:cs typeface="TT Positive DemiBold"/>
              </a:rPr>
              <a:t>4. Составьте план разработки</a:t>
            </a:r>
            <a:endParaRPr sz="4200" i="0">
              <a:solidFill>
                <a:schemeClr val="bg1"/>
              </a:solidFill>
            </a:endParaRPr>
          </a:p>
        </p:txBody>
      </p:sp>
      <p:sp>
        <p:nvSpPr>
          <p:cNvPr id="1628631134" name="TextBox 13"/>
          <p:cNvSpPr txBox="1"/>
          <p:nvPr/>
        </p:nvSpPr>
        <p:spPr bwMode="auto">
          <a:xfrm>
            <a:off x="2453413" y="2347916"/>
            <a:ext cx="7579452" cy="487715"/>
          </a:xfrm>
          <a:prstGeom prst="rect">
            <a:avLst/>
          </a:prstGeom>
          <a:noFill/>
        </p:spPr>
        <p:txBody>
          <a:bodyPr wrap="square" rtlCol="0">
            <a:spAutoFit/>
          </a:bodyPr>
          <a:lstStyle/>
          <a:p>
            <a:pPr>
              <a:defRPr/>
            </a:pPr>
            <a:r>
              <a:rPr lang="ru-RU" sz="2600" b="0" i="0" u="none" strike="noStrike" cap="none" spc="0">
                <a:solidFill>
                  <a:schemeClr val="bg1"/>
                </a:solidFill>
                <a:latin typeface="TT Positive Ext DemiBold"/>
                <a:cs typeface="TT Positive Ext DemiBold"/>
              </a:rPr>
              <a:t>- Какие функции должна выполнять программа</a:t>
            </a:r>
          </a:p>
        </p:txBody>
      </p:sp>
      <p:sp>
        <p:nvSpPr>
          <p:cNvPr id="1461535673" name="TextBox 13"/>
          <p:cNvSpPr txBox="1"/>
          <p:nvPr/>
        </p:nvSpPr>
        <p:spPr bwMode="auto">
          <a:xfrm>
            <a:off x="2453413" y="2835632"/>
            <a:ext cx="7579478" cy="487715"/>
          </a:xfrm>
          <a:prstGeom prst="rect">
            <a:avLst/>
          </a:prstGeom>
          <a:noFill/>
        </p:spPr>
        <p:txBody>
          <a:bodyPr wrap="square" rtlCol="0">
            <a:spAutoFit/>
          </a:bodyPr>
          <a:lstStyle/>
          <a:p>
            <a:pPr>
              <a:defRPr/>
            </a:pPr>
            <a:r>
              <a:rPr lang="ru-RU" sz="2600" b="0" i="0" u="none" strike="noStrike" cap="none" spc="0">
                <a:solidFill>
                  <a:schemeClr val="bg1"/>
                </a:solidFill>
                <a:latin typeface="TT Positive Ext DemiBold"/>
                <a:cs typeface="TT Positive Ext DemiBold"/>
              </a:rPr>
              <a:t>- Какие входные данные нужны</a:t>
            </a:r>
          </a:p>
        </p:txBody>
      </p:sp>
      <p:sp>
        <p:nvSpPr>
          <p:cNvPr id="1972858721" name="TextBox 13"/>
          <p:cNvSpPr txBox="1"/>
          <p:nvPr/>
        </p:nvSpPr>
        <p:spPr bwMode="auto">
          <a:xfrm>
            <a:off x="2798695" y="4786497"/>
            <a:ext cx="7579504" cy="487715"/>
          </a:xfrm>
          <a:prstGeom prst="rect">
            <a:avLst/>
          </a:prstGeom>
          <a:noFill/>
        </p:spPr>
        <p:txBody>
          <a:bodyPr wrap="square" rtlCol="0">
            <a:spAutoFit/>
          </a:bodyPr>
          <a:lstStyle/>
          <a:p>
            <a:pPr>
              <a:defRPr/>
            </a:pPr>
            <a:r>
              <a:rPr lang="ru-RU" sz="2600" b="0" i="0" u="none" strike="noStrike" cap="none" spc="0">
                <a:solidFill>
                  <a:schemeClr val="bg1"/>
                </a:solidFill>
                <a:latin typeface="TT Positive Ext DemiBold"/>
                <a:cs typeface="TT Positive Ext DemiBold"/>
              </a:rPr>
              <a:t>  - дополнительные функции</a:t>
            </a:r>
          </a:p>
        </p:txBody>
      </p:sp>
      <p:sp>
        <p:nvSpPr>
          <p:cNvPr id="221739499" name="TextBox 13"/>
          <p:cNvSpPr txBox="1"/>
          <p:nvPr/>
        </p:nvSpPr>
        <p:spPr bwMode="auto">
          <a:xfrm>
            <a:off x="2453413" y="3323349"/>
            <a:ext cx="7580280" cy="487715"/>
          </a:xfrm>
          <a:prstGeom prst="rect">
            <a:avLst/>
          </a:prstGeom>
          <a:noFill/>
        </p:spPr>
        <p:txBody>
          <a:bodyPr wrap="square" rtlCol="0">
            <a:spAutoFit/>
          </a:bodyPr>
          <a:lstStyle/>
          <a:p>
            <a:pPr>
              <a:defRPr/>
            </a:pPr>
            <a:r>
              <a:rPr lang="ru-RU" sz="2600" b="0" i="0" u="none" strike="noStrike" cap="none" spc="0">
                <a:solidFill>
                  <a:schemeClr val="bg1"/>
                </a:solidFill>
                <a:latin typeface="TT Positive Ext DemiBold"/>
                <a:cs typeface="TT Positive Ext DemiBold"/>
              </a:rPr>
              <a:t>- Разбейте функции на шаги программы</a:t>
            </a:r>
          </a:p>
        </p:txBody>
      </p:sp>
      <p:sp>
        <p:nvSpPr>
          <p:cNvPr id="420947536" name="TextBox 13"/>
          <p:cNvSpPr txBox="1"/>
          <p:nvPr/>
        </p:nvSpPr>
        <p:spPr bwMode="auto">
          <a:xfrm>
            <a:off x="2453413" y="3811064"/>
            <a:ext cx="7579581" cy="487715"/>
          </a:xfrm>
          <a:prstGeom prst="rect">
            <a:avLst/>
          </a:prstGeom>
          <a:noFill/>
        </p:spPr>
        <p:txBody>
          <a:bodyPr wrap="square" rtlCol="0">
            <a:spAutoFit/>
          </a:bodyPr>
          <a:lstStyle/>
          <a:p>
            <a:pPr>
              <a:defRPr/>
            </a:pPr>
            <a:r>
              <a:rPr lang="ru-RU" sz="2600" b="0" i="0" u="none" strike="noStrike" cap="none" spc="0">
                <a:solidFill>
                  <a:schemeClr val="bg1"/>
                </a:solidFill>
                <a:latin typeface="TT Positive Ext DemiBold"/>
                <a:cs typeface="TT Positive Ext DemiBold"/>
              </a:rPr>
              <a:t>- Поставьте приоритеты:</a:t>
            </a:r>
          </a:p>
        </p:txBody>
      </p:sp>
      <p:sp>
        <p:nvSpPr>
          <p:cNvPr id="1670502292" name="TextBox 13"/>
          <p:cNvSpPr txBox="1"/>
          <p:nvPr/>
        </p:nvSpPr>
        <p:spPr bwMode="auto">
          <a:xfrm>
            <a:off x="2798695" y="4298780"/>
            <a:ext cx="7579504" cy="487715"/>
          </a:xfrm>
          <a:prstGeom prst="rect">
            <a:avLst/>
          </a:prstGeom>
          <a:noFill/>
        </p:spPr>
        <p:txBody>
          <a:bodyPr wrap="square" rtlCol="0">
            <a:spAutoFit/>
          </a:bodyPr>
          <a:lstStyle/>
          <a:p>
            <a:pPr>
              <a:defRPr/>
            </a:pPr>
            <a:r>
              <a:rPr lang="ru-RU" sz="2600" b="0" i="0" u="none" strike="noStrike" cap="none" spc="0">
                <a:solidFill>
                  <a:schemeClr val="bg1"/>
                </a:solidFill>
                <a:latin typeface="TT Positive Ext DemiBold"/>
                <a:cs typeface="TT Positive Ext DemiBold"/>
              </a:rPr>
              <a:t>  - необходимые функции</a:t>
            </a:r>
          </a:p>
        </p:txBody>
      </p:sp>
      <p:sp>
        <p:nvSpPr>
          <p:cNvPr id="843691720" name="TextBox 13"/>
          <p:cNvSpPr txBox="1"/>
          <p:nvPr/>
        </p:nvSpPr>
        <p:spPr bwMode="auto">
          <a:xfrm>
            <a:off x="2798695" y="5274212"/>
            <a:ext cx="7579530" cy="487715"/>
          </a:xfrm>
          <a:prstGeom prst="rect">
            <a:avLst/>
          </a:prstGeom>
          <a:noFill/>
        </p:spPr>
        <p:txBody>
          <a:bodyPr wrap="square" rtlCol="0">
            <a:spAutoFit/>
          </a:bodyPr>
          <a:lstStyle/>
          <a:p>
            <a:pPr>
              <a:defRPr/>
            </a:pPr>
            <a:r>
              <a:rPr lang="ru-RU" sz="2600" b="0" i="0" u="none" strike="noStrike" cap="none" spc="0">
                <a:solidFill>
                  <a:schemeClr val="bg1"/>
                </a:solidFill>
                <a:latin typeface="TT Positive Ext DemiBold"/>
                <a:cs typeface="TT Positive Ext DemiBold"/>
              </a:rPr>
              <a:t>  - улучшения</a:t>
            </a:r>
          </a:p>
        </p:txBody>
      </p:sp>
    </p:spTree>
  </p:cSld>
  <p:clrMapOvr>
    <a:masterClrMapping/>
  </p:clrMapOvr>
  <mc:AlternateContent xmlns:mc="http://schemas.openxmlformats.org/markup-compatibility/2006" xmlns:p14="http://schemas.microsoft.com/office/powerpoint/2010/main">
    <mc:Choice Requires="p14">
      <p:transition p14:dur="200">
        <p:fade/>
      </p:transition>
    </mc:Choice>
    <mc:Fallback xmlns:w="http://schemas.openxmlformats.org/wordprocessingml/2006/main" xmlns:m="http://schemas.openxmlformats.org/officeDocument/2006/math" xmlns="">
      <p:transition spd="fast" advClick="1">
        <p:fade thruBlk="0"/>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0" fill="hold">
                                          <p:stCondLst>
                                            <p:cond delay="0"/>
                                          </p:stCondLst>
                                        </p:cTn>
                                        <p:tgtEl>
                                          <p:spTgt spid="1628631134"/>
                                        </p:tgtEl>
                                        <p:attrNameLst>
                                          <p:attrName>style.visibility</p:attrName>
                                        </p:attrNameLst>
                                      </p:cBhvr>
                                      <p:to>
                                        <p:strVal val="visible"/>
                                      </p:to>
                                    </p:set>
                                    <p:animEffect transition="in" filter="fade">
                                      <p:cBhvr>
                                        <p:cTn id="7" dur="200"/>
                                        <p:tgtEl>
                                          <p:spTgt spid="162863113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0" fill="hold">
                                          <p:stCondLst>
                                            <p:cond delay="0"/>
                                          </p:stCondLst>
                                        </p:cTn>
                                        <p:tgtEl>
                                          <p:spTgt spid="1461535673"/>
                                        </p:tgtEl>
                                        <p:attrNameLst>
                                          <p:attrName>style.visibility</p:attrName>
                                        </p:attrNameLst>
                                      </p:cBhvr>
                                      <p:to>
                                        <p:strVal val="visible"/>
                                      </p:to>
                                    </p:set>
                                    <p:animEffect transition="in" filter="fade">
                                      <p:cBhvr>
                                        <p:cTn id="12" dur="200"/>
                                        <p:tgtEl>
                                          <p:spTgt spid="146153567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0" fill="hold">
                                          <p:stCondLst>
                                            <p:cond delay="0"/>
                                          </p:stCondLst>
                                        </p:cTn>
                                        <p:tgtEl>
                                          <p:spTgt spid="221739499"/>
                                        </p:tgtEl>
                                        <p:attrNameLst>
                                          <p:attrName>style.visibility</p:attrName>
                                        </p:attrNameLst>
                                      </p:cBhvr>
                                      <p:to>
                                        <p:strVal val="visible"/>
                                      </p:to>
                                    </p:set>
                                    <p:animEffect transition="in" filter="fade">
                                      <p:cBhvr>
                                        <p:cTn id="17" dur="200"/>
                                        <p:tgtEl>
                                          <p:spTgt spid="22173949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0" fill="hold">
                                          <p:stCondLst>
                                            <p:cond delay="0"/>
                                          </p:stCondLst>
                                        </p:cTn>
                                        <p:tgtEl>
                                          <p:spTgt spid="420947536"/>
                                        </p:tgtEl>
                                        <p:attrNameLst>
                                          <p:attrName>style.visibility</p:attrName>
                                        </p:attrNameLst>
                                      </p:cBhvr>
                                      <p:to>
                                        <p:strVal val="visible"/>
                                      </p:to>
                                    </p:set>
                                    <p:animEffect transition="in" filter="fade">
                                      <p:cBhvr>
                                        <p:cTn id="22" dur="200"/>
                                        <p:tgtEl>
                                          <p:spTgt spid="42094753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0" fill="hold">
                                          <p:stCondLst>
                                            <p:cond delay="0"/>
                                          </p:stCondLst>
                                        </p:cTn>
                                        <p:tgtEl>
                                          <p:spTgt spid="1670502292"/>
                                        </p:tgtEl>
                                        <p:attrNameLst>
                                          <p:attrName>style.visibility</p:attrName>
                                        </p:attrNameLst>
                                      </p:cBhvr>
                                      <p:to>
                                        <p:strVal val="visible"/>
                                      </p:to>
                                    </p:set>
                                    <p:animEffect transition="in" filter="fade">
                                      <p:cBhvr>
                                        <p:cTn id="27" dur="200"/>
                                        <p:tgtEl>
                                          <p:spTgt spid="1670502292"/>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0" fill="hold">
                                          <p:stCondLst>
                                            <p:cond delay="0"/>
                                          </p:stCondLst>
                                        </p:cTn>
                                        <p:tgtEl>
                                          <p:spTgt spid="1972858721"/>
                                        </p:tgtEl>
                                        <p:attrNameLst>
                                          <p:attrName>style.visibility</p:attrName>
                                        </p:attrNameLst>
                                      </p:cBhvr>
                                      <p:to>
                                        <p:strVal val="visible"/>
                                      </p:to>
                                    </p:set>
                                    <p:animEffect transition="in" filter="fade">
                                      <p:cBhvr>
                                        <p:cTn id="32" dur="200"/>
                                        <p:tgtEl>
                                          <p:spTgt spid="1972858721"/>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0" fill="hold">
                                          <p:stCondLst>
                                            <p:cond delay="0"/>
                                          </p:stCondLst>
                                        </p:cTn>
                                        <p:tgtEl>
                                          <p:spTgt spid="843691720"/>
                                        </p:tgtEl>
                                        <p:attrNameLst>
                                          <p:attrName>style.visibility</p:attrName>
                                        </p:attrNameLst>
                                      </p:cBhvr>
                                      <p:to>
                                        <p:strVal val="visible"/>
                                      </p:to>
                                    </p:set>
                                    <p:animEffect transition="in" filter="fade">
                                      <p:cBhvr>
                                        <p:cTn id="37" dur="200"/>
                                        <p:tgtEl>
                                          <p:spTgt spid="8436917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showMasterPhAnim="0">
  <p:cSld name="Slide_4">
    <p:spTree>
      <p:nvGrpSpPr>
        <p:cNvPr id="1" name=""/>
        <p:cNvGrpSpPr/>
        <p:nvPr/>
      </p:nvGrpSpPr>
      <p:grpSpPr bwMode="auto">
        <a:xfrm>
          <a:off x="0" y="0"/>
          <a:ext cx="0" cy="0"/>
          <a:chOff x="0" y="0"/>
          <a:chExt cx="0" cy="0"/>
        </a:xfrm>
      </p:grpSpPr>
      <p:sp>
        <p:nvSpPr>
          <p:cNvPr id="1845377709" name="Заголовок 4"/>
          <p:cNvSpPr txBox="1">
            <a:spLocks noGrp="1"/>
          </p:cNvSpPr>
          <p:nvPr>
            <p:ph type="title"/>
          </p:nvPr>
        </p:nvSpPr>
        <p:spPr bwMode="auto">
          <a:xfrm>
            <a:off x="0" y="1385599"/>
            <a:ext cx="12224395" cy="870918"/>
          </a:xfrm>
          <a:prstGeom prst="rect">
            <a:avLst/>
          </a:prstGeom>
          <a:noFill/>
          <a:ln>
            <a:noFill/>
          </a:ln>
          <a:effectLst/>
        </p:spPr>
        <p:txBody>
          <a:bodyPr vertOverflow="overflow" horzOverflow="overflow" vert="horz" wrap="square" lIns="0" tIns="0" rIns="0" bIns="0" numCol="1" spcCol="0" rtlCol="0" fromWordArt="0" anchor="t" anchorCtr="0" forceAA="0" compatLnSpc="0">
            <a:normAutofit/>
          </a:bodyPr>
          <a:lstStyle/>
          <a:p>
            <a:pPr marL="0" algn="ctr">
              <a:lnSpc>
                <a:spcPct val="80000"/>
              </a:lnSpc>
              <a:spcBef>
                <a:spcPts val="0"/>
              </a:spcBef>
              <a:defRPr/>
            </a:pPr>
            <a:r>
              <a:rPr lang="ru-RU" sz="4200" i="0" strike="noStrike" spc="-198">
                <a:solidFill>
                  <a:schemeClr val="bg1"/>
                </a:solidFill>
                <a:latin typeface="TT Positive DemiBold"/>
                <a:cs typeface="TT Positive DemiBold"/>
              </a:rPr>
              <a:t>Пример - </a:t>
            </a:r>
            <a:r>
              <a:rPr lang="ru-RU" sz="4200" b="0" i="0" u="none" strike="noStrike" cap="none" spc="-198">
                <a:solidFill>
                  <a:schemeClr val="bg1"/>
                </a:solidFill>
                <a:latin typeface="TT Positive DemiBold"/>
                <a:cs typeface="TT Positive DemiBold"/>
              </a:rPr>
              <a:t>функции программы</a:t>
            </a:r>
            <a:endParaRPr sz="4200" i="0">
              <a:solidFill>
                <a:schemeClr val="bg1"/>
              </a:solidFill>
            </a:endParaRPr>
          </a:p>
        </p:txBody>
      </p:sp>
      <p:sp>
        <p:nvSpPr>
          <p:cNvPr id="392743166" name="TextBox 13"/>
          <p:cNvSpPr txBox="1"/>
          <p:nvPr/>
        </p:nvSpPr>
        <p:spPr bwMode="auto">
          <a:xfrm>
            <a:off x="4042789" y="2256516"/>
            <a:ext cx="5272224" cy="487715"/>
          </a:xfrm>
          <a:prstGeom prst="rect">
            <a:avLst/>
          </a:prstGeom>
          <a:noFill/>
        </p:spPr>
        <p:txBody>
          <a:bodyPr wrap="square" rtlCol="0">
            <a:spAutoFit/>
          </a:bodyPr>
          <a:lstStyle/>
          <a:p>
            <a:pPr>
              <a:defRPr/>
            </a:pPr>
            <a:r>
              <a:rPr lang="ru-RU" sz="2600" b="0" i="0" u="none" strike="noStrike" cap="none" spc="0">
                <a:solidFill>
                  <a:schemeClr val="bg1"/>
                </a:solidFill>
                <a:latin typeface="TT Positive Ext DemiBold"/>
                <a:cs typeface="TT Positive Ext DemiBold"/>
              </a:rPr>
              <a:t>- DOS Checker</a:t>
            </a:r>
          </a:p>
        </p:txBody>
      </p:sp>
      <p:sp>
        <p:nvSpPr>
          <p:cNvPr id="800662382" name="TextBox 13"/>
          <p:cNvSpPr txBox="1"/>
          <p:nvPr/>
        </p:nvSpPr>
        <p:spPr bwMode="auto">
          <a:xfrm>
            <a:off x="4042322" y="4207380"/>
            <a:ext cx="5272368" cy="487715"/>
          </a:xfrm>
          <a:prstGeom prst="rect">
            <a:avLst/>
          </a:prstGeom>
          <a:noFill/>
        </p:spPr>
        <p:txBody>
          <a:bodyPr wrap="square" rtlCol="0">
            <a:spAutoFit/>
          </a:bodyPr>
          <a:lstStyle/>
          <a:p>
            <a:pPr>
              <a:defRPr/>
            </a:pPr>
            <a:r>
              <a:rPr lang="ru-RU" sz="2600" b="0" i="0" u="none" strike="noStrike" cap="none" spc="0">
                <a:solidFill>
                  <a:schemeClr val="bg1"/>
                </a:solidFill>
                <a:latin typeface="TT Positive Ext DemiBold"/>
                <a:cs typeface="TT Positive Ext DemiBold"/>
              </a:rPr>
              <a:t>- HTTP Proxy</a:t>
            </a:r>
          </a:p>
        </p:txBody>
      </p:sp>
      <p:sp>
        <p:nvSpPr>
          <p:cNvPr id="1221759489" name="TextBox 13"/>
          <p:cNvSpPr txBox="1"/>
          <p:nvPr/>
        </p:nvSpPr>
        <p:spPr bwMode="auto">
          <a:xfrm>
            <a:off x="4042322" y="3719664"/>
            <a:ext cx="5272674" cy="487715"/>
          </a:xfrm>
          <a:prstGeom prst="rect">
            <a:avLst/>
          </a:prstGeom>
          <a:noFill/>
        </p:spPr>
        <p:txBody>
          <a:bodyPr wrap="square" rtlCol="0">
            <a:spAutoFit/>
          </a:bodyPr>
          <a:lstStyle/>
          <a:p>
            <a:pPr>
              <a:defRPr/>
            </a:pPr>
            <a:r>
              <a:rPr lang="ru-RU" sz="2600" b="0" i="0" u="none" strike="noStrike" cap="none" spc="0">
                <a:solidFill>
                  <a:schemeClr val="bg1"/>
                </a:solidFill>
                <a:latin typeface="TT Positive Ext DemiBold"/>
                <a:cs typeface="TT Positive Ext DemiBold"/>
              </a:rPr>
              <a:t>- POST запросы + body</a:t>
            </a:r>
          </a:p>
        </p:txBody>
      </p:sp>
      <p:sp>
        <p:nvSpPr>
          <p:cNvPr id="1160505112" name="TextBox 13"/>
          <p:cNvSpPr txBox="1"/>
          <p:nvPr/>
        </p:nvSpPr>
        <p:spPr bwMode="auto">
          <a:xfrm>
            <a:off x="4042789" y="3231947"/>
            <a:ext cx="5272278" cy="487715"/>
          </a:xfrm>
          <a:prstGeom prst="rect">
            <a:avLst/>
          </a:prstGeom>
          <a:noFill/>
        </p:spPr>
        <p:txBody>
          <a:bodyPr wrap="square" rtlCol="0">
            <a:spAutoFit/>
          </a:bodyPr>
          <a:lstStyle/>
          <a:p>
            <a:pPr>
              <a:defRPr/>
            </a:pPr>
            <a:r>
              <a:rPr lang="ru-RU" sz="2600" b="0" i="0" u="none" strike="noStrike" cap="none" spc="0">
                <a:solidFill>
                  <a:schemeClr val="bg1"/>
                </a:solidFill>
                <a:latin typeface="TT Positive Ext DemiBold"/>
                <a:cs typeface="TT Positive Ext DemiBold"/>
              </a:rPr>
              <a:t>- Кастомные header'ы</a:t>
            </a:r>
          </a:p>
        </p:txBody>
      </p:sp>
      <p:sp>
        <p:nvSpPr>
          <p:cNvPr id="1544113502" name="TextBox 13"/>
          <p:cNvSpPr txBox="1"/>
          <p:nvPr/>
        </p:nvSpPr>
        <p:spPr bwMode="auto">
          <a:xfrm>
            <a:off x="4042789" y="4695096"/>
            <a:ext cx="5272260" cy="487715"/>
          </a:xfrm>
          <a:prstGeom prst="rect">
            <a:avLst/>
          </a:prstGeom>
          <a:noFill/>
        </p:spPr>
        <p:txBody>
          <a:bodyPr wrap="square" rtlCol="0">
            <a:spAutoFit/>
          </a:bodyPr>
          <a:lstStyle/>
          <a:p>
            <a:pPr>
              <a:defRPr/>
            </a:pPr>
            <a:r>
              <a:rPr lang="ru-RU" sz="2600" b="0" i="0" u="none" strike="noStrike" cap="none" spc="0">
                <a:solidFill>
                  <a:schemeClr val="bg1"/>
                </a:solidFill>
                <a:latin typeface="TT Positive Ext DemiBold"/>
                <a:cs typeface="TT Positive Ext DemiBold"/>
              </a:rPr>
              <a:t>- Среднее время ответа</a:t>
            </a:r>
          </a:p>
        </p:txBody>
      </p:sp>
      <p:sp>
        <p:nvSpPr>
          <p:cNvPr id="27622253" name="TextBox 13"/>
          <p:cNvSpPr txBox="1"/>
          <p:nvPr/>
        </p:nvSpPr>
        <p:spPr bwMode="auto">
          <a:xfrm>
            <a:off x="4042322" y="2744232"/>
            <a:ext cx="5272242" cy="487715"/>
          </a:xfrm>
          <a:prstGeom prst="rect">
            <a:avLst/>
          </a:prstGeom>
          <a:noFill/>
        </p:spPr>
        <p:txBody>
          <a:bodyPr wrap="square" rtlCol="0">
            <a:spAutoFit/>
          </a:bodyPr>
          <a:lstStyle/>
          <a:p>
            <a:pPr>
              <a:defRPr/>
            </a:pPr>
            <a:r>
              <a:rPr lang="ru-RU" sz="2600" b="0" i="0" u="none" strike="noStrike" cap="none" spc="0">
                <a:solidFill>
                  <a:schemeClr val="bg1"/>
                </a:solidFill>
                <a:latin typeface="TT Positive Ext DemiBold"/>
                <a:cs typeface="TT Positive Ext DemiBold"/>
              </a:rPr>
              <a:t>- Режим мониторинга</a:t>
            </a:r>
          </a:p>
        </p:txBody>
      </p:sp>
    </p:spTree>
  </p:cSld>
  <p:clrMapOvr>
    <a:masterClrMapping/>
  </p:clrMapOvr>
  <mc:AlternateContent xmlns:mc="http://schemas.openxmlformats.org/markup-compatibility/2006" xmlns:p14="http://schemas.microsoft.com/office/powerpoint/2010/main">
    <mc:Choice Requires="p14">
      <p:transition p14:dur="200">
        <p:fade/>
      </p:transition>
    </mc:Choice>
    <mc:Fallback xmlns:w="http://schemas.openxmlformats.org/wordprocessingml/2006/main" xmlns:m="http://schemas.openxmlformats.org/officeDocument/2006/math" xmlns="">
      <p:transition spd="fast" advClick="1">
        <p:fade thruBlk="0"/>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0" fill="hold">
                                          <p:stCondLst>
                                            <p:cond delay="0"/>
                                          </p:stCondLst>
                                        </p:cTn>
                                        <p:tgtEl>
                                          <p:spTgt spid="392743166"/>
                                        </p:tgtEl>
                                        <p:attrNameLst>
                                          <p:attrName>style.visibility</p:attrName>
                                        </p:attrNameLst>
                                      </p:cBhvr>
                                      <p:to>
                                        <p:strVal val="visible"/>
                                      </p:to>
                                    </p:set>
                                    <p:animEffect transition="in" filter="fade">
                                      <p:cBhvr>
                                        <p:cTn id="7" dur="200"/>
                                        <p:tgtEl>
                                          <p:spTgt spid="39274316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0" fill="hold">
                                          <p:stCondLst>
                                            <p:cond delay="0"/>
                                          </p:stCondLst>
                                        </p:cTn>
                                        <p:tgtEl>
                                          <p:spTgt spid="27622253"/>
                                        </p:tgtEl>
                                        <p:attrNameLst>
                                          <p:attrName>style.visibility</p:attrName>
                                        </p:attrNameLst>
                                      </p:cBhvr>
                                      <p:to>
                                        <p:strVal val="visible"/>
                                      </p:to>
                                    </p:set>
                                    <p:animEffect transition="in" filter="fade">
                                      <p:cBhvr>
                                        <p:cTn id="12" dur="200"/>
                                        <p:tgtEl>
                                          <p:spTgt spid="2762225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0" fill="hold">
                                          <p:stCondLst>
                                            <p:cond delay="0"/>
                                          </p:stCondLst>
                                        </p:cTn>
                                        <p:tgtEl>
                                          <p:spTgt spid="1160505112"/>
                                        </p:tgtEl>
                                        <p:attrNameLst>
                                          <p:attrName>style.visibility</p:attrName>
                                        </p:attrNameLst>
                                      </p:cBhvr>
                                      <p:to>
                                        <p:strVal val="visible"/>
                                      </p:to>
                                    </p:set>
                                    <p:animEffect transition="in" filter="fade">
                                      <p:cBhvr>
                                        <p:cTn id="17" dur="200"/>
                                        <p:tgtEl>
                                          <p:spTgt spid="116050511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0" fill="hold">
                                          <p:stCondLst>
                                            <p:cond delay="0"/>
                                          </p:stCondLst>
                                        </p:cTn>
                                        <p:tgtEl>
                                          <p:spTgt spid="1221759489"/>
                                        </p:tgtEl>
                                        <p:attrNameLst>
                                          <p:attrName>style.visibility</p:attrName>
                                        </p:attrNameLst>
                                      </p:cBhvr>
                                      <p:to>
                                        <p:strVal val="visible"/>
                                      </p:to>
                                    </p:set>
                                    <p:animEffect transition="in" filter="fade">
                                      <p:cBhvr>
                                        <p:cTn id="22" dur="200"/>
                                        <p:tgtEl>
                                          <p:spTgt spid="122175948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0" fill="hold">
                                          <p:stCondLst>
                                            <p:cond delay="0"/>
                                          </p:stCondLst>
                                        </p:cTn>
                                        <p:tgtEl>
                                          <p:spTgt spid="800662382"/>
                                        </p:tgtEl>
                                        <p:attrNameLst>
                                          <p:attrName>style.visibility</p:attrName>
                                        </p:attrNameLst>
                                      </p:cBhvr>
                                      <p:to>
                                        <p:strVal val="visible"/>
                                      </p:to>
                                    </p:set>
                                    <p:animEffect transition="in" filter="fade">
                                      <p:cBhvr>
                                        <p:cTn id="27" dur="200"/>
                                        <p:tgtEl>
                                          <p:spTgt spid="800662382"/>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0" fill="hold">
                                          <p:stCondLst>
                                            <p:cond delay="0"/>
                                          </p:stCondLst>
                                        </p:cTn>
                                        <p:tgtEl>
                                          <p:spTgt spid="1544113502"/>
                                        </p:tgtEl>
                                        <p:attrNameLst>
                                          <p:attrName>style.visibility</p:attrName>
                                        </p:attrNameLst>
                                      </p:cBhvr>
                                      <p:to>
                                        <p:strVal val="visible"/>
                                      </p:to>
                                    </p:set>
                                    <p:animEffect transition="in" filter="fade">
                                      <p:cBhvr>
                                        <p:cTn id="32" dur="200"/>
                                        <p:tgtEl>
                                          <p:spTgt spid="15441135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showMasterPhAnim="0">
  <p:cSld name="Slide_4">
    <p:spTree>
      <p:nvGrpSpPr>
        <p:cNvPr id="1" name=""/>
        <p:cNvGrpSpPr/>
        <p:nvPr/>
      </p:nvGrpSpPr>
      <p:grpSpPr bwMode="auto">
        <a:xfrm>
          <a:off x="0" y="0"/>
          <a:ext cx="0" cy="0"/>
          <a:chOff x="0" y="0"/>
          <a:chExt cx="0" cy="0"/>
        </a:xfrm>
      </p:grpSpPr>
      <p:sp>
        <p:nvSpPr>
          <p:cNvPr id="27367637" name="Заголовок 4"/>
          <p:cNvSpPr txBox="1">
            <a:spLocks noGrp="1"/>
          </p:cNvSpPr>
          <p:nvPr>
            <p:ph type="title"/>
          </p:nvPr>
        </p:nvSpPr>
        <p:spPr bwMode="auto">
          <a:xfrm>
            <a:off x="0" y="1385599"/>
            <a:ext cx="12224395" cy="870918"/>
          </a:xfrm>
          <a:prstGeom prst="rect">
            <a:avLst/>
          </a:prstGeom>
          <a:noFill/>
          <a:ln>
            <a:noFill/>
          </a:ln>
          <a:effectLst/>
        </p:spPr>
        <p:txBody>
          <a:bodyPr vertOverflow="overflow" horzOverflow="overflow" vert="horz" wrap="square" lIns="0" tIns="0" rIns="0" bIns="0" numCol="1" spcCol="0" rtlCol="0" fromWordArt="0" anchor="t" anchorCtr="0" forceAA="0" compatLnSpc="0">
            <a:normAutofit/>
          </a:bodyPr>
          <a:lstStyle/>
          <a:p>
            <a:pPr marL="0" algn="ctr">
              <a:lnSpc>
                <a:spcPct val="80000"/>
              </a:lnSpc>
              <a:spcBef>
                <a:spcPts val="0"/>
              </a:spcBef>
              <a:defRPr/>
            </a:pPr>
            <a:r>
              <a:rPr lang="ru-RU" sz="4200" i="0" strike="noStrike" spc="-198">
                <a:solidFill>
                  <a:schemeClr val="bg1"/>
                </a:solidFill>
                <a:latin typeface="TT Positive DemiBold"/>
                <a:cs typeface="TT Positive DemiBold"/>
              </a:rPr>
              <a:t>Пример - </a:t>
            </a:r>
            <a:r>
              <a:rPr lang="ru-RU" sz="4200" b="0" i="0" u="none" strike="noStrike" cap="none" spc="-198">
                <a:solidFill>
                  <a:schemeClr val="bg1"/>
                </a:solidFill>
                <a:latin typeface="TT Positive DemiBold"/>
                <a:cs typeface="TT Positive DemiBold"/>
              </a:rPr>
              <a:t>входные данные</a:t>
            </a:r>
            <a:endParaRPr sz="4200" i="0">
              <a:solidFill>
                <a:schemeClr val="bg1"/>
              </a:solidFill>
            </a:endParaRPr>
          </a:p>
        </p:txBody>
      </p:sp>
      <p:sp>
        <p:nvSpPr>
          <p:cNvPr id="1332133516" name="TextBox 13"/>
          <p:cNvSpPr txBox="1"/>
          <p:nvPr/>
        </p:nvSpPr>
        <p:spPr bwMode="auto">
          <a:xfrm>
            <a:off x="2626306" y="2375579"/>
            <a:ext cx="6495639" cy="487715"/>
          </a:xfrm>
          <a:prstGeom prst="rect">
            <a:avLst/>
          </a:prstGeom>
          <a:noFill/>
        </p:spPr>
        <p:txBody>
          <a:bodyPr wrap="square" rtlCol="0">
            <a:spAutoFit/>
          </a:bodyPr>
          <a:lstStyle/>
          <a:p>
            <a:pPr>
              <a:defRPr/>
            </a:pPr>
            <a:r>
              <a:rPr lang="ru-RU" sz="2600" b="0" i="0" u="none" strike="noStrike" cap="none" spc="0">
                <a:solidFill>
                  <a:schemeClr val="bg1"/>
                </a:solidFill>
                <a:latin typeface="TT Positive Ext DemiBold"/>
                <a:cs typeface="TT Positive Ext DemiBold"/>
              </a:rPr>
              <a:t>- URL страница</a:t>
            </a:r>
          </a:p>
        </p:txBody>
      </p:sp>
      <p:sp>
        <p:nvSpPr>
          <p:cNvPr id="1735910603" name="TextBox 13"/>
          <p:cNvSpPr txBox="1"/>
          <p:nvPr/>
        </p:nvSpPr>
        <p:spPr bwMode="auto">
          <a:xfrm>
            <a:off x="2626306" y="2863294"/>
            <a:ext cx="8090681" cy="487715"/>
          </a:xfrm>
          <a:prstGeom prst="rect">
            <a:avLst/>
          </a:prstGeom>
          <a:noFill/>
        </p:spPr>
        <p:txBody>
          <a:bodyPr wrap="square" rtlCol="0">
            <a:spAutoFit/>
          </a:bodyPr>
          <a:lstStyle/>
          <a:p>
            <a:pPr>
              <a:defRPr/>
            </a:pPr>
            <a:r>
              <a:rPr lang="ru-RU" sz="2600" b="0" i="0" u="none" strike="noStrike" cap="none" spc="0">
                <a:solidFill>
                  <a:schemeClr val="bg1"/>
                </a:solidFill>
                <a:latin typeface="TT Positive Ext DemiBold"/>
                <a:cs typeface="TT Positive Ext DemiBold"/>
              </a:rPr>
              <a:t>- тип запроса GET/POST</a:t>
            </a:r>
          </a:p>
        </p:txBody>
      </p:sp>
      <p:sp>
        <p:nvSpPr>
          <p:cNvPr id="1465307711" name="TextBox 13"/>
          <p:cNvSpPr txBox="1"/>
          <p:nvPr/>
        </p:nvSpPr>
        <p:spPr bwMode="auto">
          <a:xfrm>
            <a:off x="2626306" y="3351011"/>
            <a:ext cx="6495639" cy="487715"/>
          </a:xfrm>
          <a:prstGeom prst="rect">
            <a:avLst/>
          </a:prstGeom>
          <a:noFill/>
        </p:spPr>
        <p:txBody>
          <a:bodyPr wrap="square" rtlCol="0">
            <a:spAutoFit/>
          </a:bodyPr>
          <a:lstStyle/>
          <a:p>
            <a:pPr>
              <a:defRPr/>
            </a:pPr>
            <a:r>
              <a:rPr lang="ru-RU" sz="2600" b="0" i="0" u="none" strike="noStrike" cap="none" spc="0">
                <a:solidFill>
                  <a:schemeClr val="bg1"/>
                </a:solidFill>
                <a:latin typeface="TT Positive Ext DemiBold"/>
                <a:cs typeface="TT Positive Ext DemiBold"/>
              </a:rPr>
              <a:t>- тело запроса (для POST)</a:t>
            </a:r>
          </a:p>
        </p:txBody>
      </p:sp>
      <p:sp>
        <p:nvSpPr>
          <p:cNvPr id="721267484" name="TextBox 13"/>
          <p:cNvSpPr txBox="1"/>
          <p:nvPr/>
        </p:nvSpPr>
        <p:spPr bwMode="auto">
          <a:xfrm>
            <a:off x="2626306" y="3838727"/>
            <a:ext cx="6496251" cy="487715"/>
          </a:xfrm>
          <a:prstGeom prst="rect">
            <a:avLst/>
          </a:prstGeom>
          <a:noFill/>
        </p:spPr>
        <p:txBody>
          <a:bodyPr wrap="square" rtlCol="0">
            <a:spAutoFit/>
          </a:bodyPr>
          <a:lstStyle/>
          <a:p>
            <a:pPr>
              <a:defRPr/>
            </a:pPr>
            <a:r>
              <a:rPr lang="ru-RU" sz="2600" b="0" i="0" u="none" strike="noStrike" cap="none" spc="0">
                <a:solidFill>
                  <a:schemeClr val="bg1"/>
                </a:solidFill>
                <a:latin typeface="TT Positive Ext DemiBold"/>
                <a:cs typeface="TT Positive Ext DemiBold"/>
              </a:rPr>
              <a:t>- HTTP Proxy</a:t>
            </a:r>
          </a:p>
        </p:txBody>
      </p:sp>
      <p:sp>
        <p:nvSpPr>
          <p:cNvPr id="1599368511" name="TextBox 13"/>
          <p:cNvSpPr txBox="1"/>
          <p:nvPr/>
        </p:nvSpPr>
        <p:spPr bwMode="auto">
          <a:xfrm>
            <a:off x="2626306" y="4326443"/>
            <a:ext cx="6495639" cy="487715"/>
          </a:xfrm>
          <a:prstGeom prst="rect">
            <a:avLst/>
          </a:prstGeom>
          <a:noFill/>
        </p:spPr>
        <p:txBody>
          <a:bodyPr wrap="square" rtlCol="0">
            <a:spAutoFit/>
          </a:bodyPr>
          <a:lstStyle/>
          <a:p>
            <a:pPr>
              <a:defRPr/>
            </a:pPr>
            <a:r>
              <a:rPr lang="ru-RU" sz="2600" b="0" i="0" u="none" strike="noStrike" cap="none" spc="0">
                <a:solidFill>
                  <a:schemeClr val="bg1"/>
                </a:solidFill>
                <a:latin typeface="TT Positive Ext DemiBold"/>
                <a:cs typeface="TT Positive Ext DemiBold"/>
              </a:rPr>
              <a:t>- запускать ли в режиме мониторинга</a:t>
            </a:r>
          </a:p>
        </p:txBody>
      </p:sp>
    </p:spTree>
  </p:cSld>
  <p:clrMapOvr>
    <a:masterClrMapping/>
  </p:clrMapOvr>
  <mc:AlternateContent xmlns:mc="http://schemas.openxmlformats.org/markup-compatibility/2006" xmlns:p14="http://schemas.microsoft.com/office/powerpoint/2010/main">
    <mc:Choice Requires="p14">
      <p:transition p14:dur="200">
        <p:fade/>
      </p:transition>
    </mc:Choice>
    <mc:Fallback xmlns:w="http://schemas.openxmlformats.org/wordprocessingml/2006/main" xmlns:m="http://schemas.openxmlformats.org/officeDocument/2006/math" xmlns="">
      <p:transition spd="fast" advClick="1">
        <p:fade thruBlk="0"/>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0" fill="hold">
                                          <p:stCondLst>
                                            <p:cond delay="0"/>
                                          </p:stCondLst>
                                        </p:cTn>
                                        <p:tgtEl>
                                          <p:spTgt spid="1332133516"/>
                                        </p:tgtEl>
                                        <p:attrNameLst>
                                          <p:attrName>style.visibility</p:attrName>
                                        </p:attrNameLst>
                                      </p:cBhvr>
                                      <p:to>
                                        <p:strVal val="visible"/>
                                      </p:to>
                                    </p:set>
                                    <p:animEffect transition="in" filter="fade">
                                      <p:cBhvr>
                                        <p:cTn id="7" dur="200"/>
                                        <p:tgtEl>
                                          <p:spTgt spid="13321335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0" fill="hold">
                                          <p:stCondLst>
                                            <p:cond delay="0"/>
                                          </p:stCondLst>
                                        </p:cTn>
                                        <p:tgtEl>
                                          <p:spTgt spid="1735910603"/>
                                        </p:tgtEl>
                                        <p:attrNameLst>
                                          <p:attrName>style.visibility</p:attrName>
                                        </p:attrNameLst>
                                      </p:cBhvr>
                                      <p:to>
                                        <p:strVal val="visible"/>
                                      </p:to>
                                    </p:set>
                                    <p:animEffect transition="in" filter="fade">
                                      <p:cBhvr>
                                        <p:cTn id="12" dur="200"/>
                                        <p:tgtEl>
                                          <p:spTgt spid="173591060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0" fill="hold">
                                          <p:stCondLst>
                                            <p:cond delay="0"/>
                                          </p:stCondLst>
                                        </p:cTn>
                                        <p:tgtEl>
                                          <p:spTgt spid="1465307711"/>
                                        </p:tgtEl>
                                        <p:attrNameLst>
                                          <p:attrName>style.visibility</p:attrName>
                                        </p:attrNameLst>
                                      </p:cBhvr>
                                      <p:to>
                                        <p:strVal val="visible"/>
                                      </p:to>
                                    </p:set>
                                    <p:animEffect transition="in" filter="fade">
                                      <p:cBhvr>
                                        <p:cTn id="17" dur="200"/>
                                        <p:tgtEl>
                                          <p:spTgt spid="146530771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0" fill="hold">
                                          <p:stCondLst>
                                            <p:cond delay="0"/>
                                          </p:stCondLst>
                                        </p:cTn>
                                        <p:tgtEl>
                                          <p:spTgt spid="721267484"/>
                                        </p:tgtEl>
                                        <p:attrNameLst>
                                          <p:attrName>style.visibility</p:attrName>
                                        </p:attrNameLst>
                                      </p:cBhvr>
                                      <p:to>
                                        <p:strVal val="visible"/>
                                      </p:to>
                                    </p:set>
                                    <p:animEffect transition="in" filter="fade">
                                      <p:cBhvr>
                                        <p:cTn id="22" dur="200"/>
                                        <p:tgtEl>
                                          <p:spTgt spid="72126748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0" fill="hold">
                                          <p:stCondLst>
                                            <p:cond delay="0"/>
                                          </p:stCondLst>
                                        </p:cTn>
                                        <p:tgtEl>
                                          <p:spTgt spid="1599368511"/>
                                        </p:tgtEl>
                                        <p:attrNameLst>
                                          <p:attrName>style.visibility</p:attrName>
                                        </p:attrNameLst>
                                      </p:cBhvr>
                                      <p:to>
                                        <p:strVal val="visible"/>
                                      </p:to>
                                    </p:set>
                                    <p:animEffect transition="in" filter="fade">
                                      <p:cBhvr>
                                        <p:cTn id="27" dur="200"/>
                                        <p:tgtEl>
                                          <p:spTgt spid="15993685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showMasterPhAnim="0">
  <p:cSld name="Slide_4">
    <p:spTree>
      <p:nvGrpSpPr>
        <p:cNvPr id="1" name=""/>
        <p:cNvGrpSpPr/>
        <p:nvPr/>
      </p:nvGrpSpPr>
      <p:grpSpPr bwMode="auto">
        <a:xfrm>
          <a:off x="0" y="0"/>
          <a:ext cx="0" cy="0"/>
          <a:chOff x="0" y="0"/>
          <a:chExt cx="0" cy="0"/>
        </a:xfrm>
      </p:grpSpPr>
      <p:sp>
        <p:nvSpPr>
          <p:cNvPr id="1666963908" name="Заголовок 4"/>
          <p:cNvSpPr txBox="1">
            <a:spLocks noGrp="1"/>
          </p:cNvSpPr>
          <p:nvPr>
            <p:ph type="title"/>
          </p:nvPr>
        </p:nvSpPr>
        <p:spPr bwMode="auto">
          <a:xfrm>
            <a:off x="0" y="1099848"/>
            <a:ext cx="12224395" cy="870918"/>
          </a:xfrm>
          <a:prstGeom prst="rect">
            <a:avLst/>
          </a:prstGeom>
          <a:noFill/>
          <a:ln>
            <a:noFill/>
          </a:ln>
          <a:effectLst/>
        </p:spPr>
        <p:txBody>
          <a:bodyPr vertOverflow="overflow" horzOverflow="overflow" vert="horz" wrap="square" lIns="0" tIns="0" rIns="0" bIns="0" numCol="1" spcCol="0" rtlCol="0" fromWordArt="0" anchor="t" anchorCtr="0" forceAA="0" compatLnSpc="0">
            <a:normAutofit/>
          </a:bodyPr>
          <a:lstStyle/>
          <a:p>
            <a:pPr marL="0" algn="ctr">
              <a:lnSpc>
                <a:spcPct val="80000"/>
              </a:lnSpc>
              <a:spcBef>
                <a:spcPts val="0"/>
              </a:spcBef>
              <a:defRPr/>
            </a:pPr>
            <a:r>
              <a:rPr lang="ru-RU" sz="4200" i="0" strike="noStrike" spc="-198">
                <a:solidFill>
                  <a:schemeClr val="bg1"/>
                </a:solidFill>
                <a:latin typeface="TT Positive DemiBold"/>
                <a:cs typeface="TT Positive DemiBold"/>
              </a:rPr>
              <a:t>Пример - </a:t>
            </a:r>
            <a:r>
              <a:rPr lang="ru-RU" sz="4200" b="0" i="0" u="none" strike="noStrike" cap="none" spc="-198">
                <a:solidFill>
                  <a:schemeClr val="bg1"/>
                </a:solidFill>
                <a:latin typeface="TT Positive DemiBold"/>
                <a:cs typeface="TT Positive DemiBold"/>
              </a:rPr>
              <a:t>шаги, DOS Checker</a:t>
            </a:r>
            <a:endParaRPr sz="4200" i="0">
              <a:solidFill>
                <a:schemeClr val="bg1"/>
              </a:solidFill>
            </a:endParaRPr>
          </a:p>
        </p:txBody>
      </p:sp>
      <p:sp>
        <p:nvSpPr>
          <p:cNvPr id="820092929" name="TextBox 13"/>
          <p:cNvSpPr txBox="1"/>
          <p:nvPr/>
        </p:nvSpPr>
        <p:spPr bwMode="auto">
          <a:xfrm>
            <a:off x="839073" y="1970766"/>
            <a:ext cx="10546247" cy="487715"/>
          </a:xfrm>
          <a:prstGeom prst="rect">
            <a:avLst/>
          </a:prstGeom>
          <a:noFill/>
        </p:spPr>
        <p:txBody>
          <a:bodyPr wrap="square" rtlCol="0">
            <a:spAutoFit/>
          </a:bodyPr>
          <a:lstStyle/>
          <a:p>
            <a:pPr marL="0" marR="0" indent="180000">
              <a:defRPr/>
            </a:pPr>
            <a:r>
              <a:rPr lang="ru-RU" sz="2600" b="0" i="0" u="none" strike="noStrike" cap="none" spc="0">
                <a:solidFill>
                  <a:schemeClr val="bg1"/>
                </a:solidFill>
                <a:latin typeface="TT Positive Ext DemiBold"/>
                <a:cs typeface="TT Positive Ext DemiBold"/>
              </a:rPr>
              <a:t>- получить ссылку из терминала</a:t>
            </a:r>
          </a:p>
        </p:txBody>
      </p:sp>
      <p:sp>
        <p:nvSpPr>
          <p:cNvPr id="769359448" name="TextBox 13"/>
          <p:cNvSpPr txBox="1"/>
          <p:nvPr/>
        </p:nvSpPr>
        <p:spPr bwMode="auto">
          <a:xfrm>
            <a:off x="839073" y="2458482"/>
            <a:ext cx="10546355" cy="487715"/>
          </a:xfrm>
          <a:prstGeom prst="rect">
            <a:avLst/>
          </a:prstGeom>
          <a:noFill/>
        </p:spPr>
        <p:txBody>
          <a:bodyPr wrap="square" rtlCol="0">
            <a:spAutoFit/>
          </a:bodyPr>
          <a:lstStyle/>
          <a:p>
            <a:pPr marL="0" marR="0" indent="180000">
              <a:defRPr/>
            </a:pPr>
            <a:r>
              <a:rPr lang="ru-RU" sz="2600" b="0" i="0" u="none" strike="noStrike" cap="none" spc="0">
                <a:solidFill>
                  <a:schemeClr val="bg1"/>
                </a:solidFill>
                <a:latin typeface="TT Positive Ext DemiBold"/>
                <a:cs typeface="TT Positive Ext DemiBold"/>
              </a:rPr>
              <a:t>- записать её в переменную</a:t>
            </a:r>
          </a:p>
        </p:txBody>
      </p:sp>
      <p:sp>
        <p:nvSpPr>
          <p:cNvPr id="891243821" name="TextBox 13"/>
          <p:cNvSpPr txBox="1"/>
          <p:nvPr/>
        </p:nvSpPr>
        <p:spPr bwMode="auto">
          <a:xfrm>
            <a:off x="839073" y="2946197"/>
            <a:ext cx="10546391" cy="487715"/>
          </a:xfrm>
          <a:prstGeom prst="rect">
            <a:avLst/>
          </a:prstGeom>
          <a:noFill/>
        </p:spPr>
        <p:txBody>
          <a:bodyPr wrap="square" rtlCol="0">
            <a:spAutoFit/>
          </a:bodyPr>
          <a:lstStyle/>
          <a:p>
            <a:pPr marL="0" marR="0" indent="180000">
              <a:defRPr/>
            </a:pPr>
            <a:r>
              <a:rPr lang="ru-RU" sz="2600" b="0" i="0" u="none" strike="noStrike" cap="none" spc="0">
                <a:solidFill>
                  <a:schemeClr val="bg1"/>
                </a:solidFill>
                <a:latin typeface="TT Positive Ext DemiBold"/>
                <a:cs typeface="TT Positive Ext DemiBold"/>
              </a:rPr>
              <a:t>- сделать GET запрос к ссылке</a:t>
            </a:r>
          </a:p>
        </p:txBody>
      </p:sp>
      <p:sp>
        <p:nvSpPr>
          <p:cNvPr id="1568688664" name="TextBox 13"/>
          <p:cNvSpPr txBox="1"/>
          <p:nvPr/>
        </p:nvSpPr>
        <p:spPr bwMode="auto">
          <a:xfrm>
            <a:off x="839073" y="3433914"/>
            <a:ext cx="10546391" cy="487715"/>
          </a:xfrm>
          <a:prstGeom prst="rect">
            <a:avLst/>
          </a:prstGeom>
          <a:noFill/>
        </p:spPr>
        <p:txBody>
          <a:bodyPr wrap="square" rtlCol="0">
            <a:spAutoFit/>
          </a:bodyPr>
          <a:lstStyle/>
          <a:p>
            <a:pPr marL="0" marR="0" indent="180000">
              <a:defRPr/>
            </a:pPr>
            <a:r>
              <a:rPr lang="ru-RU" sz="2600" b="0" i="0" u="none" strike="noStrike" cap="none" spc="0">
                <a:solidFill>
                  <a:schemeClr val="bg1"/>
                </a:solidFill>
                <a:latin typeface="TT Positive Ext DemiBold"/>
                <a:cs typeface="TT Positive Ext DemiBold"/>
              </a:rPr>
              <a:t>- получить время ответа</a:t>
            </a:r>
          </a:p>
        </p:txBody>
      </p:sp>
      <p:sp>
        <p:nvSpPr>
          <p:cNvPr id="1080578715" name="TextBox 13"/>
          <p:cNvSpPr txBox="1"/>
          <p:nvPr/>
        </p:nvSpPr>
        <p:spPr bwMode="auto">
          <a:xfrm>
            <a:off x="839073" y="3921630"/>
            <a:ext cx="10546283" cy="487715"/>
          </a:xfrm>
          <a:prstGeom prst="rect">
            <a:avLst/>
          </a:prstGeom>
          <a:noFill/>
        </p:spPr>
        <p:txBody>
          <a:bodyPr wrap="square" rtlCol="0">
            <a:spAutoFit/>
          </a:bodyPr>
          <a:lstStyle/>
          <a:p>
            <a:pPr marL="0" marR="0" indent="180000">
              <a:defRPr/>
            </a:pPr>
            <a:r>
              <a:rPr lang="ru-RU" sz="2600" b="0" i="0" u="none" strike="noStrike" cap="none" spc="0">
                <a:solidFill>
                  <a:schemeClr val="bg1"/>
                </a:solidFill>
                <a:latin typeface="TT Positive Ext DemiBold"/>
                <a:cs typeface="TT Positive Ext DemiBold"/>
              </a:rPr>
              <a:t>- записать в переменную</a:t>
            </a:r>
          </a:p>
        </p:txBody>
      </p:sp>
      <p:sp>
        <p:nvSpPr>
          <p:cNvPr id="633343590" name="TextBox 13"/>
          <p:cNvSpPr txBox="1"/>
          <p:nvPr/>
        </p:nvSpPr>
        <p:spPr bwMode="auto">
          <a:xfrm>
            <a:off x="839073" y="4409346"/>
            <a:ext cx="10546355" cy="487715"/>
          </a:xfrm>
          <a:prstGeom prst="rect">
            <a:avLst/>
          </a:prstGeom>
          <a:noFill/>
        </p:spPr>
        <p:txBody>
          <a:bodyPr wrap="square" rtlCol="0">
            <a:spAutoFit/>
          </a:bodyPr>
          <a:lstStyle/>
          <a:p>
            <a:pPr marL="0" marR="0" indent="180000">
              <a:defRPr/>
            </a:pPr>
            <a:r>
              <a:rPr lang="ru-RU" sz="2600" b="0" i="0" u="none" strike="noStrike" cap="none" spc="0">
                <a:solidFill>
                  <a:schemeClr val="bg1"/>
                </a:solidFill>
                <a:latin typeface="TT Positive Ext DemiBold"/>
                <a:cs typeface="TT Positive Ext DemiBold"/>
              </a:rPr>
              <a:t>- дать пользователю запустить атаку</a:t>
            </a:r>
          </a:p>
        </p:txBody>
      </p:sp>
      <p:sp>
        <p:nvSpPr>
          <p:cNvPr id="2123234451" name="TextBox 13"/>
          <p:cNvSpPr txBox="1"/>
          <p:nvPr/>
        </p:nvSpPr>
        <p:spPr bwMode="auto">
          <a:xfrm>
            <a:off x="839073" y="4897062"/>
            <a:ext cx="10546283" cy="487715"/>
          </a:xfrm>
          <a:prstGeom prst="rect">
            <a:avLst/>
          </a:prstGeom>
          <a:noFill/>
        </p:spPr>
        <p:txBody>
          <a:bodyPr wrap="square" rtlCol="0">
            <a:spAutoFit/>
          </a:bodyPr>
          <a:lstStyle/>
          <a:p>
            <a:pPr marL="0" marR="0" indent="180000">
              <a:defRPr/>
            </a:pPr>
            <a:r>
              <a:rPr lang="ru-RU" sz="2600" b="0" i="0" u="none" strike="noStrike" cap="none" spc="0">
                <a:solidFill>
                  <a:schemeClr val="bg1"/>
                </a:solidFill>
                <a:latin typeface="TT Positive Ext DemiBold"/>
                <a:cs typeface="TT Positive Ext DemiBold"/>
              </a:rPr>
              <a:t>- повторить процедуру</a:t>
            </a:r>
          </a:p>
        </p:txBody>
      </p:sp>
      <p:sp>
        <p:nvSpPr>
          <p:cNvPr id="1208553218" name="TextBox 13"/>
          <p:cNvSpPr txBox="1"/>
          <p:nvPr/>
        </p:nvSpPr>
        <p:spPr bwMode="auto">
          <a:xfrm>
            <a:off x="839073" y="5384778"/>
            <a:ext cx="10546463" cy="487715"/>
          </a:xfrm>
          <a:prstGeom prst="rect">
            <a:avLst/>
          </a:prstGeom>
          <a:noFill/>
        </p:spPr>
        <p:txBody>
          <a:bodyPr wrap="square" rtlCol="0">
            <a:spAutoFit/>
          </a:bodyPr>
          <a:lstStyle/>
          <a:p>
            <a:pPr marL="0" marR="0" indent="180000">
              <a:defRPr/>
            </a:pPr>
            <a:r>
              <a:rPr lang="ru-RU" sz="2600" b="0" i="0" u="none" strike="noStrike" cap="none" spc="0">
                <a:solidFill>
                  <a:schemeClr val="bg1"/>
                </a:solidFill>
                <a:latin typeface="TT Positive Ext DemiBold"/>
                <a:cs typeface="TT Positive Ext DemiBold"/>
              </a:rPr>
              <a:t>- сравнить переменные</a:t>
            </a:r>
          </a:p>
        </p:txBody>
      </p:sp>
    </p:spTree>
  </p:cSld>
  <p:clrMapOvr>
    <a:masterClrMapping/>
  </p:clrMapOvr>
  <mc:AlternateContent xmlns:mc="http://schemas.openxmlformats.org/markup-compatibility/2006" xmlns:p14="http://schemas.microsoft.com/office/powerpoint/2010/main">
    <mc:Choice Requires="p14">
      <p:transition p14:dur="200">
        <p:fade/>
      </p:transition>
    </mc:Choice>
    <mc:Fallback xmlns:w="http://schemas.openxmlformats.org/wordprocessingml/2006/main" xmlns:m="http://schemas.openxmlformats.org/officeDocument/2006/math" xmlns="">
      <p:transition spd="fast" advClick="1">
        <p:fade thruBlk="0"/>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0" fill="hold">
                                          <p:stCondLst>
                                            <p:cond delay="0"/>
                                          </p:stCondLst>
                                        </p:cTn>
                                        <p:tgtEl>
                                          <p:spTgt spid="820092929"/>
                                        </p:tgtEl>
                                        <p:attrNameLst>
                                          <p:attrName>style.visibility</p:attrName>
                                        </p:attrNameLst>
                                      </p:cBhvr>
                                      <p:to>
                                        <p:strVal val="visible"/>
                                      </p:to>
                                    </p:set>
                                    <p:animEffect transition="in" filter="fade">
                                      <p:cBhvr>
                                        <p:cTn id="7" dur="200"/>
                                        <p:tgtEl>
                                          <p:spTgt spid="82009292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0" fill="hold">
                                          <p:stCondLst>
                                            <p:cond delay="0"/>
                                          </p:stCondLst>
                                        </p:cTn>
                                        <p:tgtEl>
                                          <p:spTgt spid="769359448"/>
                                        </p:tgtEl>
                                        <p:attrNameLst>
                                          <p:attrName>style.visibility</p:attrName>
                                        </p:attrNameLst>
                                      </p:cBhvr>
                                      <p:to>
                                        <p:strVal val="visible"/>
                                      </p:to>
                                    </p:set>
                                    <p:animEffect transition="in" filter="fade">
                                      <p:cBhvr>
                                        <p:cTn id="12" dur="200"/>
                                        <p:tgtEl>
                                          <p:spTgt spid="76935944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0" fill="hold">
                                          <p:stCondLst>
                                            <p:cond delay="0"/>
                                          </p:stCondLst>
                                        </p:cTn>
                                        <p:tgtEl>
                                          <p:spTgt spid="891243821"/>
                                        </p:tgtEl>
                                        <p:attrNameLst>
                                          <p:attrName>style.visibility</p:attrName>
                                        </p:attrNameLst>
                                      </p:cBhvr>
                                      <p:to>
                                        <p:strVal val="visible"/>
                                      </p:to>
                                    </p:set>
                                    <p:animEffect transition="in" filter="fade">
                                      <p:cBhvr>
                                        <p:cTn id="17" dur="200"/>
                                        <p:tgtEl>
                                          <p:spTgt spid="89124382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0" fill="hold">
                                          <p:stCondLst>
                                            <p:cond delay="0"/>
                                          </p:stCondLst>
                                        </p:cTn>
                                        <p:tgtEl>
                                          <p:spTgt spid="1568688664"/>
                                        </p:tgtEl>
                                        <p:attrNameLst>
                                          <p:attrName>style.visibility</p:attrName>
                                        </p:attrNameLst>
                                      </p:cBhvr>
                                      <p:to>
                                        <p:strVal val="visible"/>
                                      </p:to>
                                    </p:set>
                                    <p:animEffect transition="in" filter="fade">
                                      <p:cBhvr>
                                        <p:cTn id="22" dur="200"/>
                                        <p:tgtEl>
                                          <p:spTgt spid="156868866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0" fill="hold">
                                          <p:stCondLst>
                                            <p:cond delay="0"/>
                                          </p:stCondLst>
                                        </p:cTn>
                                        <p:tgtEl>
                                          <p:spTgt spid="1080578715"/>
                                        </p:tgtEl>
                                        <p:attrNameLst>
                                          <p:attrName>style.visibility</p:attrName>
                                        </p:attrNameLst>
                                      </p:cBhvr>
                                      <p:to>
                                        <p:strVal val="visible"/>
                                      </p:to>
                                    </p:set>
                                    <p:animEffect transition="in" filter="fade">
                                      <p:cBhvr>
                                        <p:cTn id="27" dur="200"/>
                                        <p:tgtEl>
                                          <p:spTgt spid="1080578715"/>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0" fill="hold">
                                          <p:stCondLst>
                                            <p:cond delay="0"/>
                                          </p:stCondLst>
                                        </p:cTn>
                                        <p:tgtEl>
                                          <p:spTgt spid="633343590"/>
                                        </p:tgtEl>
                                        <p:attrNameLst>
                                          <p:attrName>style.visibility</p:attrName>
                                        </p:attrNameLst>
                                      </p:cBhvr>
                                      <p:to>
                                        <p:strVal val="visible"/>
                                      </p:to>
                                    </p:set>
                                    <p:animEffect transition="in" filter="fade">
                                      <p:cBhvr>
                                        <p:cTn id="32" dur="200"/>
                                        <p:tgtEl>
                                          <p:spTgt spid="633343590"/>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0" fill="hold">
                                          <p:stCondLst>
                                            <p:cond delay="0"/>
                                          </p:stCondLst>
                                        </p:cTn>
                                        <p:tgtEl>
                                          <p:spTgt spid="2123234451"/>
                                        </p:tgtEl>
                                        <p:attrNameLst>
                                          <p:attrName>style.visibility</p:attrName>
                                        </p:attrNameLst>
                                      </p:cBhvr>
                                      <p:to>
                                        <p:strVal val="visible"/>
                                      </p:to>
                                    </p:set>
                                    <p:animEffect transition="in" filter="fade">
                                      <p:cBhvr>
                                        <p:cTn id="37" dur="200"/>
                                        <p:tgtEl>
                                          <p:spTgt spid="212323445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0" fill="hold">
                                          <p:stCondLst>
                                            <p:cond delay="0"/>
                                          </p:stCondLst>
                                        </p:cTn>
                                        <p:tgtEl>
                                          <p:spTgt spid="1208553218"/>
                                        </p:tgtEl>
                                        <p:attrNameLst>
                                          <p:attrName>style.visibility</p:attrName>
                                        </p:attrNameLst>
                                      </p:cBhvr>
                                      <p:to>
                                        <p:strVal val="visible"/>
                                      </p:to>
                                    </p:set>
                                    <p:animEffect transition="in" filter="fade">
                                      <p:cBhvr>
                                        <p:cTn id="42" dur="200"/>
                                        <p:tgtEl>
                                          <p:spTgt spid="12085532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showMasterPhAnim="0">
  <p:cSld name="Slide_4">
    <p:spTree>
      <p:nvGrpSpPr>
        <p:cNvPr id="1" name=""/>
        <p:cNvGrpSpPr/>
        <p:nvPr/>
      </p:nvGrpSpPr>
      <p:grpSpPr bwMode="auto">
        <a:xfrm>
          <a:off x="0" y="0"/>
          <a:ext cx="0" cy="0"/>
          <a:chOff x="0" y="0"/>
          <a:chExt cx="0" cy="0"/>
        </a:xfrm>
      </p:grpSpPr>
      <p:sp>
        <p:nvSpPr>
          <p:cNvPr id="1181064622" name="Заголовок 4"/>
          <p:cNvSpPr txBox="1">
            <a:spLocks noGrp="1"/>
          </p:cNvSpPr>
          <p:nvPr>
            <p:ph type="title"/>
          </p:nvPr>
        </p:nvSpPr>
        <p:spPr bwMode="auto">
          <a:xfrm>
            <a:off x="0" y="1099848"/>
            <a:ext cx="12224394" cy="870917"/>
          </a:xfrm>
          <a:prstGeom prst="rect">
            <a:avLst/>
          </a:prstGeom>
          <a:noFill/>
          <a:ln>
            <a:noFill/>
          </a:ln>
          <a:effectLst/>
        </p:spPr>
        <p:txBody>
          <a:bodyPr vertOverflow="overflow" horzOverflow="overflow" vert="horz" wrap="square" lIns="0" tIns="0" rIns="0" bIns="0" numCol="1" spcCol="0" rtlCol="0" fromWordArt="0" anchor="t" anchorCtr="0" forceAA="0" compatLnSpc="0">
            <a:normAutofit/>
          </a:bodyPr>
          <a:lstStyle/>
          <a:p>
            <a:pPr marL="0" algn="ctr">
              <a:lnSpc>
                <a:spcPct val="80000"/>
              </a:lnSpc>
              <a:spcBef>
                <a:spcPts val="0"/>
              </a:spcBef>
              <a:defRPr/>
            </a:pPr>
            <a:r>
              <a:rPr lang="ru-RU" sz="4200" i="0" strike="noStrike" spc="-198">
                <a:solidFill>
                  <a:schemeClr val="bg1"/>
                </a:solidFill>
                <a:latin typeface="TT Positive DemiBold"/>
                <a:cs typeface="TT Positive DemiBold"/>
              </a:rPr>
              <a:t>Пример - </a:t>
            </a:r>
            <a:r>
              <a:rPr lang="ru-RU" sz="4200" b="0" i="0" u="none" strike="noStrike" cap="none" spc="-198">
                <a:solidFill>
                  <a:schemeClr val="bg1"/>
                </a:solidFill>
                <a:latin typeface="TT Positive DemiBold"/>
                <a:cs typeface="TT Positive DemiBold"/>
              </a:rPr>
              <a:t>шаги</a:t>
            </a:r>
            <a:endParaRPr sz="4200" i="0">
              <a:solidFill>
                <a:schemeClr val="bg1"/>
              </a:solidFill>
            </a:endParaRPr>
          </a:p>
        </p:txBody>
      </p:sp>
      <p:sp>
        <p:nvSpPr>
          <p:cNvPr id="460437304" name="TextBox 13"/>
          <p:cNvSpPr txBox="1"/>
          <p:nvPr/>
        </p:nvSpPr>
        <p:spPr bwMode="auto">
          <a:xfrm>
            <a:off x="839145" y="1726908"/>
            <a:ext cx="10547543" cy="1676435"/>
          </a:xfrm>
          <a:prstGeom prst="rect">
            <a:avLst/>
          </a:prstGeom>
          <a:noFill/>
        </p:spPr>
        <p:txBody>
          <a:bodyPr wrap="square" rtlCol="0">
            <a:spAutoFit/>
          </a:bodyPr>
          <a:lstStyle/>
          <a:p>
            <a:pPr>
              <a:defRPr/>
            </a:pPr>
            <a:r>
              <a:rPr lang="ru-RU" sz="2600" b="1" i="0" u="none" strike="noStrike" cap="none" spc="0">
                <a:solidFill>
                  <a:schemeClr val="bg1"/>
                </a:solidFill>
                <a:latin typeface="TT Positive Ext DemiBold"/>
                <a:cs typeface="TT Positive Ext DemiBold"/>
              </a:rPr>
              <a:t>HTTP Proxy:</a:t>
            </a:r>
            <a:endParaRPr sz="2600" b="1" i="0" u="none" strike="noStrike" cap="none" spc="0">
              <a:solidFill>
                <a:schemeClr val="bg1"/>
              </a:solidFill>
              <a:latin typeface="TT Positive Ext DemiBold"/>
              <a:cs typeface="TT Positive Ext DemiBold"/>
            </a:endParaRPr>
          </a:p>
          <a:p>
            <a:pPr marL="0" marR="0" indent="180000">
              <a:defRPr/>
            </a:pPr>
            <a:r>
              <a:rPr lang="ru-RU" sz="2600" b="0" i="0" u="none" strike="noStrike" cap="none" spc="0">
                <a:solidFill>
                  <a:schemeClr val="bg1"/>
                </a:solidFill>
                <a:latin typeface="TT Positive Ext DemiBold"/>
                <a:cs typeface="TT Positive Ext DemiBold"/>
              </a:rPr>
              <a:t>- получить переменную</a:t>
            </a:r>
          </a:p>
          <a:p>
            <a:pPr marL="0" marR="0" indent="180000">
              <a:defRPr/>
            </a:pPr>
            <a:r>
              <a:rPr lang="ru-RU" sz="2600" b="0" i="0" u="none" strike="noStrike" cap="none" spc="0">
                <a:solidFill>
                  <a:schemeClr val="bg1"/>
                </a:solidFill>
                <a:latin typeface="TT Positive Ext DemiBold"/>
                <a:cs typeface="TT Positive Ext DemiBold"/>
              </a:rPr>
              <a:t>- если переменная не пуста, то устанавливаем её в качестве прокси во всех функциях</a:t>
            </a:r>
          </a:p>
        </p:txBody>
      </p:sp>
      <p:sp>
        <p:nvSpPr>
          <p:cNvPr id="815759898" name="TextBox 13"/>
          <p:cNvSpPr txBox="1"/>
          <p:nvPr/>
        </p:nvSpPr>
        <p:spPr bwMode="auto">
          <a:xfrm>
            <a:off x="648645" y="3843876"/>
            <a:ext cx="10547903" cy="1676435"/>
          </a:xfrm>
          <a:prstGeom prst="rect">
            <a:avLst/>
          </a:prstGeom>
          <a:noFill/>
        </p:spPr>
        <p:txBody>
          <a:bodyPr wrap="square" rtlCol="0">
            <a:spAutoFit/>
          </a:bodyPr>
          <a:lstStyle/>
          <a:p>
            <a:pPr>
              <a:defRPr/>
            </a:pPr>
            <a:r>
              <a:rPr lang="ru-RU" sz="2600" b="1" i="0" u="none" strike="noStrike" cap="none" spc="0">
                <a:solidFill>
                  <a:schemeClr val="bg1"/>
                </a:solidFill>
                <a:latin typeface="TT Positive Ext DemiBold"/>
                <a:cs typeface="TT Positive Ext DemiBold"/>
              </a:rPr>
              <a:t>POST запросы + body:</a:t>
            </a:r>
            <a:endParaRPr sz="2600" b="1" i="0" u="none" strike="noStrike" cap="none" spc="0">
              <a:solidFill>
                <a:schemeClr val="bg1"/>
              </a:solidFill>
              <a:latin typeface="TT Positive Ext DemiBold"/>
              <a:cs typeface="TT Positive Ext DemiBold"/>
            </a:endParaRPr>
          </a:p>
          <a:p>
            <a:pPr marL="0" marR="0" indent="180000">
              <a:defRPr/>
            </a:pPr>
            <a:r>
              <a:rPr lang="ru-RU" sz="2600" b="0" i="0" u="none" strike="noStrike" cap="none" spc="0">
                <a:solidFill>
                  <a:schemeClr val="bg1"/>
                </a:solidFill>
                <a:latin typeface="TT Positive Ext DemiBold"/>
                <a:cs typeface="TT Positive Ext DemiBold"/>
              </a:rPr>
              <a:t>- сделать функцию, которая делает POST запросы</a:t>
            </a:r>
          </a:p>
          <a:p>
            <a:pPr marL="0" marR="0" indent="180000">
              <a:defRPr/>
            </a:pPr>
            <a:r>
              <a:rPr lang="ru-RU" sz="2600" b="0" i="0" u="none" strike="noStrike" cap="none" spc="0">
                <a:solidFill>
                  <a:schemeClr val="bg1"/>
                </a:solidFill>
                <a:latin typeface="TT Positive Ext DemiBold"/>
                <a:cs typeface="TT Positive Ext DemiBold"/>
              </a:rPr>
              <a:t>- если POST флаг присутствует, то вместо функции GET запроса, вызываем POST запрос с переменной из флага тела запроса</a:t>
            </a:r>
          </a:p>
        </p:txBody>
      </p:sp>
    </p:spTree>
  </p:cSld>
  <p:clrMapOvr>
    <a:masterClrMapping/>
  </p:clrMapOvr>
  <mc:AlternateContent xmlns:mc="http://schemas.openxmlformats.org/markup-compatibility/2006" xmlns:p14="http://schemas.microsoft.com/office/powerpoint/2010/main">
    <mc:Choice Requires="p14">
      <p:transition p14:dur="200">
        <p:fade/>
      </p:transition>
    </mc:Choice>
    <mc:Fallback xmlns:w="http://schemas.openxmlformats.org/wordprocessingml/2006/main" xmlns:m="http://schemas.openxmlformats.org/officeDocument/2006/math" xmlns="">
      <p:transition spd="fast" advClick="1">
        <p:fade thruBlk="0"/>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0" fill="hold">
                                          <p:stCondLst>
                                            <p:cond delay="0"/>
                                          </p:stCondLst>
                                        </p:cTn>
                                        <p:tgtEl>
                                          <p:spTgt spid="460437304"/>
                                        </p:tgtEl>
                                        <p:attrNameLst>
                                          <p:attrName>style.visibility</p:attrName>
                                        </p:attrNameLst>
                                      </p:cBhvr>
                                      <p:to>
                                        <p:strVal val="visible"/>
                                      </p:to>
                                    </p:set>
                                    <p:animEffect transition="in" filter="fade">
                                      <p:cBhvr>
                                        <p:cTn id="7" dur="200"/>
                                        <p:tgtEl>
                                          <p:spTgt spid="46043730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0" fill="hold">
                                          <p:stCondLst>
                                            <p:cond delay="0"/>
                                          </p:stCondLst>
                                        </p:cTn>
                                        <p:tgtEl>
                                          <p:spTgt spid="815759898"/>
                                        </p:tgtEl>
                                        <p:attrNameLst>
                                          <p:attrName>style.visibility</p:attrName>
                                        </p:attrNameLst>
                                      </p:cBhvr>
                                      <p:to>
                                        <p:strVal val="visible"/>
                                      </p:to>
                                    </p:set>
                                    <p:animEffect transition="in" filter="fade">
                                      <p:cBhvr>
                                        <p:cTn id="12" dur="200"/>
                                        <p:tgtEl>
                                          <p:spTgt spid="8157598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showMasterPhAnim="0">
  <p:cSld name="Slide_4">
    <p:spTree>
      <p:nvGrpSpPr>
        <p:cNvPr id="1" name=""/>
        <p:cNvGrpSpPr/>
        <p:nvPr/>
      </p:nvGrpSpPr>
      <p:grpSpPr bwMode="auto">
        <a:xfrm>
          <a:off x="0" y="0"/>
          <a:ext cx="0" cy="0"/>
          <a:chOff x="0" y="0"/>
          <a:chExt cx="0" cy="0"/>
        </a:xfrm>
      </p:grpSpPr>
      <p:sp>
        <p:nvSpPr>
          <p:cNvPr id="1093232601" name="Заголовок 4"/>
          <p:cNvSpPr txBox="1">
            <a:spLocks noGrp="1"/>
          </p:cNvSpPr>
          <p:nvPr>
            <p:ph type="title"/>
          </p:nvPr>
        </p:nvSpPr>
        <p:spPr bwMode="auto">
          <a:xfrm>
            <a:off x="0" y="1099848"/>
            <a:ext cx="12224394" cy="870917"/>
          </a:xfrm>
          <a:prstGeom prst="rect">
            <a:avLst/>
          </a:prstGeom>
          <a:noFill/>
          <a:ln>
            <a:noFill/>
          </a:ln>
          <a:effectLst/>
        </p:spPr>
        <p:txBody>
          <a:bodyPr vertOverflow="overflow" horzOverflow="overflow" vert="horz" wrap="square" lIns="0" tIns="0" rIns="0" bIns="0" numCol="1" spcCol="0" rtlCol="0" fromWordArt="0" anchor="t" anchorCtr="0" forceAA="0" compatLnSpc="0">
            <a:normAutofit/>
          </a:bodyPr>
          <a:lstStyle/>
          <a:p>
            <a:pPr marL="0" algn="ctr">
              <a:lnSpc>
                <a:spcPct val="80000"/>
              </a:lnSpc>
              <a:spcBef>
                <a:spcPts val="0"/>
              </a:spcBef>
              <a:defRPr/>
            </a:pPr>
            <a:r>
              <a:rPr lang="ru-RU" sz="4200" i="0" strike="noStrike" spc="-198">
                <a:solidFill>
                  <a:schemeClr val="bg1"/>
                </a:solidFill>
                <a:latin typeface="TT Positive DemiBold"/>
                <a:cs typeface="TT Positive DemiBold"/>
              </a:rPr>
              <a:t>Пример - </a:t>
            </a:r>
            <a:r>
              <a:rPr lang="ru-RU" sz="4200" b="0" i="0" u="none" strike="noStrike" cap="none" spc="-198">
                <a:solidFill>
                  <a:schemeClr val="bg1"/>
                </a:solidFill>
                <a:latin typeface="TT Positive DemiBold"/>
                <a:cs typeface="TT Positive DemiBold"/>
              </a:rPr>
              <a:t>шаги</a:t>
            </a:r>
            <a:endParaRPr sz="4200" i="0">
              <a:solidFill>
                <a:schemeClr val="bg1"/>
              </a:solidFill>
            </a:endParaRPr>
          </a:p>
        </p:txBody>
      </p:sp>
      <p:sp>
        <p:nvSpPr>
          <p:cNvPr id="36632653" name="TextBox 13"/>
          <p:cNvSpPr txBox="1"/>
          <p:nvPr/>
        </p:nvSpPr>
        <p:spPr bwMode="auto">
          <a:xfrm>
            <a:off x="1303489" y="1970766"/>
            <a:ext cx="9128895" cy="1280196"/>
          </a:xfrm>
          <a:prstGeom prst="rect">
            <a:avLst/>
          </a:prstGeom>
          <a:noFill/>
        </p:spPr>
        <p:txBody>
          <a:bodyPr wrap="square" rtlCol="0">
            <a:spAutoFit/>
          </a:bodyPr>
          <a:lstStyle/>
          <a:p>
            <a:pPr>
              <a:defRPr/>
            </a:pPr>
            <a:r>
              <a:rPr lang="ru-RU" sz="2600" b="1" i="0" u="none" strike="noStrike" cap="none" spc="0">
                <a:solidFill>
                  <a:schemeClr val="bg1"/>
                </a:solidFill>
                <a:latin typeface="TT Positive Ext DemiBold"/>
                <a:cs typeface="TT Positive Ext DemiBold"/>
              </a:rPr>
              <a:t>Кастомные header'ы:</a:t>
            </a:r>
            <a:endParaRPr sz="2600" b="1" i="0" u="none" strike="noStrike" cap="none" spc="0">
              <a:solidFill>
                <a:schemeClr val="bg1"/>
              </a:solidFill>
              <a:latin typeface="TT Positive Ext DemiBold"/>
              <a:cs typeface="TT Positive Ext DemiBold"/>
            </a:endParaRPr>
          </a:p>
          <a:p>
            <a:pPr marL="0" marR="0" indent="180000">
              <a:defRPr/>
            </a:pPr>
            <a:r>
              <a:rPr lang="ru-RU" sz="2600" b="0" i="0" u="none" strike="noStrike" cap="none" spc="0">
                <a:solidFill>
                  <a:schemeClr val="bg1"/>
                </a:solidFill>
                <a:latin typeface="TT Positive Ext DemiBold"/>
                <a:cs typeface="TT Positive Ext DemiBold"/>
              </a:rPr>
              <a:t>- если флаг не пустой, то добавить его в header'ы всех функций, которые делают запросы</a:t>
            </a:r>
          </a:p>
        </p:txBody>
      </p:sp>
      <p:sp>
        <p:nvSpPr>
          <p:cNvPr id="107280220" name="TextBox 13"/>
          <p:cNvSpPr txBox="1"/>
          <p:nvPr/>
        </p:nvSpPr>
        <p:spPr bwMode="auto">
          <a:xfrm>
            <a:off x="1303489" y="3734345"/>
            <a:ext cx="9129070" cy="2072675"/>
          </a:xfrm>
          <a:prstGeom prst="rect">
            <a:avLst/>
          </a:prstGeom>
          <a:noFill/>
        </p:spPr>
        <p:txBody>
          <a:bodyPr wrap="square" rtlCol="0">
            <a:spAutoFit/>
          </a:bodyPr>
          <a:lstStyle/>
          <a:p>
            <a:pPr>
              <a:defRPr/>
            </a:pPr>
            <a:r>
              <a:rPr lang="ru-RU" sz="2600" b="1" i="0" u="none" strike="noStrike" cap="none" spc="0">
                <a:solidFill>
                  <a:schemeClr val="bg1"/>
                </a:solidFill>
                <a:latin typeface="TT Positive Ext DemiBold"/>
                <a:cs typeface="TT Positive Ext DemiBold"/>
              </a:rPr>
              <a:t>Режим мониторинга:</a:t>
            </a:r>
            <a:endParaRPr sz="2600" b="1" i="0" u="none" strike="noStrike" cap="none" spc="0">
              <a:solidFill>
                <a:schemeClr val="bg1"/>
              </a:solidFill>
              <a:latin typeface="TT Positive Ext DemiBold"/>
              <a:cs typeface="TT Positive Ext DemiBold"/>
            </a:endParaRPr>
          </a:p>
          <a:p>
            <a:pPr marL="0" marR="0" indent="180000">
              <a:defRPr/>
            </a:pPr>
            <a:r>
              <a:rPr lang="ru-RU" sz="2600" b="0" i="0" u="none" strike="noStrike" cap="none" spc="0">
                <a:solidFill>
                  <a:schemeClr val="bg1"/>
                </a:solidFill>
                <a:latin typeface="TT Positive Ext DemiBold"/>
                <a:cs typeface="TT Positive Ext DemiBold"/>
              </a:rPr>
              <a:t>- найти библиотеку для красивого отображения терминального интерфейса</a:t>
            </a:r>
          </a:p>
          <a:p>
            <a:pPr marL="0" marR="0" indent="180000">
              <a:defRPr/>
            </a:pPr>
            <a:r>
              <a:rPr lang="ru-RU" sz="2600" b="0" i="0" u="none" strike="noStrike" cap="none" spc="0">
                <a:solidFill>
                  <a:schemeClr val="bg1"/>
                </a:solidFill>
                <a:latin typeface="TT Positive Ext DemiBold"/>
                <a:cs typeface="TT Positive Ext DemiBold"/>
              </a:rPr>
              <a:t>- представить как оно должно выглядеть</a:t>
            </a:r>
          </a:p>
          <a:p>
            <a:pPr marL="0" marR="0" indent="180000">
              <a:defRPr/>
            </a:pPr>
            <a:r>
              <a:rPr lang="ru-RU" sz="2600" b="0" i="0" u="none" strike="noStrike" cap="none" spc="0">
                <a:solidFill>
                  <a:schemeClr val="bg1"/>
                </a:solidFill>
                <a:latin typeface="TT Positive Ext DemiBold"/>
                <a:cs typeface="TT Positive Ext DemiBold"/>
              </a:rPr>
              <a:t>- ...</a:t>
            </a:r>
          </a:p>
        </p:txBody>
      </p:sp>
    </p:spTree>
  </p:cSld>
  <p:clrMapOvr>
    <a:masterClrMapping/>
  </p:clrMapOvr>
  <mc:AlternateContent xmlns:mc="http://schemas.openxmlformats.org/markup-compatibility/2006" xmlns:p14="http://schemas.microsoft.com/office/powerpoint/2010/main">
    <mc:Choice Requires="p14">
      <p:transition p14:dur="200">
        <p:fade/>
      </p:transition>
    </mc:Choice>
    <mc:Fallback xmlns:w="http://schemas.openxmlformats.org/wordprocessingml/2006/main" xmlns:m="http://schemas.openxmlformats.org/officeDocument/2006/math" xmlns="">
      <p:transition spd="fast" advClick="1">
        <p:fade thruBlk="0"/>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0" fill="hold">
                                          <p:stCondLst>
                                            <p:cond delay="0"/>
                                          </p:stCondLst>
                                        </p:cTn>
                                        <p:tgtEl>
                                          <p:spTgt spid="36632653"/>
                                        </p:tgtEl>
                                        <p:attrNameLst>
                                          <p:attrName>style.visibility</p:attrName>
                                        </p:attrNameLst>
                                      </p:cBhvr>
                                      <p:to>
                                        <p:strVal val="visible"/>
                                      </p:to>
                                    </p:set>
                                    <p:animEffect transition="in" filter="fade">
                                      <p:cBhvr>
                                        <p:cTn id="7" dur="200"/>
                                        <p:tgtEl>
                                          <p:spTgt spid="3663265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0" fill="hold">
                                          <p:stCondLst>
                                            <p:cond delay="0"/>
                                          </p:stCondLst>
                                        </p:cTn>
                                        <p:tgtEl>
                                          <p:spTgt spid="107280220"/>
                                        </p:tgtEl>
                                        <p:attrNameLst>
                                          <p:attrName>style.visibility</p:attrName>
                                        </p:attrNameLst>
                                      </p:cBhvr>
                                      <p:to>
                                        <p:strVal val="visible"/>
                                      </p:to>
                                    </p:set>
                                    <p:animEffect transition="in" filter="fade">
                                      <p:cBhvr>
                                        <p:cTn id="12" dur="200"/>
                                        <p:tgtEl>
                                          <p:spTgt spid="1072802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showMasterPhAnim="0">
  <p:cSld name="Slide_4">
    <p:spTree>
      <p:nvGrpSpPr>
        <p:cNvPr id="1" name=""/>
        <p:cNvGrpSpPr/>
        <p:nvPr/>
      </p:nvGrpSpPr>
      <p:grpSpPr bwMode="auto">
        <a:xfrm>
          <a:off x="0" y="0"/>
          <a:ext cx="0" cy="0"/>
          <a:chOff x="0" y="0"/>
          <a:chExt cx="0" cy="0"/>
        </a:xfrm>
      </p:grpSpPr>
      <p:sp>
        <p:nvSpPr>
          <p:cNvPr id="1996383286" name="Заголовок 4"/>
          <p:cNvSpPr txBox="1">
            <a:spLocks noGrp="1"/>
          </p:cNvSpPr>
          <p:nvPr>
            <p:ph type="title"/>
          </p:nvPr>
        </p:nvSpPr>
        <p:spPr bwMode="auto">
          <a:xfrm>
            <a:off x="0" y="1385599"/>
            <a:ext cx="12224395" cy="870918"/>
          </a:xfrm>
          <a:prstGeom prst="rect">
            <a:avLst/>
          </a:prstGeom>
          <a:noFill/>
          <a:ln>
            <a:noFill/>
          </a:ln>
          <a:effectLst/>
        </p:spPr>
        <p:txBody>
          <a:bodyPr vertOverflow="overflow" horzOverflow="overflow" vert="horz" wrap="square" lIns="0" tIns="0" rIns="0" bIns="0" numCol="1" spcCol="0" rtlCol="0" fromWordArt="0" anchor="t" anchorCtr="0" forceAA="0" compatLnSpc="0">
            <a:normAutofit/>
          </a:bodyPr>
          <a:lstStyle/>
          <a:p>
            <a:pPr marL="0" algn="ctr">
              <a:lnSpc>
                <a:spcPct val="80000"/>
              </a:lnSpc>
              <a:spcBef>
                <a:spcPts val="0"/>
              </a:spcBef>
              <a:defRPr/>
            </a:pPr>
            <a:r>
              <a:rPr lang="ru-RU" sz="4200" i="0" strike="noStrike" spc="-198">
                <a:solidFill>
                  <a:schemeClr val="bg1"/>
                </a:solidFill>
                <a:latin typeface="TT Positive DemiBold"/>
                <a:cs typeface="TT Positive DemiBold"/>
              </a:rPr>
              <a:t>Пример - приоритеты</a:t>
            </a:r>
            <a:endParaRPr sz="4200" i="0">
              <a:solidFill>
                <a:schemeClr val="bg1"/>
              </a:solidFill>
            </a:endParaRPr>
          </a:p>
        </p:txBody>
      </p:sp>
      <p:sp>
        <p:nvSpPr>
          <p:cNvPr id="185926546" name="TextBox 13"/>
          <p:cNvSpPr txBox="1"/>
          <p:nvPr/>
        </p:nvSpPr>
        <p:spPr bwMode="auto">
          <a:xfrm>
            <a:off x="3246303" y="2721093"/>
            <a:ext cx="5732004" cy="1371636"/>
          </a:xfrm>
          <a:prstGeom prst="rect">
            <a:avLst/>
          </a:prstGeom>
          <a:noFill/>
        </p:spPr>
        <p:txBody>
          <a:bodyPr wrap="square" rtlCol="0">
            <a:spAutoFit/>
          </a:bodyPr>
          <a:lstStyle/>
          <a:p>
            <a:pPr algn="ctr">
              <a:defRPr/>
            </a:pPr>
            <a:r>
              <a:rPr lang="ru-RU" sz="2800" b="0" i="0" u="none" strike="noStrike" cap="none" spc="0">
                <a:solidFill>
                  <a:schemeClr val="bg1"/>
                </a:solidFill>
                <a:latin typeface="TT Positive Ext DemiBold"/>
                <a:cs typeface="TT Positive Ext DemiBold"/>
              </a:rPr>
              <a:t>Необходимые функции:</a:t>
            </a:r>
          </a:p>
          <a:p>
            <a:pPr marL="0" marR="0" indent="1440000" algn="l">
              <a:defRPr/>
            </a:pPr>
            <a:r>
              <a:rPr lang="ru-RU" sz="2800" b="0" i="0" u="none" strike="noStrike" cap="none" spc="0">
                <a:solidFill>
                  <a:schemeClr val="bg1"/>
                </a:solidFill>
                <a:latin typeface="TT Positive Ext DemiBold"/>
                <a:cs typeface="TT Positive Ext DemiBold"/>
              </a:rPr>
              <a:t>- DOS Checker</a:t>
            </a:r>
          </a:p>
          <a:p>
            <a:pPr marL="0" marR="0" indent="1440000" algn="l">
              <a:defRPr/>
            </a:pPr>
            <a:r>
              <a:rPr lang="ru-RU" sz="2800" b="0" i="0" u="none" strike="noStrike" cap="none" spc="0">
                <a:solidFill>
                  <a:schemeClr val="bg1"/>
                </a:solidFill>
                <a:latin typeface="TT Positive Ext DemiBold"/>
                <a:cs typeface="TT Positive Ext DemiBold"/>
              </a:rPr>
              <a:t>- HTTP Proxy</a:t>
            </a:r>
          </a:p>
        </p:txBody>
      </p:sp>
    </p:spTree>
  </p:cSld>
  <p:clrMapOvr>
    <a:masterClrMapping/>
  </p:clrMapOvr>
  <mc:AlternateContent xmlns:mc="http://schemas.openxmlformats.org/markup-compatibility/2006" xmlns:p14="http://schemas.microsoft.com/office/powerpoint/2010/main">
    <mc:Choice Requires="p14">
      <p:transition p14:dur="200">
        <p:fade/>
      </p:transition>
    </mc:Choice>
    <mc:Fallback xmlns:w="http://schemas.openxmlformats.org/wordprocessingml/2006/main" xmlns:m="http://schemas.openxmlformats.org/officeDocument/2006/math" xmlns="">
      <p:transition spd="fast" advClick="1">
        <p:fade thruBlk="0"/>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showMasterPhAnim="0">
  <p:cSld name="Slide_4">
    <p:spTree>
      <p:nvGrpSpPr>
        <p:cNvPr id="1" name=""/>
        <p:cNvGrpSpPr/>
        <p:nvPr/>
      </p:nvGrpSpPr>
      <p:grpSpPr bwMode="auto">
        <a:xfrm>
          <a:off x="0" y="0"/>
          <a:ext cx="0" cy="0"/>
          <a:chOff x="0" y="0"/>
          <a:chExt cx="0" cy="0"/>
        </a:xfrm>
      </p:grpSpPr>
      <p:sp>
        <p:nvSpPr>
          <p:cNvPr id="815813360" name="Заголовок 4"/>
          <p:cNvSpPr txBox="1">
            <a:spLocks noGrp="1"/>
          </p:cNvSpPr>
          <p:nvPr>
            <p:ph type="title"/>
          </p:nvPr>
        </p:nvSpPr>
        <p:spPr bwMode="auto">
          <a:xfrm>
            <a:off x="0" y="1385598"/>
            <a:ext cx="12224394" cy="870917"/>
          </a:xfrm>
          <a:prstGeom prst="rect">
            <a:avLst/>
          </a:prstGeom>
          <a:noFill/>
          <a:ln>
            <a:noFill/>
          </a:ln>
          <a:effectLst/>
        </p:spPr>
        <p:txBody>
          <a:bodyPr vertOverflow="overflow" horzOverflow="overflow" vert="horz" wrap="square" lIns="0" tIns="0" rIns="0" bIns="0" numCol="1" spcCol="0" rtlCol="0" fromWordArt="0" anchor="t" anchorCtr="0" forceAA="0" compatLnSpc="0">
            <a:normAutofit/>
          </a:bodyPr>
          <a:lstStyle/>
          <a:p>
            <a:pPr marL="0" algn="ctr">
              <a:lnSpc>
                <a:spcPct val="80000"/>
              </a:lnSpc>
              <a:spcBef>
                <a:spcPts val="0"/>
              </a:spcBef>
              <a:defRPr/>
            </a:pPr>
            <a:r>
              <a:rPr lang="ru-RU" sz="4200" i="0" strike="noStrike" spc="-198">
                <a:solidFill>
                  <a:schemeClr val="bg1"/>
                </a:solidFill>
                <a:latin typeface="TT Positive DemiBold"/>
                <a:cs typeface="TT Positive DemiBold"/>
              </a:rPr>
              <a:t>Пример - приоритеты</a:t>
            </a:r>
            <a:endParaRPr sz="4200" i="0">
              <a:solidFill>
                <a:schemeClr val="bg1"/>
              </a:solidFill>
            </a:endParaRPr>
          </a:p>
        </p:txBody>
      </p:sp>
      <p:sp>
        <p:nvSpPr>
          <p:cNvPr id="1003000163" name="TextBox 13"/>
          <p:cNvSpPr txBox="1"/>
          <p:nvPr/>
        </p:nvSpPr>
        <p:spPr bwMode="auto">
          <a:xfrm>
            <a:off x="3143363" y="2729356"/>
            <a:ext cx="5937738" cy="1371636"/>
          </a:xfrm>
          <a:prstGeom prst="rect">
            <a:avLst/>
          </a:prstGeom>
          <a:noFill/>
        </p:spPr>
        <p:txBody>
          <a:bodyPr wrap="square" rtlCol="0">
            <a:spAutoFit/>
          </a:bodyPr>
          <a:lstStyle/>
          <a:p>
            <a:pPr algn="ctr">
              <a:defRPr/>
            </a:pPr>
            <a:r>
              <a:rPr lang="ru-RU" sz="2800" b="0" i="0" u="none" strike="noStrike" cap="none" spc="0">
                <a:solidFill>
                  <a:schemeClr val="bg1"/>
                </a:solidFill>
                <a:latin typeface="TT Positive Ext DemiBold"/>
                <a:cs typeface="TT Positive Ext DemiBold"/>
              </a:rPr>
              <a:t>Дополнительные функции:</a:t>
            </a:r>
          </a:p>
          <a:p>
            <a:pPr marL="0" marR="0" indent="900000" algn="l">
              <a:defRPr/>
            </a:pPr>
            <a:r>
              <a:rPr lang="ru-RU" sz="2800" b="0" i="0" u="none" strike="noStrike" cap="none" spc="0">
                <a:solidFill>
                  <a:schemeClr val="bg1"/>
                </a:solidFill>
                <a:latin typeface="TT Positive Ext DemiBold"/>
                <a:cs typeface="TT Positive Ext DemiBold"/>
              </a:rPr>
              <a:t>- среднее время ответа</a:t>
            </a:r>
          </a:p>
          <a:p>
            <a:pPr marL="0" marR="0" indent="900000" algn="l">
              <a:defRPr/>
            </a:pPr>
            <a:r>
              <a:rPr lang="ru-RU" sz="2800" b="0" i="0" u="none" strike="noStrike" cap="none" spc="0">
                <a:solidFill>
                  <a:schemeClr val="bg1"/>
                </a:solidFill>
                <a:latin typeface="TT Positive Ext DemiBold"/>
                <a:cs typeface="TT Positive Ext DemiBold"/>
              </a:rPr>
              <a:t>- POST запросы</a:t>
            </a:r>
          </a:p>
        </p:txBody>
      </p:sp>
      <p:sp>
        <p:nvSpPr>
          <p:cNvPr id="2075296133" name="TextBox 13"/>
          <p:cNvSpPr txBox="1"/>
          <p:nvPr/>
        </p:nvSpPr>
        <p:spPr bwMode="auto">
          <a:xfrm>
            <a:off x="1700187" y="4872481"/>
            <a:ext cx="4412045" cy="365795"/>
          </a:xfrm>
          <a:prstGeom prst="rect">
            <a:avLst/>
          </a:prstGeom>
          <a:noFill/>
        </p:spPr>
        <p:txBody>
          <a:bodyPr wrap="square" rtlCol="0">
            <a:spAutoFit/>
          </a:bodyPr>
          <a:lstStyle/>
          <a:p>
            <a:pPr>
              <a:defRPr/>
            </a:pPr>
            <a:endParaRPr/>
          </a:p>
        </p:txBody>
      </p:sp>
    </p:spTree>
  </p:cSld>
  <p:clrMapOvr>
    <a:masterClrMapping/>
  </p:clrMapOvr>
  <mc:AlternateContent xmlns:mc="http://schemas.openxmlformats.org/markup-compatibility/2006" xmlns:p14="http://schemas.microsoft.com/office/powerpoint/2010/main">
    <mc:Choice Requires="p14">
      <p:transition p14:dur="200">
        <p:fade/>
      </p:transition>
    </mc:Choice>
    <mc:Fallback xmlns:w="http://schemas.openxmlformats.org/wordprocessingml/2006/main" xmlns:m="http://schemas.openxmlformats.org/officeDocument/2006/math" xmlns="">
      <p:transition spd="fast" advClick="1">
        <p:fade thruBlk="0"/>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showMasterPhAnim="0">
  <p:cSld name="Slide_4">
    <p:spTree>
      <p:nvGrpSpPr>
        <p:cNvPr id="1" name=""/>
        <p:cNvGrpSpPr/>
        <p:nvPr/>
      </p:nvGrpSpPr>
      <p:grpSpPr bwMode="auto">
        <a:xfrm>
          <a:off x="0" y="0"/>
          <a:ext cx="0" cy="0"/>
          <a:chOff x="0" y="0"/>
          <a:chExt cx="0" cy="0"/>
        </a:xfrm>
      </p:grpSpPr>
      <p:sp>
        <p:nvSpPr>
          <p:cNvPr id="1179305095" name="Заголовок 4"/>
          <p:cNvSpPr txBox="1">
            <a:spLocks noGrp="1"/>
          </p:cNvSpPr>
          <p:nvPr>
            <p:ph type="title"/>
          </p:nvPr>
        </p:nvSpPr>
        <p:spPr bwMode="auto">
          <a:xfrm>
            <a:off x="0" y="1385598"/>
            <a:ext cx="12224394" cy="870917"/>
          </a:xfrm>
          <a:prstGeom prst="rect">
            <a:avLst/>
          </a:prstGeom>
          <a:noFill/>
          <a:ln>
            <a:noFill/>
          </a:ln>
          <a:effectLst/>
        </p:spPr>
        <p:txBody>
          <a:bodyPr vertOverflow="overflow" horzOverflow="overflow" vert="horz" wrap="square" lIns="0" tIns="0" rIns="0" bIns="0" numCol="1" spcCol="0" rtlCol="0" fromWordArt="0" anchor="t" anchorCtr="0" forceAA="0" compatLnSpc="0">
            <a:normAutofit/>
          </a:bodyPr>
          <a:lstStyle/>
          <a:p>
            <a:pPr marL="0" algn="ctr">
              <a:lnSpc>
                <a:spcPct val="80000"/>
              </a:lnSpc>
              <a:spcBef>
                <a:spcPts val="0"/>
              </a:spcBef>
              <a:defRPr/>
            </a:pPr>
            <a:r>
              <a:rPr lang="ru-RU" sz="4200" i="0" strike="noStrike" spc="-198">
                <a:solidFill>
                  <a:schemeClr val="bg1"/>
                </a:solidFill>
                <a:latin typeface="TT Positive DemiBold"/>
                <a:cs typeface="TT Positive DemiBold"/>
              </a:rPr>
              <a:t>Пример - приоритеты</a:t>
            </a:r>
            <a:endParaRPr sz="4200" i="0">
              <a:solidFill>
                <a:schemeClr val="bg1"/>
              </a:solidFill>
            </a:endParaRPr>
          </a:p>
        </p:txBody>
      </p:sp>
      <p:sp>
        <p:nvSpPr>
          <p:cNvPr id="864882082" name="TextBox 13"/>
          <p:cNvSpPr txBox="1"/>
          <p:nvPr/>
        </p:nvSpPr>
        <p:spPr bwMode="auto">
          <a:xfrm>
            <a:off x="3851887" y="2729356"/>
            <a:ext cx="4412225" cy="1371636"/>
          </a:xfrm>
          <a:prstGeom prst="rect">
            <a:avLst/>
          </a:prstGeom>
          <a:noFill/>
        </p:spPr>
        <p:txBody>
          <a:bodyPr wrap="square" rtlCol="0">
            <a:spAutoFit/>
          </a:bodyPr>
          <a:lstStyle/>
          <a:p>
            <a:pPr algn="ctr">
              <a:defRPr/>
            </a:pPr>
            <a:r>
              <a:rPr lang="ru-RU" sz="2800" b="0" i="0" u="none" strike="noStrike" cap="none" spc="0">
                <a:solidFill>
                  <a:schemeClr val="bg1"/>
                </a:solidFill>
                <a:latin typeface="TT Positive Ext DemiBold"/>
                <a:cs typeface="TT Positive Ext DemiBold"/>
              </a:rPr>
              <a:t>Улучшения:</a:t>
            </a:r>
          </a:p>
          <a:p>
            <a:pPr algn="ctr">
              <a:defRPr/>
            </a:pPr>
            <a:r>
              <a:rPr lang="ru-RU" sz="2800" b="0" i="0" u="none" strike="noStrike" cap="none" spc="0">
                <a:solidFill>
                  <a:schemeClr val="bg1"/>
                </a:solidFill>
                <a:latin typeface="TT Positive Ext DemiBold"/>
                <a:cs typeface="TT Positive Ext DemiBold"/>
              </a:rPr>
              <a:t> - кастомные header'ы</a:t>
            </a:r>
          </a:p>
          <a:p>
            <a:pPr algn="ctr">
              <a:defRPr/>
            </a:pPr>
            <a:r>
              <a:rPr lang="ru-RU" sz="2800" b="0" i="0" u="none" strike="noStrike" cap="none" spc="0">
                <a:solidFill>
                  <a:schemeClr val="bg1"/>
                </a:solidFill>
                <a:latin typeface="TT Positive Ext DemiBold"/>
                <a:cs typeface="TT Positive Ext DemiBold"/>
              </a:rPr>
              <a:t> - режим мониторинга</a:t>
            </a:r>
          </a:p>
        </p:txBody>
      </p:sp>
      <p:sp>
        <p:nvSpPr>
          <p:cNvPr id="601014669" name="TextBox 13"/>
          <p:cNvSpPr txBox="1"/>
          <p:nvPr/>
        </p:nvSpPr>
        <p:spPr bwMode="auto">
          <a:xfrm>
            <a:off x="1700187" y="4872481"/>
            <a:ext cx="4412045" cy="365795"/>
          </a:xfrm>
          <a:prstGeom prst="rect">
            <a:avLst/>
          </a:prstGeom>
          <a:noFill/>
        </p:spPr>
        <p:txBody>
          <a:bodyPr wrap="square" rtlCol="0">
            <a:spAutoFit/>
          </a:bodyPr>
          <a:lstStyle/>
          <a:p>
            <a:pPr>
              <a:defRPr/>
            </a:pPr>
            <a:endParaRPr/>
          </a:p>
        </p:txBody>
      </p:sp>
      <p:sp>
        <p:nvSpPr>
          <p:cNvPr id="2103799425" name="TextBox 13"/>
          <p:cNvSpPr txBox="1"/>
          <p:nvPr/>
        </p:nvSpPr>
        <p:spPr bwMode="auto">
          <a:xfrm>
            <a:off x="6057874" y="4943919"/>
            <a:ext cx="4412009" cy="365795"/>
          </a:xfrm>
          <a:prstGeom prst="rect">
            <a:avLst/>
          </a:prstGeom>
          <a:noFill/>
        </p:spPr>
        <p:txBody>
          <a:bodyPr wrap="square" rtlCol="0">
            <a:spAutoFit/>
          </a:bodyPr>
          <a:lstStyle/>
          <a:p>
            <a:pPr>
              <a:defRPr/>
            </a:pPr>
            <a:endParaRPr/>
          </a:p>
        </p:txBody>
      </p:sp>
    </p:spTree>
  </p:cSld>
  <p:clrMapOvr>
    <a:masterClrMapping/>
  </p:clrMapOvr>
  <mc:AlternateContent xmlns:mc="http://schemas.openxmlformats.org/markup-compatibility/2006" xmlns:p14="http://schemas.microsoft.com/office/powerpoint/2010/main">
    <mc:Choice Requires="p14">
      <p:transition p14:dur="200">
        <p:fade/>
      </p:transition>
    </mc:Choice>
    <mc:Fallback xmlns:w="http://schemas.openxmlformats.org/wordprocessingml/2006/main" xmlns:m="http://schemas.openxmlformats.org/officeDocument/2006/math" xmlns="">
      <p:transition spd="fast" advClick="1">
        <p:fade thruBlk="0"/>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showMasterPhAnim="0">
  <p:cSld name="Slide_4">
    <p:spTree>
      <p:nvGrpSpPr>
        <p:cNvPr id="1" name=""/>
        <p:cNvGrpSpPr/>
        <p:nvPr/>
      </p:nvGrpSpPr>
      <p:grpSpPr bwMode="auto">
        <a:xfrm>
          <a:off x="0" y="0"/>
          <a:ext cx="0" cy="0"/>
          <a:chOff x="0" y="0"/>
          <a:chExt cx="0" cy="0"/>
        </a:xfrm>
      </p:grpSpPr>
      <p:sp>
        <p:nvSpPr>
          <p:cNvPr id="1773280567" name="Заголовок 4"/>
          <p:cNvSpPr txBox="1">
            <a:spLocks noGrp="1"/>
          </p:cNvSpPr>
          <p:nvPr>
            <p:ph type="title"/>
          </p:nvPr>
        </p:nvSpPr>
        <p:spPr bwMode="auto">
          <a:xfrm>
            <a:off x="1226343" y="2771796"/>
            <a:ext cx="9884624" cy="870917"/>
          </a:xfrm>
          <a:prstGeom prst="rect">
            <a:avLst/>
          </a:prstGeom>
          <a:noFill/>
          <a:ln>
            <a:noFill/>
          </a:ln>
          <a:effectLst/>
        </p:spPr>
        <p:txBody>
          <a:bodyPr vertOverflow="overflow" horzOverflow="overflow" vert="horz" wrap="square" lIns="0" tIns="0" rIns="0" bIns="0" numCol="1" spcCol="0" rtlCol="0" fromWordArt="0" anchor="t" anchorCtr="0" forceAA="0" compatLnSpc="0">
            <a:normAutofit fontScale="90000"/>
          </a:bodyPr>
          <a:lstStyle/>
          <a:p>
            <a:pPr marL="0" algn="ctr">
              <a:lnSpc>
                <a:spcPct val="100000"/>
              </a:lnSpc>
              <a:spcBef>
                <a:spcPts val="0"/>
              </a:spcBef>
              <a:defRPr/>
            </a:pPr>
            <a:r>
              <a:rPr lang="ru-RU" sz="4200" b="0" i="0" u="none" strike="noStrike" cap="none" spc="-198">
                <a:solidFill>
                  <a:schemeClr val="bg1"/>
                </a:solidFill>
                <a:latin typeface="TT Positive DemiBold"/>
                <a:cs typeface="TT Positive DemiBold"/>
              </a:rPr>
              <a:t>5. Начните разрабатывать вашу программу начиная с базовых функций</a:t>
            </a:r>
            <a:endParaRPr sz="4200" i="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p14:dur="200">
        <p:fade/>
      </p:transition>
    </mc:Choice>
    <mc:Fallback xmlns:w="http://schemas.openxmlformats.org/wordprocessingml/2006/main" xmlns:m="http://schemas.openxmlformats.org/officeDocument/2006/math" xmlns="">
      <p:transition spd="fast" advClick="1">
        <p:fade thruBlk="0"/>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showMasterPhAnim="0">
  <p:cSld name="Slide_4">
    <p:spTree>
      <p:nvGrpSpPr>
        <p:cNvPr id="1" name=""/>
        <p:cNvGrpSpPr/>
        <p:nvPr/>
      </p:nvGrpSpPr>
      <p:grpSpPr bwMode="auto">
        <a:xfrm>
          <a:off x="0" y="0"/>
          <a:ext cx="0" cy="0"/>
          <a:chOff x="0" y="0"/>
          <a:chExt cx="0" cy="0"/>
        </a:xfrm>
      </p:grpSpPr>
      <p:pic>
        <p:nvPicPr>
          <p:cNvPr id="1889515052" name="Picture 1889515051"/>
          <p:cNvPicPr>
            <a:picLocks noChangeAspect="1"/>
          </p:cNvPicPr>
          <p:nvPr/>
        </p:nvPicPr>
        <p:blipFill>
          <a:blip r:embed="rId2"/>
          <a:stretch/>
        </p:blipFill>
        <p:spPr bwMode="auto">
          <a:xfrm>
            <a:off x="188118" y="230981"/>
            <a:ext cx="7021902" cy="5645268"/>
          </a:xfrm>
          <a:prstGeom prst="rect">
            <a:avLst/>
          </a:prstGeom>
        </p:spPr>
      </p:pic>
      <p:pic>
        <p:nvPicPr>
          <p:cNvPr id="1145166481" name="Picture 1145166480"/>
          <p:cNvPicPr>
            <a:picLocks noChangeAspect="1"/>
          </p:cNvPicPr>
          <p:nvPr/>
        </p:nvPicPr>
        <p:blipFill>
          <a:blip r:embed="rId3"/>
          <a:stretch/>
        </p:blipFill>
        <p:spPr bwMode="auto">
          <a:xfrm>
            <a:off x="5486399" y="4186237"/>
            <a:ext cx="6457950" cy="2438399"/>
          </a:xfrm>
          <a:prstGeom prst="rect">
            <a:avLst/>
          </a:prstGeom>
        </p:spPr>
      </p:pic>
      <p:sp>
        <p:nvSpPr>
          <p:cNvPr id="1789934253" name="TextBox 1789934252"/>
          <p:cNvSpPr txBox="1"/>
          <p:nvPr/>
        </p:nvSpPr>
        <p:spPr bwMode="auto">
          <a:xfrm>
            <a:off x="7360499" y="1340167"/>
            <a:ext cx="4739803" cy="2371715"/>
          </a:xfrm>
          <a:prstGeom prst="rect">
            <a:avLst/>
          </a:prstGeom>
          <a:noFill/>
        </p:spPr>
        <p:txBody>
          <a:bodyPr vertOverflow="overflow" horzOverflow="overflow" vert="horz" wrap="square" lIns="91440" tIns="45720" rIns="91440" bIns="45720" numCol="1" spcCol="0" rtlCol="0" fromWordArt="0" anchor="t" anchorCtr="0" forceAA="0" compatLnSpc="0">
            <a:spAutoFit/>
          </a:bodyPr>
          <a:lstStyle/>
          <a:p>
            <a:pPr algn="l">
              <a:spcAft>
                <a:spcPts val="1417"/>
              </a:spcAft>
              <a:defRPr/>
            </a:pPr>
            <a:r>
              <a:rPr>
                <a:solidFill>
                  <a:schemeClr val="bg1"/>
                </a:solidFill>
              </a:rPr>
              <a:t>`git add .` - добавляет новые файлы</a:t>
            </a:r>
          </a:p>
          <a:p>
            <a:pPr algn="l">
              <a:spcAft>
                <a:spcPts val="1417"/>
              </a:spcAft>
              <a:defRPr/>
            </a:pPr>
            <a:r>
              <a:rPr>
                <a:solidFill>
                  <a:schemeClr val="bg1"/>
                </a:solidFill>
              </a:rPr>
              <a:t>`git commit -am 'комментарий'` - фиксирует сохранение измений, к которым можно потом вернуться</a:t>
            </a:r>
          </a:p>
          <a:p>
            <a:pPr algn="l">
              <a:spcAft>
                <a:spcPts val="1417"/>
              </a:spcAft>
              <a:defRPr/>
            </a:pPr>
            <a:r>
              <a:rPr>
                <a:solidFill>
                  <a:schemeClr val="bg1"/>
                </a:solidFill>
              </a:rPr>
              <a:t>`git push` - загружает их на GitHub. Для этого нужно будет добавит SSH ключ вашего ПК в Github аккаунт</a:t>
            </a:r>
          </a:p>
        </p:txBody>
      </p:sp>
    </p:spTree>
  </p:cSld>
  <p:clrMapOvr>
    <a:masterClrMapping/>
  </p:clrMapOvr>
  <mc:AlternateContent xmlns:mc="http://schemas.openxmlformats.org/markup-compatibility/2006" xmlns:p14="http://schemas.microsoft.com/office/powerpoint/2010/main">
    <mc:Choice Requires="p14">
      <p:transition p14:dur="200">
        <p:fade/>
      </p:transition>
    </mc:Choice>
    <mc:Fallback xmlns:w="http://schemas.openxmlformats.org/wordprocessingml/2006/main" xmlns:m="http://schemas.openxmlformats.org/officeDocument/2006/math" xmlns="">
      <p:transition spd="fast" advClick="1">
        <p:fade thruBlk="0"/>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showMasterPhAnim="0">
  <p:cSld name="Slide_4">
    <p:spTree>
      <p:nvGrpSpPr>
        <p:cNvPr id="1" name=""/>
        <p:cNvGrpSpPr/>
        <p:nvPr/>
      </p:nvGrpSpPr>
      <p:grpSpPr bwMode="auto">
        <a:xfrm>
          <a:off x="0" y="0"/>
          <a:ext cx="0" cy="0"/>
          <a:chOff x="0" y="0"/>
          <a:chExt cx="0" cy="0"/>
        </a:xfrm>
      </p:grpSpPr>
      <p:sp>
        <p:nvSpPr>
          <p:cNvPr id="1398703035" name="Заголовок 4"/>
          <p:cNvSpPr txBox="1">
            <a:spLocks noGrp="1"/>
          </p:cNvSpPr>
          <p:nvPr>
            <p:ph type="title"/>
          </p:nvPr>
        </p:nvSpPr>
        <p:spPr bwMode="auto">
          <a:xfrm>
            <a:off x="0" y="1385599"/>
            <a:ext cx="12224395" cy="870918"/>
          </a:xfrm>
          <a:prstGeom prst="rect">
            <a:avLst/>
          </a:prstGeom>
          <a:noFill/>
          <a:ln>
            <a:noFill/>
          </a:ln>
          <a:effectLst/>
        </p:spPr>
        <p:txBody>
          <a:bodyPr vertOverflow="overflow" horzOverflow="overflow" vert="horz" wrap="square" lIns="0" tIns="0" rIns="0" bIns="0" numCol="1" spcCol="0" rtlCol="0" fromWordArt="0" anchor="t" anchorCtr="0" forceAA="0" compatLnSpc="0">
            <a:normAutofit/>
          </a:bodyPr>
          <a:lstStyle/>
          <a:p>
            <a:pPr marL="0" algn="ctr">
              <a:lnSpc>
                <a:spcPct val="80000"/>
              </a:lnSpc>
              <a:spcBef>
                <a:spcPts val="0"/>
              </a:spcBef>
              <a:defRPr/>
            </a:pPr>
            <a:r>
              <a:rPr lang="ru-RU" sz="4200" b="0" i="0" u="none" strike="noStrike" cap="none" spc="-198">
                <a:solidFill>
                  <a:schemeClr val="bg1"/>
                </a:solidFill>
                <a:latin typeface="TT Positive DemiBold"/>
                <a:cs typeface="TT Positive DemiBold"/>
              </a:rPr>
              <a:t>6. Напишите README</a:t>
            </a:r>
            <a:endParaRPr sz="4200" i="0">
              <a:solidFill>
                <a:schemeClr val="bg1"/>
              </a:solidFill>
            </a:endParaRPr>
          </a:p>
        </p:txBody>
      </p:sp>
      <p:sp>
        <p:nvSpPr>
          <p:cNvPr id="1291214525" name="TextBox 13"/>
          <p:cNvSpPr txBox="1"/>
          <p:nvPr/>
        </p:nvSpPr>
        <p:spPr bwMode="auto">
          <a:xfrm>
            <a:off x="3505436" y="2633666"/>
            <a:ext cx="5499271" cy="487715"/>
          </a:xfrm>
          <a:prstGeom prst="rect">
            <a:avLst/>
          </a:prstGeom>
          <a:noFill/>
        </p:spPr>
        <p:txBody>
          <a:bodyPr wrap="square" rtlCol="0">
            <a:spAutoFit/>
          </a:bodyPr>
          <a:lstStyle/>
          <a:p>
            <a:pPr>
              <a:defRPr/>
            </a:pPr>
            <a:r>
              <a:rPr lang="ru-RU" sz="2600" b="0" i="0" u="none" strike="noStrike" cap="none" spc="0">
                <a:solidFill>
                  <a:schemeClr val="bg1"/>
                </a:solidFill>
                <a:latin typeface="TT Positive Ext DemiBold"/>
                <a:cs typeface="TT Positive Ext DemiBold"/>
              </a:rPr>
              <a:t>- Что делает проект?</a:t>
            </a:r>
          </a:p>
        </p:txBody>
      </p:sp>
      <p:sp>
        <p:nvSpPr>
          <p:cNvPr id="552671479" name="TextBox 13"/>
          <p:cNvSpPr txBox="1"/>
          <p:nvPr/>
        </p:nvSpPr>
        <p:spPr bwMode="auto">
          <a:xfrm>
            <a:off x="3505040" y="3121382"/>
            <a:ext cx="5499293" cy="487715"/>
          </a:xfrm>
          <a:prstGeom prst="rect">
            <a:avLst/>
          </a:prstGeom>
          <a:noFill/>
        </p:spPr>
        <p:txBody>
          <a:bodyPr wrap="square" rtlCol="0">
            <a:spAutoFit/>
          </a:bodyPr>
          <a:lstStyle/>
          <a:p>
            <a:pPr>
              <a:defRPr/>
            </a:pPr>
            <a:r>
              <a:rPr lang="ru-RU" sz="2600" b="0" i="0" u="none" strike="noStrike" cap="none" spc="0">
                <a:solidFill>
                  <a:schemeClr val="bg1"/>
                </a:solidFill>
                <a:latin typeface="TT Positive Ext DemiBold"/>
                <a:cs typeface="TT Positive Ext DemiBold"/>
              </a:rPr>
              <a:t>- Какой usecase?</a:t>
            </a:r>
          </a:p>
        </p:txBody>
      </p:sp>
      <p:sp>
        <p:nvSpPr>
          <p:cNvPr id="676731823" name="TextBox 13"/>
          <p:cNvSpPr txBox="1"/>
          <p:nvPr/>
        </p:nvSpPr>
        <p:spPr bwMode="auto">
          <a:xfrm>
            <a:off x="3505040" y="3609099"/>
            <a:ext cx="5499337" cy="487715"/>
          </a:xfrm>
          <a:prstGeom prst="rect">
            <a:avLst/>
          </a:prstGeom>
          <a:noFill/>
        </p:spPr>
        <p:txBody>
          <a:bodyPr wrap="square" rtlCol="0">
            <a:spAutoFit/>
          </a:bodyPr>
          <a:lstStyle/>
          <a:p>
            <a:pPr>
              <a:defRPr/>
            </a:pPr>
            <a:r>
              <a:rPr lang="ru-RU" sz="2600" b="0" i="0" u="none" strike="noStrike" cap="none" spc="0">
                <a:solidFill>
                  <a:schemeClr val="bg1"/>
                </a:solidFill>
                <a:latin typeface="TT Positive Ext DemiBold"/>
                <a:cs typeface="TT Positive Ext DemiBold"/>
              </a:rPr>
              <a:t>- Как установить и попробывать?</a:t>
            </a:r>
          </a:p>
        </p:txBody>
      </p:sp>
      <p:sp>
        <p:nvSpPr>
          <p:cNvPr id="88120069" name="TextBox 13"/>
          <p:cNvSpPr txBox="1"/>
          <p:nvPr/>
        </p:nvSpPr>
        <p:spPr bwMode="auto">
          <a:xfrm>
            <a:off x="3505436" y="4096814"/>
            <a:ext cx="5499315" cy="487715"/>
          </a:xfrm>
          <a:prstGeom prst="rect">
            <a:avLst/>
          </a:prstGeom>
          <a:noFill/>
        </p:spPr>
        <p:txBody>
          <a:bodyPr wrap="square" rtlCol="0">
            <a:spAutoFit/>
          </a:bodyPr>
          <a:lstStyle/>
          <a:p>
            <a:pPr>
              <a:defRPr/>
            </a:pPr>
            <a:r>
              <a:rPr lang="ru-RU" sz="2600" b="0" i="0" u="none" strike="noStrike" cap="none" spc="0">
                <a:solidFill>
                  <a:schemeClr val="bg1"/>
                </a:solidFill>
                <a:latin typeface="TT Positive Ext DemiBold"/>
                <a:cs typeface="TT Positive Ext DemiBold"/>
              </a:rPr>
              <a:t>- Документация</a:t>
            </a:r>
            <a:endParaRPr sz="2600" b="0" i="0" u="none" strike="noStrike" cap="none" spc="0">
              <a:solidFill>
                <a:schemeClr val="bg1"/>
              </a:solidFill>
              <a:latin typeface="TT Positive Ext DemiBold"/>
              <a:cs typeface="TT Positive Ext DemiBold"/>
            </a:endParaRPr>
          </a:p>
        </p:txBody>
      </p:sp>
    </p:spTree>
  </p:cSld>
  <p:clrMapOvr>
    <a:masterClrMapping/>
  </p:clrMapOvr>
  <mc:AlternateContent xmlns:mc="http://schemas.openxmlformats.org/markup-compatibility/2006" xmlns:p14="http://schemas.microsoft.com/office/powerpoint/2010/main">
    <mc:Choice Requires="p14">
      <p:transition p14:dur="200">
        <p:fade/>
      </p:transition>
    </mc:Choice>
    <mc:Fallback xmlns:w="http://schemas.openxmlformats.org/wordprocessingml/2006/main" xmlns:m="http://schemas.openxmlformats.org/officeDocument/2006/math" xmlns="">
      <p:transition spd="fast" advClick="1">
        <p:fade thruBlk="0"/>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0" fill="hold">
                                          <p:stCondLst>
                                            <p:cond delay="0"/>
                                          </p:stCondLst>
                                        </p:cTn>
                                        <p:tgtEl>
                                          <p:spTgt spid="1291214525"/>
                                        </p:tgtEl>
                                        <p:attrNameLst>
                                          <p:attrName>style.visibility</p:attrName>
                                        </p:attrNameLst>
                                      </p:cBhvr>
                                      <p:to>
                                        <p:strVal val="visible"/>
                                      </p:to>
                                    </p:set>
                                    <p:animEffect transition="in" filter="fade">
                                      <p:cBhvr>
                                        <p:cTn id="7" dur="200"/>
                                        <p:tgtEl>
                                          <p:spTgt spid="129121452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0" fill="hold">
                                          <p:stCondLst>
                                            <p:cond delay="0"/>
                                          </p:stCondLst>
                                        </p:cTn>
                                        <p:tgtEl>
                                          <p:spTgt spid="552671479"/>
                                        </p:tgtEl>
                                        <p:attrNameLst>
                                          <p:attrName>style.visibility</p:attrName>
                                        </p:attrNameLst>
                                      </p:cBhvr>
                                      <p:to>
                                        <p:strVal val="visible"/>
                                      </p:to>
                                    </p:set>
                                    <p:animEffect transition="in" filter="fade">
                                      <p:cBhvr>
                                        <p:cTn id="12" dur="200"/>
                                        <p:tgtEl>
                                          <p:spTgt spid="55267147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0" fill="hold">
                                          <p:stCondLst>
                                            <p:cond delay="0"/>
                                          </p:stCondLst>
                                        </p:cTn>
                                        <p:tgtEl>
                                          <p:spTgt spid="676731823"/>
                                        </p:tgtEl>
                                        <p:attrNameLst>
                                          <p:attrName>style.visibility</p:attrName>
                                        </p:attrNameLst>
                                      </p:cBhvr>
                                      <p:to>
                                        <p:strVal val="visible"/>
                                      </p:to>
                                    </p:set>
                                    <p:animEffect transition="in" filter="fade">
                                      <p:cBhvr>
                                        <p:cTn id="17" dur="200"/>
                                        <p:tgtEl>
                                          <p:spTgt spid="67673182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0" fill="hold">
                                          <p:stCondLst>
                                            <p:cond delay="0"/>
                                          </p:stCondLst>
                                        </p:cTn>
                                        <p:tgtEl>
                                          <p:spTgt spid="88120069"/>
                                        </p:tgtEl>
                                        <p:attrNameLst>
                                          <p:attrName>style.visibility</p:attrName>
                                        </p:attrNameLst>
                                      </p:cBhvr>
                                      <p:to>
                                        <p:strVal val="visible"/>
                                      </p:to>
                                    </p:set>
                                    <p:animEffect transition="in" filter="fade">
                                      <p:cBhvr>
                                        <p:cTn id="22" dur="200"/>
                                        <p:tgtEl>
                                          <p:spTgt spid="881200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showMasterPhAnim="0" show="0">
  <p:cSld>
    <p:spTree>
      <p:nvGrpSpPr>
        <p:cNvPr id="1" name=""/>
        <p:cNvGrpSpPr/>
        <p:nvPr/>
      </p:nvGrpSpPr>
      <p:grpSpPr bwMode="auto">
        <a:xfrm>
          <a:off x="0" y="0"/>
          <a:ext cx="0" cy="0"/>
          <a:chOff x="0" y="0"/>
          <a:chExt cx="0" cy="0"/>
        </a:xfrm>
      </p:grpSpPr>
      <p:pic>
        <p:nvPicPr>
          <p:cNvPr id="512184055" name="Picture 512184054"/>
          <p:cNvPicPr>
            <a:picLocks noChangeAspect="1"/>
          </p:cNvPicPr>
          <p:nvPr/>
        </p:nvPicPr>
        <p:blipFill>
          <a:blip r:embed="rId2"/>
          <a:stretch/>
        </p:blipFill>
        <p:spPr bwMode="auto">
          <a:xfrm>
            <a:off x="1638299" y="1556524"/>
            <a:ext cx="3475074" cy="3475074"/>
          </a:xfrm>
          <a:prstGeom prst="rect">
            <a:avLst/>
          </a:prstGeom>
        </p:spPr>
      </p:pic>
      <p:pic>
        <p:nvPicPr>
          <p:cNvPr id="931480753" name="Picture 931480752"/>
          <p:cNvPicPr>
            <a:picLocks noChangeAspect="1"/>
          </p:cNvPicPr>
          <p:nvPr/>
        </p:nvPicPr>
        <p:blipFill>
          <a:blip r:embed="rId3"/>
          <a:stretch/>
        </p:blipFill>
        <p:spPr bwMode="auto">
          <a:xfrm>
            <a:off x="6928662" y="1556524"/>
            <a:ext cx="3475074" cy="3475074"/>
          </a:xfrm>
          <a:prstGeom prst="rect">
            <a:avLst/>
          </a:prstGeom>
        </p:spPr>
      </p:pic>
      <p:sp>
        <p:nvSpPr>
          <p:cNvPr id="1996762300" name="TextBox 1996762299"/>
          <p:cNvSpPr txBox="1"/>
          <p:nvPr/>
        </p:nvSpPr>
        <p:spPr bwMode="auto">
          <a:xfrm>
            <a:off x="1620766" y="5079999"/>
            <a:ext cx="3492607" cy="365795"/>
          </a:xfrm>
          <a:prstGeom prst="rect">
            <a:avLst/>
          </a:prstGeom>
          <a:noFill/>
        </p:spPr>
        <p:txBody>
          <a:bodyPr vertOverflow="overflow" horzOverflow="overflow" vert="horz" wrap="square" lIns="91440" tIns="45720" rIns="91440" bIns="45720" numCol="1" spcCol="0" rtlCol="0" fromWordArt="0" anchor="t" anchorCtr="0" forceAA="0" compatLnSpc="0">
            <a:spAutoFit/>
          </a:bodyPr>
          <a:lstStyle/>
          <a:p>
            <a:pPr algn="ctr">
              <a:defRPr/>
            </a:pPr>
            <a:r>
              <a:rPr lang="ru-RU" sz="1800" b="0" i="0" u="none" strike="noStrike" cap="none" spc="0">
                <a:solidFill>
                  <a:schemeClr val="bg1"/>
                </a:solidFill>
                <a:latin typeface="Calibri"/>
                <a:cs typeface="Calibri"/>
              </a:rPr>
              <a:t>https://www.makeareadme.com/</a:t>
            </a:r>
            <a:endParaRPr>
              <a:solidFill>
                <a:schemeClr val="bg1"/>
              </a:solidFill>
            </a:endParaRPr>
          </a:p>
        </p:txBody>
      </p:sp>
      <p:sp>
        <p:nvSpPr>
          <p:cNvPr id="1607189407" name="TextBox 1607189406"/>
          <p:cNvSpPr txBox="1"/>
          <p:nvPr/>
        </p:nvSpPr>
        <p:spPr bwMode="auto">
          <a:xfrm>
            <a:off x="6911093" y="5031599"/>
            <a:ext cx="3492643" cy="640115"/>
          </a:xfrm>
          <a:prstGeom prst="rect">
            <a:avLst/>
          </a:prstGeom>
          <a:noFill/>
        </p:spPr>
        <p:txBody>
          <a:bodyPr vertOverflow="overflow" horzOverflow="overflow" vert="horz" wrap="square" lIns="91440" tIns="45720" rIns="91440" bIns="45720" numCol="1" spcCol="0" rtlCol="0" fromWordArt="0" anchor="t" anchorCtr="0" forceAA="0" compatLnSpc="0">
            <a:spAutoFit/>
          </a:bodyPr>
          <a:lstStyle/>
          <a:p>
            <a:pPr algn="ctr">
              <a:defRPr/>
            </a:pPr>
            <a:r>
              <a:rPr lang="ru-RU" sz="1800" b="0" i="0" u="none" strike="noStrike" cap="none" spc="0">
                <a:solidFill>
                  <a:schemeClr val="bg1"/>
                </a:solidFill>
                <a:latin typeface="Calibri"/>
                <a:cs typeface="Calibri"/>
              </a:rPr>
              <a:t>https://gist.github.com/PurpleBooth/109311bb0361f32d87a2</a:t>
            </a:r>
            <a:endParaRPr>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p14:dur="200">
        <p:fade/>
      </p:transition>
    </mc:Choice>
    <mc:Fallback xmlns:w="http://schemas.openxmlformats.org/wordprocessingml/2006/main" xmlns:m="http://schemas.openxmlformats.org/officeDocument/2006/math" xmlns="">
      <p:transition spd="fast" advClick="1">
        <p:fade thruBlk="0"/>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showMasterPhAnim="0">
  <p:cSld name="Slide_4">
    <p:spTree>
      <p:nvGrpSpPr>
        <p:cNvPr id="1" name=""/>
        <p:cNvGrpSpPr/>
        <p:nvPr/>
      </p:nvGrpSpPr>
      <p:grpSpPr bwMode="auto">
        <a:xfrm>
          <a:off x="0" y="0"/>
          <a:ext cx="0" cy="0"/>
          <a:chOff x="0" y="0"/>
          <a:chExt cx="0" cy="0"/>
        </a:xfrm>
      </p:grpSpPr>
      <p:sp>
        <p:nvSpPr>
          <p:cNvPr id="1449143650" name="Заголовок 4"/>
          <p:cNvSpPr txBox="1">
            <a:spLocks noGrp="1"/>
          </p:cNvSpPr>
          <p:nvPr>
            <p:ph type="title"/>
          </p:nvPr>
        </p:nvSpPr>
        <p:spPr bwMode="auto">
          <a:xfrm>
            <a:off x="0" y="2925474"/>
            <a:ext cx="12224395" cy="870918"/>
          </a:xfrm>
          <a:prstGeom prst="rect">
            <a:avLst/>
          </a:prstGeom>
          <a:noFill/>
          <a:ln>
            <a:noFill/>
          </a:ln>
          <a:effectLst/>
        </p:spPr>
        <p:txBody>
          <a:bodyPr vertOverflow="overflow" horzOverflow="overflow" vert="horz" wrap="square" lIns="0" tIns="0" rIns="0" bIns="0" numCol="1" spcCol="0" rtlCol="0" fromWordArt="0" anchor="t" anchorCtr="0" forceAA="0" compatLnSpc="0">
            <a:normAutofit fontScale="95000"/>
          </a:bodyPr>
          <a:lstStyle/>
          <a:p>
            <a:pPr marL="0" algn="ctr">
              <a:lnSpc>
                <a:spcPct val="80000"/>
              </a:lnSpc>
              <a:spcBef>
                <a:spcPts val="0"/>
              </a:spcBef>
              <a:defRPr/>
            </a:pPr>
            <a:r>
              <a:rPr lang="ru-RU" sz="7200" b="0" i="0" u="none" strike="noStrike" cap="none" spc="-198">
                <a:solidFill>
                  <a:schemeClr val="bg1"/>
                </a:solidFill>
                <a:latin typeface="TT Positive DemiBold"/>
                <a:cs typeface="TT Positive DemiBold"/>
              </a:rPr>
              <a:t>owncloud_bruteforcer</a:t>
            </a:r>
            <a:endParaRPr sz="7200" i="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p14:dur="200">
        <p:fade/>
      </p:transition>
    </mc:Choice>
    <mc:Fallback xmlns:w="http://schemas.openxmlformats.org/wordprocessingml/2006/main" xmlns:m="http://schemas.openxmlformats.org/officeDocument/2006/math" xmlns="">
      <p:transition spd="fast" advClick="1">
        <p:fade thruBlk="0"/>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962110278" name="Picture 962110277"/>
          <p:cNvPicPr>
            <a:picLocks noChangeAspect="1"/>
          </p:cNvPicPr>
          <p:nvPr/>
        </p:nvPicPr>
        <p:blipFill>
          <a:blip r:embed="rId2"/>
          <a:srcRect l="9801" t="6385" r="11448" b="6114"/>
          <a:stretch/>
        </p:blipFill>
        <p:spPr bwMode="auto">
          <a:xfrm>
            <a:off x="267982" y="1363781"/>
            <a:ext cx="3750468" cy="4167187"/>
          </a:xfrm>
          <a:prstGeom prst="rect">
            <a:avLst/>
          </a:prstGeom>
        </p:spPr>
      </p:pic>
      <p:pic>
        <p:nvPicPr>
          <p:cNvPr id="389197035" name="Picture 389197034"/>
          <p:cNvPicPr>
            <a:picLocks noChangeAspect="1"/>
          </p:cNvPicPr>
          <p:nvPr/>
        </p:nvPicPr>
        <p:blipFill>
          <a:blip r:embed="rId3"/>
          <a:stretch/>
        </p:blipFill>
        <p:spPr bwMode="auto">
          <a:xfrm>
            <a:off x="4306815" y="1363781"/>
            <a:ext cx="7573345" cy="4167187"/>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00">
        <p:fade/>
      </p:transition>
    </mc:Choice>
    <mc:Fallback xmlns:w="http://schemas.openxmlformats.org/wordprocessingml/2006/main" xmlns:m="http://schemas.openxmlformats.org/officeDocument/2006/math" xmlns="">
      <p:transition spd="fast" advClick="1">
        <p:fade thruBlk="0"/>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showMasterPhAnim="0">
  <p:cSld name="Slide_4">
    <p:spTree>
      <p:nvGrpSpPr>
        <p:cNvPr id="1" name=""/>
        <p:cNvGrpSpPr/>
        <p:nvPr/>
      </p:nvGrpSpPr>
      <p:grpSpPr bwMode="auto">
        <a:xfrm>
          <a:off x="0" y="0"/>
          <a:ext cx="0" cy="0"/>
          <a:chOff x="0" y="0"/>
          <a:chExt cx="0" cy="0"/>
        </a:xfrm>
      </p:grpSpPr>
      <p:sp>
        <p:nvSpPr>
          <p:cNvPr id="1697380062" name="Заголовок 4"/>
          <p:cNvSpPr txBox="1">
            <a:spLocks noGrp="1"/>
          </p:cNvSpPr>
          <p:nvPr>
            <p:ph type="title"/>
          </p:nvPr>
        </p:nvSpPr>
        <p:spPr bwMode="auto">
          <a:xfrm>
            <a:off x="0" y="1084532"/>
            <a:ext cx="12224395" cy="870918"/>
          </a:xfrm>
          <a:prstGeom prst="rect">
            <a:avLst/>
          </a:prstGeom>
          <a:noFill/>
          <a:ln>
            <a:noFill/>
          </a:ln>
          <a:effectLst/>
        </p:spPr>
        <p:txBody>
          <a:bodyPr vertOverflow="overflow" horzOverflow="overflow" vert="horz" wrap="square" lIns="0" tIns="0" rIns="0" bIns="0" numCol="1" spcCol="0" rtlCol="0" fromWordArt="0" anchor="t" anchorCtr="0" forceAA="0" compatLnSpc="0">
            <a:normAutofit/>
          </a:bodyPr>
          <a:lstStyle/>
          <a:p>
            <a:pPr marL="0" algn="ctr">
              <a:lnSpc>
                <a:spcPct val="80000"/>
              </a:lnSpc>
              <a:spcBef>
                <a:spcPts val="0"/>
              </a:spcBef>
              <a:defRPr/>
            </a:pPr>
            <a:r>
              <a:rPr lang="ru-RU" sz="4200" b="0" i="0" u="none" strike="noStrike" cap="none" spc="-198">
                <a:solidFill>
                  <a:schemeClr val="bg1"/>
                </a:solidFill>
                <a:latin typeface="TT Positive DemiBold"/>
                <a:cs typeface="TT Positive DemiBold"/>
              </a:rPr>
              <a:t>CSRF токен</a:t>
            </a:r>
            <a:endParaRPr sz="4200" i="0">
              <a:solidFill>
                <a:schemeClr val="bg1"/>
              </a:solidFill>
            </a:endParaRPr>
          </a:p>
        </p:txBody>
      </p:sp>
      <p:sp>
        <p:nvSpPr>
          <p:cNvPr id="443969154" name="TextBox 13"/>
          <p:cNvSpPr txBox="1"/>
          <p:nvPr/>
        </p:nvSpPr>
        <p:spPr bwMode="auto">
          <a:xfrm>
            <a:off x="840007" y="1955450"/>
            <a:ext cx="10544806" cy="365795"/>
          </a:xfrm>
          <a:prstGeom prst="rect">
            <a:avLst/>
          </a:prstGeom>
          <a:noFill/>
        </p:spPr>
        <p:txBody>
          <a:bodyPr wrap="square" rtlCol="0">
            <a:spAutoFit/>
          </a:bodyPr>
          <a:lstStyle/>
          <a:p>
            <a:pPr>
              <a:defRPr/>
            </a:pPr>
            <a:endParaRPr/>
          </a:p>
        </p:txBody>
      </p:sp>
      <p:pic>
        <p:nvPicPr>
          <p:cNvPr id="1494508583" name="Picture 1494508582"/>
          <p:cNvPicPr>
            <a:picLocks noChangeAspect="1"/>
          </p:cNvPicPr>
          <p:nvPr/>
        </p:nvPicPr>
        <p:blipFill>
          <a:blip r:embed="rId2"/>
          <a:stretch/>
        </p:blipFill>
        <p:spPr bwMode="auto">
          <a:xfrm>
            <a:off x="3278694" y="1824482"/>
            <a:ext cx="5667431" cy="4417918"/>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00">
        <p:fade/>
      </p:transition>
    </mc:Choice>
    <mc:Fallback xmlns:w="http://schemas.openxmlformats.org/wordprocessingml/2006/main" xmlns:m="http://schemas.openxmlformats.org/officeDocument/2006/math" xmlns="">
      <p:transition spd="fast" advClick="1">
        <p:fade thruBlk="0"/>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showMasterPhAnim="0">
  <p:cSld name="Slide_4">
    <p:spTree>
      <p:nvGrpSpPr>
        <p:cNvPr id="1" name=""/>
        <p:cNvGrpSpPr/>
        <p:nvPr/>
      </p:nvGrpSpPr>
      <p:grpSpPr bwMode="auto">
        <a:xfrm>
          <a:off x="0" y="0"/>
          <a:ext cx="0" cy="0"/>
          <a:chOff x="0" y="0"/>
          <a:chExt cx="0" cy="0"/>
        </a:xfrm>
      </p:grpSpPr>
      <p:sp>
        <p:nvSpPr>
          <p:cNvPr id="1961469152" name="Заголовок 4"/>
          <p:cNvSpPr txBox="1">
            <a:spLocks noGrp="1"/>
          </p:cNvSpPr>
          <p:nvPr>
            <p:ph type="title"/>
          </p:nvPr>
        </p:nvSpPr>
        <p:spPr bwMode="auto">
          <a:xfrm>
            <a:off x="0" y="1087942"/>
            <a:ext cx="12224395" cy="870918"/>
          </a:xfrm>
          <a:prstGeom prst="rect">
            <a:avLst/>
          </a:prstGeom>
          <a:noFill/>
          <a:ln>
            <a:noFill/>
          </a:ln>
          <a:effectLst/>
        </p:spPr>
        <p:txBody>
          <a:bodyPr vertOverflow="overflow" horzOverflow="overflow" vert="horz" wrap="square" lIns="0" tIns="0" rIns="0" bIns="0" numCol="1" spcCol="0" rtlCol="0" fromWordArt="0" anchor="t" anchorCtr="0" forceAA="0" compatLnSpc="0">
            <a:normAutofit/>
          </a:bodyPr>
          <a:lstStyle/>
          <a:p>
            <a:pPr marL="0" algn="ctr">
              <a:lnSpc>
                <a:spcPct val="80000"/>
              </a:lnSpc>
              <a:spcBef>
                <a:spcPts val="0"/>
              </a:spcBef>
              <a:defRPr/>
            </a:pPr>
            <a:r>
              <a:rPr sz="4200" i="0">
                <a:solidFill>
                  <a:schemeClr val="bg1"/>
                </a:solidFill>
              </a:rPr>
              <a:t>Cookie</a:t>
            </a:r>
          </a:p>
        </p:txBody>
      </p:sp>
      <p:pic>
        <p:nvPicPr>
          <p:cNvPr id="1287431470" name="Picture 1287431469"/>
          <p:cNvPicPr>
            <a:picLocks noChangeAspect="1"/>
          </p:cNvPicPr>
          <p:nvPr/>
        </p:nvPicPr>
        <p:blipFill>
          <a:blip r:embed="rId2"/>
          <a:stretch/>
        </p:blipFill>
        <p:spPr bwMode="auto">
          <a:xfrm>
            <a:off x="2505765" y="1815985"/>
            <a:ext cx="7212862" cy="4579707"/>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00">
        <p:fade/>
      </p:transition>
    </mc:Choice>
    <mc:Fallback xmlns:w="http://schemas.openxmlformats.org/wordprocessingml/2006/main" xmlns:m="http://schemas.openxmlformats.org/officeDocument/2006/math" xmlns="">
      <p:transition spd="fast" advClick="1">
        <p:fade thruBlk="0"/>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showMasterPhAnim="0">
  <p:cSld name="Slide_4">
    <p:spTree>
      <p:nvGrpSpPr>
        <p:cNvPr id="1" name=""/>
        <p:cNvGrpSpPr/>
        <p:nvPr/>
      </p:nvGrpSpPr>
      <p:grpSpPr bwMode="auto">
        <a:xfrm>
          <a:off x="0" y="0"/>
          <a:ext cx="0" cy="0"/>
          <a:chOff x="0" y="0"/>
          <a:chExt cx="0" cy="0"/>
        </a:xfrm>
      </p:grpSpPr>
      <p:sp>
        <p:nvSpPr>
          <p:cNvPr id="892137549" name="Заголовок 4"/>
          <p:cNvSpPr txBox="1">
            <a:spLocks noGrp="1"/>
          </p:cNvSpPr>
          <p:nvPr>
            <p:ph type="title"/>
          </p:nvPr>
        </p:nvSpPr>
        <p:spPr bwMode="auto">
          <a:xfrm>
            <a:off x="0" y="1111755"/>
            <a:ext cx="12224395" cy="870918"/>
          </a:xfrm>
          <a:prstGeom prst="rect">
            <a:avLst/>
          </a:prstGeom>
          <a:noFill/>
          <a:ln>
            <a:noFill/>
          </a:ln>
          <a:effectLst/>
        </p:spPr>
        <p:txBody>
          <a:bodyPr vertOverflow="overflow" horzOverflow="overflow" vert="horz" wrap="square" lIns="0" tIns="0" rIns="0" bIns="0" numCol="1" spcCol="0" rtlCol="0" fromWordArt="0" anchor="t" anchorCtr="0" forceAA="0" compatLnSpc="0">
            <a:normAutofit/>
          </a:bodyPr>
          <a:lstStyle/>
          <a:p>
            <a:pPr marL="0" algn="ctr">
              <a:lnSpc>
                <a:spcPct val="80000"/>
              </a:lnSpc>
              <a:spcBef>
                <a:spcPts val="0"/>
              </a:spcBef>
              <a:defRPr/>
            </a:pPr>
            <a:r>
              <a:rPr lang="ru-RU" sz="4200" i="0" strike="noStrike" spc="-198">
                <a:solidFill>
                  <a:schemeClr val="bg1"/>
                </a:solidFill>
                <a:latin typeface="TT Positive DemiBold"/>
                <a:cs typeface="TT Positive DemiBold"/>
              </a:rPr>
              <a:t>Client HTTP Headers</a:t>
            </a:r>
            <a:endParaRPr sz="4200" i="0">
              <a:solidFill>
                <a:schemeClr val="bg1"/>
              </a:solidFill>
            </a:endParaRPr>
          </a:p>
        </p:txBody>
      </p:sp>
      <p:pic>
        <p:nvPicPr>
          <p:cNvPr id="262722612" name="Picture 262722611"/>
          <p:cNvPicPr>
            <a:picLocks noChangeAspect="1"/>
          </p:cNvPicPr>
          <p:nvPr/>
        </p:nvPicPr>
        <p:blipFill>
          <a:blip r:embed="rId2"/>
          <a:stretch/>
        </p:blipFill>
        <p:spPr bwMode="auto">
          <a:xfrm>
            <a:off x="2077140" y="1982673"/>
            <a:ext cx="8070112" cy="3755750"/>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00">
        <p:fade/>
      </p:transition>
    </mc:Choice>
    <mc:Fallback xmlns:w="http://schemas.openxmlformats.org/wordprocessingml/2006/main" xmlns:m="http://schemas.openxmlformats.org/officeDocument/2006/math" xmlns="">
      <p:transition spd="fast" advClick="1">
        <p:fade thruBlk="0"/>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showMasterPhAnim="0">
  <p:cSld name="Slide_4">
    <p:spTree>
      <p:nvGrpSpPr>
        <p:cNvPr id="1" name=""/>
        <p:cNvGrpSpPr/>
        <p:nvPr/>
      </p:nvGrpSpPr>
      <p:grpSpPr bwMode="auto">
        <a:xfrm>
          <a:off x="0" y="0"/>
          <a:ext cx="0" cy="0"/>
          <a:chOff x="0" y="0"/>
          <a:chExt cx="0" cy="0"/>
        </a:xfrm>
      </p:grpSpPr>
      <p:sp>
        <p:nvSpPr>
          <p:cNvPr id="953088180" name="Заголовок 4"/>
          <p:cNvSpPr txBox="1">
            <a:spLocks noGrp="1"/>
          </p:cNvSpPr>
          <p:nvPr>
            <p:ph type="title"/>
          </p:nvPr>
        </p:nvSpPr>
        <p:spPr bwMode="auto">
          <a:xfrm>
            <a:off x="0" y="1254155"/>
            <a:ext cx="12224395" cy="870918"/>
          </a:xfrm>
          <a:prstGeom prst="rect">
            <a:avLst/>
          </a:prstGeom>
          <a:noFill/>
          <a:ln>
            <a:noFill/>
          </a:ln>
          <a:effectLst/>
        </p:spPr>
        <p:txBody>
          <a:bodyPr vertOverflow="overflow" horzOverflow="overflow" vert="horz" wrap="square" lIns="0" tIns="0" rIns="0" bIns="0" numCol="1" spcCol="0" rtlCol="0" fromWordArt="0" anchor="t" anchorCtr="0" forceAA="0" compatLnSpc="0">
            <a:normAutofit/>
          </a:bodyPr>
          <a:lstStyle/>
          <a:p>
            <a:pPr marL="0" algn="ctr">
              <a:lnSpc>
                <a:spcPct val="80000"/>
              </a:lnSpc>
              <a:spcBef>
                <a:spcPts val="0"/>
              </a:spcBef>
              <a:defRPr/>
            </a:pPr>
            <a:r>
              <a:rPr sz="4200" i="0">
                <a:solidFill>
                  <a:schemeClr val="bg1"/>
                </a:solidFill>
              </a:rPr>
              <a:t>Идея - </a:t>
            </a:r>
            <a:r>
              <a:rPr lang="ru-RU" sz="4200" b="0" i="0" u="none" strike="noStrike" cap="none" spc="0">
                <a:solidFill>
                  <a:schemeClr val="bg1"/>
                </a:solidFill>
                <a:latin typeface="TT Positive DemiBold"/>
                <a:cs typeface="TT Positive DemiBold"/>
              </a:rPr>
              <a:t>входные данные</a:t>
            </a:r>
            <a:endParaRPr sz="4200" i="0">
              <a:solidFill>
                <a:schemeClr val="bg1"/>
              </a:solidFill>
            </a:endParaRPr>
          </a:p>
        </p:txBody>
      </p:sp>
      <p:sp>
        <p:nvSpPr>
          <p:cNvPr id="988333126" name="TextBox 13"/>
          <p:cNvSpPr txBox="1"/>
          <p:nvPr/>
        </p:nvSpPr>
        <p:spPr bwMode="auto">
          <a:xfrm>
            <a:off x="1700635" y="2412128"/>
            <a:ext cx="8823159" cy="487715"/>
          </a:xfrm>
          <a:prstGeom prst="rect">
            <a:avLst/>
          </a:prstGeom>
          <a:noFill/>
        </p:spPr>
        <p:txBody>
          <a:bodyPr wrap="square" rtlCol="0">
            <a:spAutoFit/>
          </a:bodyPr>
          <a:lstStyle/>
          <a:p>
            <a:pPr marL="0" marR="0" indent="180000">
              <a:defRPr/>
            </a:pPr>
            <a:r>
              <a:rPr lang="ru-RU" sz="2600" b="0" i="0" u="none" strike="noStrike" cap="none" spc="0">
                <a:solidFill>
                  <a:schemeClr val="bg1"/>
                </a:solidFill>
                <a:latin typeface="TT Positive Ext DemiBold"/>
                <a:cs typeface="TT Positive Ext DemiBold"/>
              </a:rPr>
              <a:t> - получить входные данные через флаги запуска </a:t>
            </a:r>
          </a:p>
        </p:txBody>
      </p:sp>
      <p:pic>
        <p:nvPicPr>
          <p:cNvPr id="927744719" name="Picture 927744718"/>
          <p:cNvPicPr>
            <a:picLocks noChangeAspect="1"/>
          </p:cNvPicPr>
          <p:nvPr/>
        </p:nvPicPr>
        <p:blipFill>
          <a:blip r:embed="rId2"/>
          <a:stretch/>
        </p:blipFill>
        <p:spPr bwMode="auto">
          <a:xfrm>
            <a:off x="1778925" y="3105410"/>
            <a:ext cx="8823081" cy="1526355"/>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00">
        <p:fade/>
      </p:transition>
    </mc:Choice>
    <mc:Fallback xmlns:w="http://schemas.openxmlformats.org/wordprocessingml/2006/main" xmlns:m="http://schemas.openxmlformats.org/officeDocument/2006/math" xmlns="">
      <p:transition spd="fast" advClick="1">
        <p:fade thruBlk="0"/>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showMasterPhAnim="0">
  <p:cSld name="Slide_4">
    <p:spTree>
      <p:nvGrpSpPr>
        <p:cNvPr id="1" name=""/>
        <p:cNvGrpSpPr/>
        <p:nvPr/>
      </p:nvGrpSpPr>
      <p:grpSpPr bwMode="auto">
        <a:xfrm>
          <a:off x="0" y="0"/>
          <a:ext cx="0" cy="0"/>
          <a:chOff x="0" y="0"/>
          <a:chExt cx="0" cy="0"/>
        </a:xfrm>
      </p:grpSpPr>
      <p:sp>
        <p:nvSpPr>
          <p:cNvPr id="333708589" name="Заголовок 4"/>
          <p:cNvSpPr txBox="1">
            <a:spLocks noGrp="1"/>
          </p:cNvSpPr>
          <p:nvPr>
            <p:ph type="title"/>
          </p:nvPr>
        </p:nvSpPr>
        <p:spPr bwMode="auto">
          <a:xfrm>
            <a:off x="0" y="1201964"/>
            <a:ext cx="12224394" cy="870917"/>
          </a:xfrm>
          <a:prstGeom prst="rect">
            <a:avLst/>
          </a:prstGeom>
          <a:noFill/>
          <a:ln>
            <a:noFill/>
          </a:ln>
          <a:effectLst/>
        </p:spPr>
        <p:txBody>
          <a:bodyPr vertOverflow="overflow" horzOverflow="overflow" vert="horz" wrap="square" lIns="0" tIns="0" rIns="0" bIns="0" numCol="1" spcCol="0" rtlCol="0" fromWordArt="0" anchor="t" anchorCtr="0" forceAA="0" compatLnSpc="0">
            <a:normAutofit/>
          </a:bodyPr>
          <a:lstStyle/>
          <a:p>
            <a:pPr marL="0" algn="ctr">
              <a:lnSpc>
                <a:spcPct val="80000"/>
              </a:lnSpc>
              <a:spcBef>
                <a:spcPts val="0"/>
              </a:spcBef>
              <a:defRPr/>
            </a:pPr>
            <a:r>
              <a:rPr lang="ru-RU" sz="4200" b="0" i="0" u="none" strike="noStrike" cap="none" spc="0">
                <a:solidFill>
                  <a:schemeClr val="bg1"/>
                </a:solidFill>
                <a:latin typeface="TT Positive DemiBold"/>
                <a:cs typeface="TT Positive DemiBold"/>
              </a:rPr>
              <a:t>Идея - входные данные</a:t>
            </a:r>
            <a:endParaRPr sz="4200" i="0">
              <a:solidFill>
                <a:schemeClr val="bg1"/>
              </a:solidFill>
            </a:endParaRPr>
          </a:p>
        </p:txBody>
      </p:sp>
      <p:sp>
        <p:nvSpPr>
          <p:cNvPr id="1856129060" name="TextBox 13"/>
          <p:cNvSpPr txBox="1"/>
          <p:nvPr/>
        </p:nvSpPr>
        <p:spPr bwMode="auto">
          <a:xfrm>
            <a:off x="1700638" y="2335328"/>
            <a:ext cx="8823153" cy="883955"/>
          </a:xfrm>
          <a:prstGeom prst="rect">
            <a:avLst/>
          </a:prstGeom>
          <a:noFill/>
        </p:spPr>
        <p:txBody>
          <a:bodyPr wrap="square" rtlCol="0">
            <a:spAutoFit/>
          </a:bodyPr>
          <a:lstStyle/>
          <a:p>
            <a:pPr marL="0" marR="0" indent="180000">
              <a:defRPr/>
            </a:pPr>
            <a:r>
              <a:rPr lang="ru-RU" sz="2600" b="0" i="0" u="none" strike="noStrike" cap="none" spc="0">
                <a:solidFill>
                  <a:schemeClr val="bg1"/>
                </a:solidFill>
                <a:latin typeface="TT Positive Ext DemiBold"/>
                <a:cs typeface="TT Positive Ext DemiBold"/>
              </a:rPr>
              <a:t>- с возможностью атаковать либо одного юзера, либо сразу множество</a:t>
            </a:r>
          </a:p>
        </p:txBody>
      </p:sp>
      <p:pic>
        <p:nvPicPr>
          <p:cNvPr id="72925599" name="Picture 72925598"/>
          <p:cNvPicPr>
            <a:picLocks noChangeAspect="1"/>
          </p:cNvPicPr>
          <p:nvPr/>
        </p:nvPicPr>
        <p:blipFill>
          <a:blip r:embed="rId2"/>
          <a:srcRect b="17045"/>
          <a:stretch/>
        </p:blipFill>
        <p:spPr bwMode="auto">
          <a:xfrm>
            <a:off x="1700638" y="3219284"/>
            <a:ext cx="8620183" cy="2554995"/>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00">
        <p:fade/>
      </p:transition>
    </mc:Choice>
    <mc:Fallback xmlns:w="http://schemas.openxmlformats.org/wordprocessingml/2006/main" xmlns:m="http://schemas.openxmlformats.org/officeDocument/2006/math" xmlns="">
      <p:transition spd="fast" advClick="1">
        <p:fade thruBlk="0"/>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showMasterPhAnim="0">
  <p:cSld name="Slide_4">
    <p:spTree>
      <p:nvGrpSpPr>
        <p:cNvPr id="1" name=""/>
        <p:cNvGrpSpPr/>
        <p:nvPr/>
      </p:nvGrpSpPr>
      <p:grpSpPr bwMode="auto">
        <a:xfrm>
          <a:off x="0" y="0"/>
          <a:ext cx="0" cy="0"/>
          <a:chOff x="0" y="0"/>
          <a:chExt cx="0" cy="0"/>
        </a:xfrm>
      </p:grpSpPr>
      <p:sp>
        <p:nvSpPr>
          <p:cNvPr id="1453396503" name="Заголовок 4"/>
          <p:cNvSpPr txBox="1">
            <a:spLocks noGrp="1"/>
          </p:cNvSpPr>
          <p:nvPr>
            <p:ph type="title"/>
          </p:nvPr>
        </p:nvSpPr>
        <p:spPr bwMode="auto">
          <a:xfrm>
            <a:off x="0" y="1385598"/>
            <a:ext cx="12224394" cy="870917"/>
          </a:xfrm>
          <a:prstGeom prst="rect">
            <a:avLst/>
          </a:prstGeom>
          <a:noFill/>
          <a:ln>
            <a:noFill/>
          </a:ln>
          <a:effectLst/>
        </p:spPr>
        <p:txBody>
          <a:bodyPr vertOverflow="overflow" horzOverflow="overflow" vert="horz" wrap="square" lIns="0" tIns="0" rIns="0" bIns="0" numCol="1" spcCol="0" rtlCol="0" fromWordArt="0" anchor="t" anchorCtr="0" forceAA="0" compatLnSpc="0">
            <a:normAutofit/>
          </a:bodyPr>
          <a:lstStyle/>
          <a:p>
            <a:pPr marL="0" algn="ctr">
              <a:lnSpc>
                <a:spcPct val="80000"/>
              </a:lnSpc>
              <a:spcBef>
                <a:spcPts val="0"/>
              </a:spcBef>
              <a:defRPr/>
            </a:pPr>
            <a:r>
              <a:rPr sz="4200" i="0">
                <a:solidFill>
                  <a:schemeClr val="bg1"/>
                </a:solidFill>
              </a:rPr>
              <a:t>Идея - </a:t>
            </a:r>
            <a:r>
              <a:rPr lang="ru-RU" sz="4200" b="0" i="0" u="none" strike="noStrike" cap="none" spc="0">
                <a:solidFill>
                  <a:schemeClr val="bg1"/>
                </a:solidFill>
                <a:latin typeface="TT Positive DemiBold"/>
                <a:cs typeface="TT Positive DemiBold"/>
              </a:rPr>
              <a:t>получить CSRF токен + Сookie</a:t>
            </a:r>
            <a:endParaRPr sz="4200" i="0">
              <a:solidFill>
                <a:schemeClr val="bg1"/>
              </a:solidFill>
            </a:endParaRPr>
          </a:p>
        </p:txBody>
      </p:sp>
      <p:pic>
        <p:nvPicPr>
          <p:cNvPr id="157496612" name="Picture 157496611"/>
          <p:cNvPicPr>
            <a:picLocks noChangeAspect="1"/>
          </p:cNvPicPr>
          <p:nvPr/>
        </p:nvPicPr>
        <p:blipFill>
          <a:blip r:embed="rId2"/>
          <a:stretch/>
        </p:blipFill>
        <p:spPr bwMode="auto">
          <a:xfrm>
            <a:off x="224613" y="2854042"/>
            <a:ext cx="11775740" cy="1993834"/>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00">
        <p:fade/>
      </p:transition>
    </mc:Choice>
    <mc:Fallback xmlns:w="http://schemas.openxmlformats.org/wordprocessingml/2006/main" xmlns:m="http://schemas.openxmlformats.org/officeDocument/2006/math" xmlns="">
      <p:transition spd="fast" advClick="1">
        <p:fade thruBlk="0"/>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showMasterPhAnim="0">
  <p:cSld name="Slide_4">
    <p:spTree>
      <p:nvGrpSpPr>
        <p:cNvPr id="1" name=""/>
        <p:cNvGrpSpPr/>
        <p:nvPr/>
      </p:nvGrpSpPr>
      <p:grpSpPr bwMode="auto">
        <a:xfrm>
          <a:off x="0" y="0"/>
          <a:ext cx="0" cy="0"/>
          <a:chOff x="0" y="0"/>
          <a:chExt cx="0" cy="0"/>
        </a:xfrm>
      </p:grpSpPr>
      <p:sp>
        <p:nvSpPr>
          <p:cNvPr id="652383315" name="Заголовок 4"/>
          <p:cNvSpPr txBox="1">
            <a:spLocks noGrp="1"/>
          </p:cNvSpPr>
          <p:nvPr>
            <p:ph type="title"/>
          </p:nvPr>
        </p:nvSpPr>
        <p:spPr bwMode="auto">
          <a:xfrm>
            <a:off x="0" y="1385598"/>
            <a:ext cx="12224394" cy="870917"/>
          </a:xfrm>
          <a:prstGeom prst="rect">
            <a:avLst/>
          </a:prstGeom>
          <a:noFill/>
          <a:ln>
            <a:noFill/>
          </a:ln>
          <a:effectLst/>
        </p:spPr>
        <p:txBody>
          <a:bodyPr vertOverflow="overflow" horzOverflow="overflow" vert="horz" wrap="square" lIns="0" tIns="0" rIns="0" bIns="0" numCol="1" spcCol="0" rtlCol="0" fromWordArt="0" anchor="t" anchorCtr="0" forceAA="0" compatLnSpc="0">
            <a:normAutofit/>
          </a:bodyPr>
          <a:lstStyle/>
          <a:p>
            <a:pPr marL="0" algn="ctr">
              <a:lnSpc>
                <a:spcPct val="80000"/>
              </a:lnSpc>
              <a:spcBef>
                <a:spcPts val="0"/>
              </a:spcBef>
              <a:defRPr/>
            </a:pPr>
            <a:r>
              <a:rPr lang="ru-RU" sz="4200" b="0" i="0" u="none" strike="noStrike" cap="none" spc="0">
                <a:solidFill>
                  <a:schemeClr val="bg1"/>
                </a:solidFill>
                <a:latin typeface="TT Positive DemiBold"/>
                <a:cs typeface="TT Positive DemiBold"/>
              </a:rPr>
              <a:t>Идея - получить CSRF токен + Сookie</a:t>
            </a:r>
            <a:endParaRPr sz="4200" i="0">
              <a:solidFill>
                <a:schemeClr val="bg1"/>
              </a:solidFill>
            </a:endParaRPr>
          </a:p>
        </p:txBody>
      </p:sp>
      <p:sp>
        <p:nvSpPr>
          <p:cNvPr id="138722637" name="TextBox 13"/>
          <p:cNvSpPr txBox="1"/>
          <p:nvPr/>
        </p:nvSpPr>
        <p:spPr bwMode="auto">
          <a:xfrm>
            <a:off x="905247" y="2256516"/>
            <a:ext cx="10545309" cy="487715"/>
          </a:xfrm>
          <a:prstGeom prst="rect">
            <a:avLst/>
          </a:prstGeom>
          <a:noFill/>
        </p:spPr>
        <p:txBody>
          <a:bodyPr wrap="square" rtlCol="0">
            <a:spAutoFit/>
          </a:bodyPr>
          <a:lstStyle/>
          <a:p>
            <a:pPr algn="ctr">
              <a:defRPr/>
            </a:pPr>
            <a:r>
              <a:rPr lang="ru-RU" sz="2600" b="0" i="0" u="none" strike="noStrike" cap="none" spc="0">
                <a:solidFill>
                  <a:schemeClr val="bg1"/>
                </a:solidFill>
                <a:latin typeface="TT Positive Ext DemiBold"/>
                <a:cs typeface="TT Positive Ext DemiBold"/>
              </a:rPr>
              <a:t> - сделать GET запрос на страницу логина</a:t>
            </a:r>
          </a:p>
        </p:txBody>
      </p:sp>
      <p:pic>
        <p:nvPicPr>
          <p:cNvPr id="461211584" name="Picture 461211583"/>
          <p:cNvPicPr>
            <a:picLocks noChangeAspect="1"/>
          </p:cNvPicPr>
          <p:nvPr/>
        </p:nvPicPr>
        <p:blipFill>
          <a:blip r:embed="rId2"/>
          <a:srcRect r="9010" b="68021"/>
          <a:stretch/>
        </p:blipFill>
        <p:spPr bwMode="auto">
          <a:xfrm>
            <a:off x="565484" y="2744232"/>
            <a:ext cx="11093424" cy="1830441"/>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00">
        <p:fade/>
      </p:transition>
    </mc:Choice>
    <mc:Fallback xmlns:w="http://schemas.openxmlformats.org/wordprocessingml/2006/main" xmlns:m="http://schemas.openxmlformats.org/officeDocument/2006/math" xmlns="">
      <p:transition spd="fast" advClick="1">
        <p:fade thruBlk="0"/>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showMasterPhAnim="0">
  <p:cSld name="Slide_4">
    <p:spTree>
      <p:nvGrpSpPr>
        <p:cNvPr id="1" name=""/>
        <p:cNvGrpSpPr/>
        <p:nvPr/>
      </p:nvGrpSpPr>
      <p:grpSpPr bwMode="auto">
        <a:xfrm>
          <a:off x="0" y="0"/>
          <a:ext cx="0" cy="0"/>
          <a:chOff x="0" y="0"/>
          <a:chExt cx="0" cy="0"/>
        </a:xfrm>
      </p:grpSpPr>
      <p:sp>
        <p:nvSpPr>
          <p:cNvPr id="1934673112" name="Заголовок 4"/>
          <p:cNvSpPr txBox="1">
            <a:spLocks noGrp="1"/>
          </p:cNvSpPr>
          <p:nvPr>
            <p:ph type="title"/>
          </p:nvPr>
        </p:nvSpPr>
        <p:spPr bwMode="auto">
          <a:xfrm>
            <a:off x="0" y="1385598"/>
            <a:ext cx="12224394" cy="870917"/>
          </a:xfrm>
          <a:prstGeom prst="rect">
            <a:avLst/>
          </a:prstGeom>
          <a:noFill/>
          <a:ln>
            <a:noFill/>
          </a:ln>
          <a:effectLst/>
        </p:spPr>
        <p:txBody>
          <a:bodyPr vertOverflow="overflow" horzOverflow="overflow" vert="horz" wrap="square" lIns="0" tIns="0" rIns="0" bIns="0" numCol="1" spcCol="0" rtlCol="0" fromWordArt="0" anchor="t" anchorCtr="0" forceAA="0" compatLnSpc="0">
            <a:normAutofit/>
          </a:bodyPr>
          <a:lstStyle/>
          <a:p>
            <a:pPr marL="0" algn="ctr">
              <a:lnSpc>
                <a:spcPct val="80000"/>
              </a:lnSpc>
              <a:spcBef>
                <a:spcPts val="0"/>
              </a:spcBef>
              <a:defRPr/>
            </a:pPr>
            <a:r>
              <a:rPr lang="ru-RU" sz="4200" b="0" i="0" u="none" strike="noStrike" cap="none" spc="0">
                <a:solidFill>
                  <a:schemeClr val="bg1"/>
                </a:solidFill>
                <a:latin typeface="TT Positive DemiBold"/>
                <a:cs typeface="TT Positive DemiBold"/>
              </a:rPr>
              <a:t>Идея - получить CSRF токен + Сookie</a:t>
            </a:r>
            <a:endParaRPr sz="4200" i="0">
              <a:solidFill>
                <a:schemeClr val="bg1"/>
              </a:solidFill>
            </a:endParaRPr>
          </a:p>
        </p:txBody>
      </p:sp>
      <p:sp>
        <p:nvSpPr>
          <p:cNvPr id="817100769" name="TextBox 13"/>
          <p:cNvSpPr txBox="1"/>
          <p:nvPr/>
        </p:nvSpPr>
        <p:spPr bwMode="auto">
          <a:xfrm>
            <a:off x="839595" y="2256516"/>
            <a:ext cx="10545670" cy="1280196"/>
          </a:xfrm>
          <a:prstGeom prst="rect">
            <a:avLst/>
          </a:prstGeom>
          <a:noFill/>
        </p:spPr>
        <p:txBody>
          <a:bodyPr wrap="square" rtlCol="0">
            <a:spAutoFit/>
          </a:bodyPr>
          <a:lstStyle/>
          <a:p>
            <a:pPr algn="ctr">
              <a:defRPr/>
            </a:pPr>
            <a:r>
              <a:rPr lang="ru-RU" sz="2600" b="0" i="0" u="none" strike="noStrike" cap="none" spc="0">
                <a:solidFill>
                  <a:schemeClr val="bg1"/>
                </a:solidFill>
                <a:latin typeface="TT Positive Ext DemiBold"/>
                <a:cs typeface="TT Positive Ext DemiBold"/>
              </a:rPr>
              <a:t>- с помощью регулярных выражений получить токен </a:t>
            </a:r>
          </a:p>
          <a:p>
            <a:pPr>
              <a:defRPr/>
            </a:pPr>
            <a:endParaRPr lang="ru-RU" sz="2600" b="0" i="0" u="none" strike="noStrike" cap="none" spc="0">
              <a:solidFill>
                <a:schemeClr val="bg1"/>
              </a:solidFill>
              <a:latin typeface="TT Positive Ext DemiBold"/>
              <a:cs typeface="TT Positive Ext DemiBold"/>
            </a:endParaRPr>
          </a:p>
          <a:p>
            <a:pPr>
              <a:defRPr/>
            </a:pPr>
            <a:r>
              <a:rPr lang="ru-RU" sz="2600" b="0" i="0" u="none" strike="noStrike" cap="none" spc="0">
                <a:solidFill>
                  <a:schemeClr val="bg1"/>
                </a:solidFill>
                <a:latin typeface="TT Positive Ext DemiBold"/>
                <a:cs typeface="TT Positive Ext DemiBold"/>
              </a:rPr>
              <a:t> </a:t>
            </a:r>
          </a:p>
        </p:txBody>
      </p:sp>
      <p:pic>
        <p:nvPicPr>
          <p:cNvPr id="386574514" name="Picture 386574513"/>
          <p:cNvPicPr>
            <a:picLocks noChangeAspect="1"/>
          </p:cNvPicPr>
          <p:nvPr/>
        </p:nvPicPr>
        <p:blipFill>
          <a:blip r:embed="rId2"/>
          <a:stretch/>
        </p:blipFill>
        <p:spPr bwMode="auto">
          <a:xfrm>
            <a:off x="839595" y="2896614"/>
            <a:ext cx="10820398" cy="2114550"/>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00">
        <p:fade/>
      </p:transition>
    </mc:Choice>
    <mc:Fallback xmlns:w="http://schemas.openxmlformats.org/wordprocessingml/2006/main" xmlns:m="http://schemas.openxmlformats.org/officeDocument/2006/math" xmlns="">
      <p:transition spd="fast" advClick="1">
        <p:fade thruBlk="0"/>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showMasterPhAnim="0">
  <p:cSld name="Slide_4">
    <p:spTree>
      <p:nvGrpSpPr>
        <p:cNvPr id="1" name=""/>
        <p:cNvGrpSpPr/>
        <p:nvPr/>
      </p:nvGrpSpPr>
      <p:grpSpPr bwMode="auto">
        <a:xfrm>
          <a:off x="0" y="0"/>
          <a:ext cx="0" cy="0"/>
          <a:chOff x="0" y="0"/>
          <a:chExt cx="0" cy="0"/>
        </a:xfrm>
      </p:grpSpPr>
      <p:sp>
        <p:nvSpPr>
          <p:cNvPr id="2140261789" name="Заголовок 4"/>
          <p:cNvSpPr txBox="1">
            <a:spLocks noGrp="1"/>
          </p:cNvSpPr>
          <p:nvPr>
            <p:ph type="title"/>
          </p:nvPr>
        </p:nvSpPr>
        <p:spPr bwMode="auto">
          <a:xfrm>
            <a:off x="0" y="1163783"/>
            <a:ext cx="12224394" cy="870917"/>
          </a:xfrm>
          <a:prstGeom prst="rect">
            <a:avLst/>
          </a:prstGeom>
          <a:noFill/>
          <a:ln>
            <a:noFill/>
          </a:ln>
          <a:effectLst/>
        </p:spPr>
        <p:txBody>
          <a:bodyPr vertOverflow="overflow" horzOverflow="overflow" vert="horz" wrap="square" lIns="0" tIns="0" rIns="0" bIns="0" numCol="1" spcCol="0" rtlCol="0" fromWordArt="0" anchor="t" anchorCtr="0" forceAA="0" compatLnSpc="0">
            <a:normAutofit/>
          </a:bodyPr>
          <a:lstStyle/>
          <a:p>
            <a:pPr marL="0" algn="ctr">
              <a:lnSpc>
                <a:spcPct val="80000"/>
              </a:lnSpc>
              <a:spcBef>
                <a:spcPts val="0"/>
              </a:spcBef>
              <a:defRPr/>
            </a:pPr>
            <a:r>
              <a:rPr lang="ru-RU" sz="4200" b="0" i="0" u="none" strike="noStrike" cap="none" spc="0">
                <a:solidFill>
                  <a:schemeClr val="bg1"/>
                </a:solidFill>
                <a:latin typeface="TT Positive DemiBold"/>
                <a:cs typeface="TT Positive DemiBold"/>
              </a:rPr>
              <a:t>Идея - получить CSRF токен + Сookie</a:t>
            </a:r>
            <a:endParaRPr sz="4200" i="0">
              <a:solidFill>
                <a:schemeClr val="bg1"/>
              </a:solidFill>
            </a:endParaRPr>
          </a:p>
        </p:txBody>
      </p:sp>
      <p:sp>
        <p:nvSpPr>
          <p:cNvPr id="2001797487" name="TextBox 13"/>
          <p:cNvSpPr txBox="1"/>
          <p:nvPr/>
        </p:nvSpPr>
        <p:spPr bwMode="auto">
          <a:xfrm>
            <a:off x="721841" y="2034701"/>
            <a:ext cx="10780711" cy="487715"/>
          </a:xfrm>
          <a:prstGeom prst="rect">
            <a:avLst/>
          </a:prstGeom>
          <a:noFill/>
        </p:spPr>
        <p:txBody>
          <a:bodyPr wrap="square" rtlCol="0">
            <a:spAutoFit/>
          </a:bodyPr>
          <a:lstStyle/>
          <a:p>
            <a:pPr algn="l">
              <a:defRPr/>
            </a:pPr>
            <a:r>
              <a:rPr lang="ru-RU" sz="2600" b="0" i="0" u="none" strike="noStrike" cap="none" spc="0">
                <a:solidFill>
                  <a:schemeClr val="bg1"/>
                </a:solidFill>
                <a:latin typeface="TT Positive Ext DemiBold"/>
                <a:cs typeface="TT Positive Ext DemiBold"/>
              </a:rPr>
              <a:t> - c помощью регулярных выражений достать cookie из Header’ов </a:t>
            </a:r>
          </a:p>
        </p:txBody>
      </p:sp>
      <p:pic>
        <p:nvPicPr>
          <p:cNvPr id="1524698415" name="Picture 1524698414"/>
          <p:cNvPicPr>
            <a:picLocks noChangeAspect="1"/>
          </p:cNvPicPr>
          <p:nvPr/>
        </p:nvPicPr>
        <p:blipFill>
          <a:blip r:embed="rId2"/>
          <a:stretch/>
        </p:blipFill>
        <p:spPr bwMode="auto">
          <a:xfrm>
            <a:off x="1310604" y="2786387"/>
            <a:ext cx="9603184" cy="2517339"/>
          </a:xfrm>
          <a:prstGeom prst="rect">
            <a:avLst/>
          </a:prstGeom>
        </p:spPr>
      </p:pic>
      <p:sp>
        <p:nvSpPr>
          <p:cNvPr id="2102273261" name="TextBox 13"/>
          <p:cNvSpPr txBox="1"/>
          <p:nvPr/>
        </p:nvSpPr>
        <p:spPr bwMode="auto">
          <a:xfrm>
            <a:off x="721841" y="5494701"/>
            <a:ext cx="9621318" cy="487715"/>
          </a:xfrm>
          <a:prstGeom prst="rect">
            <a:avLst/>
          </a:prstGeom>
          <a:noFill/>
        </p:spPr>
        <p:txBody>
          <a:bodyPr wrap="square" rtlCol="0">
            <a:spAutoFit/>
          </a:bodyPr>
          <a:lstStyle/>
          <a:p>
            <a:pPr algn="l">
              <a:defRPr/>
            </a:pPr>
            <a:r>
              <a:rPr lang="ru-RU" sz="2600" b="0" i="0" u="none" strike="noStrike" cap="none" spc="0">
                <a:solidFill>
                  <a:schemeClr val="bg1"/>
                </a:solidFill>
                <a:latin typeface="TT Positive Ext DemiBold"/>
                <a:cs typeface="TT Positive Ext DemiBold"/>
              </a:rPr>
              <a:t> - вставить их в переменные</a:t>
            </a:r>
          </a:p>
        </p:txBody>
      </p:sp>
    </p:spTree>
  </p:cSld>
  <p:clrMapOvr>
    <a:masterClrMapping/>
  </p:clrMapOvr>
  <mc:AlternateContent xmlns:mc="http://schemas.openxmlformats.org/markup-compatibility/2006" xmlns:p14="http://schemas.microsoft.com/office/powerpoint/2010/main">
    <mc:Choice Requires="p14">
      <p:transition p14:dur="200">
        <p:fade/>
      </p:transition>
    </mc:Choice>
    <mc:Fallback xmlns:w="http://schemas.openxmlformats.org/wordprocessingml/2006/main" xmlns:m="http://schemas.openxmlformats.org/officeDocument/2006/math" xmlns="">
      <p:transition spd="fast" advClick="1">
        <p:fade thruBlk="0"/>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showMasterPhAnim="0">
  <p:cSld name="Slide_4">
    <p:spTree>
      <p:nvGrpSpPr>
        <p:cNvPr id="1" name=""/>
        <p:cNvGrpSpPr/>
        <p:nvPr/>
      </p:nvGrpSpPr>
      <p:grpSpPr bwMode="auto">
        <a:xfrm>
          <a:off x="0" y="0"/>
          <a:ext cx="0" cy="0"/>
          <a:chOff x="0" y="0"/>
          <a:chExt cx="0" cy="0"/>
        </a:xfrm>
      </p:grpSpPr>
      <p:sp>
        <p:nvSpPr>
          <p:cNvPr id="794915484" name="Заголовок 4"/>
          <p:cNvSpPr txBox="1">
            <a:spLocks noGrp="1"/>
          </p:cNvSpPr>
          <p:nvPr>
            <p:ph type="title"/>
          </p:nvPr>
        </p:nvSpPr>
        <p:spPr bwMode="auto">
          <a:xfrm>
            <a:off x="642020" y="1385598"/>
            <a:ext cx="11582373" cy="870917"/>
          </a:xfrm>
          <a:prstGeom prst="rect">
            <a:avLst/>
          </a:prstGeom>
          <a:noFill/>
          <a:ln>
            <a:noFill/>
          </a:ln>
          <a:effectLst/>
        </p:spPr>
        <p:txBody>
          <a:bodyPr vertOverflow="overflow" horzOverflow="overflow" vert="horz" wrap="square" lIns="0" tIns="0" rIns="0" bIns="0" numCol="1" spcCol="0" rtlCol="0" fromWordArt="0" anchor="t" anchorCtr="0" forceAA="0" compatLnSpc="0">
            <a:normAutofit/>
          </a:bodyPr>
          <a:lstStyle/>
          <a:p>
            <a:pPr marL="0" algn="ctr">
              <a:lnSpc>
                <a:spcPct val="80000"/>
              </a:lnSpc>
              <a:spcBef>
                <a:spcPts val="0"/>
              </a:spcBef>
              <a:defRPr/>
            </a:pPr>
            <a:r>
              <a:rPr sz="4200" i="0">
                <a:solidFill>
                  <a:schemeClr val="bg1"/>
                </a:solidFill>
              </a:rPr>
              <a:t>Идея - пароли</a:t>
            </a:r>
          </a:p>
        </p:txBody>
      </p:sp>
      <p:sp>
        <p:nvSpPr>
          <p:cNvPr id="2103812469" name="TextBox 13"/>
          <p:cNvSpPr txBox="1"/>
          <p:nvPr/>
        </p:nvSpPr>
        <p:spPr bwMode="auto">
          <a:xfrm>
            <a:off x="4543355" y="2256516"/>
            <a:ext cx="6841998" cy="487715"/>
          </a:xfrm>
          <a:prstGeom prst="rect">
            <a:avLst/>
          </a:prstGeom>
          <a:noFill/>
        </p:spPr>
        <p:txBody>
          <a:bodyPr wrap="square" rtlCol="0">
            <a:spAutoFit/>
          </a:bodyPr>
          <a:lstStyle/>
          <a:p>
            <a:pPr>
              <a:defRPr/>
            </a:pPr>
            <a:r>
              <a:rPr lang="ru-RU" sz="2600" b="0" i="0" u="none" strike="noStrike" cap="none" spc="0">
                <a:solidFill>
                  <a:schemeClr val="bg1"/>
                </a:solidFill>
                <a:latin typeface="TT Positive Ext DemiBold"/>
                <a:cs typeface="TT Positive Ext DemiBold"/>
              </a:rPr>
              <a:t> - использовать wordlist для перебора </a:t>
            </a:r>
          </a:p>
        </p:txBody>
      </p:sp>
      <p:pic>
        <p:nvPicPr>
          <p:cNvPr id="1377772519" name="Picture 1377772518"/>
          <p:cNvPicPr>
            <a:picLocks noChangeAspect="1"/>
          </p:cNvPicPr>
          <p:nvPr/>
        </p:nvPicPr>
        <p:blipFill>
          <a:blip r:embed="rId2"/>
          <a:stretch/>
        </p:blipFill>
        <p:spPr bwMode="auto">
          <a:xfrm>
            <a:off x="576780" y="1214493"/>
            <a:ext cx="3643047" cy="5048223"/>
          </a:xfrm>
          <a:prstGeom prst="rect">
            <a:avLst/>
          </a:prstGeom>
        </p:spPr>
      </p:pic>
      <p:pic>
        <p:nvPicPr>
          <p:cNvPr id="378974357" name="Picture 378974356"/>
          <p:cNvPicPr>
            <a:picLocks noChangeAspect="1"/>
          </p:cNvPicPr>
          <p:nvPr/>
        </p:nvPicPr>
        <p:blipFill>
          <a:blip r:embed="rId3"/>
          <a:stretch/>
        </p:blipFill>
        <p:spPr bwMode="auto">
          <a:xfrm>
            <a:off x="4598449" y="3353308"/>
            <a:ext cx="6731811" cy="2909408"/>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00">
        <p:fade/>
      </p:transition>
    </mc:Choice>
    <mc:Fallback xmlns:w="http://schemas.openxmlformats.org/wordprocessingml/2006/main" xmlns:m="http://schemas.openxmlformats.org/officeDocument/2006/math" xmlns="">
      <p:transition spd="fast" advClick="1">
        <p:fade thruBlk="0"/>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showMasterPhAnim="0">
  <p:cSld name="Slide_4">
    <p:spTree>
      <p:nvGrpSpPr>
        <p:cNvPr id="1" name=""/>
        <p:cNvGrpSpPr/>
        <p:nvPr/>
      </p:nvGrpSpPr>
      <p:grpSpPr bwMode="auto">
        <a:xfrm>
          <a:off x="0" y="0"/>
          <a:ext cx="0" cy="0"/>
          <a:chOff x="0" y="0"/>
          <a:chExt cx="0" cy="0"/>
        </a:xfrm>
      </p:grpSpPr>
      <p:sp>
        <p:nvSpPr>
          <p:cNvPr id="1668288881" name="Заголовок 4"/>
          <p:cNvSpPr txBox="1">
            <a:spLocks noGrp="1"/>
          </p:cNvSpPr>
          <p:nvPr>
            <p:ph type="title"/>
          </p:nvPr>
        </p:nvSpPr>
        <p:spPr bwMode="auto">
          <a:xfrm>
            <a:off x="447" y="1081902"/>
            <a:ext cx="12224394" cy="870917"/>
          </a:xfrm>
          <a:prstGeom prst="rect">
            <a:avLst/>
          </a:prstGeom>
          <a:noFill/>
          <a:ln>
            <a:noFill/>
          </a:ln>
          <a:effectLst/>
        </p:spPr>
        <p:txBody>
          <a:bodyPr vertOverflow="overflow" horzOverflow="overflow" vert="horz" wrap="square" lIns="0" tIns="0" rIns="0" bIns="0" numCol="1" spcCol="0" rtlCol="0" fromWordArt="0" anchor="t" anchorCtr="0" forceAA="0" compatLnSpc="0">
            <a:normAutofit/>
          </a:bodyPr>
          <a:lstStyle/>
          <a:p>
            <a:pPr marL="0" algn="ctr">
              <a:lnSpc>
                <a:spcPct val="80000"/>
              </a:lnSpc>
              <a:spcBef>
                <a:spcPts val="0"/>
              </a:spcBef>
              <a:defRPr/>
            </a:pPr>
            <a:r>
              <a:rPr sz="4200" i="0">
                <a:solidFill>
                  <a:schemeClr val="bg1"/>
                </a:solidFill>
              </a:rPr>
              <a:t>Идея – авторизация, воркеры</a:t>
            </a:r>
          </a:p>
        </p:txBody>
      </p:sp>
      <p:sp>
        <p:nvSpPr>
          <p:cNvPr id="1365858098" name="TextBox 13"/>
          <p:cNvSpPr txBox="1"/>
          <p:nvPr/>
        </p:nvSpPr>
        <p:spPr bwMode="auto">
          <a:xfrm>
            <a:off x="558575" y="1642478"/>
            <a:ext cx="11108174" cy="487715"/>
          </a:xfrm>
          <a:prstGeom prst="rect">
            <a:avLst/>
          </a:prstGeom>
          <a:noFill/>
        </p:spPr>
        <p:txBody>
          <a:bodyPr wrap="square" rtlCol="0">
            <a:spAutoFit/>
          </a:bodyPr>
          <a:lstStyle/>
          <a:p>
            <a:pPr algn="ctr">
              <a:defRPr/>
            </a:pPr>
            <a:endParaRPr lang="ru-RU" sz="2600" b="0" i="0" u="none" strike="noStrike" cap="none" spc="0">
              <a:solidFill>
                <a:schemeClr val="bg1"/>
              </a:solidFill>
              <a:latin typeface="TT Positive Ext DemiBold"/>
              <a:cs typeface="TT Positive Ext DemiBold"/>
            </a:endParaRPr>
          </a:p>
        </p:txBody>
      </p:sp>
      <p:pic>
        <p:nvPicPr>
          <p:cNvPr id="199464459" name="Picture 199464458"/>
          <p:cNvPicPr>
            <a:picLocks noChangeAspect="1"/>
          </p:cNvPicPr>
          <p:nvPr/>
        </p:nvPicPr>
        <p:blipFill>
          <a:blip r:embed="rId2"/>
          <a:stretch/>
        </p:blipFill>
        <p:spPr bwMode="auto">
          <a:xfrm>
            <a:off x="1470269" y="1081902"/>
            <a:ext cx="9284750" cy="6205155"/>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00">
        <p:fade/>
      </p:transition>
    </mc:Choice>
    <mc:Fallback xmlns:w="http://schemas.openxmlformats.org/wordprocessingml/2006/main" xmlns:m="http://schemas.openxmlformats.org/officeDocument/2006/math" xmlns="">
      <p:transition spd="fast" advClick="1">
        <p:fade thruBlk="0"/>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showMasterPhAnim="0">
  <p:cSld name="Slide_4">
    <p:spTree>
      <p:nvGrpSpPr>
        <p:cNvPr id="1" name=""/>
        <p:cNvGrpSpPr/>
        <p:nvPr/>
      </p:nvGrpSpPr>
      <p:grpSpPr bwMode="auto">
        <a:xfrm>
          <a:off x="0" y="0"/>
          <a:ext cx="0" cy="0"/>
          <a:chOff x="0" y="0"/>
          <a:chExt cx="0" cy="0"/>
        </a:xfrm>
      </p:grpSpPr>
      <p:sp>
        <p:nvSpPr>
          <p:cNvPr id="1093790665" name="Заголовок 4"/>
          <p:cNvSpPr txBox="1">
            <a:spLocks noGrp="1"/>
          </p:cNvSpPr>
          <p:nvPr>
            <p:ph type="title"/>
          </p:nvPr>
        </p:nvSpPr>
        <p:spPr bwMode="auto">
          <a:xfrm>
            <a:off x="0" y="1385598"/>
            <a:ext cx="12224394" cy="870917"/>
          </a:xfrm>
          <a:prstGeom prst="rect">
            <a:avLst/>
          </a:prstGeom>
          <a:noFill/>
          <a:ln>
            <a:noFill/>
          </a:ln>
          <a:effectLst/>
        </p:spPr>
        <p:txBody>
          <a:bodyPr vertOverflow="overflow" horzOverflow="overflow" vert="horz" wrap="square" lIns="0" tIns="0" rIns="0" bIns="0" numCol="1" spcCol="0" rtlCol="0" fromWordArt="0" anchor="t" anchorCtr="0" forceAA="0" compatLnSpc="0">
            <a:normAutofit/>
          </a:bodyPr>
          <a:lstStyle/>
          <a:p>
            <a:pPr marL="0" algn="ctr">
              <a:lnSpc>
                <a:spcPct val="80000"/>
              </a:lnSpc>
              <a:spcBef>
                <a:spcPts val="0"/>
              </a:spcBef>
              <a:defRPr/>
            </a:pPr>
            <a:r>
              <a:rPr sz="4200" i="0">
                <a:solidFill>
                  <a:schemeClr val="bg1"/>
                </a:solidFill>
              </a:rPr>
              <a:t>Идея – авторизация, </a:t>
            </a:r>
            <a:r>
              <a:rPr lang="ru-RU" sz="4200" b="0" i="0" u="none" strike="noStrike" cap="none" spc="0">
                <a:solidFill>
                  <a:schemeClr val="bg1"/>
                </a:solidFill>
                <a:latin typeface="TT Positive DemiBold"/>
                <a:cs typeface="TT Positive DemiBold"/>
              </a:rPr>
              <a:t>новый</a:t>
            </a:r>
            <a:r>
              <a:rPr sz="4200" i="0">
                <a:solidFill>
                  <a:schemeClr val="bg1"/>
                </a:solidFill>
              </a:rPr>
              <a:t> token+cookie</a:t>
            </a:r>
          </a:p>
        </p:txBody>
      </p:sp>
      <p:pic>
        <p:nvPicPr>
          <p:cNvPr id="1734759936" name="Picture 1734759935"/>
          <p:cNvPicPr>
            <a:picLocks noChangeAspect="1"/>
          </p:cNvPicPr>
          <p:nvPr/>
        </p:nvPicPr>
        <p:blipFill>
          <a:blip r:embed="rId2"/>
          <a:stretch/>
        </p:blipFill>
        <p:spPr bwMode="auto">
          <a:xfrm>
            <a:off x="733424" y="1285008"/>
            <a:ext cx="10725149" cy="6019799"/>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00">
        <p:fade/>
      </p:transition>
    </mc:Choice>
    <mc:Fallback xmlns:w="http://schemas.openxmlformats.org/wordprocessingml/2006/main" xmlns:m="http://schemas.openxmlformats.org/officeDocument/2006/math" xmlns="">
      <p:transition spd="fast" advClick="1">
        <p:fade thruBlk="0"/>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showMasterPhAnim="0">
  <p:cSld name="Slide_4">
    <p:spTree>
      <p:nvGrpSpPr>
        <p:cNvPr id="1" name=""/>
        <p:cNvGrpSpPr/>
        <p:nvPr/>
      </p:nvGrpSpPr>
      <p:grpSpPr bwMode="auto">
        <a:xfrm>
          <a:off x="0" y="0"/>
          <a:ext cx="0" cy="0"/>
          <a:chOff x="0" y="0"/>
          <a:chExt cx="0" cy="0"/>
        </a:xfrm>
      </p:grpSpPr>
      <p:sp>
        <p:nvSpPr>
          <p:cNvPr id="440923144" name="Заголовок 4"/>
          <p:cNvSpPr txBox="1">
            <a:spLocks noGrp="1"/>
          </p:cNvSpPr>
          <p:nvPr>
            <p:ph type="title"/>
          </p:nvPr>
        </p:nvSpPr>
        <p:spPr bwMode="auto">
          <a:xfrm>
            <a:off x="0" y="1385598"/>
            <a:ext cx="12224394" cy="870917"/>
          </a:xfrm>
          <a:prstGeom prst="rect">
            <a:avLst/>
          </a:prstGeom>
          <a:noFill/>
          <a:ln>
            <a:noFill/>
          </a:ln>
          <a:effectLst/>
        </p:spPr>
        <p:txBody>
          <a:bodyPr vertOverflow="overflow" horzOverflow="overflow" vert="horz" wrap="square" lIns="0" tIns="0" rIns="0" bIns="0" numCol="1" spcCol="0" rtlCol="0" fromWordArt="0" anchor="t" anchorCtr="0" forceAA="0" compatLnSpc="0">
            <a:normAutofit/>
          </a:bodyPr>
          <a:lstStyle/>
          <a:p>
            <a:pPr marL="0" algn="ctr">
              <a:lnSpc>
                <a:spcPct val="80000"/>
              </a:lnSpc>
              <a:spcBef>
                <a:spcPts val="0"/>
              </a:spcBef>
              <a:defRPr/>
            </a:pPr>
            <a:r>
              <a:rPr lang="ru-RU" sz="4200" b="0" i="0" u="none" strike="noStrike" cap="none" spc="0">
                <a:solidFill>
                  <a:schemeClr val="bg1"/>
                </a:solidFill>
                <a:latin typeface="TT Positive DemiBold"/>
                <a:cs typeface="TT Positive DemiBold"/>
              </a:rPr>
              <a:t>Идея – авторизация</a:t>
            </a:r>
            <a:r>
              <a:rPr sz="4200" i="0">
                <a:solidFill>
                  <a:schemeClr val="bg1"/>
                </a:solidFill>
              </a:rPr>
              <a:t>, попытка</a:t>
            </a:r>
          </a:p>
        </p:txBody>
      </p:sp>
      <p:pic>
        <p:nvPicPr>
          <p:cNvPr id="1040549211" name="Picture 1040549210"/>
          <p:cNvPicPr>
            <a:picLocks noChangeAspect="1"/>
          </p:cNvPicPr>
          <p:nvPr/>
        </p:nvPicPr>
        <p:blipFill>
          <a:blip r:embed="rId2"/>
          <a:stretch/>
        </p:blipFill>
        <p:spPr bwMode="auto">
          <a:xfrm>
            <a:off x="0" y="925351"/>
            <a:ext cx="12191999" cy="6739114"/>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00">
        <p:fade/>
      </p:transition>
    </mc:Choice>
    <mc:Fallback xmlns:w="http://schemas.openxmlformats.org/wordprocessingml/2006/main" xmlns:m="http://schemas.openxmlformats.org/officeDocument/2006/math" xmlns="">
      <p:transition spd="fast" advClick="1">
        <p:fade thruBlk="0"/>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showMasterPhAnim="0">
  <p:cSld name="Slide_4">
    <p:spTree>
      <p:nvGrpSpPr>
        <p:cNvPr id="1" name=""/>
        <p:cNvGrpSpPr/>
        <p:nvPr/>
      </p:nvGrpSpPr>
      <p:grpSpPr bwMode="auto">
        <a:xfrm>
          <a:off x="0" y="0"/>
          <a:ext cx="0" cy="0"/>
          <a:chOff x="0" y="0"/>
          <a:chExt cx="0" cy="0"/>
        </a:xfrm>
      </p:grpSpPr>
      <p:pic>
        <p:nvPicPr>
          <p:cNvPr id="1606752269" name="Picture 1606752268"/>
          <p:cNvPicPr>
            <a:picLocks noChangeAspect="1"/>
          </p:cNvPicPr>
          <p:nvPr/>
        </p:nvPicPr>
        <p:blipFill>
          <a:blip r:embed="rId2"/>
          <a:stretch/>
        </p:blipFill>
        <p:spPr bwMode="auto">
          <a:xfrm>
            <a:off x="1454895" y="-461818"/>
            <a:ext cx="9065699" cy="7873181"/>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00">
        <p:fade/>
      </p:transition>
    </mc:Choice>
    <mc:Fallback xmlns:w="http://schemas.openxmlformats.org/wordprocessingml/2006/main" xmlns:m="http://schemas.openxmlformats.org/officeDocument/2006/math" xmlns="">
      <p:transition spd="fast" advClick="1">
        <p:fade thruBlk="0"/>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048270400" name="Заголовок 4"/>
          <p:cNvSpPr txBox="1">
            <a:spLocks noGrp="1"/>
          </p:cNvSpPr>
          <p:nvPr/>
        </p:nvSpPr>
        <p:spPr bwMode="auto">
          <a:xfrm>
            <a:off x="-9690" y="2989808"/>
            <a:ext cx="12194229" cy="870916"/>
          </a:xfrm>
          <a:prstGeom prst="rect">
            <a:avLst/>
          </a:prstGeom>
          <a:noFill/>
          <a:ln>
            <a:noFill/>
          </a:ln>
          <a:effectLst/>
        </p:spPr>
        <p:txBody>
          <a:bodyPr vertOverflow="overflow" horzOverflow="overflow" vert="horz" wrap="square" lIns="0" tIns="0" rIns="0" bIns="0" numCol="1" spcCol="0" rtlCol="0" fromWordArt="0" anchor="t" anchorCtr="0" forceAA="0" compatLnSpc="0">
            <a:normAutofit lnSpcReduction="10000"/>
          </a:bodyPr>
          <a:lstStyle>
            <a:lvl1pPr algn="l" defTabSz="914400">
              <a:lnSpc>
                <a:spcPct val="80000"/>
              </a:lnSpc>
              <a:spcBef>
                <a:spcPts val="0"/>
              </a:spcBef>
              <a:buNone/>
              <a:defRPr sz="6000" b="0" i="0">
                <a:solidFill>
                  <a:schemeClr val="bg1"/>
                </a:solidFill>
                <a:latin typeface="TT Positive DemiBold"/>
                <a:ea typeface="+mj-ea"/>
                <a:cs typeface="+mj-cs"/>
              </a:defRPr>
            </a:lvl1pPr>
          </a:lstStyle>
          <a:p>
            <a:pPr marL="0" algn="ctr">
              <a:lnSpc>
                <a:spcPct val="80000"/>
              </a:lnSpc>
              <a:spcBef>
                <a:spcPts val="0"/>
              </a:spcBef>
              <a:defRPr/>
            </a:pPr>
            <a:r>
              <a:rPr sz="7200" i="0">
                <a:solidFill>
                  <a:schemeClr val="bg1"/>
                </a:solidFill>
              </a:rPr>
              <a:t>Разработка</a:t>
            </a:r>
          </a:p>
        </p:txBody>
      </p:sp>
    </p:spTree>
  </p:cSld>
  <p:clrMapOvr>
    <a:masterClrMapping/>
  </p:clrMapOvr>
  <mc:AlternateContent xmlns:mc="http://schemas.openxmlformats.org/markup-compatibility/2006" xmlns:p14="http://schemas.microsoft.com/office/powerpoint/2010/main">
    <mc:Choice Requires="p14">
      <p:transition p14:dur="200">
        <p:fade/>
      </p:transition>
    </mc:Choice>
    <mc:Fallback xmlns:w="http://schemas.openxmlformats.org/wordprocessingml/2006/main" xmlns:m="http://schemas.openxmlformats.org/officeDocument/2006/math" xmlns="">
      <p:transition spd="fast" advClick="1">
        <p:fade thruBlk="0"/>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993444445" name="Picture 993444444"/>
          <p:cNvPicPr>
            <a:picLocks noChangeAspect="1"/>
          </p:cNvPicPr>
          <p:nvPr/>
        </p:nvPicPr>
        <p:blipFill>
          <a:blip r:embed="rId2"/>
          <a:stretch/>
        </p:blipFill>
        <p:spPr bwMode="auto">
          <a:xfrm>
            <a:off x="2147135" y="2290511"/>
            <a:ext cx="8399614" cy="2290803"/>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00">
        <p:fade/>
      </p:transition>
    </mc:Choice>
    <mc:Fallback xmlns:w="http://schemas.openxmlformats.org/wordprocessingml/2006/main" xmlns:m="http://schemas.openxmlformats.org/officeDocument/2006/math" xmlns="">
      <p:transition spd="fast" advClick="1">
        <p:fade thruBlk="0"/>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608831857" name="Picture 608831856"/>
          <p:cNvPicPr>
            <a:picLocks noChangeAspect="1"/>
          </p:cNvPicPr>
          <p:nvPr/>
        </p:nvPicPr>
        <p:blipFill>
          <a:blip r:embed="rId2"/>
          <a:stretch/>
        </p:blipFill>
        <p:spPr bwMode="auto">
          <a:xfrm>
            <a:off x="-234513" y="-634999"/>
            <a:ext cx="12725655" cy="8112124"/>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00">
        <p:fade/>
      </p:transition>
    </mc:Choice>
    <mc:Fallback xmlns:w="http://schemas.openxmlformats.org/wordprocessingml/2006/main" xmlns:m="http://schemas.openxmlformats.org/officeDocument/2006/math" xmlns="">
      <p:transition spd="fast" advClick="1">
        <p:fade thruBlk="0"/>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1315571498" name="Picture 1315571497"/>
          <p:cNvPicPr>
            <a:picLocks noChangeAspect="1"/>
          </p:cNvPicPr>
          <p:nvPr/>
        </p:nvPicPr>
        <p:blipFill>
          <a:blip r:embed="rId2"/>
          <a:stretch/>
        </p:blipFill>
        <p:spPr bwMode="auto">
          <a:xfrm>
            <a:off x="474074" y="-682623"/>
            <a:ext cx="11597275" cy="8175624"/>
          </a:xfrm>
          <a:prstGeom prst="rect">
            <a:avLst/>
          </a:prstGeom>
        </p:spPr>
      </p:pic>
      <p:cxnSp>
        <p:nvCxnSpPr>
          <p:cNvPr id="2" name="Straight Connector 1"/>
          <p:cNvCxnSpPr>
            <a:cxnSpLocks/>
          </p:cNvCxnSpPr>
          <p:nvPr/>
        </p:nvCxnSpPr>
        <p:spPr bwMode="auto">
          <a:xfrm>
            <a:off x="2605124" y="5746749"/>
            <a:ext cx="1539874" cy="0"/>
          </a:xfrm>
          <a:prstGeom prst="line">
            <a:avLst/>
          </a:prstGeom>
          <a:ln w="12699" cap="flat" cmpd="sng" algn="ctr">
            <a:solidFill>
              <a:srgbClr val="FF0000"/>
            </a:solidFill>
            <a:prstDash val="solid"/>
            <a:miter lim="800000"/>
          </a:ln>
        </p:spPr>
        <p:style>
          <a:lnRef idx="1">
            <a:schemeClr val="accent1">
              <a:shade val="50000"/>
            </a:schemeClr>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p14:dur="200">
        <p:fade/>
      </p:transition>
    </mc:Choice>
    <mc:Fallback xmlns:w="http://schemas.openxmlformats.org/wordprocessingml/2006/main" xmlns:m="http://schemas.openxmlformats.org/officeDocument/2006/math" xmlns="">
      <p:transition spd="fast" advClick="1">
        <p:fade thruBlk="0"/>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1612240542" name="Picture 1612240541"/>
          <p:cNvPicPr>
            <a:picLocks noChangeAspect="1"/>
          </p:cNvPicPr>
          <p:nvPr/>
        </p:nvPicPr>
        <p:blipFill>
          <a:blip r:embed="rId2"/>
          <a:stretch/>
        </p:blipFill>
        <p:spPr bwMode="auto">
          <a:xfrm>
            <a:off x="-192150" y="-746124"/>
            <a:ext cx="12662857" cy="8350249"/>
          </a:xfrm>
          <a:prstGeom prst="rect">
            <a:avLst/>
          </a:prstGeom>
        </p:spPr>
      </p:pic>
      <p:cxnSp>
        <p:nvCxnSpPr>
          <p:cNvPr id="2" name="Straight Connector 1"/>
          <p:cNvCxnSpPr>
            <a:cxnSpLocks/>
          </p:cNvCxnSpPr>
          <p:nvPr/>
        </p:nvCxnSpPr>
        <p:spPr bwMode="auto">
          <a:xfrm>
            <a:off x="1827249" y="3540124"/>
            <a:ext cx="349249" cy="0"/>
          </a:xfrm>
          <a:prstGeom prst="line">
            <a:avLst/>
          </a:prstGeom>
          <a:ln w="12699" cap="flat" cmpd="sng" algn="ctr">
            <a:solidFill>
              <a:srgbClr val="FF0000"/>
            </a:solidFill>
            <a:prstDash val="solid"/>
            <a:miter lim="800000"/>
          </a:ln>
        </p:spPr>
        <p:style>
          <a:lnRef idx="1">
            <a:schemeClr val="accent1">
              <a:shade val="50000"/>
            </a:schemeClr>
          </a:lnRef>
          <a:fillRef idx="0">
            <a:schemeClr val="accent1"/>
          </a:fillRef>
          <a:effectRef idx="0">
            <a:schemeClr val="accent1"/>
          </a:effectRef>
          <a:fontRef idx="minor">
            <a:schemeClr val="tx1"/>
          </a:fontRef>
        </p:style>
      </p:cxnSp>
      <p:cxnSp>
        <p:nvCxnSpPr>
          <p:cNvPr id="3" name="Straight Connector 2"/>
          <p:cNvCxnSpPr>
            <a:cxnSpLocks/>
          </p:cNvCxnSpPr>
          <p:nvPr/>
        </p:nvCxnSpPr>
        <p:spPr bwMode="auto">
          <a:xfrm>
            <a:off x="4891124" y="2428875"/>
            <a:ext cx="698499" cy="0"/>
          </a:xfrm>
          <a:prstGeom prst="line">
            <a:avLst/>
          </a:prstGeom>
          <a:ln w="12699" cap="flat" cmpd="sng" algn="ctr">
            <a:solidFill>
              <a:srgbClr val="FF0000"/>
            </a:solidFill>
            <a:prstDash val="solid"/>
            <a:miter lim="800000"/>
          </a:ln>
        </p:spPr>
        <p:style>
          <a:lnRef idx="1">
            <a:schemeClr val="accent1">
              <a:shade val="50000"/>
            </a:schemeClr>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p14:dur="200">
        <p:fade/>
      </p:transition>
    </mc:Choice>
    <mc:Fallback xmlns:w="http://schemas.openxmlformats.org/wordprocessingml/2006/main" xmlns:m="http://schemas.openxmlformats.org/officeDocument/2006/math" xmlns="">
      <p:transition spd="fast" advClick="1">
        <p:fade thruBlk="0"/>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showMasterPhAnim="0">
  <p:cSld name="Slide_4">
    <p:spTree>
      <p:nvGrpSpPr>
        <p:cNvPr id="1" name=""/>
        <p:cNvGrpSpPr/>
        <p:nvPr/>
      </p:nvGrpSpPr>
      <p:grpSpPr bwMode="auto">
        <a:xfrm>
          <a:off x="0" y="0"/>
          <a:ext cx="0" cy="0"/>
          <a:chOff x="0" y="0"/>
          <a:chExt cx="0" cy="0"/>
        </a:xfrm>
      </p:grpSpPr>
      <p:sp>
        <p:nvSpPr>
          <p:cNvPr id="362889896" name="Заголовок 4"/>
          <p:cNvSpPr txBox="1">
            <a:spLocks noGrp="1"/>
          </p:cNvSpPr>
          <p:nvPr>
            <p:ph type="title"/>
          </p:nvPr>
        </p:nvSpPr>
        <p:spPr bwMode="auto">
          <a:xfrm>
            <a:off x="-47622" y="1139536"/>
            <a:ext cx="12224394" cy="870917"/>
          </a:xfrm>
          <a:prstGeom prst="rect">
            <a:avLst/>
          </a:prstGeom>
          <a:noFill/>
          <a:ln>
            <a:noFill/>
          </a:ln>
          <a:effectLst/>
        </p:spPr>
        <p:txBody>
          <a:bodyPr vertOverflow="overflow" horzOverflow="overflow" vert="horz" wrap="square" lIns="0" tIns="0" rIns="0" bIns="0" numCol="1" spcCol="0" rtlCol="0" fromWordArt="0" anchor="t" anchorCtr="0" forceAA="0" compatLnSpc="0">
            <a:normAutofit/>
          </a:bodyPr>
          <a:lstStyle/>
          <a:p>
            <a:pPr marL="0" algn="ctr">
              <a:lnSpc>
                <a:spcPct val="80000"/>
              </a:lnSpc>
              <a:spcBef>
                <a:spcPts val="0"/>
              </a:spcBef>
              <a:defRPr/>
            </a:pPr>
            <a:r>
              <a:rPr sz="4200" i="0">
                <a:solidFill>
                  <a:schemeClr val="bg1"/>
                </a:solidFill>
              </a:rPr>
              <a:t>Cult of Done</a:t>
            </a:r>
          </a:p>
        </p:txBody>
      </p:sp>
      <p:sp>
        <p:nvSpPr>
          <p:cNvPr id="1340906082" name="TextBox 13"/>
          <p:cNvSpPr txBox="1"/>
          <p:nvPr/>
        </p:nvSpPr>
        <p:spPr bwMode="auto">
          <a:xfrm>
            <a:off x="1836000" y="2825151"/>
            <a:ext cx="8751165" cy="1737396"/>
          </a:xfrm>
          <a:prstGeom prst="rect">
            <a:avLst/>
          </a:prstGeom>
          <a:noFill/>
        </p:spPr>
        <p:txBody>
          <a:bodyPr wrap="square" rtlCol="0">
            <a:spAutoFit/>
          </a:bodyPr>
          <a:lstStyle/>
          <a:p>
            <a:pPr marL="630000" marR="0" indent="-630000">
              <a:defRPr/>
            </a:pPr>
            <a:r>
              <a:rPr lang="ru-RU" sz="3600" b="0" i="0" u="none" strike="noStrike" cap="none" spc="0">
                <a:solidFill>
                  <a:schemeClr val="bg1"/>
                </a:solidFill>
                <a:latin typeface="TT Positive Ext DemiBold"/>
                <a:cs typeface="TT Positive Ext DemiBold"/>
              </a:rPr>
              <a:t>2.  Смиритесь: всё, что вы делаете – это "черновой вариант". Так проще завершить работу.</a:t>
            </a:r>
          </a:p>
        </p:txBody>
      </p:sp>
    </p:spTree>
  </p:cSld>
  <p:clrMapOvr>
    <a:masterClrMapping/>
  </p:clrMapOvr>
  <mc:AlternateContent xmlns:mc="http://schemas.openxmlformats.org/markup-compatibility/2006" xmlns:p14="http://schemas.microsoft.com/office/powerpoint/2010/main">
    <mc:Choice Requires="p14">
      <p:transition p14:dur="200">
        <p:fade/>
      </p:transition>
    </mc:Choice>
    <mc:Fallback xmlns:w="http://schemas.openxmlformats.org/wordprocessingml/2006/main" xmlns:m="http://schemas.openxmlformats.org/officeDocument/2006/math" xmlns="">
      <p:transition spd="fast" advClick="1">
        <p:fade thruBlk="0"/>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showMasterPhAnim="0">
  <p:cSld name="Slide_4">
    <p:spTree>
      <p:nvGrpSpPr>
        <p:cNvPr id="1" name=""/>
        <p:cNvGrpSpPr/>
        <p:nvPr/>
      </p:nvGrpSpPr>
      <p:grpSpPr bwMode="auto">
        <a:xfrm>
          <a:off x="0" y="0"/>
          <a:ext cx="0" cy="0"/>
          <a:chOff x="0" y="0"/>
          <a:chExt cx="0" cy="0"/>
        </a:xfrm>
      </p:grpSpPr>
      <p:sp>
        <p:nvSpPr>
          <p:cNvPr id="331887676" name="Заголовок 4"/>
          <p:cNvSpPr txBox="1">
            <a:spLocks noGrp="1"/>
          </p:cNvSpPr>
          <p:nvPr>
            <p:ph type="title"/>
          </p:nvPr>
        </p:nvSpPr>
        <p:spPr bwMode="auto">
          <a:xfrm>
            <a:off x="-47622" y="1139536"/>
            <a:ext cx="12224394" cy="870917"/>
          </a:xfrm>
          <a:prstGeom prst="rect">
            <a:avLst/>
          </a:prstGeom>
          <a:noFill/>
          <a:ln>
            <a:noFill/>
          </a:ln>
          <a:effectLst/>
        </p:spPr>
        <p:txBody>
          <a:bodyPr vertOverflow="overflow" horzOverflow="overflow" vert="horz" wrap="square" lIns="0" tIns="0" rIns="0" bIns="0" numCol="1" spcCol="0" rtlCol="0" fromWordArt="0" anchor="t" anchorCtr="0" forceAA="0" compatLnSpc="0">
            <a:normAutofit/>
          </a:bodyPr>
          <a:lstStyle/>
          <a:p>
            <a:pPr marL="0" algn="ctr">
              <a:lnSpc>
                <a:spcPct val="80000"/>
              </a:lnSpc>
              <a:spcBef>
                <a:spcPts val="0"/>
              </a:spcBef>
              <a:defRPr/>
            </a:pPr>
            <a:r>
              <a:rPr sz="4200" i="0">
                <a:solidFill>
                  <a:schemeClr val="bg1"/>
                </a:solidFill>
              </a:rPr>
              <a:t>Cult of Done</a:t>
            </a:r>
          </a:p>
        </p:txBody>
      </p:sp>
      <p:sp>
        <p:nvSpPr>
          <p:cNvPr id="99898870" name="TextBox 13"/>
          <p:cNvSpPr txBox="1"/>
          <p:nvPr/>
        </p:nvSpPr>
        <p:spPr bwMode="auto">
          <a:xfrm>
            <a:off x="1836000" y="2825151"/>
            <a:ext cx="8751417" cy="1463076"/>
          </a:xfrm>
          <a:prstGeom prst="rect">
            <a:avLst/>
          </a:prstGeom>
          <a:noFill/>
        </p:spPr>
        <p:txBody>
          <a:bodyPr wrap="square" rtlCol="0">
            <a:spAutoFit/>
          </a:bodyPr>
          <a:lstStyle/>
          <a:p>
            <a:pPr marL="630000" marR="0" indent="-630000">
              <a:defRPr/>
            </a:pPr>
            <a:r>
              <a:rPr lang="ru-RU" sz="3600" b="0" i="0" u="none" strike="noStrike" cap="none" spc="0">
                <a:solidFill>
                  <a:schemeClr val="bg1"/>
                </a:solidFill>
                <a:latin typeface="TT Positive Ext DemiBold"/>
                <a:ea typeface="TT Positive Ext DemiBold"/>
                <a:cs typeface="TT Positive Ext DemiBold"/>
              </a:rPr>
              <a:t>3.  Этапа "редактирования" — не существует.</a:t>
            </a:r>
            <a:endParaRPr sz="3600" b="0" i="0" u="none" strike="noStrike" cap="none" spc="0">
              <a:solidFill>
                <a:schemeClr val="bg1"/>
              </a:solidFill>
              <a:latin typeface="TT Positive Ext DemiBold"/>
              <a:cs typeface="TT Positive Ext DemiBold"/>
            </a:endParaRPr>
          </a:p>
          <a:p>
            <a:pPr>
              <a:defRPr/>
            </a:pPr>
            <a:endParaRPr/>
          </a:p>
        </p:txBody>
      </p:sp>
    </p:spTree>
  </p:cSld>
  <p:clrMapOvr>
    <a:masterClrMapping/>
  </p:clrMapOvr>
  <mc:AlternateContent xmlns:mc="http://schemas.openxmlformats.org/markup-compatibility/2006" xmlns:p14="http://schemas.microsoft.com/office/powerpoint/2010/main">
    <mc:Choice Requires="p14">
      <p:transition p14:dur="200">
        <p:fade/>
      </p:transition>
    </mc:Choice>
    <mc:Fallback xmlns:w="http://schemas.openxmlformats.org/wordprocessingml/2006/main" xmlns:m="http://schemas.openxmlformats.org/officeDocument/2006/math" xmlns="">
      <p:transition spd="fast" advClick="1">
        <p:fade thruBlk="0"/>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showMasterPhAnim="0" show="0">
  <p:cSld name="Slide_4">
    <p:spTree>
      <p:nvGrpSpPr>
        <p:cNvPr id="1" name=""/>
        <p:cNvGrpSpPr/>
        <p:nvPr/>
      </p:nvGrpSpPr>
      <p:grpSpPr bwMode="auto">
        <a:xfrm>
          <a:off x="0" y="0"/>
          <a:ext cx="0" cy="0"/>
          <a:chOff x="0" y="0"/>
          <a:chExt cx="0" cy="0"/>
        </a:xfrm>
      </p:grpSpPr>
      <p:sp>
        <p:nvSpPr>
          <p:cNvPr id="1075712547" name="Заголовок 4"/>
          <p:cNvSpPr txBox="1">
            <a:spLocks noGrp="1"/>
          </p:cNvSpPr>
          <p:nvPr>
            <p:ph type="title"/>
          </p:nvPr>
        </p:nvSpPr>
        <p:spPr bwMode="auto">
          <a:xfrm>
            <a:off x="-47622" y="1139536"/>
            <a:ext cx="12224394" cy="870917"/>
          </a:xfrm>
          <a:prstGeom prst="rect">
            <a:avLst/>
          </a:prstGeom>
          <a:noFill/>
          <a:ln>
            <a:noFill/>
          </a:ln>
          <a:effectLst/>
        </p:spPr>
        <p:txBody>
          <a:bodyPr vertOverflow="overflow" horzOverflow="overflow" vert="horz" wrap="square" lIns="0" tIns="0" rIns="0" bIns="0" numCol="1" spcCol="0" rtlCol="0" fromWordArt="0" anchor="t" anchorCtr="0" forceAA="0" compatLnSpc="0">
            <a:normAutofit/>
          </a:bodyPr>
          <a:lstStyle/>
          <a:p>
            <a:pPr marL="0" algn="ctr">
              <a:lnSpc>
                <a:spcPct val="80000"/>
              </a:lnSpc>
              <a:spcBef>
                <a:spcPts val="0"/>
              </a:spcBef>
              <a:defRPr/>
            </a:pPr>
            <a:r>
              <a:rPr sz="4200" i="0">
                <a:solidFill>
                  <a:schemeClr val="bg1"/>
                </a:solidFill>
              </a:rPr>
              <a:t>Cult of Done</a:t>
            </a:r>
          </a:p>
        </p:txBody>
      </p:sp>
      <p:sp>
        <p:nvSpPr>
          <p:cNvPr id="1640407685" name="TextBox 13"/>
          <p:cNvSpPr txBox="1"/>
          <p:nvPr/>
        </p:nvSpPr>
        <p:spPr bwMode="auto">
          <a:xfrm>
            <a:off x="1836000" y="2134589"/>
            <a:ext cx="8751669" cy="4206275"/>
          </a:xfrm>
          <a:prstGeom prst="rect">
            <a:avLst/>
          </a:prstGeom>
          <a:noFill/>
        </p:spPr>
        <p:txBody>
          <a:bodyPr wrap="square" rtlCol="0">
            <a:spAutoFit/>
          </a:bodyPr>
          <a:lstStyle/>
          <a:p>
            <a:pPr marL="630000" marR="0" indent="-630000">
              <a:defRPr/>
            </a:pPr>
            <a:r>
              <a:rPr lang="ru-RU" sz="3600" b="0" i="0" u="none" strike="noStrike" cap="none" spc="0">
                <a:solidFill>
                  <a:schemeClr val="bg1"/>
                </a:solidFill>
                <a:latin typeface="TT Positive Ext DemiBold"/>
                <a:cs typeface="TT Positive Ext DemiBold"/>
              </a:rPr>
              <a:t>4.  Прикинуться, что вы знаете, что делаете – почти то же самое, что действительно знать, что вы делаете, поэтому просто примите как аксиому: "вы знаете, что делаете, даже если на самом деле не знаете", и сделайте это.</a:t>
            </a:r>
            <a:endParaRPr sz="3600" b="0" i="0" u="none" strike="noStrike" cap="none" spc="0">
              <a:solidFill>
                <a:schemeClr val="bg1"/>
              </a:solidFill>
              <a:latin typeface="TT Positive Ext DemiBold"/>
              <a:cs typeface="TT Positive Ext DemiBold"/>
            </a:endParaRPr>
          </a:p>
          <a:p>
            <a:pPr>
              <a:defRPr/>
            </a:pPr>
            <a:endParaRPr/>
          </a:p>
        </p:txBody>
      </p:sp>
    </p:spTree>
  </p:cSld>
  <p:clrMapOvr>
    <a:masterClrMapping/>
  </p:clrMapOvr>
  <mc:AlternateContent xmlns:mc="http://schemas.openxmlformats.org/markup-compatibility/2006" xmlns:p14="http://schemas.microsoft.com/office/powerpoint/2010/main">
    <mc:Choice Requires="p14">
      <p:transition p14:dur="200">
        <p:fade/>
      </p:transition>
    </mc:Choice>
    <mc:Fallback xmlns:w="http://schemas.openxmlformats.org/wordprocessingml/2006/main" xmlns:m="http://schemas.openxmlformats.org/officeDocument/2006/math" xmlns="">
      <p:transition spd="fast" advClick="1">
        <p:fade thruBlk="0"/>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showMasterPhAnim="0" show="0">
  <p:cSld name="Slide_4">
    <p:spTree>
      <p:nvGrpSpPr>
        <p:cNvPr id="1" name=""/>
        <p:cNvGrpSpPr/>
        <p:nvPr/>
      </p:nvGrpSpPr>
      <p:grpSpPr bwMode="auto">
        <a:xfrm>
          <a:off x="0" y="0"/>
          <a:ext cx="0" cy="0"/>
          <a:chOff x="0" y="0"/>
          <a:chExt cx="0" cy="0"/>
        </a:xfrm>
      </p:grpSpPr>
      <p:sp>
        <p:nvSpPr>
          <p:cNvPr id="1435680365" name="Заголовок 4"/>
          <p:cNvSpPr txBox="1">
            <a:spLocks noGrp="1"/>
          </p:cNvSpPr>
          <p:nvPr>
            <p:ph type="title"/>
          </p:nvPr>
        </p:nvSpPr>
        <p:spPr bwMode="auto">
          <a:xfrm>
            <a:off x="-47622" y="1139536"/>
            <a:ext cx="12224394" cy="870917"/>
          </a:xfrm>
          <a:prstGeom prst="rect">
            <a:avLst/>
          </a:prstGeom>
          <a:noFill/>
          <a:ln>
            <a:noFill/>
          </a:ln>
          <a:effectLst/>
        </p:spPr>
        <p:txBody>
          <a:bodyPr vertOverflow="overflow" horzOverflow="overflow" vert="horz" wrap="square" lIns="0" tIns="0" rIns="0" bIns="0" numCol="1" spcCol="0" rtlCol="0" fromWordArt="0" anchor="t" anchorCtr="0" forceAA="0" compatLnSpc="0">
            <a:normAutofit/>
          </a:bodyPr>
          <a:lstStyle/>
          <a:p>
            <a:pPr marL="0" algn="ctr">
              <a:lnSpc>
                <a:spcPct val="80000"/>
              </a:lnSpc>
              <a:spcBef>
                <a:spcPts val="0"/>
              </a:spcBef>
              <a:defRPr/>
            </a:pPr>
            <a:r>
              <a:rPr sz="4200" i="0">
                <a:solidFill>
                  <a:schemeClr val="bg1"/>
                </a:solidFill>
              </a:rPr>
              <a:t>Cult of Done</a:t>
            </a:r>
          </a:p>
        </p:txBody>
      </p:sp>
      <p:sp>
        <p:nvSpPr>
          <p:cNvPr id="1326168728" name="TextBox 13"/>
          <p:cNvSpPr txBox="1"/>
          <p:nvPr/>
        </p:nvSpPr>
        <p:spPr bwMode="auto">
          <a:xfrm>
            <a:off x="1836000" y="2825151"/>
            <a:ext cx="8751489" cy="1737396"/>
          </a:xfrm>
          <a:prstGeom prst="rect">
            <a:avLst/>
          </a:prstGeom>
          <a:noFill/>
        </p:spPr>
        <p:txBody>
          <a:bodyPr wrap="square" rtlCol="0">
            <a:spAutoFit/>
          </a:bodyPr>
          <a:lstStyle/>
          <a:p>
            <a:pPr marL="630000" marR="0" indent="-630000">
              <a:defRPr/>
            </a:pPr>
            <a:r>
              <a:rPr lang="ru-RU" sz="3600" b="0" i="0" u="none" strike="noStrike" cap="none" spc="0">
                <a:solidFill>
                  <a:schemeClr val="bg1"/>
                </a:solidFill>
                <a:latin typeface="TT Positive Ext DemiBold"/>
                <a:cs typeface="TT Positive Ext DemiBold"/>
              </a:rPr>
              <a:t>5.  Бойкот прокрастинации. Если вы не начали реализовывать идею дольше недели, забудьте про неё.</a:t>
            </a:r>
            <a:endParaRPr sz="3600" b="0" i="0" u="none" strike="noStrike" cap="none" spc="0">
              <a:solidFill>
                <a:schemeClr val="bg1"/>
              </a:solidFill>
              <a:latin typeface="TT Positive Ext DemiBold"/>
              <a:cs typeface="TT Positive Ext DemiBold"/>
            </a:endParaRPr>
          </a:p>
        </p:txBody>
      </p:sp>
    </p:spTree>
  </p:cSld>
  <p:clrMapOvr>
    <a:masterClrMapping/>
  </p:clrMapOvr>
  <mc:AlternateContent xmlns:mc="http://schemas.openxmlformats.org/markup-compatibility/2006" xmlns:p14="http://schemas.microsoft.com/office/powerpoint/2010/main">
    <mc:Choice Requires="p14">
      <p:transition p14:dur="200">
        <p:fade/>
      </p:transition>
    </mc:Choice>
    <mc:Fallback xmlns:w="http://schemas.openxmlformats.org/wordprocessingml/2006/main" xmlns:m="http://schemas.openxmlformats.org/officeDocument/2006/math" xmlns="">
      <p:transition spd="fast" advClick="1">
        <p:fade thruBlk="0"/>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showMasterPhAnim="0" show="0">
  <p:cSld name="Slide_4">
    <p:spTree>
      <p:nvGrpSpPr>
        <p:cNvPr id="1" name=""/>
        <p:cNvGrpSpPr/>
        <p:nvPr/>
      </p:nvGrpSpPr>
      <p:grpSpPr bwMode="auto">
        <a:xfrm>
          <a:off x="0" y="0"/>
          <a:ext cx="0" cy="0"/>
          <a:chOff x="0" y="0"/>
          <a:chExt cx="0" cy="0"/>
        </a:xfrm>
      </p:grpSpPr>
      <p:sp>
        <p:nvSpPr>
          <p:cNvPr id="909152522" name="Заголовок 4"/>
          <p:cNvSpPr txBox="1">
            <a:spLocks noGrp="1"/>
          </p:cNvSpPr>
          <p:nvPr>
            <p:ph type="title"/>
          </p:nvPr>
        </p:nvSpPr>
        <p:spPr bwMode="auto">
          <a:xfrm>
            <a:off x="-47622" y="1139536"/>
            <a:ext cx="12224394" cy="870917"/>
          </a:xfrm>
          <a:prstGeom prst="rect">
            <a:avLst/>
          </a:prstGeom>
          <a:noFill/>
          <a:ln>
            <a:noFill/>
          </a:ln>
          <a:effectLst/>
        </p:spPr>
        <p:txBody>
          <a:bodyPr vertOverflow="overflow" horzOverflow="overflow" vert="horz" wrap="square" lIns="0" tIns="0" rIns="0" bIns="0" numCol="1" spcCol="0" rtlCol="0" fromWordArt="0" anchor="t" anchorCtr="0" forceAA="0" compatLnSpc="0">
            <a:normAutofit/>
          </a:bodyPr>
          <a:lstStyle/>
          <a:p>
            <a:pPr marL="0" algn="ctr">
              <a:lnSpc>
                <a:spcPct val="80000"/>
              </a:lnSpc>
              <a:spcBef>
                <a:spcPts val="0"/>
              </a:spcBef>
              <a:defRPr/>
            </a:pPr>
            <a:r>
              <a:rPr sz="4200" i="0">
                <a:solidFill>
                  <a:schemeClr val="bg1"/>
                </a:solidFill>
              </a:rPr>
              <a:t>Cult of Done</a:t>
            </a:r>
          </a:p>
        </p:txBody>
      </p:sp>
      <p:sp>
        <p:nvSpPr>
          <p:cNvPr id="463082419" name="TextBox 13"/>
          <p:cNvSpPr txBox="1"/>
          <p:nvPr/>
        </p:nvSpPr>
        <p:spPr bwMode="auto">
          <a:xfrm>
            <a:off x="1836000" y="2825151"/>
            <a:ext cx="8751453" cy="2011716"/>
          </a:xfrm>
          <a:prstGeom prst="rect">
            <a:avLst/>
          </a:prstGeom>
          <a:noFill/>
        </p:spPr>
        <p:txBody>
          <a:bodyPr wrap="square" rtlCol="0">
            <a:spAutoFit/>
          </a:bodyPr>
          <a:lstStyle/>
          <a:p>
            <a:pPr marL="630000" marR="0" indent="-630000">
              <a:defRPr/>
            </a:pPr>
            <a:r>
              <a:rPr lang="ru-RU" sz="3600" b="0" i="0" u="none" strike="noStrike" cap="none" spc="0">
                <a:solidFill>
                  <a:schemeClr val="bg1"/>
                </a:solidFill>
                <a:latin typeface="TT Positive Ext DemiBold"/>
                <a:cs typeface="TT Positive Ext DemiBold"/>
              </a:rPr>
              <a:t>6.  Смысл завершить работу не в том, чтоб закончить работать, а в том, чтоб сделать другие вещи.</a:t>
            </a:r>
            <a:endParaRPr sz="3600" b="0" i="0" u="none" strike="noStrike" cap="none" spc="0">
              <a:solidFill>
                <a:schemeClr val="bg1"/>
              </a:solidFill>
              <a:latin typeface="TT Positive Ext DemiBold"/>
              <a:cs typeface="TT Positive Ext DemiBold"/>
            </a:endParaRPr>
          </a:p>
          <a:p>
            <a:pPr>
              <a:defRPr/>
            </a:pPr>
            <a:endParaRPr/>
          </a:p>
        </p:txBody>
      </p:sp>
    </p:spTree>
  </p:cSld>
  <p:clrMapOvr>
    <a:masterClrMapping/>
  </p:clrMapOvr>
  <mc:AlternateContent xmlns:mc="http://schemas.openxmlformats.org/markup-compatibility/2006" xmlns:p14="http://schemas.microsoft.com/office/powerpoint/2010/main">
    <mc:Choice Requires="p14">
      <p:transition p14:dur="200">
        <p:fade/>
      </p:transition>
    </mc:Choice>
    <mc:Fallback xmlns:w="http://schemas.openxmlformats.org/wordprocessingml/2006/main" xmlns:m="http://schemas.openxmlformats.org/officeDocument/2006/math" xmlns="">
      <p:transition spd="fast" advClick="1">
        <p:fade thruBlk="0"/>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showMasterPhAnim="0">
  <p:cSld name="Slide_4">
    <p:spTree>
      <p:nvGrpSpPr>
        <p:cNvPr id="1" name=""/>
        <p:cNvGrpSpPr/>
        <p:nvPr/>
      </p:nvGrpSpPr>
      <p:grpSpPr bwMode="auto">
        <a:xfrm>
          <a:off x="0" y="0"/>
          <a:ext cx="0" cy="0"/>
          <a:chOff x="0" y="0"/>
          <a:chExt cx="0" cy="0"/>
        </a:xfrm>
      </p:grpSpPr>
      <p:sp>
        <p:nvSpPr>
          <p:cNvPr id="799381201" name="Заголовок 4"/>
          <p:cNvSpPr txBox="1">
            <a:spLocks noGrp="1"/>
          </p:cNvSpPr>
          <p:nvPr>
            <p:ph type="title"/>
          </p:nvPr>
        </p:nvSpPr>
        <p:spPr bwMode="auto">
          <a:xfrm>
            <a:off x="-47622" y="1139536"/>
            <a:ext cx="12224394" cy="870917"/>
          </a:xfrm>
          <a:prstGeom prst="rect">
            <a:avLst/>
          </a:prstGeom>
          <a:noFill/>
          <a:ln>
            <a:noFill/>
          </a:ln>
          <a:effectLst/>
        </p:spPr>
        <p:txBody>
          <a:bodyPr vertOverflow="overflow" horzOverflow="overflow" vert="horz" wrap="square" lIns="0" tIns="0" rIns="0" bIns="0" numCol="1" spcCol="0" rtlCol="0" fromWordArt="0" anchor="t" anchorCtr="0" forceAA="0" compatLnSpc="0">
            <a:normAutofit/>
          </a:bodyPr>
          <a:lstStyle/>
          <a:p>
            <a:pPr marL="0" algn="ctr">
              <a:lnSpc>
                <a:spcPct val="80000"/>
              </a:lnSpc>
              <a:spcBef>
                <a:spcPts val="0"/>
              </a:spcBef>
              <a:defRPr/>
            </a:pPr>
            <a:r>
              <a:rPr sz="4200" i="0">
                <a:solidFill>
                  <a:schemeClr val="bg1"/>
                </a:solidFill>
              </a:rPr>
              <a:t>Cult of Done</a:t>
            </a:r>
          </a:p>
        </p:txBody>
      </p:sp>
      <p:sp>
        <p:nvSpPr>
          <p:cNvPr id="2091897537" name="TextBox 13"/>
          <p:cNvSpPr txBox="1"/>
          <p:nvPr/>
        </p:nvSpPr>
        <p:spPr bwMode="auto">
          <a:xfrm>
            <a:off x="1836000" y="2825151"/>
            <a:ext cx="8751453" cy="1463076"/>
          </a:xfrm>
          <a:prstGeom prst="rect">
            <a:avLst/>
          </a:prstGeom>
          <a:noFill/>
        </p:spPr>
        <p:txBody>
          <a:bodyPr wrap="square" rtlCol="0">
            <a:spAutoFit/>
          </a:bodyPr>
          <a:lstStyle/>
          <a:p>
            <a:pPr marL="630000" marR="0" indent="-630000">
              <a:defRPr/>
            </a:pPr>
            <a:r>
              <a:rPr lang="ru-RU" sz="3600" b="0" i="0" u="none" strike="noStrike" cap="none" spc="0">
                <a:solidFill>
                  <a:schemeClr val="bg1"/>
                </a:solidFill>
                <a:latin typeface="TT Positive Ext DemiBold"/>
                <a:cs typeface="TT Positive Ext DemiBold"/>
              </a:rPr>
              <a:t>7.  Сделав что-то, можно про это забыть.</a:t>
            </a:r>
            <a:endParaRPr sz="3600" b="0" i="0" u="none" strike="noStrike" cap="none" spc="0">
              <a:solidFill>
                <a:schemeClr val="bg1"/>
              </a:solidFill>
              <a:latin typeface="TT Positive Ext DemiBold"/>
              <a:cs typeface="TT Positive Ext DemiBold"/>
            </a:endParaRPr>
          </a:p>
          <a:p>
            <a:pPr>
              <a:defRPr/>
            </a:pPr>
            <a:endParaRPr/>
          </a:p>
        </p:txBody>
      </p:sp>
    </p:spTree>
  </p:cSld>
  <p:clrMapOvr>
    <a:masterClrMapping/>
  </p:clrMapOvr>
  <mc:AlternateContent xmlns:mc="http://schemas.openxmlformats.org/markup-compatibility/2006" xmlns:p14="http://schemas.microsoft.com/office/powerpoint/2010/main">
    <mc:Choice Requires="p14">
      <p:transition p14:dur="200">
        <p:fade/>
      </p:transition>
    </mc:Choice>
    <mc:Fallback xmlns:w="http://schemas.openxmlformats.org/wordprocessingml/2006/main" xmlns:m="http://schemas.openxmlformats.org/officeDocument/2006/math" xmlns="">
      <p:transition spd="fast" advClick="1">
        <p:fade thruBlk="0"/>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showMasterPhAnim="0">
  <p:cSld name="Slide_4">
    <p:spTree>
      <p:nvGrpSpPr>
        <p:cNvPr id="1" name=""/>
        <p:cNvGrpSpPr/>
        <p:nvPr/>
      </p:nvGrpSpPr>
      <p:grpSpPr bwMode="auto">
        <a:xfrm>
          <a:off x="0" y="0"/>
          <a:ext cx="0" cy="0"/>
          <a:chOff x="0" y="0"/>
          <a:chExt cx="0" cy="0"/>
        </a:xfrm>
      </p:grpSpPr>
      <p:sp>
        <p:nvSpPr>
          <p:cNvPr id="780474078" name="Заголовок 4"/>
          <p:cNvSpPr txBox="1">
            <a:spLocks noGrp="1"/>
          </p:cNvSpPr>
          <p:nvPr>
            <p:ph type="title"/>
          </p:nvPr>
        </p:nvSpPr>
        <p:spPr bwMode="auto">
          <a:xfrm>
            <a:off x="-47622" y="1139536"/>
            <a:ext cx="12224394" cy="870917"/>
          </a:xfrm>
          <a:prstGeom prst="rect">
            <a:avLst/>
          </a:prstGeom>
          <a:noFill/>
          <a:ln>
            <a:noFill/>
          </a:ln>
          <a:effectLst/>
        </p:spPr>
        <p:txBody>
          <a:bodyPr vertOverflow="overflow" horzOverflow="overflow" vert="horz" wrap="square" lIns="0" tIns="0" rIns="0" bIns="0" numCol="1" spcCol="0" rtlCol="0" fromWordArt="0" anchor="t" anchorCtr="0" forceAA="0" compatLnSpc="0">
            <a:normAutofit/>
          </a:bodyPr>
          <a:lstStyle/>
          <a:p>
            <a:pPr marL="0" algn="ctr">
              <a:lnSpc>
                <a:spcPct val="80000"/>
              </a:lnSpc>
              <a:spcBef>
                <a:spcPts val="0"/>
              </a:spcBef>
              <a:defRPr/>
            </a:pPr>
            <a:r>
              <a:rPr sz="4200" i="0">
                <a:solidFill>
                  <a:schemeClr val="bg1"/>
                </a:solidFill>
              </a:rPr>
              <a:t>Cult of Done</a:t>
            </a:r>
          </a:p>
        </p:txBody>
      </p:sp>
      <p:sp>
        <p:nvSpPr>
          <p:cNvPr id="733327193" name="TextBox 13"/>
          <p:cNvSpPr txBox="1"/>
          <p:nvPr/>
        </p:nvSpPr>
        <p:spPr bwMode="auto">
          <a:xfrm>
            <a:off x="1836000" y="2825151"/>
            <a:ext cx="8751453" cy="2011716"/>
          </a:xfrm>
          <a:prstGeom prst="rect">
            <a:avLst/>
          </a:prstGeom>
          <a:noFill/>
        </p:spPr>
        <p:txBody>
          <a:bodyPr wrap="square" rtlCol="0">
            <a:spAutoFit/>
          </a:bodyPr>
          <a:lstStyle/>
          <a:p>
            <a:pPr marL="630000" marR="0" indent="-630000">
              <a:defRPr/>
            </a:pPr>
            <a:r>
              <a:rPr lang="ru-RU" sz="3600" b="0" i="0" u="none" strike="noStrike" cap="none" spc="0">
                <a:solidFill>
                  <a:schemeClr val="bg1"/>
                </a:solidFill>
                <a:latin typeface="TT Positive Ext DemiBold"/>
                <a:cs typeface="TT Positive Ext DemiBold"/>
              </a:rPr>
              <a:t>8.  Смейтесь над совершенством. Оно скучно и мешает вам завершить результат.</a:t>
            </a:r>
            <a:endParaRPr sz="3600" b="0" i="0" u="none" strike="noStrike" cap="none" spc="0">
              <a:solidFill>
                <a:schemeClr val="bg1"/>
              </a:solidFill>
              <a:latin typeface="TT Positive Ext DemiBold"/>
              <a:cs typeface="TT Positive Ext DemiBold"/>
            </a:endParaRPr>
          </a:p>
          <a:p>
            <a:pPr>
              <a:defRPr/>
            </a:pPr>
            <a:endParaRPr/>
          </a:p>
        </p:txBody>
      </p:sp>
    </p:spTree>
  </p:cSld>
  <p:clrMapOvr>
    <a:masterClrMapping/>
  </p:clrMapOvr>
  <mc:AlternateContent xmlns:mc="http://schemas.openxmlformats.org/markup-compatibility/2006" xmlns:p14="http://schemas.microsoft.com/office/powerpoint/2010/main">
    <mc:Choice Requires="p14">
      <p:transition p14:dur="200">
        <p:fade/>
      </p:transition>
    </mc:Choice>
    <mc:Fallback xmlns:w="http://schemas.openxmlformats.org/wordprocessingml/2006/main" xmlns:m="http://schemas.openxmlformats.org/officeDocument/2006/math" xmlns="">
      <p:transition spd="fast" advClick="1">
        <p:fade thruBlk="0"/>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showMasterPhAnim="0">
  <p:cSld name="Slide_4">
    <p:spTree>
      <p:nvGrpSpPr>
        <p:cNvPr id="1" name=""/>
        <p:cNvGrpSpPr/>
        <p:nvPr/>
      </p:nvGrpSpPr>
      <p:grpSpPr bwMode="auto">
        <a:xfrm>
          <a:off x="0" y="0"/>
          <a:ext cx="0" cy="0"/>
          <a:chOff x="0" y="0"/>
          <a:chExt cx="0" cy="0"/>
        </a:xfrm>
      </p:grpSpPr>
      <p:sp>
        <p:nvSpPr>
          <p:cNvPr id="1254891374" name="Заголовок 4"/>
          <p:cNvSpPr txBox="1">
            <a:spLocks noGrp="1"/>
          </p:cNvSpPr>
          <p:nvPr>
            <p:ph type="title"/>
          </p:nvPr>
        </p:nvSpPr>
        <p:spPr bwMode="auto">
          <a:xfrm>
            <a:off x="-47622" y="1139536"/>
            <a:ext cx="12224394" cy="870917"/>
          </a:xfrm>
          <a:prstGeom prst="rect">
            <a:avLst/>
          </a:prstGeom>
          <a:noFill/>
          <a:ln>
            <a:noFill/>
          </a:ln>
          <a:effectLst/>
        </p:spPr>
        <p:txBody>
          <a:bodyPr vertOverflow="overflow" horzOverflow="overflow" vert="horz" wrap="square" lIns="0" tIns="0" rIns="0" bIns="0" numCol="1" spcCol="0" rtlCol="0" fromWordArt="0" anchor="t" anchorCtr="0" forceAA="0" compatLnSpc="0">
            <a:normAutofit/>
          </a:bodyPr>
          <a:lstStyle/>
          <a:p>
            <a:pPr marL="0" algn="ctr">
              <a:lnSpc>
                <a:spcPct val="80000"/>
              </a:lnSpc>
              <a:spcBef>
                <a:spcPts val="0"/>
              </a:spcBef>
              <a:defRPr/>
            </a:pPr>
            <a:r>
              <a:rPr sz="4200" i="0">
                <a:solidFill>
                  <a:schemeClr val="bg1"/>
                </a:solidFill>
              </a:rPr>
              <a:t>Cult of Done</a:t>
            </a:r>
          </a:p>
        </p:txBody>
      </p:sp>
      <p:sp>
        <p:nvSpPr>
          <p:cNvPr id="873957400" name="TextBox 13"/>
          <p:cNvSpPr txBox="1"/>
          <p:nvPr/>
        </p:nvSpPr>
        <p:spPr bwMode="auto">
          <a:xfrm>
            <a:off x="1836000" y="2825151"/>
            <a:ext cx="8751453" cy="2011716"/>
          </a:xfrm>
          <a:prstGeom prst="rect">
            <a:avLst/>
          </a:prstGeom>
          <a:noFill/>
        </p:spPr>
        <p:txBody>
          <a:bodyPr wrap="square" rtlCol="0">
            <a:spAutoFit/>
          </a:bodyPr>
          <a:lstStyle/>
          <a:p>
            <a:pPr marL="630000" marR="0" indent="-630000">
              <a:defRPr/>
            </a:pPr>
            <a:r>
              <a:rPr lang="ru-RU" sz="3600" b="0" i="0" u="none" strike="noStrike" cap="none" spc="0">
                <a:solidFill>
                  <a:schemeClr val="bg1"/>
                </a:solidFill>
                <a:latin typeface="TT Positive Ext DemiBold"/>
                <a:cs typeface="TT Positive Ext DemiBold"/>
              </a:rPr>
              <a:t>10. Поражение тоже считается завершённостью. Совершайте ошибки.</a:t>
            </a:r>
            <a:endParaRPr sz="3600" b="0" i="0" u="none" strike="noStrike" cap="none" spc="0">
              <a:solidFill>
                <a:schemeClr val="bg1"/>
              </a:solidFill>
              <a:latin typeface="TT Positive Ext DemiBold"/>
              <a:cs typeface="TT Positive Ext DemiBold"/>
            </a:endParaRPr>
          </a:p>
          <a:p>
            <a:pPr>
              <a:defRPr/>
            </a:pPr>
            <a:endParaRPr/>
          </a:p>
        </p:txBody>
      </p:sp>
    </p:spTree>
  </p:cSld>
  <p:clrMapOvr>
    <a:masterClrMapping/>
  </p:clrMapOvr>
  <mc:AlternateContent xmlns:mc="http://schemas.openxmlformats.org/markup-compatibility/2006" xmlns:p14="http://schemas.microsoft.com/office/powerpoint/2010/main">
    <mc:Choice Requires="p14">
      <p:transition p14:dur="200">
        <p:fade/>
      </p:transition>
    </mc:Choice>
    <mc:Fallback xmlns:w="http://schemas.openxmlformats.org/wordprocessingml/2006/main" xmlns:m="http://schemas.openxmlformats.org/officeDocument/2006/math" xmlns="">
      <p:transition spd="fast" advClick="1">
        <p:fade thruBlk="0"/>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1746357994" name="Picture 1746357993"/>
          <p:cNvPicPr>
            <a:picLocks noChangeAspect="1"/>
          </p:cNvPicPr>
          <p:nvPr/>
        </p:nvPicPr>
        <p:blipFill>
          <a:blip r:embed="rId2"/>
          <a:srcRect b="43505"/>
          <a:stretch/>
        </p:blipFill>
        <p:spPr bwMode="auto">
          <a:xfrm>
            <a:off x="227739" y="-43117"/>
            <a:ext cx="11707916" cy="6885243"/>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00">
        <p:fade/>
      </p:transition>
    </mc:Choice>
    <mc:Fallback xmlns:w="http://schemas.openxmlformats.org/wordprocessingml/2006/main" xmlns:m="http://schemas.openxmlformats.org/officeDocument/2006/math" xmlns="">
      <p:transition spd="fast" advClick="1">
        <p:fade thruBlk="0"/>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grpSp>
        <p:nvGrpSpPr>
          <p:cNvPr id="488478030" name="Group 488478029"/>
          <p:cNvGrpSpPr/>
          <p:nvPr/>
        </p:nvGrpSpPr>
        <p:grpSpPr bwMode="auto">
          <a:xfrm>
            <a:off x="8371106" y="1612197"/>
            <a:ext cx="3515694" cy="4367684"/>
            <a:chOff x="0" y="0"/>
            <a:chExt cx="3515694" cy="4367684"/>
          </a:xfrm>
        </p:grpSpPr>
        <p:pic>
          <p:nvPicPr>
            <p:cNvPr id="1933496943" name="Picture 1933496942"/>
            <p:cNvPicPr>
              <a:picLocks noChangeAspect="1"/>
            </p:cNvPicPr>
            <p:nvPr/>
          </p:nvPicPr>
          <p:blipFill>
            <a:blip r:embed="rId2"/>
            <a:stretch/>
          </p:blipFill>
          <p:spPr bwMode="auto">
            <a:xfrm>
              <a:off x="32135" y="0"/>
              <a:ext cx="3483442" cy="3727567"/>
            </a:xfrm>
            <a:prstGeom prst="rect">
              <a:avLst/>
            </a:prstGeom>
          </p:spPr>
        </p:pic>
        <p:sp>
          <p:nvSpPr>
            <p:cNvPr id="440449795" name="TextBox 440449794"/>
            <p:cNvSpPr txBox="1"/>
            <p:nvPr/>
          </p:nvSpPr>
          <p:spPr bwMode="auto">
            <a:xfrm>
              <a:off x="0" y="3727568"/>
              <a:ext cx="3515694" cy="640115"/>
            </a:xfrm>
            <a:prstGeom prst="rect">
              <a:avLst/>
            </a:prstGeom>
            <a:noFill/>
          </p:spPr>
          <p:txBody>
            <a:bodyPr vertOverflow="overflow" horzOverflow="overflow" vert="horz" wrap="square" lIns="91440" tIns="45720" rIns="91440" bIns="45720" numCol="1" spcCol="0" rtlCol="0" fromWordArt="0" anchor="t" anchorCtr="0" forceAA="0" compatLnSpc="0">
              <a:spAutoFit/>
            </a:bodyPr>
            <a:lstStyle/>
            <a:p>
              <a:pPr algn="ctr">
                <a:defRPr/>
              </a:pPr>
              <a:r>
                <a:rPr lang="ru-RU" sz="1800" b="0" i="0" u="none" strike="noStrike" cap="none" spc="0">
                  <a:solidFill>
                    <a:schemeClr val="bg1"/>
                  </a:solidFill>
                  <a:latin typeface="Calibri"/>
                  <a:cs typeface="Calibri"/>
                </a:rPr>
                <a:t>https://git.sual.in/casual/owncloud_bruteforcer</a:t>
              </a:r>
              <a:endParaRPr>
                <a:solidFill>
                  <a:schemeClr val="bg1"/>
                </a:solidFill>
              </a:endParaRPr>
            </a:p>
          </p:txBody>
        </p:sp>
      </p:grpSp>
      <p:pic>
        <p:nvPicPr>
          <p:cNvPr id="3" name="Picture 2">
            <a:extLst>
              <a:ext uri="{FF2B5EF4-FFF2-40B4-BE49-F238E27FC236}">
                <a16:creationId xmlns:a16="http://schemas.microsoft.com/office/drawing/2014/main" id="{05EA1AE0-DB2C-40F3-9AAD-2FCF5EF59471}"/>
              </a:ext>
            </a:extLst>
          </p:cNvPr>
          <p:cNvPicPr>
            <a:picLocks noChangeAspect="1"/>
          </p:cNvPicPr>
          <p:nvPr/>
        </p:nvPicPr>
        <p:blipFill>
          <a:blip r:embed="rId3"/>
          <a:stretch>
            <a:fillRect/>
          </a:stretch>
        </p:blipFill>
        <p:spPr>
          <a:xfrm>
            <a:off x="420537" y="1612196"/>
            <a:ext cx="7455134" cy="3727567"/>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00">
        <p:fade/>
      </p:transition>
    </mc:Choice>
    <mc:Fallback xmlns:w="http://schemas.openxmlformats.org/wordprocessingml/2006/main" xmlns:m="http://schemas.openxmlformats.org/officeDocument/2006/math" xmlns="">
      <p:transition spd="fast" advClick="1">
        <p:fade thruBlk="0"/>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showMasterPhAnim="0">
  <p:cSld name="Slide_4">
    <p:spTree>
      <p:nvGrpSpPr>
        <p:cNvPr id="1" name=""/>
        <p:cNvGrpSpPr/>
        <p:nvPr/>
      </p:nvGrpSpPr>
      <p:grpSpPr bwMode="auto">
        <a:xfrm>
          <a:off x="0" y="0"/>
          <a:ext cx="0" cy="0"/>
          <a:chOff x="0" y="0"/>
          <a:chExt cx="0" cy="0"/>
        </a:xfrm>
      </p:grpSpPr>
      <p:sp>
        <p:nvSpPr>
          <p:cNvPr id="195284349" name="Заголовок 4"/>
          <p:cNvSpPr txBox="1">
            <a:spLocks noGrp="1"/>
          </p:cNvSpPr>
          <p:nvPr>
            <p:ph type="title"/>
          </p:nvPr>
        </p:nvSpPr>
        <p:spPr bwMode="auto">
          <a:xfrm>
            <a:off x="0" y="1087286"/>
            <a:ext cx="12224394" cy="667882"/>
          </a:xfrm>
          <a:prstGeom prst="rect">
            <a:avLst/>
          </a:prstGeom>
          <a:noFill/>
          <a:ln>
            <a:noFill/>
          </a:ln>
          <a:effectLst/>
        </p:spPr>
        <p:txBody>
          <a:bodyPr lIns="0" tIns="0" rIns="0" bIns="0" anchor="t"/>
          <a:lstStyle/>
          <a:p>
            <a:pPr marL="0" algn="ctr">
              <a:lnSpc>
                <a:spcPct val="80000"/>
              </a:lnSpc>
              <a:spcBef>
                <a:spcPts val="0"/>
              </a:spcBef>
              <a:defRPr/>
            </a:pPr>
            <a:r>
              <a:rPr lang="ru-RU" sz="4800" i="0" strike="noStrike" spc="-198">
                <a:solidFill>
                  <a:schemeClr val="bg1"/>
                </a:solidFill>
                <a:latin typeface="TT Positive DemiBold"/>
                <a:cs typeface="TT Positive DemiBold"/>
              </a:rPr>
              <a:t>Выводы</a:t>
            </a:r>
            <a:endParaRPr i="0">
              <a:solidFill>
                <a:schemeClr val="bg1"/>
              </a:solidFill>
            </a:endParaRPr>
          </a:p>
        </p:txBody>
      </p:sp>
      <p:sp>
        <p:nvSpPr>
          <p:cNvPr id="736932935" name="TextBox 13"/>
          <p:cNvSpPr txBox="1"/>
          <p:nvPr/>
        </p:nvSpPr>
        <p:spPr bwMode="auto">
          <a:xfrm>
            <a:off x="900921" y="1891985"/>
            <a:ext cx="10557649" cy="762035"/>
          </a:xfrm>
          <a:prstGeom prst="rect">
            <a:avLst/>
          </a:prstGeom>
          <a:noFill/>
        </p:spPr>
        <p:txBody>
          <a:bodyPr wrap="square" rtlCol="0">
            <a:spAutoFit/>
          </a:bodyPr>
          <a:lstStyle/>
          <a:p>
            <a:pPr marL="261850" indent="-261850">
              <a:lnSpc>
                <a:spcPct val="100000"/>
              </a:lnSpc>
              <a:buFont typeface="Arial"/>
              <a:buChar char="–"/>
              <a:defRPr/>
            </a:pPr>
            <a:r>
              <a:rPr lang="ru-RU" sz="2200" b="0" i="0" u="none" strike="noStrike" cap="none" spc="0">
                <a:solidFill>
                  <a:schemeClr val="bg1"/>
                </a:solidFill>
                <a:latin typeface="TT Positive Ext DemiBold"/>
                <a:cs typeface="TT Positive Ext DemiBold"/>
              </a:rPr>
              <a:t>Что такое OpenSource, виды лицензий и Free Software</a:t>
            </a:r>
          </a:p>
          <a:p>
            <a:pPr>
              <a:lnSpc>
                <a:spcPct val="100000"/>
              </a:lnSpc>
              <a:defRPr/>
            </a:pPr>
            <a:endParaRPr lang="ru-RU" sz="2200" b="0" i="0" u="none" strike="noStrike" cap="none" spc="0">
              <a:solidFill>
                <a:schemeClr val="bg1"/>
              </a:solidFill>
              <a:latin typeface="TT Positive Ext DemiBold"/>
              <a:cs typeface="TT Positive Ext DemiBold"/>
            </a:endParaRPr>
          </a:p>
        </p:txBody>
      </p:sp>
      <p:sp>
        <p:nvSpPr>
          <p:cNvPr id="699303546" name="TextBox 13"/>
          <p:cNvSpPr txBox="1"/>
          <p:nvPr/>
        </p:nvSpPr>
        <p:spPr bwMode="auto">
          <a:xfrm>
            <a:off x="900921" y="2654021"/>
            <a:ext cx="10557397" cy="762035"/>
          </a:xfrm>
          <a:prstGeom prst="rect">
            <a:avLst/>
          </a:prstGeom>
          <a:noFill/>
        </p:spPr>
        <p:txBody>
          <a:bodyPr wrap="square" rtlCol="0">
            <a:spAutoFit/>
          </a:bodyPr>
          <a:lstStyle/>
          <a:p>
            <a:pPr marL="261849" indent="-261849">
              <a:lnSpc>
                <a:spcPct val="100000"/>
              </a:lnSpc>
              <a:buFont typeface="Arial"/>
              <a:buChar char="–"/>
              <a:defRPr/>
            </a:pPr>
            <a:r>
              <a:rPr lang="ru-RU" sz="2200" b="0" i="0" u="none" strike="noStrike" cap="none" spc="0">
                <a:solidFill>
                  <a:schemeClr val="bg1"/>
                </a:solidFill>
                <a:latin typeface="TT Positive Ext DemiBold"/>
                <a:cs typeface="TT Positive Ext DemiBold"/>
              </a:rPr>
              <a:t>Что будет если написать революционный хакерский инструмент</a:t>
            </a:r>
          </a:p>
          <a:p>
            <a:pPr>
              <a:lnSpc>
                <a:spcPct val="100000"/>
              </a:lnSpc>
              <a:defRPr/>
            </a:pPr>
            <a:endParaRPr lang="ru-RU" sz="2200" b="0" i="0" u="none" strike="noStrike" cap="none" spc="0">
              <a:solidFill>
                <a:schemeClr val="bg1"/>
              </a:solidFill>
              <a:latin typeface="TT Positive Ext DemiBold"/>
              <a:cs typeface="TT Positive Ext DemiBold"/>
            </a:endParaRPr>
          </a:p>
        </p:txBody>
      </p:sp>
      <p:sp>
        <p:nvSpPr>
          <p:cNvPr id="2010925902" name="TextBox 13"/>
          <p:cNvSpPr txBox="1"/>
          <p:nvPr/>
        </p:nvSpPr>
        <p:spPr bwMode="auto">
          <a:xfrm>
            <a:off x="900921" y="3416058"/>
            <a:ext cx="10557325" cy="426755"/>
          </a:xfrm>
          <a:prstGeom prst="rect">
            <a:avLst/>
          </a:prstGeom>
          <a:noFill/>
        </p:spPr>
        <p:txBody>
          <a:bodyPr wrap="square" rtlCol="0">
            <a:spAutoFit/>
          </a:bodyPr>
          <a:lstStyle/>
          <a:p>
            <a:pPr marL="261849" indent="-261849">
              <a:lnSpc>
                <a:spcPct val="100000"/>
              </a:lnSpc>
              <a:buFont typeface="Arial"/>
              <a:buChar char="–"/>
              <a:defRPr/>
            </a:pPr>
            <a:r>
              <a:rPr lang="ru-RU" sz="2200" b="0" i="0" u="none" strike="noStrike" cap="none" spc="0">
                <a:solidFill>
                  <a:schemeClr val="bg1"/>
                </a:solidFill>
                <a:latin typeface="TT Positive Ext DemiBold"/>
                <a:cs typeface="TT Positive Ext DemiBold"/>
              </a:rPr>
              <a:t>Как сделать свой первый OpenSource проект, а это:</a:t>
            </a:r>
          </a:p>
        </p:txBody>
      </p:sp>
      <p:sp>
        <p:nvSpPr>
          <p:cNvPr id="606640820" name="TextBox 13"/>
          <p:cNvSpPr txBox="1"/>
          <p:nvPr/>
        </p:nvSpPr>
        <p:spPr bwMode="auto">
          <a:xfrm>
            <a:off x="900921" y="3842813"/>
            <a:ext cx="10557325" cy="426755"/>
          </a:xfrm>
          <a:prstGeom prst="rect">
            <a:avLst/>
          </a:prstGeom>
          <a:noFill/>
        </p:spPr>
        <p:txBody>
          <a:bodyPr wrap="square" rtlCol="0">
            <a:spAutoFit/>
          </a:bodyPr>
          <a:lstStyle/>
          <a:p>
            <a:pPr marL="661899" lvl="1" indent="-261849">
              <a:lnSpc>
                <a:spcPct val="100000"/>
              </a:lnSpc>
              <a:buFont typeface="Arial"/>
              <a:buChar char="–"/>
              <a:defRPr/>
            </a:pPr>
            <a:r>
              <a:rPr lang="ru-RU" sz="2200" b="0" i="0" u="none" strike="noStrike" cap="none" spc="0">
                <a:solidFill>
                  <a:schemeClr val="bg1"/>
                </a:solidFill>
                <a:latin typeface="TT Positive Ext DemiBold"/>
                <a:cs typeface="TT Positive Ext DemiBold"/>
              </a:rPr>
              <a:t>сделать Git репозиторий,</a:t>
            </a:r>
          </a:p>
        </p:txBody>
      </p:sp>
      <p:sp>
        <p:nvSpPr>
          <p:cNvPr id="424483836" name="TextBox 13"/>
          <p:cNvSpPr txBox="1"/>
          <p:nvPr/>
        </p:nvSpPr>
        <p:spPr bwMode="auto">
          <a:xfrm>
            <a:off x="900921" y="4269569"/>
            <a:ext cx="10557361" cy="426755"/>
          </a:xfrm>
          <a:prstGeom prst="rect">
            <a:avLst/>
          </a:prstGeom>
          <a:noFill/>
        </p:spPr>
        <p:txBody>
          <a:bodyPr wrap="square" rtlCol="0">
            <a:spAutoFit/>
          </a:bodyPr>
          <a:lstStyle/>
          <a:p>
            <a:pPr marL="661899" lvl="1" indent="-261849">
              <a:lnSpc>
                <a:spcPct val="100000"/>
              </a:lnSpc>
              <a:buFont typeface="Arial"/>
              <a:buChar char="–"/>
              <a:defRPr/>
            </a:pPr>
            <a:r>
              <a:rPr lang="ru-RU" sz="2200" b="0" i="0" u="none" strike="noStrike" cap="none" spc="0">
                <a:solidFill>
                  <a:schemeClr val="bg1"/>
                </a:solidFill>
                <a:latin typeface="TT Positive Ext DemiBold"/>
                <a:cs typeface="TT Positive Ext DemiBold"/>
              </a:rPr>
              <a:t>составить план разработки,</a:t>
            </a:r>
          </a:p>
        </p:txBody>
      </p:sp>
      <p:sp>
        <p:nvSpPr>
          <p:cNvPr id="558829833" name="TextBox 13"/>
          <p:cNvSpPr txBox="1"/>
          <p:nvPr/>
        </p:nvSpPr>
        <p:spPr bwMode="auto">
          <a:xfrm>
            <a:off x="900921" y="4696326"/>
            <a:ext cx="10557397" cy="426755"/>
          </a:xfrm>
          <a:prstGeom prst="rect">
            <a:avLst/>
          </a:prstGeom>
          <a:noFill/>
        </p:spPr>
        <p:txBody>
          <a:bodyPr wrap="square" rtlCol="0">
            <a:spAutoFit/>
          </a:bodyPr>
          <a:lstStyle/>
          <a:p>
            <a:pPr marL="661899" lvl="1" indent="-261849">
              <a:lnSpc>
                <a:spcPct val="100000"/>
              </a:lnSpc>
              <a:buFont typeface="Arial"/>
              <a:buChar char="–"/>
              <a:defRPr/>
            </a:pPr>
            <a:r>
              <a:rPr lang="ru-RU" sz="2200" b="0" i="0" u="none" strike="noStrike" cap="none" spc="0">
                <a:solidFill>
                  <a:schemeClr val="bg1"/>
                </a:solidFill>
                <a:latin typeface="TT Positive Ext DemiBold"/>
                <a:cs typeface="TT Positive Ext DemiBold"/>
              </a:rPr>
              <a:t>выставить приоритеты для функций программы,</a:t>
            </a:r>
          </a:p>
        </p:txBody>
      </p:sp>
      <p:sp>
        <p:nvSpPr>
          <p:cNvPr id="1885067608" name="TextBox 13"/>
          <p:cNvSpPr txBox="1"/>
          <p:nvPr/>
        </p:nvSpPr>
        <p:spPr bwMode="auto">
          <a:xfrm>
            <a:off x="900921" y="5123081"/>
            <a:ext cx="10557505" cy="426755"/>
          </a:xfrm>
          <a:prstGeom prst="rect">
            <a:avLst/>
          </a:prstGeom>
          <a:noFill/>
        </p:spPr>
        <p:txBody>
          <a:bodyPr wrap="square" rtlCol="0">
            <a:spAutoFit/>
          </a:bodyPr>
          <a:lstStyle/>
          <a:p>
            <a:pPr marL="661899" lvl="1" indent="-261849">
              <a:lnSpc>
                <a:spcPct val="100000"/>
              </a:lnSpc>
              <a:buFont typeface="Arial"/>
              <a:buChar char="–"/>
              <a:defRPr/>
            </a:pPr>
            <a:r>
              <a:rPr lang="ru-RU" sz="2200" b="0" i="0" u="none" strike="noStrike" cap="none" spc="0">
                <a:solidFill>
                  <a:schemeClr val="bg1"/>
                </a:solidFill>
                <a:latin typeface="TT Positive Ext DemiBold"/>
                <a:cs typeface="TT Positive Ext DemiBold"/>
              </a:rPr>
              <a:t>разделить их на самые малые шаги,</a:t>
            </a:r>
          </a:p>
        </p:txBody>
      </p:sp>
      <p:sp>
        <p:nvSpPr>
          <p:cNvPr id="521292782" name="TextBox 13"/>
          <p:cNvSpPr txBox="1"/>
          <p:nvPr/>
        </p:nvSpPr>
        <p:spPr bwMode="auto">
          <a:xfrm>
            <a:off x="900921" y="5549837"/>
            <a:ext cx="10557433" cy="426755"/>
          </a:xfrm>
          <a:prstGeom prst="rect">
            <a:avLst/>
          </a:prstGeom>
          <a:noFill/>
        </p:spPr>
        <p:txBody>
          <a:bodyPr wrap="square" rtlCol="0">
            <a:spAutoFit/>
          </a:bodyPr>
          <a:lstStyle/>
          <a:p>
            <a:pPr marL="661899" lvl="1" indent="-261849">
              <a:lnSpc>
                <a:spcPct val="100000"/>
              </a:lnSpc>
              <a:buFont typeface="Arial"/>
              <a:buChar char="–"/>
              <a:defRPr/>
            </a:pPr>
            <a:r>
              <a:rPr lang="ru-RU" sz="2200" b="0" i="0" u="none" strike="noStrike" cap="none" spc="0">
                <a:solidFill>
                  <a:schemeClr val="bg1"/>
                </a:solidFill>
                <a:latin typeface="TT Positive Ext DemiBold"/>
                <a:cs typeface="TT Positive Ext DemiBold"/>
              </a:rPr>
              <a:t>и начать </a:t>
            </a:r>
            <a:r>
              <a:rPr lang="ru-RU" sz="2200" b="0" i="0" u="none" strike="sngStrike" cap="none" spc="0">
                <a:solidFill>
                  <a:schemeClr val="bg1"/>
                </a:solidFill>
                <a:latin typeface="TT Positive Ext DemiBold"/>
                <a:cs typeface="TT Positive Ext DemiBold"/>
              </a:rPr>
              <a:t>писать</a:t>
            </a:r>
            <a:r>
              <a:rPr lang="ru-RU" sz="2200" b="0" i="0" u="none" strike="noStrike" cap="none" spc="0">
                <a:solidFill>
                  <a:schemeClr val="bg1"/>
                </a:solidFill>
                <a:latin typeface="TT Positive Ext DemiBold"/>
                <a:cs typeface="TT Positive Ext DemiBold"/>
              </a:rPr>
              <a:t> активно гуглить</a:t>
            </a:r>
          </a:p>
        </p:txBody>
      </p:sp>
    </p:spTree>
  </p:cSld>
  <p:clrMapOvr>
    <a:masterClrMapping/>
  </p:clrMapOvr>
  <mc:AlternateContent xmlns:mc="http://schemas.openxmlformats.org/markup-compatibility/2006" xmlns:p14="http://schemas.microsoft.com/office/powerpoint/2010/main">
    <mc:Choice Requires="p14">
      <p:transition p14:dur="200">
        <p:fade/>
      </p:transition>
    </mc:Choice>
    <mc:Fallback xmlns:w="http://schemas.openxmlformats.org/wordprocessingml/2006/main" xmlns:m="http://schemas.openxmlformats.org/officeDocument/2006/math" xmlns="">
      <p:transition spd="fast" advClick="1">
        <p:fade thruBlk="0"/>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0" fill="hold">
                                          <p:stCondLst>
                                            <p:cond delay="0"/>
                                          </p:stCondLst>
                                        </p:cTn>
                                        <p:tgtEl>
                                          <p:spTgt spid="736932935"/>
                                        </p:tgtEl>
                                        <p:attrNameLst>
                                          <p:attrName>style.visibility</p:attrName>
                                        </p:attrNameLst>
                                      </p:cBhvr>
                                      <p:to>
                                        <p:strVal val="visible"/>
                                      </p:to>
                                    </p:set>
                                    <p:animEffect transition="in" filter="fade">
                                      <p:cBhvr>
                                        <p:cTn id="7" dur="200"/>
                                        <p:tgtEl>
                                          <p:spTgt spid="73693293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0" fill="hold">
                                          <p:stCondLst>
                                            <p:cond delay="0"/>
                                          </p:stCondLst>
                                        </p:cTn>
                                        <p:tgtEl>
                                          <p:spTgt spid="699303546"/>
                                        </p:tgtEl>
                                        <p:attrNameLst>
                                          <p:attrName>style.visibility</p:attrName>
                                        </p:attrNameLst>
                                      </p:cBhvr>
                                      <p:to>
                                        <p:strVal val="visible"/>
                                      </p:to>
                                    </p:set>
                                    <p:animEffect transition="in" filter="fade">
                                      <p:cBhvr>
                                        <p:cTn id="12" dur="200"/>
                                        <p:tgtEl>
                                          <p:spTgt spid="69930354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0" fill="hold">
                                          <p:stCondLst>
                                            <p:cond delay="0"/>
                                          </p:stCondLst>
                                        </p:cTn>
                                        <p:tgtEl>
                                          <p:spTgt spid="2010925902"/>
                                        </p:tgtEl>
                                        <p:attrNameLst>
                                          <p:attrName>style.visibility</p:attrName>
                                        </p:attrNameLst>
                                      </p:cBhvr>
                                      <p:to>
                                        <p:strVal val="visible"/>
                                      </p:to>
                                    </p:set>
                                    <p:animEffect transition="in" filter="fade">
                                      <p:cBhvr>
                                        <p:cTn id="17" dur="200"/>
                                        <p:tgtEl>
                                          <p:spTgt spid="201092590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0" fill="hold">
                                          <p:stCondLst>
                                            <p:cond delay="0"/>
                                          </p:stCondLst>
                                        </p:cTn>
                                        <p:tgtEl>
                                          <p:spTgt spid="606640820"/>
                                        </p:tgtEl>
                                        <p:attrNameLst>
                                          <p:attrName>style.visibility</p:attrName>
                                        </p:attrNameLst>
                                      </p:cBhvr>
                                      <p:to>
                                        <p:strVal val="visible"/>
                                      </p:to>
                                    </p:set>
                                    <p:animEffect transition="in" filter="fade">
                                      <p:cBhvr>
                                        <p:cTn id="22" dur="200"/>
                                        <p:tgtEl>
                                          <p:spTgt spid="60664082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0" fill="hold">
                                          <p:stCondLst>
                                            <p:cond delay="0"/>
                                          </p:stCondLst>
                                        </p:cTn>
                                        <p:tgtEl>
                                          <p:spTgt spid="424483836"/>
                                        </p:tgtEl>
                                        <p:attrNameLst>
                                          <p:attrName>style.visibility</p:attrName>
                                        </p:attrNameLst>
                                      </p:cBhvr>
                                      <p:to>
                                        <p:strVal val="visible"/>
                                      </p:to>
                                    </p:set>
                                    <p:animEffect transition="in" filter="fade">
                                      <p:cBhvr>
                                        <p:cTn id="27" dur="200"/>
                                        <p:tgtEl>
                                          <p:spTgt spid="424483836"/>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0" fill="hold">
                                          <p:stCondLst>
                                            <p:cond delay="0"/>
                                          </p:stCondLst>
                                        </p:cTn>
                                        <p:tgtEl>
                                          <p:spTgt spid="558829833"/>
                                        </p:tgtEl>
                                        <p:attrNameLst>
                                          <p:attrName>style.visibility</p:attrName>
                                        </p:attrNameLst>
                                      </p:cBhvr>
                                      <p:to>
                                        <p:strVal val="visible"/>
                                      </p:to>
                                    </p:set>
                                    <p:animEffect transition="in" filter="fade">
                                      <p:cBhvr>
                                        <p:cTn id="32" dur="200"/>
                                        <p:tgtEl>
                                          <p:spTgt spid="55882983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0" fill="hold">
                                          <p:stCondLst>
                                            <p:cond delay="0"/>
                                          </p:stCondLst>
                                        </p:cTn>
                                        <p:tgtEl>
                                          <p:spTgt spid="1885067608"/>
                                        </p:tgtEl>
                                        <p:attrNameLst>
                                          <p:attrName>style.visibility</p:attrName>
                                        </p:attrNameLst>
                                      </p:cBhvr>
                                      <p:to>
                                        <p:strVal val="visible"/>
                                      </p:to>
                                    </p:set>
                                    <p:animEffect transition="in" filter="fade">
                                      <p:cBhvr>
                                        <p:cTn id="37" dur="200"/>
                                        <p:tgtEl>
                                          <p:spTgt spid="1885067608"/>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0" fill="hold">
                                          <p:stCondLst>
                                            <p:cond delay="0"/>
                                          </p:stCondLst>
                                        </p:cTn>
                                        <p:tgtEl>
                                          <p:spTgt spid="521292782"/>
                                        </p:tgtEl>
                                        <p:attrNameLst>
                                          <p:attrName>style.visibility</p:attrName>
                                        </p:attrNameLst>
                                      </p:cBhvr>
                                      <p:to>
                                        <p:strVal val="visible"/>
                                      </p:to>
                                    </p:set>
                                    <p:animEffect transition="in" filter="fade">
                                      <p:cBhvr>
                                        <p:cTn id="42" dur="200"/>
                                        <p:tgtEl>
                                          <p:spTgt spid="5212927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showMasterPhAnim="0">
  <p:cSld name="Slide_4">
    <p:spTree>
      <p:nvGrpSpPr>
        <p:cNvPr id="1" name=""/>
        <p:cNvGrpSpPr/>
        <p:nvPr/>
      </p:nvGrpSpPr>
      <p:grpSpPr bwMode="auto">
        <a:xfrm>
          <a:off x="0" y="0"/>
          <a:ext cx="0" cy="0"/>
          <a:chOff x="0" y="0"/>
          <a:chExt cx="0" cy="0"/>
        </a:xfrm>
      </p:grpSpPr>
      <p:sp>
        <p:nvSpPr>
          <p:cNvPr id="370565662" name="Заголовок 4"/>
          <p:cNvSpPr txBox="1">
            <a:spLocks noGrp="1"/>
          </p:cNvSpPr>
          <p:nvPr>
            <p:ph type="title"/>
          </p:nvPr>
        </p:nvSpPr>
        <p:spPr bwMode="auto">
          <a:xfrm>
            <a:off x="0" y="1426457"/>
            <a:ext cx="12224395" cy="870918"/>
          </a:xfrm>
          <a:prstGeom prst="rect">
            <a:avLst/>
          </a:prstGeom>
          <a:noFill/>
          <a:ln>
            <a:noFill/>
          </a:ln>
          <a:effectLst/>
        </p:spPr>
        <p:txBody>
          <a:bodyPr vertOverflow="overflow" horzOverflow="overflow" vert="horz" wrap="square" lIns="0" tIns="0" rIns="0" bIns="0" numCol="1" spcCol="0" rtlCol="0" fromWordArt="0" anchor="t" anchorCtr="0" forceAA="0" compatLnSpc="0">
            <a:normAutofit fontScale="90000"/>
          </a:bodyPr>
          <a:lstStyle/>
          <a:p>
            <a:pPr marL="0" algn="ctr">
              <a:lnSpc>
                <a:spcPct val="80000"/>
              </a:lnSpc>
              <a:spcBef>
                <a:spcPts val="0"/>
              </a:spcBef>
              <a:defRPr/>
            </a:pPr>
            <a:r>
              <a:rPr lang="ru-RU" sz="7200" b="0" i="0" u="none" strike="noStrike" cap="none" spc="-198">
                <a:solidFill>
                  <a:schemeClr val="bg1"/>
                </a:solidFill>
                <a:latin typeface="TT Positive DemiBold"/>
                <a:cs typeface="TT Positive DemiBold"/>
              </a:rPr>
              <a:t>Community track блиц</a:t>
            </a:r>
            <a:endParaRPr sz="7200" i="0">
              <a:solidFill>
                <a:schemeClr val="bg1"/>
              </a:solidFill>
            </a:endParaRPr>
          </a:p>
        </p:txBody>
      </p:sp>
      <p:sp>
        <p:nvSpPr>
          <p:cNvPr id="1948901432" name="TextBox 13"/>
          <p:cNvSpPr txBox="1"/>
          <p:nvPr/>
        </p:nvSpPr>
        <p:spPr bwMode="auto">
          <a:xfrm>
            <a:off x="883383" y="2812736"/>
            <a:ext cx="10551420" cy="822996"/>
          </a:xfrm>
          <a:prstGeom prst="rect">
            <a:avLst/>
          </a:prstGeom>
          <a:noFill/>
        </p:spPr>
        <p:txBody>
          <a:bodyPr wrap="square" rtlCol="0">
            <a:spAutoFit/>
          </a:bodyPr>
          <a:lstStyle/>
          <a:p>
            <a:pPr marL="327936" indent="-327936">
              <a:buAutoNum type="arabicPeriod"/>
              <a:defRPr/>
            </a:pPr>
            <a:r>
              <a:rPr lang="ru-RU" sz="2400" b="0" i="0" u="none" strike="noStrike" cap="none" spc="0">
                <a:solidFill>
                  <a:schemeClr val="bg1"/>
                </a:solidFill>
                <a:latin typeface="TT Positive Ext DemiBold"/>
                <a:cs typeface="TT Positive Ext DemiBold"/>
              </a:rPr>
              <a:t>Чего не хватает в современных профессиональных сообществах?</a:t>
            </a:r>
            <a:endParaRPr sz="2400" b="0" i="0" u="none" strike="noStrike" cap="none" spc="0">
              <a:solidFill>
                <a:schemeClr val="bg1"/>
              </a:solidFill>
              <a:latin typeface="TT Positive Ext DemiBold"/>
              <a:cs typeface="TT Positive Ext DemiBold"/>
            </a:endParaRPr>
          </a:p>
          <a:p>
            <a:pPr marL="327935" indent="-327935">
              <a:buAutoNum type="arabicPeriod"/>
              <a:defRPr/>
            </a:pPr>
            <a:endParaRPr sz="2400" b="0" i="0" u="none" strike="noStrike" cap="none" spc="0">
              <a:solidFill>
                <a:schemeClr val="bg1"/>
              </a:solidFill>
              <a:latin typeface="TT Positive Ext DemiBold"/>
              <a:cs typeface="TT Positive Ext DemiBold"/>
            </a:endParaRPr>
          </a:p>
        </p:txBody>
      </p:sp>
      <p:sp>
        <p:nvSpPr>
          <p:cNvPr id="46969570" name="TextBox 13"/>
          <p:cNvSpPr txBox="1"/>
          <p:nvPr/>
        </p:nvSpPr>
        <p:spPr bwMode="auto">
          <a:xfrm>
            <a:off x="883383" y="3635732"/>
            <a:ext cx="10551780" cy="1188756"/>
          </a:xfrm>
          <a:prstGeom prst="rect">
            <a:avLst/>
          </a:prstGeom>
          <a:noFill/>
        </p:spPr>
        <p:txBody>
          <a:bodyPr wrap="square" rtlCol="0">
            <a:spAutoFit/>
          </a:bodyPr>
          <a:lstStyle/>
          <a:p>
            <a:pPr marL="360000" marR="0" indent="-360000">
              <a:defRPr/>
            </a:pPr>
            <a:r>
              <a:rPr lang="ru-RU" sz="2400" b="0" i="0" u="none" strike="noStrike" cap="none" spc="0">
                <a:solidFill>
                  <a:schemeClr val="bg1"/>
                </a:solidFill>
                <a:latin typeface="TT Positive Ext DemiBold"/>
                <a:cs typeface="TT Positive Ext DemiBold"/>
              </a:rPr>
              <a:t>2. Представь, что проекты, которые ты описал в докладе не были созданы. Как бы ты решал исходную задачу?</a:t>
            </a:r>
            <a:endParaRPr sz="2400" b="0" i="0" u="none" strike="noStrike" cap="none" spc="0">
              <a:solidFill>
                <a:schemeClr val="bg1"/>
              </a:solidFill>
              <a:latin typeface="TT Positive Ext DemiBold"/>
              <a:cs typeface="TT Positive Ext DemiBold"/>
            </a:endParaRPr>
          </a:p>
          <a:p>
            <a:pPr marL="360000" marR="0" indent="-360000">
              <a:defRPr/>
            </a:pPr>
            <a:endParaRPr sz="2400" b="0" i="0" u="none" strike="noStrike" cap="none" spc="0">
              <a:solidFill>
                <a:schemeClr val="bg1"/>
              </a:solidFill>
              <a:latin typeface="TT Positive Ext DemiBold"/>
              <a:cs typeface="TT Positive Ext DemiBold"/>
            </a:endParaRPr>
          </a:p>
        </p:txBody>
      </p:sp>
      <p:sp>
        <p:nvSpPr>
          <p:cNvPr id="1727875149" name="TextBox 13"/>
          <p:cNvSpPr txBox="1"/>
          <p:nvPr/>
        </p:nvSpPr>
        <p:spPr bwMode="auto">
          <a:xfrm>
            <a:off x="883383" y="4824488"/>
            <a:ext cx="10551564" cy="822996"/>
          </a:xfrm>
          <a:prstGeom prst="rect">
            <a:avLst/>
          </a:prstGeom>
          <a:noFill/>
        </p:spPr>
        <p:txBody>
          <a:bodyPr wrap="square" rtlCol="0">
            <a:spAutoFit/>
          </a:bodyPr>
          <a:lstStyle/>
          <a:p>
            <a:pPr marL="360000" marR="0" indent="-360000">
              <a:defRPr/>
            </a:pPr>
            <a:r>
              <a:rPr lang="ru-RU" sz="2400" b="0" i="0" u="none" strike="noStrike" cap="none" spc="0">
                <a:solidFill>
                  <a:schemeClr val="bg1"/>
                </a:solidFill>
                <a:latin typeface="TT Positive Ext DemiBold"/>
                <a:cs typeface="TT Positive Ext DemiBold"/>
              </a:rPr>
              <a:t>3. Какой open source проект тебе хотелось бы создать если будет больше времени/ресурсов?</a:t>
            </a:r>
            <a:endParaRPr sz="2400" b="0" i="0" u="none" strike="noStrike" cap="none" spc="0">
              <a:solidFill>
                <a:schemeClr val="bg1"/>
              </a:solidFill>
              <a:latin typeface="TT Positive Ext DemiBold"/>
              <a:cs typeface="TT Positive Ext DemiBold"/>
            </a:endParaRPr>
          </a:p>
        </p:txBody>
      </p:sp>
    </p:spTree>
  </p:cSld>
  <p:clrMapOvr>
    <a:masterClrMapping/>
  </p:clrMapOvr>
  <mc:AlternateContent xmlns:mc="http://schemas.openxmlformats.org/markup-compatibility/2006" xmlns:p14="http://schemas.microsoft.com/office/powerpoint/2010/main">
    <mc:Choice Requires="p14">
      <p:transition p14:dur="200">
        <p:fade/>
      </p:transition>
    </mc:Choice>
    <mc:Fallback xmlns:w="http://schemas.openxmlformats.org/wordprocessingml/2006/main" xmlns:m="http://schemas.openxmlformats.org/officeDocument/2006/math" xmlns="">
      <p:transition spd="fast" advClick="1">
        <p:fade thruBlk="0"/>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0" fill="hold">
                                          <p:stCondLst>
                                            <p:cond delay="0"/>
                                          </p:stCondLst>
                                        </p:cTn>
                                        <p:tgtEl>
                                          <p:spTgt spid="1948901432"/>
                                        </p:tgtEl>
                                        <p:attrNameLst>
                                          <p:attrName>style.visibility</p:attrName>
                                        </p:attrNameLst>
                                      </p:cBhvr>
                                      <p:to>
                                        <p:strVal val="visible"/>
                                      </p:to>
                                    </p:set>
                                    <p:animEffect transition="in" filter="fade">
                                      <p:cBhvr>
                                        <p:cTn id="7" dur="200"/>
                                        <p:tgtEl>
                                          <p:spTgt spid="194890143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0" fill="hold">
                                          <p:stCondLst>
                                            <p:cond delay="0"/>
                                          </p:stCondLst>
                                        </p:cTn>
                                        <p:tgtEl>
                                          <p:spTgt spid="46969570"/>
                                        </p:tgtEl>
                                        <p:attrNameLst>
                                          <p:attrName>style.visibility</p:attrName>
                                        </p:attrNameLst>
                                      </p:cBhvr>
                                      <p:to>
                                        <p:strVal val="visible"/>
                                      </p:to>
                                    </p:set>
                                    <p:animEffect transition="in" filter="fade">
                                      <p:cBhvr>
                                        <p:cTn id="12" dur="200"/>
                                        <p:tgtEl>
                                          <p:spTgt spid="4696957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0" fill="hold">
                                          <p:stCondLst>
                                            <p:cond delay="0"/>
                                          </p:stCondLst>
                                        </p:cTn>
                                        <p:tgtEl>
                                          <p:spTgt spid="1727875149"/>
                                        </p:tgtEl>
                                        <p:attrNameLst>
                                          <p:attrName>style.visibility</p:attrName>
                                        </p:attrNameLst>
                                      </p:cBhvr>
                                      <p:to>
                                        <p:strVal val="visible"/>
                                      </p:to>
                                    </p:set>
                                    <p:animEffect transition="in" filter="fade">
                                      <p:cBhvr>
                                        <p:cTn id="17" dur="200"/>
                                        <p:tgtEl>
                                          <p:spTgt spid="17278751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277438779" name="Picture 277438778"/>
          <p:cNvPicPr>
            <a:picLocks noChangeAspect="1"/>
          </p:cNvPicPr>
          <p:nvPr/>
        </p:nvPicPr>
        <p:blipFill>
          <a:blip r:embed="rId2"/>
          <a:stretch/>
        </p:blipFill>
        <p:spPr bwMode="auto">
          <a:xfrm>
            <a:off x="427530" y="1224781"/>
            <a:ext cx="8525998" cy="4951968"/>
          </a:xfrm>
          <a:prstGeom prst="rect">
            <a:avLst/>
          </a:prstGeom>
        </p:spPr>
      </p:pic>
      <p:pic>
        <p:nvPicPr>
          <p:cNvPr id="999776764" name="Picture 999776763"/>
          <p:cNvPicPr>
            <a:picLocks noChangeAspect="1"/>
          </p:cNvPicPr>
          <p:nvPr/>
        </p:nvPicPr>
        <p:blipFill>
          <a:blip r:embed="rId3"/>
          <a:stretch/>
        </p:blipFill>
        <p:spPr bwMode="auto">
          <a:xfrm>
            <a:off x="9197296" y="1224781"/>
            <a:ext cx="2553988" cy="2553988"/>
          </a:xfrm>
          <a:prstGeom prst="rect">
            <a:avLst/>
          </a:prstGeom>
        </p:spPr>
      </p:pic>
      <p:sp>
        <p:nvSpPr>
          <p:cNvPr id="307813060" name="TextBox 307813059"/>
          <p:cNvSpPr txBox="1"/>
          <p:nvPr/>
        </p:nvSpPr>
        <p:spPr bwMode="auto">
          <a:xfrm>
            <a:off x="9167458" y="3731925"/>
            <a:ext cx="2607987" cy="365795"/>
          </a:xfrm>
          <a:prstGeom prst="rect">
            <a:avLst/>
          </a:prstGeom>
          <a:noFill/>
        </p:spPr>
        <p:txBody>
          <a:bodyPr vertOverflow="overflow" horzOverflow="overflow" vert="horz" wrap="square" lIns="91440" tIns="45720" rIns="91440" bIns="45720" numCol="1" spcCol="0" rtlCol="0" fromWordArt="0" anchor="t" anchorCtr="0" forceAA="0" compatLnSpc="0">
            <a:spAutoFit/>
          </a:bodyPr>
          <a:lstStyle/>
          <a:p>
            <a:pPr algn="ctr">
              <a:defRPr/>
            </a:pPr>
            <a:r>
              <a:rPr>
                <a:solidFill>
                  <a:schemeClr val="bg1"/>
                </a:solidFill>
              </a:rPr>
              <a:t>License</a:t>
            </a:r>
          </a:p>
        </p:txBody>
      </p:sp>
    </p:spTree>
  </p:cSld>
  <p:clrMapOvr>
    <a:masterClrMapping/>
  </p:clrMapOvr>
  <mc:AlternateContent xmlns:mc="http://schemas.openxmlformats.org/markup-compatibility/2006" xmlns:p14="http://schemas.microsoft.com/office/powerpoint/2010/main">
    <mc:Choice Requires="p14">
      <p:transition p14:dur="200">
        <p:fade/>
      </p:transition>
    </mc:Choice>
    <mc:Fallback xmlns:w="http://schemas.openxmlformats.org/wordprocessingml/2006/main" xmlns:m="http://schemas.openxmlformats.org/officeDocument/2006/math" xmlns="">
      <p:transition spd="fast" advClick="1">
        <p:fade thruBlk="0"/>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showMasterPhAnim="0">
  <p:cSld name="Slide_4">
    <p:spTree>
      <p:nvGrpSpPr>
        <p:cNvPr id="1" name=""/>
        <p:cNvGrpSpPr/>
        <p:nvPr/>
      </p:nvGrpSpPr>
      <p:grpSpPr bwMode="auto">
        <a:xfrm>
          <a:off x="0" y="0"/>
          <a:ext cx="0" cy="0"/>
          <a:chOff x="0" y="0"/>
          <a:chExt cx="0" cy="0"/>
        </a:xfrm>
      </p:grpSpPr>
      <p:sp>
        <p:nvSpPr>
          <p:cNvPr id="1253962908" name="TextBox 13"/>
          <p:cNvSpPr txBox="1"/>
          <p:nvPr/>
        </p:nvSpPr>
        <p:spPr bwMode="auto">
          <a:xfrm>
            <a:off x="0" y="916940"/>
            <a:ext cx="12294036" cy="6454878"/>
          </a:xfrm>
          <a:prstGeom prst="rect">
            <a:avLst/>
          </a:prstGeom>
          <a:noFill/>
        </p:spPr>
        <p:txBody>
          <a:bodyPr vertOverflow="overflow" horzOverflow="overflow" vert="horz" wrap="square" lIns="91440" tIns="45720" rIns="91440" bIns="45720" numCol="2" spcCol="0" rtlCol="0" fromWordArt="0" anchor="t" anchorCtr="0" forceAA="0" compatLnSpc="0">
            <a:normAutofit/>
          </a:bodyPr>
          <a:lstStyle/>
          <a:p>
            <a:pPr>
              <a:defRPr/>
            </a:pPr>
            <a:r>
              <a:rPr lang="ru-RU" sz="900" b="1" i="0" u="none" strike="noStrike" cap="none" spc="0">
                <a:solidFill>
                  <a:schemeClr val="bg1"/>
                </a:solidFill>
                <a:latin typeface="TT Positive Ext DemiBold"/>
                <a:cs typeface="TT Positive Ext DemiBold"/>
              </a:rPr>
              <a:t>https://choosealicense.com/</a:t>
            </a:r>
          </a:p>
          <a:p>
            <a:pPr>
              <a:defRPr/>
            </a:pPr>
            <a:r>
              <a:rPr lang="ru-RU" sz="900" b="1" i="0" u="none" strike="noStrike" cap="none" spc="0">
                <a:solidFill>
                  <a:schemeClr val="bg1"/>
                </a:solidFill>
                <a:latin typeface="TT Positive Ext DemiBold"/>
                <a:cs typeface="TT Positive Ext DemiBold"/>
              </a:rPr>
              <a:t>https://www.youtube.com/watch?v=B5GF3ror7WI</a:t>
            </a:r>
          </a:p>
          <a:p>
            <a:pPr>
              <a:defRPr/>
            </a:pPr>
            <a:r>
              <a:rPr lang="ru-RU" sz="900" b="1" i="0" u="none" strike="noStrike" cap="none" spc="0">
                <a:solidFill>
                  <a:schemeClr val="bg1"/>
                </a:solidFill>
                <a:latin typeface="TT Positive Ext DemiBold"/>
                <a:cs typeface="TT Positive Ext DemiBold"/>
              </a:rPr>
              <a:t>https://ru.wikipedia.org/wiki/%D0%9E%D1%82%D0%BA%D1%80%D1%8B%D1%82%D0%BE%D0%B5_%D0%BF%D1%80%D0%BE%D0%B3%D1%80%D0%B0%D0%BC%D0%BC%D0%BD%D0%BE%D0%B5_%D0%BE%D0%B1%D0%B5%D1%81%D0%BF%D0%B5%D1%87%D0%B5%D0%BD%D0%B8%D0%B5</a:t>
            </a:r>
          </a:p>
          <a:p>
            <a:pPr>
              <a:defRPr/>
            </a:pPr>
            <a:r>
              <a:rPr lang="ru-RU" sz="900" b="1" i="0" u="none" strike="noStrike" cap="none" spc="0">
                <a:solidFill>
                  <a:schemeClr val="bg1"/>
                </a:solidFill>
                <a:latin typeface="TT Positive Ext DemiBold"/>
                <a:cs typeface="TT Positive Ext DemiBold"/>
              </a:rPr>
              <a:t>https://stackoverflow.com/questions/3902754/mit-vs-gpl-license</a:t>
            </a:r>
          </a:p>
          <a:p>
            <a:pPr>
              <a:defRPr/>
            </a:pPr>
            <a:r>
              <a:rPr lang="ru-RU" sz="900" b="1" i="0" u="none" strike="noStrike" cap="none" spc="0">
                <a:solidFill>
                  <a:schemeClr val="bg1"/>
                </a:solidFill>
                <a:latin typeface="TT Positive Ext DemiBold"/>
                <a:cs typeface="TT Positive Ext DemiBold"/>
              </a:rPr>
              <a:t>https://www.gnu.org/philosophy/open-source-misses-the-point.html</a:t>
            </a:r>
          </a:p>
          <a:p>
            <a:pPr>
              <a:defRPr/>
            </a:pPr>
            <a:r>
              <a:rPr lang="ru-RU" sz="900" b="1" i="0" u="none" strike="noStrike" cap="none" spc="0">
                <a:solidFill>
                  <a:schemeClr val="bg1"/>
                </a:solidFill>
                <a:latin typeface="TT Positive Ext DemiBold"/>
                <a:cs typeface="TT Positive Ext DemiBold"/>
              </a:rPr>
              <a:t>https://dev.to/opensauced/open-source-101-a-beginners-guide-to-getting-started-37fb</a:t>
            </a:r>
          </a:p>
          <a:p>
            <a:pPr>
              <a:defRPr/>
            </a:pPr>
            <a:r>
              <a:rPr lang="ru-RU" sz="900" b="1" i="0" u="none" strike="noStrike" cap="none" spc="0">
                <a:solidFill>
                  <a:schemeClr val="bg1"/>
                </a:solidFill>
                <a:latin typeface="TT Positive Ext DemiBold"/>
                <a:cs typeface="TT Positive Ext DemiBold"/>
              </a:rPr>
              <a:t>https://ru.wikipedia.org/wiki/%D0%9F%D1%80%D0%BE%D0%BF%D1%80%D0%B8%D0%B5%D1%82%D0%B0%D1%80%D0%BD%D0%BE%D0%B5_%D0%BF%D1%80%D0%BE%D0%B3%D1%80%D0%B0%D0%BC%D0%BC%D0%BD%D0%BE%D0%B5_%D0%BE%D0%B1%D0%B5%D1%81%D0%BF%D0%B5%D1%87%D0%B5%D0%BD%D0%B8%D0%B5</a:t>
            </a:r>
          </a:p>
          <a:p>
            <a:pPr>
              <a:defRPr/>
            </a:pPr>
            <a:r>
              <a:rPr lang="ru-RU" sz="900" b="1" i="0" u="none" strike="noStrike" cap="none" spc="0">
                <a:solidFill>
                  <a:schemeClr val="bg1"/>
                </a:solidFill>
                <a:latin typeface="TT Positive Ext DemiBold"/>
                <a:cs typeface="TT Positive Ext DemiBold"/>
              </a:rPr>
              <a:t>https://www.gnu.org/proprietary/proprietary.html</a:t>
            </a:r>
          </a:p>
          <a:p>
            <a:pPr>
              <a:defRPr/>
            </a:pPr>
            <a:r>
              <a:rPr lang="ru-RU" sz="900" b="1" i="0" u="none" strike="noStrike" cap="none" spc="0">
                <a:solidFill>
                  <a:schemeClr val="bg1"/>
                </a:solidFill>
                <a:latin typeface="TT Positive Ext DemiBold"/>
                <a:cs typeface="TT Positive Ext DemiBold"/>
              </a:rPr>
              <a:t>https://www.gnu.org/philosophy/open-source-misses-the-point.html</a:t>
            </a:r>
          </a:p>
          <a:p>
            <a:pPr>
              <a:defRPr/>
            </a:pPr>
            <a:r>
              <a:rPr lang="ru-RU" sz="900" b="1" i="0" u="none" strike="noStrike" cap="none" spc="0">
                <a:solidFill>
                  <a:schemeClr val="bg1"/>
                </a:solidFill>
                <a:latin typeface="TT Positive Ext DemiBold"/>
                <a:cs typeface="TT Positive Ext DemiBold"/>
              </a:rPr>
              <a:t>https://www.gnu.org/philosophy/free-sw.html</a:t>
            </a:r>
          </a:p>
          <a:p>
            <a:pPr>
              <a:defRPr/>
            </a:pPr>
            <a:r>
              <a:rPr lang="ru-RU" sz="900" b="1" i="0" u="none" strike="noStrike" cap="none" spc="0">
                <a:solidFill>
                  <a:schemeClr val="bg1"/>
                </a:solidFill>
                <a:latin typeface="TT Positive Ext DemiBold"/>
                <a:cs typeface="TT Positive Ext DemiBold"/>
              </a:rPr>
              <a:t>https://www.quora.com/What-are-examples-of-open-source-software-that-are-not-free-software</a:t>
            </a:r>
          </a:p>
          <a:p>
            <a:pPr>
              <a:defRPr/>
            </a:pPr>
            <a:r>
              <a:rPr lang="ru-RU" sz="900" b="1" i="0" u="none" strike="noStrike" cap="none" spc="0">
                <a:solidFill>
                  <a:schemeClr val="bg1"/>
                </a:solidFill>
                <a:latin typeface="TT Positive Ext DemiBold"/>
                <a:cs typeface="TT Positive Ext DemiBold"/>
              </a:rPr>
              <a:t>https://opensource.guide/starting-a-project/</a:t>
            </a:r>
          </a:p>
          <a:p>
            <a:pPr>
              <a:defRPr/>
            </a:pPr>
            <a:r>
              <a:rPr lang="ru-RU" sz="900" b="1" i="0" u="none" strike="noStrike" cap="none" spc="0">
                <a:solidFill>
                  <a:schemeClr val="bg1"/>
                </a:solidFill>
                <a:latin typeface="TT Positive Ext DemiBold"/>
                <a:cs typeface="TT Positive Ext DemiBold"/>
              </a:rPr>
              <a:t>https://www.makeareadme.com/</a:t>
            </a:r>
          </a:p>
          <a:p>
            <a:pPr>
              <a:defRPr/>
            </a:pPr>
            <a:r>
              <a:rPr lang="ru-RU" sz="900" b="1" i="0" u="none" strike="noStrike" cap="none" spc="0">
                <a:solidFill>
                  <a:schemeClr val="bg1"/>
                </a:solidFill>
                <a:latin typeface="TT Positive Ext DemiBold"/>
                <a:cs typeface="TT Positive Ext DemiBold"/>
              </a:rPr>
              <a:t>https://gist.github.com/PurpleBooth/109311bb0361f32d87a2</a:t>
            </a:r>
          </a:p>
          <a:p>
            <a:pPr>
              <a:defRPr/>
            </a:pPr>
            <a:r>
              <a:rPr lang="ru-RU" sz="900" b="1" i="0" u="none" strike="noStrike" cap="none" spc="0">
                <a:solidFill>
                  <a:schemeClr val="bg1"/>
                </a:solidFill>
                <a:latin typeface="TT Positive Ext DemiBold"/>
                <a:cs typeface="TT Positive Ext DemiBold"/>
              </a:rPr>
              <a:t>https://darknetdiaries.com/transcript/111/</a:t>
            </a:r>
          </a:p>
          <a:p>
            <a:pPr>
              <a:defRPr/>
            </a:pPr>
            <a:r>
              <a:rPr lang="ru-RU" sz="900" b="1" i="0" u="none" strike="noStrike" cap="none" spc="0">
                <a:solidFill>
                  <a:schemeClr val="bg1"/>
                </a:solidFill>
                <a:latin typeface="TT Positive Ext DemiBold"/>
                <a:cs typeface="TT Positive Ext DemiBold"/>
              </a:rPr>
              <a:t>https://www.infosecinstitute.com/resources/malware-analysis/malware-as-a-service/</a:t>
            </a:r>
          </a:p>
          <a:p>
            <a:pPr>
              <a:defRPr/>
            </a:pPr>
            <a:r>
              <a:rPr lang="ru-RU" sz="900" b="1" i="0" u="none" strike="noStrike" cap="none" spc="0">
                <a:solidFill>
                  <a:schemeClr val="bg1"/>
                </a:solidFill>
                <a:latin typeface="TT Positive Ext DemiBold"/>
                <a:cs typeface="TT Positive Ext DemiBold"/>
              </a:rPr>
              <a:t>https://habr.com/ru/articles/727464/</a:t>
            </a:r>
          </a:p>
          <a:p>
            <a:pPr>
              <a:defRPr/>
            </a:pPr>
            <a:r>
              <a:rPr lang="ru-RU" sz="900" b="1" i="0" u="none" strike="noStrike" cap="none" spc="0">
                <a:solidFill>
                  <a:schemeClr val="bg1"/>
                </a:solidFill>
                <a:latin typeface="TT Positive Ext DemiBold"/>
                <a:cs typeface="TT Positive Ext DemiBold"/>
              </a:rPr>
              <a:t>https://www.labirint.ru/books/495586/</a:t>
            </a:r>
          </a:p>
          <a:p>
            <a:pPr>
              <a:defRPr/>
            </a:pPr>
            <a:r>
              <a:rPr lang="ru-RU" sz="900" b="1" i="0" u="none" strike="noStrike" cap="none" spc="0">
                <a:solidFill>
                  <a:schemeClr val="bg1"/>
                </a:solidFill>
                <a:latin typeface="TT Positive Ext DemiBold"/>
                <a:cs typeface="TT Positive Ext DemiBold"/>
              </a:rPr>
              <a:t>чатик standoff365</a:t>
            </a:r>
          </a:p>
          <a:p>
            <a:pPr>
              <a:defRPr/>
            </a:pPr>
            <a:r>
              <a:rPr lang="ru-RU" sz="900" b="1" i="0" u="none" strike="noStrike" cap="none" spc="0">
                <a:solidFill>
                  <a:schemeClr val="bg1"/>
                </a:solidFill>
                <a:latin typeface="TT Positive Ext DemiBold"/>
                <a:cs typeface="TT Positive Ext DemiBold"/>
              </a:rPr>
              <a:t>https://cleverics.ru/digital/2012/05/cult-of-done/</a:t>
            </a:r>
          </a:p>
          <a:p>
            <a:pPr>
              <a:defRPr/>
            </a:pPr>
            <a:r>
              <a:rPr lang="ru-RU" sz="900" b="1" i="0" u="none" strike="noStrike" cap="none" spc="0">
                <a:solidFill>
                  <a:schemeClr val="bg1"/>
                </a:solidFill>
                <a:latin typeface="TT Positive Ext DemiBold"/>
                <a:cs typeface="TT Positive Ext DemiBold"/>
              </a:rPr>
              <a:t>https://www.youtube.com/watch?v=bJQj1uKtnus</a:t>
            </a:r>
          </a:p>
          <a:p>
            <a:pPr>
              <a:defRPr/>
            </a:pPr>
            <a:r>
              <a:rPr lang="ru-RU" sz="900" b="1" i="0" u="none" strike="noStrike" cap="none" spc="0">
                <a:solidFill>
                  <a:schemeClr val="bg1"/>
                </a:solidFill>
                <a:latin typeface="TT Positive Ext DemiBold"/>
                <a:cs typeface="TT Positive Ext DemiBold"/>
              </a:rPr>
              <a:t>https://kata.academy/article/kak-pravilno-guglit-programmistu</a:t>
            </a:r>
          </a:p>
          <a:p>
            <a:pPr>
              <a:defRPr/>
            </a:pPr>
            <a:r>
              <a:rPr lang="ru-RU" sz="900" b="1" i="0" u="none" strike="noStrike" cap="none" spc="0">
                <a:solidFill>
                  <a:schemeClr val="bg1"/>
                </a:solidFill>
                <a:latin typeface="TT Positive Ext DemiBold"/>
                <a:cs typeface="TT Positive Ext DemiBold"/>
              </a:rPr>
              <a:t>https://en.wikipedia.org/wiki/Permissive_software_license</a:t>
            </a:r>
          </a:p>
          <a:p>
            <a:pPr>
              <a:defRPr/>
            </a:pPr>
            <a:r>
              <a:rPr lang="ru-RU" sz="900" b="1" i="0" u="none" strike="noStrike" cap="none" spc="0">
                <a:solidFill>
                  <a:schemeClr val="bg1"/>
                </a:solidFill>
                <a:latin typeface="TT Positive Ext DemiBold"/>
                <a:cs typeface="TT Positive Ext DemiBold"/>
              </a:rPr>
              <a:t>https://en.wikipedia.org/wiki/MIT_License</a:t>
            </a:r>
          </a:p>
          <a:p>
            <a:pPr>
              <a:defRPr/>
            </a:pPr>
            <a:r>
              <a:rPr lang="ru-RU" sz="900" b="1" i="0" u="none" strike="noStrike" cap="none" spc="0">
                <a:solidFill>
                  <a:schemeClr val="bg1"/>
                </a:solidFill>
                <a:latin typeface="TT Positive Ext DemiBold"/>
                <a:cs typeface="TT Positive Ext DemiBold"/>
              </a:rPr>
              <a:t>https://en.wikipedia.org/wiki/Apache_License</a:t>
            </a:r>
          </a:p>
          <a:p>
            <a:pPr>
              <a:defRPr/>
            </a:pPr>
            <a:r>
              <a:rPr lang="ru-RU" sz="900" b="1" i="0" u="none" strike="noStrike" cap="none" spc="0">
                <a:solidFill>
                  <a:schemeClr val="bg1"/>
                </a:solidFill>
                <a:latin typeface="TT Positive Ext DemiBold"/>
                <a:cs typeface="TT Positive Ext DemiBold"/>
              </a:rPr>
              <a:t>https://www.kommersant.ru/doc/5216634</a:t>
            </a:r>
          </a:p>
          <a:p>
            <a:pPr>
              <a:defRPr/>
            </a:pPr>
            <a:r>
              <a:rPr lang="ru-RU" sz="900" b="1" i="0" u="none" strike="noStrike" cap="none" spc="0">
                <a:solidFill>
                  <a:schemeClr val="bg1"/>
                </a:solidFill>
                <a:latin typeface="TT Positive Ext DemiBold"/>
                <a:cs typeface="TT Positive Ext DemiBold"/>
              </a:rPr>
              <a:t>https://unit42.paloaltonetworks.com/unit42-understanding-angler-exploit-kit-part-1-exploit-kit-fundamentals/</a:t>
            </a:r>
          </a:p>
          <a:p>
            <a:pPr>
              <a:defRPr/>
            </a:pPr>
            <a:r>
              <a:rPr lang="ru-RU" sz="900" b="1" i="0" u="none" strike="noStrike" cap="none" spc="0">
                <a:solidFill>
                  <a:schemeClr val="bg1"/>
                </a:solidFill>
                <a:latin typeface="TT Positive Ext DemiBold"/>
                <a:cs typeface="TT Positive Ext DemiBold"/>
              </a:rPr>
              <a:t>https://i.redd.it/oy3zh5xhyra91.png</a:t>
            </a:r>
          </a:p>
          <a:p>
            <a:pPr>
              <a:defRPr/>
            </a:pPr>
            <a:r>
              <a:rPr lang="ru-RU" sz="900" b="1" i="0" u="none" strike="noStrike" cap="none" spc="0">
                <a:solidFill>
                  <a:schemeClr val="bg1"/>
                </a:solidFill>
                <a:latin typeface="TT Positive Ext DemiBold"/>
                <a:cs typeface="TT Positive Ext DemiBold"/>
              </a:rPr>
              <a:t>https://vc.ru/legal/130439-polzovatelskoe-soglashenie-pyat-sovetov-ot-yurista</a:t>
            </a:r>
          </a:p>
          <a:p>
            <a:pPr>
              <a:defRPr/>
            </a:pPr>
            <a:r>
              <a:rPr lang="ru-RU" sz="900" b="1" i="0" u="none" strike="noStrike" cap="none" spc="0">
                <a:solidFill>
                  <a:schemeClr val="bg1"/>
                </a:solidFill>
                <a:latin typeface="TT Positive Ext DemiBold"/>
                <a:cs typeface="TT Positive Ext DemiBold"/>
              </a:rPr>
              <a:t>https://yandex.ru/legal/rules/</a:t>
            </a:r>
          </a:p>
          <a:p>
            <a:pPr>
              <a:defRPr/>
            </a:pPr>
            <a:r>
              <a:rPr lang="ru-RU" sz="900" b="1" i="0" u="none" strike="noStrike" cap="none" spc="0">
                <a:solidFill>
                  <a:schemeClr val="bg1"/>
                </a:solidFill>
                <a:latin typeface="TT Positive Ext DemiBold"/>
                <a:cs typeface="TT Positive Ext DemiBold"/>
              </a:rPr>
              <a:t>https://kata.academy/article/kak-pravilno-guglit-programmistu</a:t>
            </a:r>
          </a:p>
          <a:p>
            <a:pPr>
              <a:defRPr/>
            </a:pPr>
            <a:r>
              <a:rPr lang="ru-RU" sz="900" b="1" i="0" u="none" strike="noStrike" cap="none" spc="0">
                <a:solidFill>
                  <a:schemeClr val="bg1"/>
                </a:solidFill>
                <a:latin typeface="TT Positive Ext DemiBold"/>
                <a:cs typeface="TT Positive Ext DemiBold"/>
              </a:rPr>
              <a:t>https://exploringyourmind.com/the-hawthorne-effect-we-change-when-people-watch-us/</a:t>
            </a:r>
          </a:p>
          <a:p>
            <a:pPr>
              <a:defRPr/>
            </a:pPr>
            <a:r>
              <a:rPr lang="ru-RU" sz="900" b="1" i="0" u="none" strike="noStrike" cap="none" spc="0">
                <a:solidFill>
                  <a:schemeClr val="bg1"/>
                </a:solidFill>
                <a:latin typeface="TT Positive Ext DemiBold"/>
                <a:cs typeface="TT Positive Ext DemiBold"/>
              </a:rPr>
              <a:t>https://www.gnu.org/philosophy/free-sw.ru.html</a:t>
            </a:r>
          </a:p>
          <a:p>
            <a:pPr>
              <a:defRPr/>
            </a:pPr>
            <a:r>
              <a:rPr lang="ru-RU" sz="900" b="1" i="0" u="none" strike="noStrike" cap="none" spc="0">
                <a:solidFill>
                  <a:schemeClr val="bg1"/>
                </a:solidFill>
                <a:latin typeface="TT Positive Ext DemiBold"/>
                <a:cs typeface="TT Positive Ext DemiBold"/>
              </a:rPr>
              <a:t>https://opensource.org/osd</a:t>
            </a:r>
          </a:p>
          <a:p>
            <a:pPr>
              <a:defRPr/>
            </a:pPr>
            <a:endParaRPr lang="ru-RU" sz="900" b="1" i="0" u="none" strike="noStrike" cap="none" spc="0">
              <a:solidFill>
                <a:schemeClr val="bg1"/>
              </a:solidFill>
              <a:latin typeface="TT Positive Ext DemiBold"/>
              <a:cs typeface="TT Positive Ext DemiBold"/>
            </a:endParaRPr>
          </a:p>
          <a:p>
            <a:pPr>
              <a:defRPr/>
            </a:pPr>
            <a:endParaRPr lang="ru-RU" sz="900" b="1" i="0" u="none" strike="noStrike" cap="none" spc="0">
              <a:solidFill>
                <a:schemeClr val="bg1"/>
              </a:solidFill>
              <a:latin typeface="TT Positive Ext DemiBold"/>
              <a:cs typeface="TT Positive Ext DemiBold"/>
            </a:endParaRPr>
          </a:p>
          <a:p>
            <a:pPr>
              <a:defRPr/>
            </a:pPr>
            <a:endParaRPr lang="ru-RU" sz="900" b="1" i="0" u="none" strike="noStrike" cap="none" spc="0">
              <a:solidFill>
                <a:schemeClr val="bg1"/>
              </a:solidFill>
              <a:latin typeface="TT Positive Ext DemiBold"/>
              <a:cs typeface="TT Positive Ext DemiBold"/>
            </a:endParaRPr>
          </a:p>
          <a:p>
            <a:pPr>
              <a:defRPr/>
            </a:pPr>
            <a:endParaRPr lang="ru-RU" sz="900" b="1" i="0" u="none" strike="noStrike" cap="none" spc="0">
              <a:solidFill>
                <a:schemeClr val="bg1"/>
              </a:solidFill>
              <a:latin typeface="TT Positive Ext DemiBold"/>
              <a:cs typeface="TT Positive Ext DemiBold"/>
            </a:endParaRPr>
          </a:p>
          <a:p>
            <a:pPr>
              <a:defRPr/>
            </a:pPr>
            <a:endParaRPr lang="ru-RU" sz="900" b="1" i="0" u="none" strike="noStrike" cap="none" spc="0">
              <a:solidFill>
                <a:schemeClr val="bg1"/>
              </a:solidFill>
              <a:latin typeface="TT Positive Ext DemiBold"/>
              <a:cs typeface="TT Positive Ext DemiBold"/>
            </a:endParaRPr>
          </a:p>
          <a:p>
            <a:pPr>
              <a:defRPr/>
            </a:pPr>
            <a:endParaRPr lang="ru-RU" sz="900" b="1" i="0" u="none" strike="noStrike" cap="none" spc="0">
              <a:solidFill>
                <a:schemeClr val="bg1"/>
              </a:solidFill>
              <a:latin typeface="TT Positive Ext DemiBold"/>
              <a:cs typeface="TT Positive Ext DemiBold"/>
            </a:endParaRPr>
          </a:p>
          <a:p>
            <a:pPr>
              <a:defRPr/>
            </a:pPr>
            <a:endParaRPr lang="ru-RU" sz="900" b="1" i="0" u="none" strike="noStrike" cap="none" spc="0">
              <a:solidFill>
                <a:schemeClr val="bg1"/>
              </a:solidFill>
              <a:latin typeface="TT Positive Ext DemiBold"/>
              <a:cs typeface="TT Positive Ext DemiBold"/>
            </a:endParaRPr>
          </a:p>
          <a:p>
            <a:pPr>
              <a:defRPr/>
            </a:pPr>
            <a:r>
              <a:rPr lang="ru-RU" sz="900" b="1" i="0" u="none" strike="noStrike" cap="none" spc="0">
                <a:solidFill>
                  <a:schemeClr val="bg1"/>
                </a:solidFill>
                <a:latin typeface="TT Positive Ext DemiBold"/>
                <a:cs typeface="TT Positive Ext DemiBold"/>
              </a:rPr>
              <a:t>---</a:t>
            </a:r>
          </a:p>
          <a:p>
            <a:pPr>
              <a:defRPr/>
            </a:pPr>
            <a:r>
              <a:rPr lang="ru-RU" sz="900" b="1" i="0" u="none" strike="noStrike" cap="none" spc="0">
                <a:solidFill>
                  <a:schemeClr val="bg1"/>
                </a:solidFill>
                <a:latin typeface="TT Positive Ext DemiBold"/>
                <a:cs typeface="TT Positive Ext DemiBold"/>
              </a:rPr>
              <a:t>медиа</a:t>
            </a:r>
          </a:p>
          <a:p>
            <a:pPr>
              <a:defRPr/>
            </a:pPr>
            <a:r>
              <a:rPr lang="ru-RU" sz="900" b="1" i="0" u="none" strike="noStrike" cap="none" spc="0">
                <a:solidFill>
                  <a:schemeClr val="bg1"/>
                </a:solidFill>
                <a:latin typeface="TT Positive Ext DemiBold"/>
                <a:cs typeface="TT Positive Ext DemiBold"/>
              </a:rPr>
              <a:t>https://cdn.business2community.com/wp-content/uploads/2015/06/Open-Source-Logo-517x500.png.png</a:t>
            </a:r>
          </a:p>
          <a:p>
            <a:pPr>
              <a:defRPr/>
            </a:pPr>
            <a:r>
              <a:rPr lang="ru-RU" sz="900" b="1" i="0" u="none" strike="noStrike" cap="none" spc="0">
                <a:solidFill>
                  <a:schemeClr val="bg1"/>
                </a:solidFill>
                <a:latin typeface="TT Positive Ext DemiBold"/>
                <a:cs typeface="TT Positive Ext DemiBold"/>
              </a:rPr>
              <a:t>https://pngimg.com/uploads/hacker/hacker_PNG23.png</a:t>
            </a:r>
          </a:p>
          <a:p>
            <a:pPr>
              <a:defRPr/>
            </a:pPr>
            <a:r>
              <a:rPr lang="ru-RU" sz="900" b="1" i="0" u="none" strike="noStrike" cap="none" spc="0">
                <a:solidFill>
                  <a:schemeClr val="bg1"/>
                </a:solidFill>
                <a:latin typeface="TT Positive Ext DemiBold"/>
                <a:cs typeface="TT Positive Ext DemiBold"/>
              </a:rPr>
              <a:t>https://img2.joyreactor.cc/pics/post/geek-%D0%BF%D1%80%D0%BE%D0%B3%D1%80%D0%B0%D0%BC%D0%BC%D0%B8%D1%80%D0%BE%D0%B2%D0%B0%D0%BD%D0%B8%D0%B5-%D0%BF%D0%BE%D0%B8%D1%81%D0%BA-6555426.png</a:t>
            </a:r>
          </a:p>
          <a:p>
            <a:pPr>
              <a:defRPr/>
            </a:pPr>
            <a:r>
              <a:rPr lang="ru-RU" sz="900" b="1" i="0" u="none" strike="noStrike" cap="none" spc="0">
                <a:solidFill>
                  <a:schemeClr val="bg1"/>
                </a:solidFill>
                <a:latin typeface="TT Positive Ext DemiBold"/>
                <a:cs typeface="TT Positive Ext DemiBold"/>
              </a:rPr>
              <a:t>https://www.pngegg.com/en/png-twwdz</a:t>
            </a:r>
          </a:p>
          <a:p>
            <a:pPr>
              <a:defRPr/>
            </a:pPr>
            <a:r>
              <a:rPr lang="ru-RU" sz="900" b="1" i="0" u="none" strike="noStrike" cap="none" spc="0">
                <a:solidFill>
                  <a:schemeClr val="bg1"/>
                </a:solidFill>
                <a:latin typeface="TT Positive Ext DemiBold"/>
                <a:cs typeface="TT Positive Ext DemiBold"/>
              </a:rPr>
              <a:t>https://external-content.duckduckgo.com/iu/?u=https%3A%2F%2Fwiki.installgentoo.com%2Fimages%2Fthumb%2Fb%2Fba%2FSaintstallman.png%2F240px-Saintstallman.png&amp;f=1&amp;nofb=1&amp;ipt=17158a05b6e2ede086b09fd610edd9d2c3ce82f70b251c657131e3c4e7816ada&amp;ipo=images</a:t>
            </a:r>
          </a:p>
          <a:p>
            <a:pPr>
              <a:defRPr/>
            </a:pPr>
            <a:r>
              <a:rPr lang="ru-RU" sz="900" b="1" i="0" u="none" strike="noStrike" cap="none" spc="0">
                <a:solidFill>
                  <a:schemeClr val="bg1"/>
                </a:solidFill>
                <a:latin typeface="TT Positive Ext DemiBold"/>
                <a:cs typeface="TT Positive Ext DemiBold"/>
              </a:rPr>
              <a:t>https://www.meme-arsenal.com/create/meme/12552572</a:t>
            </a:r>
          </a:p>
          <a:p>
            <a:pPr>
              <a:defRPr/>
            </a:pPr>
            <a:r>
              <a:rPr lang="ru-RU" sz="900" b="1" i="0" u="none" strike="noStrike" cap="none" spc="0">
                <a:solidFill>
                  <a:schemeClr val="bg1"/>
                </a:solidFill>
                <a:latin typeface="TT Positive Ext DemiBold"/>
                <a:cs typeface="TT Positive Ext DemiBold"/>
              </a:rPr>
              <a:t>https://programmerhumor.io/wp-content/uploads/2021/07/programmerhumor-io-programming-memes-7bab27ca853c90a-768x516.jpg</a:t>
            </a:r>
          </a:p>
          <a:p>
            <a:pPr>
              <a:defRPr/>
            </a:pPr>
            <a:r>
              <a:rPr lang="ru-RU" sz="900" b="1" i="0" u="none" strike="noStrike" cap="none" spc="0">
                <a:solidFill>
                  <a:schemeClr val="bg1"/>
                </a:solidFill>
                <a:latin typeface="TT Positive Ext DemiBold"/>
                <a:cs typeface="TT Positive Ext DemiBold"/>
              </a:rPr>
              <a:t>https://dazeinfo.com/wp-content/uploads/2012/04/Google-dont-be-evil1.jpg</a:t>
            </a:r>
          </a:p>
          <a:p>
            <a:pPr>
              <a:defRPr/>
            </a:pPr>
            <a:r>
              <a:rPr lang="ru-RU" sz="900" b="1" i="0" u="none" strike="noStrike" cap="none" spc="0">
                <a:solidFill>
                  <a:schemeClr val="bg1"/>
                </a:solidFill>
                <a:latin typeface="TT Positive Ext DemiBold"/>
                <a:cs typeface="TT Positive Ext DemiBold"/>
              </a:rPr>
              <a:t>https://programmerhumor.io/wp-content/uploads/2021/07/programmerhumor-io-programming-memes-7bab27ca853c90a-768x516.jpg</a:t>
            </a:r>
          </a:p>
          <a:p>
            <a:pPr>
              <a:defRPr/>
            </a:pPr>
            <a:r>
              <a:rPr lang="ru-RU" sz="900" b="1" i="0" u="none" strike="noStrike" cap="none" spc="0">
                <a:solidFill>
                  <a:schemeClr val="bg1"/>
                </a:solidFill>
                <a:latin typeface="TT Positive Ext DemiBold"/>
                <a:cs typeface="TT Positive Ext DemiBold"/>
              </a:rPr>
              <a:t>https://logos-world.net/wp-content/uploads/2020/09/Google-Logo.png</a:t>
            </a:r>
          </a:p>
          <a:p>
            <a:pPr>
              <a:defRPr/>
            </a:pPr>
            <a:r>
              <a:rPr lang="ru-RU" sz="900" b="1" i="0" u="none" strike="noStrike" cap="none" spc="0">
                <a:solidFill>
                  <a:schemeClr val="bg1"/>
                </a:solidFill>
                <a:latin typeface="TT Positive Ext DemiBold"/>
                <a:cs typeface="TT Positive Ext DemiBold"/>
              </a:rPr>
              <a:t>https://pplware.sapo.pt/wp-content/uploads/2011/06/metasploit_logo.png</a:t>
            </a:r>
          </a:p>
          <a:p>
            <a:pPr>
              <a:defRPr/>
            </a:pPr>
            <a:r>
              <a:rPr lang="ru-RU" sz="900" b="1" i="0" u="none" strike="noStrike" cap="none" spc="0">
                <a:solidFill>
                  <a:schemeClr val="bg1"/>
                </a:solidFill>
                <a:latin typeface="TT Positive Ext DemiBold"/>
                <a:cs typeface="TT Positive Ext DemiBold"/>
              </a:rPr>
              <a:t>https://atomrace.com/blog/wp-content/uploads/2017/10/metasploit-logo-300x300.png</a:t>
            </a:r>
          </a:p>
          <a:p>
            <a:pPr>
              <a:defRPr/>
            </a:pPr>
            <a:r>
              <a:rPr lang="ru-RU" sz="900" b="1" i="0" u="none" strike="noStrike" cap="none" spc="0">
                <a:solidFill>
                  <a:schemeClr val="bg1"/>
                </a:solidFill>
                <a:latin typeface="TT Positive Ext DemiBold"/>
                <a:cs typeface="TT Positive Ext DemiBold"/>
              </a:rPr>
              <a:t>https://upload.wikimedia.org/wikipedia/commons/c/c9/Hdm2018.png</a:t>
            </a:r>
          </a:p>
          <a:p>
            <a:pPr>
              <a:defRPr/>
            </a:pPr>
            <a:r>
              <a:rPr lang="ru-RU" sz="900" b="1" i="0" u="none" strike="noStrike" cap="none" spc="0">
                <a:solidFill>
                  <a:schemeClr val="bg1"/>
                </a:solidFill>
                <a:latin typeface="TT Positive Ext DemiBold"/>
                <a:cs typeface="TT Positive Ext DemiBold"/>
              </a:rPr>
              <a:t>https://www.inforte.com/wp-content/uploads/2020/12/rapid-logo-mup.jpg</a:t>
            </a:r>
          </a:p>
          <a:p>
            <a:pPr>
              <a:defRPr/>
            </a:pPr>
            <a:r>
              <a:rPr lang="ru-RU" sz="900" b="1" i="0" u="none" strike="noStrike" cap="none" spc="0">
                <a:solidFill>
                  <a:schemeClr val="bg1"/>
                </a:solidFill>
                <a:latin typeface="TT Positive Ext DemiBold"/>
                <a:cs typeface="TT Positive Ext DemiBold"/>
              </a:rPr>
              <a:t>https://ashitani.jp/golangtips/gopher.png</a:t>
            </a:r>
          </a:p>
          <a:p>
            <a:pPr>
              <a:defRPr/>
            </a:pPr>
            <a:r>
              <a:rPr lang="ru-RU" sz="900" b="1" i="0" u="none" strike="noStrike" cap="none" spc="0">
                <a:solidFill>
                  <a:schemeClr val="bg1"/>
                </a:solidFill>
                <a:latin typeface="TT Positive Ext DemiBold"/>
                <a:cs typeface="TT Positive Ext DemiBold"/>
              </a:rPr>
              <a:t>https://gowithcode.com/wp-content/uploads/2021/04/top-programming-languages.jpg</a:t>
            </a:r>
          </a:p>
          <a:p>
            <a:pPr>
              <a:defRPr/>
            </a:pPr>
            <a:r>
              <a:rPr lang="ru-RU" sz="900" b="1" i="0" u="none" strike="noStrike" cap="none" spc="0">
                <a:solidFill>
                  <a:schemeClr val="bg1"/>
                </a:solidFill>
                <a:latin typeface="TT Positive Ext DemiBold"/>
                <a:cs typeface="TT Positive Ext DemiBold"/>
              </a:rPr>
              <a:t>https://avatanplus.com/files/resources/original/570a76716c3a215400deab23.png</a:t>
            </a:r>
          </a:p>
          <a:p>
            <a:pPr>
              <a:defRPr/>
            </a:pPr>
            <a:r>
              <a:rPr lang="ru-RU" sz="900" b="1" i="0" u="none" strike="noStrike" cap="none" spc="0">
                <a:solidFill>
                  <a:schemeClr val="bg1"/>
                </a:solidFill>
                <a:latin typeface="TT Positive Ext DemiBold"/>
                <a:cs typeface="TT Positive Ext DemiBold"/>
              </a:rPr>
              <a:t>https://www.freeiconspng.com/img/44299</a:t>
            </a:r>
          </a:p>
          <a:p>
            <a:pPr>
              <a:defRPr/>
            </a:pPr>
            <a:r>
              <a:rPr lang="ru-RU" sz="900" b="1" i="0" u="none" strike="noStrike" cap="none" spc="0">
                <a:solidFill>
                  <a:schemeClr val="bg1"/>
                </a:solidFill>
                <a:latin typeface="TT Positive Ext DemiBold"/>
                <a:cs typeface="TT Positive Ext DemiBold"/>
              </a:rPr>
              <a:t>https://www.dirjournal.com/info/wp-content/uploads/2012/02/UK-Flag-1.jpg</a:t>
            </a:r>
          </a:p>
          <a:p>
            <a:pPr>
              <a:defRPr/>
            </a:pPr>
            <a:r>
              <a:rPr lang="ru-RU" sz="900" b="1" i="0" u="none" strike="noStrike" cap="none" spc="0">
                <a:solidFill>
                  <a:schemeClr val="bg1"/>
                </a:solidFill>
                <a:latin typeface="TT Positive Ext DemiBold"/>
                <a:cs typeface="TT Positive Ext DemiBold"/>
              </a:rPr>
              <a:t>https://www.google.com/url?sa=i&amp;url=https%3A%2F%2Fwww.meme-arsenal.com%2Fcreate%2Ftemplate%2F8677148&amp;psig=AOvVaw3TWd4xa5Hr6ALcJMMO9TDs&amp;ust=1715354545860000&amp;source=images&amp;cd=vfe&amp;opi=89978449&amp;ved=0CBAQjRxqFwoTCJC4oOXvgIYDFQAAAAAdAAAAABAE</a:t>
            </a:r>
          </a:p>
          <a:p>
            <a:pPr>
              <a:defRPr/>
            </a:pPr>
            <a:r>
              <a:rPr lang="ru-RU" sz="900" b="1" i="0" u="none" strike="noStrike" cap="none" spc="0">
                <a:solidFill>
                  <a:schemeClr val="bg1"/>
                </a:solidFill>
                <a:latin typeface="TT Positive Ext DemiBold"/>
                <a:cs typeface="TT Positive Ext DemiBold"/>
              </a:rPr>
              <a:t>https://www.google.com/imgres?q=just%20do%20it%20meme&amp;imgurl=https%3A%2F%2Fi.giphy.com%2Fmedia%2Fb7f0X8Okk1uyk%2Fsource.gif&amp;imgrefurl=https%3A%2F%2Fdev.to%2Fspences10%2Fcomment%2Fhge&amp;docid=eUXoB89XLopxnM&amp;tbnid=Kl1WOHnH41Hn8M&amp;vet=12ahUKEwjk6fKu8ICGAxWzKhAIHTdRA5QQM3oECGsQAA..i&amp;w=1280&amp;h=720&amp;hcb=2&amp;ved=2ahUKEwjk6fKu8ICGAxWzKhAIHTdRA5QQM3oECGsQAA</a:t>
            </a:r>
          </a:p>
          <a:p>
            <a:pPr>
              <a:defRPr/>
            </a:pPr>
            <a:r>
              <a:rPr lang="ru-RU" sz="900" b="1" i="0" u="none" strike="noStrike" cap="none" spc="0">
                <a:solidFill>
                  <a:schemeClr val="bg1"/>
                </a:solidFill>
                <a:latin typeface="TT Positive Ext DemiBold"/>
                <a:cs typeface="TT Positive Ext DemiBold"/>
              </a:rPr>
              <a:t>https://computergeek.nl/wp-content/uploads/2015/01/linux-tux_00378819-1024x768.jpg</a:t>
            </a:r>
          </a:p>
          <a:p>
            <a:pPr>
              <a:defRPr/>
            </a:pPr>
            <a:r>
              <a:rPr lang="ru-RU" sz="900" b="1" i="0" u="none" strike="noStrike" cap="none" spc="0">
                <a:solidFill>
                  <a:schemeClr val="bg1"/>
                </a:solidFill>
                <a:latin typeface="TT Positive Ext DemiBold"/>
                <a:cs typeface="TT Positive Ext DemiBold"/>
              </a:rPr>
              <a:t>https://carbon.now.sh</a:t>
            </a:r>
          </a:p>
          <a:p>
            <a:pPr>
              <a:defRPr/>
            </a:pPr>
            <a:r>
              <a:rPr lang="ru-RU" sz="900" b="1" i="0" u="none" strike="noStrike" cap="none" spc="0">
                <a:solidFill>
                  <a:schemeClr val="bg1"/>
                </a:solidFill>
                <a:latin typeface="TT Positive Ext DemiBold"/>
                <a:cs typeface="TT Positive Ext DemiBold"/>
              </a:rPr>
              <a:t>https://github.com/charmbracelet/vhs</a:t>
            </a:r>
          </a:p>
        </p:txBody>
      </p:sp>
      <p:sp>
        <p:nvSpPr>
          <p:cNvPr id="1381923648" name="Заголовок 4"/>
          <p:cNvSpPr txBox="1">
            <a:spLocks noGrp="1"/>
          </p:cNvSpPr>
          <p:nvPr>
            <p:ph type="title"/>
          </p:nvPr>
        </p:nvSpPr>
        <p:spPr bwMode="auto">
          <a:xfrm>
            <a:off x="0" y="417268"/>
            <a:ext cx="12212358" cy="870916"/>
          </a:xfrm>
          <a:prstGeom prst="rect">
            <a:avLst/>
          </a:prstGeom>
          <a:noFill/>
          <a:ln>
            <a:noFill/>
          </a:ln>
          <a:effectLst/>
        </p:spPr>
        <p:txBody>
          <a:bodyPr vertOverflow="overflow" horzOverflow="overflow" vert="horz" wrap="square" lIns="0" tIns="0" rIns="0" bIns="0" numCol="1" spcCol="0" rtlCol="0" fromWordArt="0" anchor="t" anchorCtr="0" forceAA="0" compatLnSpc="0">
            <a:normAutofit/>
          </a:bodyPr>
          <a:lstStyle/>
          <a:p>
            <a:pPr marL="0" algn="ctr">
              <a:lnSpc>
                <a:spcPct val="80000"/>
              </a:lnSpc>
              <a:spcBef>
                <a:spcPts val="0"/>
              </a:spcBef>
              <a:defRPr/>
            </a:pPr>
            <a:r>
              <a:rPr lang="ru-RU" sz="4800" i="0" strike="noStrike" spc="-198">
                <a:solidFill>
                  <a:schemeClr val="bg1"/>
                </a:solidFill>
                <a:latin typeface="TT Positive DemiBold"/>
                <a:cs typeface="TT Positive DemiBold"/>
              </a:rPr>
              <a:t>Источники </a:t>
            </a:r>
            <a:endParaRPr sz="7200" i="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p14:dur="200">
        <p:fade/>
      </p:transition>
    </mc:Choice>
    <mc:Fallback xmlns:w="http://schemas.openxmlformats.org/wordprocessingml/2006/main" xmlns:m="http://schemas.openxmlformats.org/officeDocument/2006/math" xmlns="">
      <p:transition spd="fast" advClick="1">
        <p:fade thruBlk="0"/>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showMasterPhAnim="0">
  <p:cSld name="Slide_5">
    <p:spTree>
      <p:nvGrpSpPr>
        <p:cNvPr id="1" name=""/>
        <p:cNvGrpSpPr/>
        <p:nvPr/>
      </p:nvGrpSpPr>
      <p:grpSpPr bwMode="auto">
        <a:xfrm>
          <a:off x="0" y="0"/>
          <a:ext cx="0" cy="0"/>
          <a:chOff x="0" y="0"/>
          <a:chExt cx="0" cy="0"/>
        </a:xfrm>
      </p:grpSpPr>
      <p:sp>
        <p:nvSpPr>
          <p:cNvPr id="1376328823" name="Заголовок 2"/>
          <p:cNvSpPr txBox="1">
            <a:spLocks noGrp="1"/>
          </p:cNvSpPr>
          <p:nvPr>
            <p:ph type="title"/>
          </p:nvPr>
        </p:nvSpPr>
        <p:spPr bwMode="auto">
          <a:xfrm>
            <a:off x="533107" y="3938398"/>
            <a:ext cx="8127999" cy="1843558"/>
          </a:xfrm>
          <a:prstGeom prst="rect">
            <a:avLst/>
          </a:prstGeom>
          <a:noFill/>
          <a:ln>
            <a:noFill/>
          </a:ln>
          <a:effectLst/>
        </p:spPr>
        <p:txBody>
          <a:bodyPr lIns="0" tIns="0" rIns="0" bIns="0" anchor="b"/>
          <a:lstStyle/>
          <a:p>
            <a:pPr marL="0" algn="l">
              <a:lnSpc>
                <a:spcPct val="70000"/>
              </a:lnSpc>
              <a:spcBef>
                <a:spcPts val="0"/>
              </a:spcBef>
              <a:defRPr/>
            </a:pPr>
            <a:r>
              <a:rPr lang="ru-RU" sz="8000" strike="noStrike" spc="-199">
                <a:solidFill>
                  <a:srgbClr val="FFFFFF"/>
                </a:solidFill>
                <a:latin typeface="TT Positive DemiBold"/>
                <a:cs typeface="TT Positive DemiBold"/>
              </a:rPr>
              <a:t>Спасибо!</a:t>
            </a:r>
            <a:endParaRPr/>
          </a:p>
        </p:txBody>
      </p:sp>
    </p:spTree>
  </p:cSld>
  <p:clrMapOvr>
    <a:masterClrMapping/>
  </p:clrMapOvr>
  <mc:AlternateContent xmlns:mc="http://schemas.openxmlformats.org/markup-compatibility/2006" xmlns:p14="http://schemas.microsoft.com/office/powerpoint/2010/main">
    <mc:Choice Requires="p14">
      <p:transition p14:dur="200">
        <p:fade/>
      </p:transition>
    </mc:Choice>
    <mc:Fallback xmlns:w="http://schemas.openxmlformats.org/wordprocessingml/2006/main" xmlns:m="http://schemas.openxmlformats.org/officeDocument/2006/math" xmlns="">
      <p:transition spd="fast" advClick="1">
        <p:fade thruBlk="0"/>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995906675" name="Picture 995906674"/>
          <p:cNvPicPr>
            <a:picLocks noChangeAspect="1"/>
          </p:cNvPicPr>
          <p:nvPr/>
        </p:nvPicPr>
        <p:blipFill>
          <a:blip r:embed="rId2"/>
          <a:stretch/>
        </p:blipFill>
        <p:spPr bwMode="auto">
          <a:xfrm>
            <a:off x="4112758" y="1685916"/>
            <a:ext cx="3508981" cy="3508981"/>
          </a:xfrm>
          <a:prstGeom prst="rect">
            <a:avLst/>
          </a:prstGeom>
        </p:spPr>
      </p:pic>
      <p:sp>
        <p:nvSpPr>
          <p:cNvPr id="747736375" name="TextBox 14"/>
          <p:cNvSpPr txBox="1"/>
          <p:nvPr/>
        </p:nvSpPr>
        <p:spPr bwMode="auto">
          <a:xfrm>
            <a:off x="4112757" y="5194897"/>
            <a:ext cx="3509916" cy="304835"/>
          </a:xfrm>
          <a:prstGeom prst="rect">
            <a:avLst/>
          </a:prstGeom>
          <a:noFill/>
        </p:spPr>
        <p:txBody>
          <a:bodyPr wrap="square" rtlCol="0">
            <a:spAutoFit/>
          </a:bodyPr>
          <a:lstStyle/>
          <a:p>
            <a:pPr algn="ctr">
              <a:defRPr/>
            </a:pPr>
            <a:r>
              <a:rPr lang="ru-RU" sz="1400" b="0">
                <a:solidFill>
                  <a:schemeClr val="bg1"/>
                </a:solidFill>
                <a:latin typeface="TT Positive Ext DemiBold"/>
              </a:rPr>
              <a:t>Feedback +(Materials)</a:t>
            </a:r>
            <a:endParaRPr sz="1400" b="0">
              <a:solidFill>
                <a:schemeClr val="bg1"/>
              </a:solidFill>
              <a:latin typeface="TT Positive Ext DemiBold"/>
            </a:endParaRPr>
          </a:p>
        </p:txBody>
      </p:sp>
    </p:spTree>
  </p:cSld>
  <p:clrMapOvr>
    <a:masterClrMapping/>
  </p:clrMapOvr>
  <mc:AlternateContent xmlns:mc="http://schemas.openxmlformats.org/markup-compatibility/2006" xmlns:p14="http://schemas.microsoft.com/office/powerpoint/2010/main">
    <mc:Choice Requires="p14">
      <p:transition p14:dur="200">
        <p:fade/>
      </p:transition>
    </mc:Choice>
    <mc:Fallback xmlns:w="http://schemas.openxmlformats.org/wordprocessingml/2006/main" xmlns:m="http://schemas.openxmlformats.org/officeDocument/2006/math" xmlns="">
      <p:transition spd="fast" advClick="1">
        <p:fade thruBlk="0"/>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showMasterPhAnim="0" show="0">
  <p:cSld>
    <p:spTree>
      <p:nvGrpSpPr>
        <p:cNvPr id="1" name=""/>
        <p:cNvGrpSpPr/>
        <p:nvPr/>
      </p:nvGrpSpPr>
      <p:grpSpPr bwMode="auto">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p14:dur="200">
        <p:fade/>
      </p:transition>
    </mc:Choice>
    <mc:Fallback xmlns:w="http://schemas.openxmlformats.org/wordprocessingml/2006/main" xmlns:m="http://schemas.openxmlformats.org/officeDocument/2006/math" xmlns="">
      <p:transition spd="fast" advClick="1">
        <p:fade thruBlk="0"/>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showMasterPhAnim="0" show="0">
  <p:cSld name="Slide_4">
    <p:spTree>
      <p:nvGrpSpPr>
        <p:cNvPr id="1" name=""/>
        <p:cNvGrpSpPr/>
        <p:nvPr/>
      </p:nvGrpSpPr>
      <p:grpSpPr bwMode="auto">
        <a:xfrm>
          <a:off x="0" y="0"/>
          <a:ext cx="0" cy="0"/>
          <a:chOff x="0" y="0"/>
          <a:chExt cx="0" cy="0"/>
        </a:xfrm>
      </p:grpSpPr>
      <p:sp>
        <p:nvSpPr>
          <p:cNvPr id="2017439014" name="Заголовок 4"/>
          <p:cNvSpPr txBox="1">
            <a:spLocks noGrp="1"/>
          </p:cNvSpPr>
          <p:nvPr>
            <p:ph type="title"/>
          </p:nvPr>
        </p:nvSpPr>
        <p:spPr bwMode="auto">
          <a:xfrm>
            <a:off x="0" y="1333438"/>
            <a:ext cx="12224395" cy="2036157"/>
          </a:xfrm>
          <a:prstGeom prst="rect">
            <a:avLst/>
          </a:prstGeom>
          <a:noFill/>
          <a:ln>
            <a:noFill/>
          </a:ln>
          <a:effectLst/>
        </p:spPr>
        <p:txBody>
          <a:bodyPr lIns="0" tIns="0" rIns="0" bIns="0" anchor="t"/>
          <a:lstStyle/>
          <a:p>
            <a:pPr marL="0" algn="ctr">
              <a:lnSpc>
                <a:spcPct val="80000"/>
              </a:lnSpc>
              <a:spcBef>
                <a:spcPts val="0"/>
              </a:spcBef>
              <a:defRPr/>
            </a:pPr>
            <a:r>
              <a:rPr lang="ru-RU" sz="4800" i="0" strike="noStrike" spc="-198">
                <a:solidFill>
                  <a:schemeClr val="bg1"/>
                </a:solidFill>
                <a:latin typeface="TT Positive DemiBold"/>
                <a:cs typeface="TT Positive DemiBold"/>
              </a:rPr>
              <a:t>ADSASD</a:t>
            </a:r>
            <a:endParaRPr i="0">
              <a:solidFill>
                <a:schemeClr val="bg1"/>
              </a:solidFill>
            </a:endParaRPr>
          </a:p>
        </p:txBody>
      </p:sp>
      <p:sp>
        <p:nvSpPr>
          <p:cNvPr id="150550332" name="TextBox 13"/>
          <p:cNvSpPr txBox="1"/>
          <p:nvPr/>
        </p:nvSpPr>
        <p:spPr bwMode="auto">
          <a:xfrm>
            <a:off x="427016" y="2893347"/>
            <a:ext cx="1738145" cy="533435"/>
          </a:xfrm>
          <a:prstGeom prst="rect">
            <a:avLst/>
          </a:prstGeom>
          <a:noFill/>
        </p:spPr>
        <p:txBody>
          <a:bodyPr wrap="none" rtlCol="0">
            <a:spAutoFit/>
          </a:bodyPr>
          <a:lstStyle/>
          <a:p>
            <a:pPr>
              <a:defRPr/>
            </a:pPr>
            <a:r>
              <a:rPr lang="ru-RU" sz="2900" b="1" i="0" u="none" strike="noStrike" cap="none" spc="0">
                <a:solidFill>
                  <a:schemeClr val="bg1"/>
                </a:solidFill>
                <a:latin typeface="TT Positive Ext DemiBold"/>
                <a:cs typeface="TT Positive Ext DemiBold"/>
              </a:rPr>
              <a:t>ASDASD</a:t>
            </a:r>
          </a:p>
        </p:txBody>
      </p:sp>
    </p:spTree>
  </p:cSld>
  <p:clrMapOvr>
    <a:masterClrMapping/>
  </p:clrMapOvr>
  <mc:AlternateContent xmlns:mc="http://schemas.openxmlformats.org/markup-compatibility/2006" xmlns:p14="http://schemas.microsoft.com/office/powerpoint/2010/main">
    <mc:Choice Requires="p14">
      <p:transition p14:dur="200">
        <p:fade/>
      </p:transition>
    </mc:Choice>
    <mc:Fallback xmlns:w="http://schemas.openxmlformats.org/wordprocessingml/2006/main" xmlns:m="http://schemas.openxmlformats.org/officeDocument/2006/math" xmlns="">
      <p:transition spd="fast" advClick="1">
        <p:fade thruBlk="0"/>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showMasterPhAnim="0" show="0">
  <p:cSld name="Slide_4">
    <p:spTree>
      <p:nvGrpSpPr>
        <p:cNvPr id="1" name=""/>
        <p:cNvGrpSpPr/>
        <p:nvPr/>
      </p:nvGrpSpPr>
      <p:grpSpPr bwMode="auto">
        <a:xfrm>
          <a:off x="0" y="0"/>
          <a:ext cx="0" cy="0"/>
          <a:chOff x="0" y="0"/>
          <a:chExt cx="0" cy="0"/>
        </a:xfrm>
      </p:grpSpPr>
      <p:sp>
        <p:nvSpPr>
          <p:cNvPr id="362136147" name="Заголовок 4"/>
          <p:cNvSpPr txBox="1">
            <a:spLocks noGrp="1"/>
          </p:cNvSpPr>
          <p:nvPr>
            <p:ph type="title"/>
          </p:nvPr>
        </p:nvSpPr>
        <p:spPr bwMode="auto">
          <a:xfrm>
            <a:off x="0" y="1333438"/>
            <a:ext cx="12224395" cy="2036157"/>
          </a:xfrm>
          <a:prstGeom prst="rect">
            <a:avLst/>
          </a:prstGeom>
          <a:noFill/>
          <a:ln>
            <a:noFill/>
          </a:ln>
          <a:effectLst/>
        </p:spPr>
        <p:txBody>
          <a:bodyPr lIns="0" tIns="0" rIns="0" bIns="0" anchor="t"/>
          <a:lstStyle/>
          <a:p>
            <a:pPr marL="0" algn="ctr">
              <a:lnSpc>
                <a:spcPct val="80000"/>
              </a:lnSpc>
              <a:spcBef>
                <a:spcPts val="0"/>
              </a:spcBef>
              <a:defRPr/>
            </a:pPr>
            <a:r>
              <a:rPr lang="ru-RU" sz="4800" i="0" strike="noStrike" spc="-198">
                <a:solidFill>
                  <a:schemeClr val="bg1"/>
                </a:solidFill>
                <a:latin typeface="TT Positive DemiBold"/>
                <a:cs typeface="TT Positive DemiBold"/>
              </a:rPr>
              <a:t>Заголовок — главная </a:t>
            </a:r>
            <a:br>
              <a:rPr lang="ru-RU" sz="4800" i="0" strike="noStrike" spc="-198">
                <a:solidFill>
                  <a:schemeClr val="bg1"/>
                </a:solidFill>
                <a:latin typeface="TT Positive DemiBold"/>
                <a:cs typeface="TT Positive DemiBold"/>
              </a:rPr>
            </a:br>
            <a:r>
              <a:rPr lang="ru-RU" sz="4800" i="0" strike="noStrike" spc="-198">
                <a:solidFill>
                  <a:schemeClr val="bg1"/>
                </a:solidFill>
                <a:latin typeface="TT Positive DemiBold"/>
                <a:cs typeface="TT Positive DemiBold"/>
              </a:rPr>
              <a:t>мысль слайда</a:t>
            </a:r>
            <a:endParaRPr i="0">
              <a:solidFill>
                <a:schemeClr val="bg1"/>
              </a:solidFill>
            </a:endParaRPr>
          </a:p>
        </p:txBody>
      </p:sp>
      <p:sp>
        <p:nvSpPr>
          <p:cNvPr id="801140902" name="TextBox 13"/>
          <p:cNvSpPr txBox="1"/>
          <p:nvPr/>
        </p:nvSpPr>
        <p:spPr bwMode="auto">
          <a:xfrm>
            <a:off x="1789923" y="3369596"/>
            <a:ext cx="9000156" cy="975394"/>
          </a:xfrm>
          <a:prstGeom prst="rect">
            <a:avLst/>
          </a:prstGeom>
          <a:noFill/>
        </p:spPr>
        <p:txBody>
          <a:bodyPr wrap="none" rtlCol="0">
            <a:spAutoFit/>
          </a:bodyPr>
          <a:lstStyle/>
          <a:p>
            <a:pPr algn="ctr">
              <a:defRPr/>
            </a:pPr>
            <a:r>
              <a:rPr lang="ru-RU" sz="2900" b="1">
                <a:solidFill>
                  <a:schemeClr val="tx2">
                    <a:lumMod val="50000"/>
                  </a:schemeClr>
                </a:solidFill>
                <a:latin typeface="TT Positive Ext DemiBold"/>
              </a:rPr>
              <a:t>( </a:t>
            </a:r>
            <a:r>
              <a:rPr lang="ru-RU" sz="2900" b="1" i="0" u="none" strike="noStrike" cap="none" spc="0">
                <a:solidFill>
                  <a:schemeClr val="bg1"/>
                </a:solidFill>
                <a:latin typeface="TT Positive Ext DemiBold"/>
                <a:cs typeface="TT Positive Ext DemiBold"/>
              </a:rPr>
              <a:t>Независимый исследователь </a:t>
            </a:r>
            <a:r>
              <a:rPr lang="ru-RU" sz="2900" b="1" i="0" u="none" strike="noStrike" cap="none" spc="0">
                <a:solidFill>
                  <a:schemeClr val="tx2">
                    <a:lumMod val="50000"/>
                  </a:schemeClr>
                </a:solidFill>
                <a:latin typeface="TT Positive Ext DemiBold"/>
                <a:cs typeface="TT Positive Ext DemiBold"/>
              </a:rPr>
              <a:t>= Безработный ) </a:t>
            </a:r>
            <a:r>
              <a:rPr lang="ru-RU" sz="2900" b="1" i="0" u="none" strike="noStrike" cap="none" spc="0">
                <a:solidFill>
                  <a:schemeClr val="bg1"/>
                </a:solidFill>
                <a:latin typeface="TT Positive Ext DemiBold"/>
                <a:cs typeface="TT Positive Ext DemiBold"/>
              </a:rPr>
              <a:t> </a:t>
            </a:r>
          </a:p>
          <a:p>
            <a:pPr algn="ctr">
              <a:defRPr/>
            </a:pPr>
            <a:r>
              <a:rPr lang="ru-RU" sz="2900" b="1" i="0" u="none" strike="noStrike" cap="none" spc="0">
                <a:solidFill>
                  <a:schemeClr val="bg1"/>
                </a:solidFill>
                <a:latin typeface="TT Positive Ext DemiBold"/>
                <a:cs typeface="TT Positive Ext DemiBold"/>
              </a:rPr>
              <a:t>Находился в топ-50 хакеров на Standoff365</a:t>
            </a:r>
            <a:endParaRPr lang="ru-RU" sz="2900" b="1">
              <a:solidFill>
                <a:schemeClr val="bg1"/>
              </a:solidFill>
              <a:latin typeface="TT Positive Ext DemiBold"/>
            </a:endParaRPr>
          </a:p>
        </p:txBody>
      </p:sp>
    </p:spTree>
  </p:cSld>
  <p:clrMapOvr>
    <a:masterClrMapping/>
  </p:clrMapOvr>
  <mc:AlternateContent xmlns:mc="http://schemas.openxmlformats.org/markup-compatibility/2006" xmlns:p14="http://schemas.microsoft.com/office/powerpoint/2010/main">
    <mc:Choice Requires="p14">
      <p:transition p14:dur="200">
        <p:fade/>
      </p:transition>
    </mc:Choice>
    <mc:Fallback xmlns:w="http://schemas.openxmlformats.org/wordprocessingml/2006/main" xmlns:m="http://schemas.openxmlformats.org/officeDocument/2006/math" xmlns="">
      <p:transition spd="fast" advClick="1">
        <p:fade thruBlk="0"/>
      </p:transition>
    </mc:Fallback>
  </mc:AlternateContent>
</p:sld>
</file>

<file path=ppt/slides/slide100.xml><?xml version="1.0" encoding="utf-8"?>
<p:sld xmlns:a="http://schemas.openxmlformats.org/drawingml/2006/main" xmlns:r="http://schemas.openxmlformats.org/officeDocument/2006/relationships" xmlns:p="http://schemas.openxmlformats.org/presentationml/2006/main" showMasterPhAnim="0" show="0">
  <p:cSld>
    <p:spTree>
      <p:nvGrpSpPr>
        <p:cNvPr id="1" name=""/>
        <p:cNvGrpSpPr/>
        <p:nvPr/>
      </p:nvGrpSpPr>
      <p:grpSpPr bwMode="auto">
        <a:xfrm>
          <a:off x="0" y="0"/>
          <a:ext cx="0" cy="0"/>
          <a:chOff x="0" y="0"/>
          <a:chExt cx="0" cy="0"/>
        </a:xfrm>
      </p:grpSpPr>
      <p:grpSp>
        <p:nvGrpSpPr>
          <p:cNvPr id="635" name="Рисунок 631"/>
          <p:cNvGrpSpPr/>
          <p:nvPr/>
        </p:nvGrpSpPr>
        <p:grpSpPr bwMode="auto">
          <a:xfrm>
            <a:off x="1828498" y="2100700"/>
            <a:ext cx="335438" cy="351285"/>
            <a:chOff x="3315134" y="2995099"/>
            <a:chExt cx="630741" cy="660538"/>
          </a:xfrm>
          <a:noFill/>
        </p:grpSpPr>
        <p:sp>
          <p:nvSpPr>
            <p:cNvPr id="636" name="Полилиния 3"/>
            <p:cNvSpPr/>
            <p:nvPr/>
          </p:nvSpPr>
          <p:spPr bwMode="auto">
            <a:xfrm>
              <a:off x="3315134" y="3210965"/>
              <a:ext cx="257551" cy="415237"/>
            </a:xfrm>
            <a:custGeom>
              <a:avLst/>
              <a:gdLst>
                <a:gd name="connsiteX0" fmla="*/ 257553 w 257552"/>
                <a:gd name="connsiteY0" fmla="*/ 415238 h 415237"/>
                <a:gd name="connsiteX1" fmla="*/ 71484 w 257552"/>
                <a:gd name="connsiteY1" fmla="*/ 300653 h 415237"/>
                <a:gd name="connsiteX2" fmla="*/ 129302 w 257552"/>
                <a:gd name="connsiteY2" fmla="*/ 229169 h 415237"/>
                <a:gd name="connsiteX3" fmla="*/ 0 w 257552"/>
                <a:gd name="connsiteY3" fmla="*/ 157685 h 415237"/>
                <a:gd name="connsiteX4" fmla="*/ 144019 w 257552"/>
                <a:gd name="connsiteY4" fmla="*/ 0 h 4152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7552" h="415237" extrusionOk="0">
                  <a:moveTo>
                    <a:pt x="257553" y="415238"/>
                  </a:moveTo>
                  <a:lnTo>
                    <a:pt x="71484" y="300653"/>
                  </a:lnTo>
                  <a:lnTo>
                    <a:pt x="129302" y="229169"/>
                  </a:lnTo>
                  <a:lnTo>
                    <a:pt x="0" y="157685"/>
                  </a:lnTo>
                  <a:cubicBezTo>
                    <a:pt x="23127" y="113534"/>
                    <a:pt x="69382" y="38896"/>
                    <a:pt x="144019" y="0"/>
                  </a:cubicBez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637" name="Полилиния 4"/>
            <p:cNvSpPr/>
            <p:nvPr/>
          </p:nvSpPr>
          <p:spPr bwMode="auto">
            <a:xfrm>
              <a:off x="3615788" y="3209914"/>
              <a:ext cx="330087" cy="445723"/>
            </a:xfrm>
            <a:custGeom>
              <a:avLst/>
              <a:gdLst>
                <a:gd name="connsiteX0" fmla="*/ 215503 w 330087"/>
                <a:gd name="connsiteY0" fmla="*/ 115636 h 445723"/>
                <a:gd name="connsiteX1" fmla="*/ 0 w 330087"/>
                <a:gd name="connsiteY1" fmla="*/ 445724 h 445723"/>
                <a:gd name="connsiteX2" fmla="*/ 14717 w 330087"/>
                <a:gd name="connsiteY2" fmla="*/ 445724 h 445723"/>
                <a:gd name="connsiteX3" fmla="*/ 286987 w 330087"/>
                <a:gd name="connsiteY3" fmla="*/ 301705 h 445723"/>
                <a:gd name="connsiteX4" fmla="*/ 243886 w 330087"/>
                <a:gd name="connsiteY4" fmla="*/ 230221 h 445723"/>
                <a:gd name="connsiteX5" fmla="*/ 330088 w 330087"/>
                <a:gd name="connsiteY5" fmla="*/ 100919 h 445723"/>
                <a:gd name="connsiteX6" fmla="*/ 215503 w 330087"/>
                <a:gd name="connsiteY6" fmla="*/ 0 h 445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0087" h="445723" extrusionOk="0">
                  <a:moveTo>
                    <a:pt x="215503" y="115636"/>
                  </a:moveTo>
                  <a:cubicBezTo>
                    <a:pt x="79894" y="210247"/>
                    <a:pt x="10512" y="374240"/>
                    <a:pt x="0" y="445724"/>
                  </a:cubicBezTo>
                  <a:lnTo>
                    <a:pt x="14717" y="445724"/>
                  </a:lnTo>
                  <a:lnTo>
                    <a:pt x="286987" y="301705"/>
                  </a:lnTo>
                  <a:lnTo>
                    <a:pt x="243886" y="230221"/>
                  </a:lnTo>
                  <a:lnTo>
                    <a:pt x="330088" y="100919"/>
                  </a:lnTo>
                  <a:cubicBezTo>
                    <a:pt x="313268" y="63074"/>
                    <a:pt x="253347" y="16820"/>
                    <a:pt x="215503" y="0"/>
                  </a:cubicBez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638" name="Полилиния 5"/>
            <p:cNvSpPr/>
            <p:nvPr/>
          </p:nvSpPr>
          <p:spPr bwMode="auto">
            <a:xfrm>
              <a:off x="3486486" y="2995099"/>
              <a:ext cx="132455" cy="171714"/>
            </a:xfrm>
            <a:custGeom>
              <a:avLst/>
              <a:gdLst>
                <a:gd name="connsiteX0" fmla="*/ 0 w 132455"/>
                <a:gd name="connsiteY0" fmla="*/ 171714 h 171714"/>
                <a:gd name="connsiteX1" fmla="*/ 37845 w 132455"/>
                <a:gd name="connsiteY1" fmla="*/ 28746 h 171714"/>
                <a:gd name="connsiteX2" fmla="*/ 86201 w 132455"/>
                <a:gd name="connsiteY2" fmla="*/ 1414 h 171714"/>
                <a:gd name="connsiteX3" fmla="*/ 132456 w 132455"/>
                <a:gd name="connsiteY3" fmla="*/ 11926 h 171714"/>
              </a:gdLst>
              <a:ahLst/>
              <a:cxnLst>
                <a:cxn ang="0">
                  <a:pos x="connsiteX0" y="connsiteY0"/>
                </a:cxn>
                <a:cxn ang="0">
                  <a:pos x="connsiteX1" y="connsiteY1"/>
                </a:cxn>
                <a:cxn ang="0">
                  <a:pos x="connsiteX2" y="connsiteY2"/>
                </a:cxn>
                <a:cxn ang="0">
                  <a:pos x="connsiteX3" y="connsiteY3"/>
                </a:cxn>
              </a:cxnLst>
              <a:rect l="l" t="t" r="r" b="b"/>
              <a:pathLst>
                <a:path w="132455" h="171714" extrusionOk="0">
                  <a:moveTo>
                    <a:pt x="0" y="171714"/>
                  </a:moveTo>
                  <a:lnTo>
                    <a:pt x="37845" y="28746"/>
                  </a:lnTo>
                  <a:cubicBezTo>
                    <a:pt x="45203" y="5619"/>
                    <a:pt x="66228" y="-3842"/>
                    <a:pt x="86201" y="1414"/>
                  </a:cubicBezTo>
                  <a:lnTo>
                    <a:pt x="132456" y="11926"/>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639" name="Полилиния 6"/>
            <p:cNvSpPr/>
            <p:nvPr/>
          </p:nvSpPr>
          <p:spPr bwMode="auto">
            <a:xfrm>
              <a:off x="3615788" y="2995811"/>
              <a:ext cx="172402" cy="169951"/>
            </a:xfrm>
            <a:custGeom>
              <a:avLst/>
              <a:gdLst>
                <a:gd name="connsiteX0" fmla="*/ 0 w 172402"/>
                <a:gd name="connsiteY0" fmla="*/ 50111 h 169951"/>
                <a:gd name="connsiteX1" fmla="*/ 84099 w 172402"/>
                <a:gd name="connsiteY1" fmla="*/ 703 h 169951"/>
                <a:gd name="connsiteX2" fmla="*/ 128251 w 172402"/>
                <a:gd name="connsiteY2" fmla="*/ 24881 h 169951"/>
                <a:gd name="connsiteX3" fmla="*/ 172403 w 172402"/>
                <a:gd name="connsiteY3" fmla="*/ 169952 h 169951"/>
              </a:gdLst>
              <a:ahLst/>
              <a:cxnLst>
                <a:cxn ang="0">
                  <a:pos x="connsiteX0" y="connsiteY0"/>
                </a:cxn>
                <a:cxn ang="0">
                  <a:pos x="connsiteX1" y="connsiteY1"/>
                </a:cxn>
                <a:cxn ang="0">
                  <a:pos x="connsiteX2" y="connsiteY2"/>
                </a:cxn>
                <a:cxn ang="0">
                  <a:pos x="connsiteX3" y="connsiteY3"/>
                </a:cxn>
              </a:cxnLst>
              <a:rect l="l" t="t" r="r" b="b"/>
              <a:pathLst>
                <a:path w="172402" h="169951" extrusionOk="0">
                  <a:moveTo>
                    <a:pt x="0" y="50111"/>
                  </a:moveTo>
                  <a:cubicBezTo>
                    <a:pt x="37844" y="16471"/>
                    <a:pt x="67279" y="3856"/>
                    <a:pt x="84099" y="703"/>
                  </a:cubicBezTo>
                  <a:cubicBezTo>
                    <a:pt x="104072" y="-2451"/>
                    <a:pt x="120892" y="4908"/>
                    <a:pt x="128251" y="24881"/>
                  </a:cubicBezTo>
                  <a:lnTo>
                    <a:pt x="172403" y="169952"/>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640" name="Полилиния 7"/>
            <p:cNvSpPr/>
            <p:nvPr/>
          </p:nvSpPr>
          <p:spPr bwMode="auto">
            <a:xfrm>
              <a:off x="3415002" y="3166813"/>
              <a:ext cx="444672" cy="10512"/>
            </a:xfrm>
            <a:custGeom>
              <a:avLst/>
              <a:gdLst>
                <a:gd name="connsiteX0" fmla="*/ 0 w 444672"/>
                <a:gd name="connsiteY0" fmla="*/ 0 h 10512"/>
                <a:gd name="connsiteX1" fmla="*/ 444672 w 444672"/>
                <a:gd name="connsiteY1" fmla="*/ 0 h 10512"/>
              </a:gdLst>
              <a:ahLst/>
              <a:cxnLst>
                <a:cxn ang="0">
                  <a:pos x="connsiteX0" y="connsiteY0"/>
                </a:cxn>
                <a:cxn ang="0">
                  <a:pos x="connsiteX1" y="connsiteY1"/>
                </a:cxn>
              </a:cxnLst>
              <a:rect l="l" t="t" r="r" b="b"/>
              <a:pathLst>
                <a:path w="444672" h="10512" extrusionOk="0">
                  <a:moveTo>
                    <a:pt x="0" y="0"/>
                  </a:moveTo>
                  <a:lnTo>
                    <a:pt x="444672"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641" name="Полилиния 8"/>
            <p:cNvSpPr/>
            <p:nvPr/>
          </p:nvSpPr>
          <p:spPr bwMode="auto">
            <a:xfrm>
              <a:off x="3500152" y="3353933"/>
              <a:ext cx="129301" cy="142968"/>
            </a:xfrm>
            <a:custGeom>
              <a:avLst/>
              <a:gdLst>
                <a:gd name="connsiteX0" fmla="*/ 129302 w 129301"/>
                <a:gd name="connsiteY0" fmla="*/ 142968 h 142968"/>
                <a:gd name="connsiteX1" fmla="*/ 116687 w 129301"/>
                <a:gd name="connsiteY1" fmla="*/ 142968 h 142968"/>
                <a:gd name="connsiteX2" fmla="*/ 84099 w 129301"/>
                <a:gd name="connsiteY2" fmla="*/ 132456 h 142968"/>
                <a:gd name="connsiteX3" fmla="*/ 21025 w 129301"/>
                <a:gd name="connsiteY3" fmla="*/ 80945 h 142968"/>
                <a:gd name="connsiteX4" fmla="*/ 0 w 129301"/>
                <a:gd name="connsiteY4" fmla="*/ 43101 h 142968"/>
                <a:gd name="connsiteX5" fmla="*/ 0 w 129301"/>
                <a:gd name="connsiteY5" fmla="*/ 0 h 142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9301" h="142968" extrusionOk="0">
                  <a:moveTo>
                    <a:pt x="129302" y="142968"/>
                  </a:moveTo>
                  <a:lnTo>
                    <a:pt x="116687" y="142968"/>
                  </a:lnTo>
                  <a:cubicBezTo>
                    <a:pt x="105124" y="142968"/>
                    <a:pt x="93560" y="138763"/>
                    <a:pt x="84099" y="132456"/>
                  </a:cubicBezTo>
                  <a:lnTo>
                    <a:pt x="21025" y="80945"/>
                  </a:lnTo>
                  <a:cubicBezTo>
                    <a:pt x="8410" y="71484"/>
                    <a:pt x="0" y="58869"/>
                    <a:pt x="0" y="43101"/>
                  </a:cubicBezTo>
                  <a:lnTo>
                    <a:pt x="0"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642" name="Полилиния 9"/>
            <p:cNvSpPr/>
            <p:nvPr/>
          </p:nvSpPr>
          <p:spPr bwMode="auto">
            <a:xfrm>
              <a:off x="3615788" y="3239349"/>
              <a:ext cx="56766" cy="13665"/>
            </a:xfrm>
            <a:custGeom>
              <a:avLst/>
              <a:gdLst>
                <a:gd name="connsiteX0" fmla="*/ 56767 w 56766"/>
                <a:gd name="connsiteY0" fmla="*/ 13666 h 13665"/>
                <a:gd name="connsiteX1" fmla="*/ 28383 w 56766"/>
                <a:gd name="connsiteY1" fmla="*/ 0 h 13665"/>
                <a:gd name="connsiteX2" fmla="*/ 0 w 56766"/>
                <a:gd name="connsiteY2" fmla="*/ 13666 h 13665"/>
              </a:gdLst>
              <a:ahLst/>
              <a:cxnLst>
                <a:cxn ang="0">
                  <a:pos x="connsiteX0" y="connsiteY0"/>
                </a:cxn>
                <a:cxn ang="0">
                  <a:pos x="connsiteX1" y="connsiteY1"/>
                </a:cxn>
                <a:cxn ang="0">
                  <a:pos x="connsiteX2" y="connsiteY2"/>
                </a:cxn>
              </a:cxnLst>
              <a:rect l="l" t="t" r="r" b="b"/>
              <a:pathLst>
                <a:path w="56766" h="13665" extrusionOk="0">
                  <a:moveTo>
                    <a:pt x="56767" y="13666"/>
                  </a:moveTo>
                  <a:lnTo>
                    <a:pt x="28383" y="0"/>
                  </a:lnTo>
                  <a:lnTo>
                    <a:pt x="0" y="13666"/>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643" name="Полилиния 10"/>
            <p:cNvSpPr/>
            <p:nvPr/>
          </p:nvSpPr>
          <p:spPr bwMode="auto">
            <a:xfrm>
              <a:off x="3500152" y="3209914"/>
              <a:ext cx="115635" cy="115635"/>
            </a:xfrm>
            <a:custGeom>
              <a:avLst/>
              <a:gdLst>
                <a:gd name="connsiteX0" fmla="*/ 115636 w 115635"/>
                <a:gd name="connsiteY0" fmla="*/ 57818 h 115635"/>
                <a:gd name="connsiteX1" fmla="*/ 57818 w 115635"/>
                <a:gd name="connsiteY1" fmla="*/ 115636 h 115635"/>
                <a:gd name="connsiteX2" fmla="*/ 0 w 115635"/>
                <a:gd name="connsiteY2" fmla="*/ 57818 h 115635"/>
                <a:gd name="connsiteX3" fmla="*/ 57818 w 115635"/>
                <a:gd name="connsiteY3" fmla="*/ 0 h 115635"/>
                <a:gd name="connsiteX4" fmla="*/ 115636 w 115635"/>
                <a:gd name="connsiteY4" fmla="*/ 57818 h 1156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635" h="115635" extrusionOk="0">
                  <a:moveTo>
                    <a:pt x="115636" y="57818"/>
                  </a:moveTo>
                  <a:cubicBezTo>
                    <a:pt x="115636" y="89750"/>
                    <a:pt x="89750" y="115636"/>
                    <a:pt x="57818" y="115636"/>
                  </a:cubicBezTo>
                  <a:cubicBezTo>
                    <a:pt x="25886" y="115636"/>
                    <a:pt x="0" y="89750"/>
                    <a:pt x="0" y="57818"/>
                  </a:cubicBezTo>
                  <a:cubicBezTo>
                    <a:pt x="0" y="25886"/>
                    <a:pt x="25886" y="0"/>
                    <a:pt x="57818" y="0"/>
                  </a:cubicBezTo>
                  <a:cubicBezTo>
                    <a:pt x="89750" y="0"/>
                    <a:pt x="115636" y="25886"/>
                    <a:pt x="115636" y="57818"/>
                  </a:cubicBezTo>
                  <a:close/>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644" name="Полилиния 11"/>
            <p:cNvSpPr/>
            <p:nvPr/>
          </p:nvSpPr>
          <p:spPr bwMode="auto">
            <a:xfrm>
              <a:off x="3672554" y="3209914"/>
              <a:ext cx="115635" cy="115635"/>
            </a:xfrm>
            <a:custGeom>
              <a:avLst/>
              <a:gdLst>
                <a:gd name="connsiteX0" fmla="*/ 115636 w 115635"/>
                <a:gd name="connsiteY0" fmla="*/ 57818 h 115635"/>
                <a:gd name="connsiteX1" fmla="*/ 57818 w 115635"/>
                <a:gd name="connsiteY1" fmla="*/ 115636 h 115635"/>
                <a:gd name="connsiteX2" fmla="*/ 0 w 115635"/>
                <a:gd name="connsiteY2" fmla="*/ 57818 h 115635"/>
                <a:gd name="connsiteX3" fmla="*/ 57818 w 115635"/>
                <a:gd name="connsiteY3" fmla="*/ 0 h 115635"/>
                <a:gd name="connsiteX4" fmla="*/ 115636 w 115635"/>
                <a:gd name="connsiteY4" fmla="*/ 57818 h 1156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635" h="115635" extrusionOk="0">
                  <a:moveTo>
                    <a:pt x="115636" y="57818"/>
                  </a:moveTo>
                  <a:cubicBezTo>
                    <a:pt x="115636" y="89750"/>
                    <a:pt x="89750" y="115636"/>
                    <a:pt x="57818" y="115636"/>
                  </a:cubicBezTo>
                  <a:cubicBezTo>
                    <a:pt x="25886" y="115636"/>
                    <a:pt x="0" y="89750"/>
                    <a:pt x="0" y="57818"/>
                  </a:cubicBezTo>
                  <a:cubicBezTo>
                    <a:pt x="0" y="25886"/>
                    <a:pt x="25886" y="0"/>
                    <a:pt x="57818" y="0"/>
                  </a:cubicBezTo>
                  <a:cubicBezTo>
                    <a:pt x="89750" y="0"/>
                    <a:pt x="115636" y="25886"/>
                    <a:pt x="115636" y="57818"/>
                  </a:cubicBezTo>
                  <a:close/>
                </a:path>
              </a:pathLst>
            </a:custGeom>
            <a:grpFill/>
            <a:ln w="21024" cap="rnd">
              <a:solidFill>
                <a:schemeClr val="bg1"/>
              </a:solidFill>
              <a:prstDash val="solid"/>
              <a:round/>
            </a:ln>
          </p:spPr>
          <p:txBody>
            <a:bodyPr rtlCol="0" anchor="ctr"/>
            <a:lstStyle/>
            <a:p>
              <a:pPr>
                <a:defRPr/>
              </a:pPr>
              <a:endParaRPr lang="ru-RU">
                <a:latin typeface="TT Positive Regular"/>
              </a:endParaRPr>
            </a:p>
          </p:txBody>
        </p:sp>
      </p:grpSp>
      <p:grpSp>
        <p:nvGrpSpPr>
          <p:cNvPr id="645" name="Рисунок 631"/>
          <p:cNvGrpSpPr/>
          <p:nvPr/>
        </p:nvGrpSpPr>
        <p:grpSpPr bwMode="auto">
          <a:xfrm>
            <a:off x="587375" y="1396472"/>
            <a:ext cx="289036" cy="260523"/>
            <a:chOff x="981392" y="1670906"/>
            <a:chExt cx="543488" cy="489875"/>
          </a:xfrm>
          <a:noFill/>
        </p:grpSpPr>
        <p:sp>
          <p:nvSpPr>
            <p:cNvPr id="646" name="Полилиния 13"/>
            <p:cNvSpPr/>
            <p:nvPr/>
          </p:nvSpPr>
          <p:spPr bwMode="auto">
            <a:xfrm>
              <a:off x="981392" y="1670906"/>
              <a:ext cx="543488" cy="380547"/>
            </a:xfrm>
            <a:custGeom>
              <a:avLst/>
              <a:gdLst>
                <a:gd name="connsiteX0" fmla="*/ 81996 w 543488"/>
                <a:gd name="connsiteY0" fmla="*/ 380547 h 380547"/>
                <a:gd name="connsiteX1" fmla="*/ 54664 w 543488"/>
                <a:gd name="connsiteY1" fmla="*/ 380547 h 380547"/>
                <a:gd name="connsiteX2" fmla="*/ 0 w 543488"/>
                <a:gd name="connsiteY2" fmla="*/ 325883 h 380547"/>
                <a:gd name="connsiteX3" fmla="*/ 0 w 543488"/>
                <a:gd name="connsiteY3" fmla="*/ 54664 h 380547"/>
                <a:gd name="connsiteX4" fmla="*/ 54664 w 543488"/>
                <a:gd name="connsiteY4" fmla="*/ 0 h 380547"/>
                <a:gd name="connsiteX5" fmla="*/ 488824 w 543488"/>
                <a:gd name="connsiteY5" fmla="*/ 0 h 380547"/>
                <a:gd name="connsiteX6" fmla="*/ 543489 w 543488"/>
                <a:gd name="connsiteY6" fmla="*/ 54664 h 380547"/>
                <a:gd name="connsiteX7" fmla="*/ 543489 w 543488"/>
                <a:gd name="connsiteY7" fmla="*/ 325883 h 380547"/>
                <a:gd name="connsiteX8" fmla="*/ 488824 w 543488"/>
                <a:gd name="connsiteY8" fmla="*/ 380547 h 380547"/>
                <a:gd name="connsiteX9" fmla="*/ 461492 w 543488"/>
                <a:gd name="connsiteY9" fmla="*/ 380547 h 380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3488" h="380547" extrusionOk="0">
                  <a:moveTo>
                    <a:pt x="81996" y="380547"/>
                  </a:moveTo>
                  <a:lnTo>
                    <a:pt x="54664" y="380547"/>
                  </a:lnTo>
                  <a:cubicBezTo>
                    <a:pt x="24178" y="380547"/>
                    <a:pt x="0" y="356369"/>
                    <a:pt x="0" y="325883"/>
                  </a:cubicBezTo>
                  <a:lnTo>
                    <a:pt x="0" y="54664"/>
                  </a:lnTo>
                  <a:cubicBezTo>
                    <a:pt x="0" y="24178"/>
                    <a:pt x="24178" y="0"/>
                    <a:pt x="54664" y="0"/>
                  </a:cubicBezTo>
                  <a:lnTo>
                    <a:pt x="488824" y="0"/>
                  </a:lnTo>
                  <a:cubicBezTo>
                    <a:pt x="519310" y="0"/>
                    <a:pt x="543489" y="24178"/>
                    <a:pt x="543489" y="54664"/>
                  </a:cubicBezTo>
                  <a:lnTo>
                    <a:pt x="543489" y="325883"/>
                  </a:lnTo>
                  <a:cubicBezTo>
                    <a:pt x="543489" y="356369"/>
                    <a:pt x="519310" y="380547"/>
                    <a:pt x="488824" y="380547"/>
                  </a:cubicBezTo>
                  <a:lnTo>
                    <a:pt x="461492" y="380547"/>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647" name="Полилиния 14"/>
            <p:cNvSpPr/>
            <p:nvPr/>
          </p:nvSpPr>
          <p:spPr bwMode="auto">
            <a:xfrm>
              <a:off x="1118053" y="1996789"/>
              <a:ext cx="271218" cy="163992"/>
            </a:xfrm>
            <a:custGeom>
              <a:avLst/>
              <a:gdLst>
                <a:gd name="connsiteX0" fmla="*/ 135609 w 271218"/>
                <a:gd name="connsiteY0" fmla="*/ 0 h 163992"/>
                <a:gd name="connsiteX1" fmla="*/ 271219 w 271218"/>
                <a:gd name="connsiteY1" fmla="*/ 163993 h 163992"/>
                <a:gd name="connsiteX2" fmla="*/ 0 w 271218"/>
                <a:gd name="connsiteY2" fmla="*/ 163993 h 163992"/>
              </a:gdLst>
              <a:ahLst/>
              <a:cxnLst>
                <a:cxn ang="0">
                  <a:pos x="connsiteX0" y="connsiteY0"/>
                </a:cxn>
                <a:cxn ang="0">
                  <a:pos x="connsiteX1" y="connsiteY1"/>
                </a:cxn>
                <a:cxn ang="0">
                  <a:pos x="connsiteX2" y="connsiteY2"/>
                </a:cxn>
              </a:cxnLst>
              <a:rect l="l" t="t" r="r" b="b"/>
              <a:pathLst>
                <a:path w="271218" h="163992" extrusionOk="0">
                  <a:moveTo>
                    <a:pt x="135609" y="0"/>
                  </a:moveTo>
                  <a:lnTo>
                    <a:pt x="271219" y="163993"/>
                  </a:lnTo>
                  <a:lnTo>
                    <a:pt x="0" y="163993"/>
                  </a:lnTo>
                  <a:close/>
                </a:path>
              </a:pathLst>
            </a:custGeom>
            <a:grpFill/>
            <a:ln w="21024" cap="rnd">
              <a:solidFill>
                <a:schemeClr val="bg1"/>
              </a:solidFill>
              <a:prstDash val="solid"/>
              <a:round/>
            </a:ln>
          </p:spPr>
          <p:txBody>
            <a:bodyPr rtlCol="0" anchor="ctr"/>
            <a:lstStyle/>
            <a:p>
              <a:pPr>
                <a:defRPr/>
              </a:pPr>
              <a:endParaRPr lang="ru-RU">
                <a:latin typeface="TT Positive Regular"/>
              </a:endParaRPr>
            </a:p>
          </p:txBody>
        </p:sp>
      </p:grpSp>
      <p:grpSp>
        <p:nvGrpSpPr>
          <p:cNvPr id="648" name="Рисунок 631"/>
          <p:cNvGrpSpPr/>
          <p:nvPr/>
        </p:nvGrpSpPr>
        <p:grpSpPr bwMode="auto">
          <a:xfrm>
            <a:off x="587375" y="5137172"/>
            <a:ext cx="260524" cy="260523"/>
            <a:chOff x="981392" y="8704719"/>
            <a:chExt cx="489875" cy="489875"/>
          </a:xfrm>
          <a:noFill/>
        </p:grpSpPr>
        <p:sp>
          <p:nvSpPr>
            <p:cNvPr id="649" name="Полилиния 16"/>
            <p:cNvSpPr/>
            <p:nvPr/>
          </p:nvSpPr>
          <p:spPr bwMode="auto">
            <a:xfrm>
              <a:off x="981392" y="8704719"/>
              <a:ext cx="489875" cy="196581"/>
            </a:xfrm>
            <a:custGeom>
              <a:avLst/>
              <a:gdLst>
                <a:gd name="connsiteX0" fmla="*/ 49408 w 489875"/>
                <a:gd name="connsiteY0" fmla="*/ 0 h 196581"/>
                <a:gd name="connsiteX1" fmla="*/ 440468 w 489875"/>
                <a:gd name="connsiteY1" fmla="*/ 0 h 196581"/>
                <a:gd name="connsiteX2" fmla="*/ 489876 w 489875"/>
                <a:gd name="connsiteY2" fmla="*/ 49408 h 196581"/>
                <a:gd name="connsiteX3" fmla="*/ 489876 w 489875"/>
                <a:gd name="connsiteY3" fmla="*/ 147173 h 196581"/>
                <a:gd name="connsiteX4" fmla="*/ 440468 w 489875"/>
                <a:gd name="connsiteY4" fmla="*/ 196581 h 196581"/>
                <a:gd name="connsiteX5" fmla="*/ 49408 w 489875"/>
                <a:gd name="connsiteY5" fmla="*/ 196581 h 196581"/>
                <a:gd name="connsiteX6" fmla="*/ 0 w 489875"/>
                <a:gd name="connsiteY6" fmla="*/ 147173 h 196581"/>
                <a:gd name="connsiteX7" fmla="*/ 0 w 489875"/>
                <a:gd name="connsiteY7" fmla="*/ 49408 h 196581"/>
                <a:gd name="connsiteX8" fmla="*/ 49408 w 489875"/>
                <a:gd name="connsiteY8" fmla="*/ 0 h 196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9875" h="196581" extrusionOk="0">
                  <a:moveTo>
                    <a:pt x="49408" y="0"/>
                  </a:moveTo>
                  <a:lnTo>
                    <a:pt x="440468" y="0"/>
                  </a:lnTo>
                  <a:cubicBezTo>
                    <a:pt x="467800" y="0"/>
                    <a:pt x="489876" y="22076"/>
                    <a:pt x="489876" y="49408"/>
                  </a:cubicBezTo>
                  <a:lnTo>
                    <a:pt x="489876" y="147173"/>
                  </a:lnTo>
                  <a:cubicBezTo>
                    <a:pt x="489876" y="174505"/>
                    <a:pt x="467800" y="196581"/>
                    <a:pt x="440468" y="196581"/>
                  </a:cubicBezTo>
                  <a:lnTo>
                    <a:pt x="49408" y="196581"/>
                  </a:lnTo>
                  <a:cubicBezTo>
                    <a:pt x="22076" y="196581"/>
                    <a:pt x="0" y="174505"/>
                    <a:pt x="0" y="147173"/>
                  </a:cubicBezTo>
                  <a:lnTo>
                    <a:pt x="0" y="49408"/>
                  </a:lnTo>
                  <a:cubicBezTo>
                    <a:pt x="0" y="22076"/>
                    <a:pt x="22076" y="0"/>
                    <a:pt x="49408" y="0"/>
                  </a:cubicBezTo>
                  <a:close/>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650" name="Полилиния 17"/>
            <p:cNvSpPr/>
            <p:nvPr/>
          </p:nvSpPr>
          <p:spPr bwMode="auto">
            <a:xfrm>
              <a:off x="981392" y="8998014"/>
              <a:ext cx="489875" cy="196580"/>
            </a:xfrm>
            <a:custGeom>
              <a:avLst/>
              <a:gdLst>
                <a:gd name="connsiteX0" fmla="*/ 49408 w 489875"/>
                <a:gd name="connsiteY0" fmla="*/ 0 h 196580"/>
                <a:gd name="connsiteX1" fmla="*/ 440468 w 489875"/>
                <a:gd name="connsiteY1" fmla="*/ 0 h 196580"/>
                <a:gd name="connsiteX2" fmla="*/ 489876 w 489875"/>
                <a:gd name="connsiteY2" fmla="*/ 49408 h 196580"/>
                <a:gd name="connsiteX3" fmla="*/ 489876 w 489875"/>
                <a:gd name="connsiteY3" fmla="*/ 147173 h 196580"/>
                <a:gd name="connsiteX4" fmla="*/ 440468 w 489875"/>
                <a:gd name="connsiteY4" fmla="*/ 196580 h 196580"/>
                <a:gd name="connsiteX5" fmla="*/ 49408 w 489875"/>
                <a:gd name="connsiteY5" fmla="*/ 196580 h 196580"/>
                <a:gd name="connsiteX6" fmla="*/ 0 w 489875"/>
                <a:gd name="connsiteY6" fmla="*/ 147173 h 196580"/>
                <a:gd name="connsiteX7" fmla="*/ 0 w 489875"/>
                <a:gd name="connsiteY7" fmla="*/ 48357 h 196580"/>
                <a:gd name="connsiteX8" fmla="*/ 49408 w 489875"/>
                <a:gd name="connsiteY8" fmla="*/ 0 h 196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9875" h="196580" extrusionOk="0">
                  <a:moveTo>
                    <a:pt x="49408" y="0"/>
                  </a:moveTo>
                  <a:lnTo>
                    <a:pt x="440468" y="0"/>
                  </a:lnTo>
                  <a:cubicBezTo>
                    <a:pt x="467800" y="0"/>
                    <a:pt x="489876" y="22076"/>
                    <a:pt x="489876" y="49408"/>
                  </a:cubicBezTo>
                  <a:lnTo>
                    <a:pt x="489876" y="147173"/>
                  </a:lnTo>
                  <a:cubicBezTo>
                    <a:pt x="489876" y="174505"/>
                    <a:pt x="467800" y="196580"/>
                    <a:pt x="440468" y="196580"/>
                  </a:cubicBezTo>
                  <a:lnTo>
                    <a:pt x="49408" y="196580"/>
                  </a:lnTo>
                  <a:cubicBezTo>
                    <a:pt x="22076" y="196580"/>
                    <a:pt x="0" y="174505"/>
                    <a:pt x="0" y="147173"/>
                  </a:cubicBezTo>
                  <a:lnTo>
                    <a:pt x="0" y="48357"/>
                  </a:lnTo>
                  <a:cubicBezTo>
                    <a:pt x="0" y="22076"/>
                    <a:pt x="22076" y="0"/>
                    <a:pt x="49408" y="0"/>
                  </a:cubicBezTo>
                  <a:close/>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651" name="Полилиния 18"/>
            <p:cNvSpPr/>
            <p:nvPr/>
          </p:nvSpPr>
          <p:spPr bwMode="auto">
            <a:xfrm>
              <a:off x="1079157" y="8802484"/>
              <a:ext cx="1051" cy="10512"/>
            </a:xfrm>
            <a:custGeom>
              <a:avLst/>
              <a:gdLst>
                <a:gd name="connsiteX0" fmla="*/ 0 w 1051"/>
                <a:gd name="connsiteY0" fmla="*/ 0 h 10512"/>
                <a:gd name="connsiteX1" fmla="*/ 1051 w 1051"/>
                <a:gd name="connsiteY1" fmla="*/ 0 h 10512"/>
              </a:gdLst>
              <a:ahLst/>
              <a:cxnLst>
                <a:cxn ang="0">
                  <a:pos x="connsiteX0" y="connsiteY0"/>
                </a:cxn>
                <a:cxn ang="0">
                  <a:pos x="connsiteX1" y="connsiteY1"/>
                </a:cxn>
              </a:cxnLst>
              <a:rect l="l" t="t" r="r" b="b"/>
              <a:pathLst>
                <a:path w="1051" h="10512" extrusionOk="0">
                  <a:moveTo>
                    <a:pt x="0" y="0"/>
                  </a:moveTo>
                  <a:lnTo>
                    <a:pt x="1051"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652" name="Полилиния 19"/>
            <p:cNvSpPr/>
            <p:nvPr/>
          </p:nvSpPr>
          <p:spPr bwMode="auto">
            <a:xfrm>
              <a:off x="1079157" y="9095779"/>
              <a:ext cx="1051" cy="10512"/>
            </a:xfrm>
            <a:custGeom>
              <a:avLst/>
              <a:gdLst>
                <a:gd name="connsiteX0" fmla="*/ 0 w 1051"/>
                <a:gd name="connsiteY0" fmla="*/ 0 h 10512"/>
                <a:gd name="connsiteX1" fmla="*/ 1051 w 1051"/>
                <a:gd name="connsiteY1" fmla="*/ 0 h 10512"/>
              </a:gdLst>
              <a:ahLst/>
              <a:cxnLst>
                <a:cxn ang="0">
                  <a:pos x="connsiteX0" y="connsiteY0"/>
                </a:cxn>
                <a:cxn ang="0">
                  <a:pos x="connsiteX1" y="connsiteY1"/>
                </a:cxn>
              </a:cxnLst>
              <a:rect l="l" t="t" r="r" b="b"/>
              <a:pathLst>
                <a:path w="1051" h="10512" extrusionOk="0">
                  <a:moveTo>
                    <a:pt x="0" y="0"/>
                  </a:moveTo>
                  <a:lnTo>
                    <a:pt x="1051"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grpSp>
      <p:grpSp>
        <p:nvGrpSpPr>
          <p:cNvPr id="653" name="Рисунок 631"/>
          <p:cNvGrpSpPr/>
          <p:nvPr/>
        </p:nvGrpSpPr>
        <p:grpSpPr bwMode="auto">
          <a:xfrm>
            <a:off x="8615541" y="2040515"/>
            <a:ext cx="308044" cy="308044"/>
            <a:chOff x="16077128" y="2881929"/>
            <a:chExt cx="579230" cy="579230"/>
          </a:xfrm>
          <a:noFill/>
        </p:grpSpPr>
        <p:grpSp>
          <p:nvGrpSpPr>
            <p:cNvPr id="654" name="Рисунок 631"/>
            <p:cNvGrpSpPr/>
            <p:nvPr/>
          </p:nvGrpSpPr>
          <p:grpSpPr bwMode="auto">
            <a:xfrm>
              <a:off x="16077128" y="2983898"/>
              <a:ext cx="120892" cy="477260"/>
              <a:chOff x="16077128" y="2983898"/>
              <a:chExt cx="120892" cy="477260"/>
            </a:xfrm>
            <a:grpFill/>
          </p:grpSpPr>
          <p:sp>
            <p:nvSpPr>
              <p:cNvPr id="666" name="Полилиния 33"/>
              <p:cNvSpPr/>
              <p:nvPr/>
            </p:nvSpPr>
            <p:spPr bwMode="auto">
              <a:xfrm>
                <a:off x="16077128" y="2983898"/>
                <a:ext cx="120892" cy="477260"/>
              </a:xfrm>
              <a:custGeom>
                <a:avLst/>
                <a:gdLst>
                  <a:gd name="connsiteX0" fmla="*/ 120892 w 120892"/>
                  <a:gd name="connsiteY0" fmla="*/ 477261 h 477260"/>
                  <a:gd name="connsiteX1" fmla="*/ 103022 w 120892"/>
                  <a:gd name="connsiteY1" fmla="*/ 0 h 477260"/>
                  <a:gd name="connsiteX2" fmla="*/ 18923 w 120892"/>
                  <a:gd name="connsiteY2" fmla="*/ 0 h 477260"/>
                  <a:gd name="connsiteX3" fmla="*/ 0 w 120892"/>
                  <a:gd name="connsiteY3" fmla="*/ 477261 h 477260"/>
                </a:gdLst>
                <a:ahLst/>
                <a:cxnLst>
                  <a:cxn ang="0">
                    <a:pos x="connsiteX0" y="connsiteY0"/>
                  </a:cxn>
                  <a:cxn ang="0">
                    <a:pos x="connsiteX1" y="connsiteY1"/>
                  </a:cxn>
                  <a:cxn ang="0">
                    <a:pos x="connsiteX2" y="connsiteY2"/>
                  </a:cxn>
                  <a:cxn ang="0">
                    <a:pos x="connsiteX3" y="connsiteY3"/>
                  </a:cxn>
                </a:cxnLst>
                <a:rect l="l" t="t" r="r" b="b"/>
                <a:pathLst>
                  <a:path w="120892" h="477260" extrusionOk="0">
                    <a:moveTo>
                      <a:pt x="120892" y="477261"/>
                    </a:moveTo>
                    <a:lnTo>
                      <a:pt x="103022" y="0"/>
                    </a:lnTo>
                    <a:lnTo>
                      <a:pt x="18923" y="0"/>
                    </a:lnTo>
                    <a:lnTo>
                      <a:pt x="0" y="477261"/>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667" name="Полилиния 34"/>
              <p:cNvSpPr/>
              <p:nvPr/>
            </p:nvSpPr>
            <p:spPr bwMode="auto">
              <a:xfrm>
                <a:off x="16132845" y="3040665"/>
                <a:ext cx="49408" cy="10512"/>
              </a:xfrm>
              <a:custGeom>
                <a:avLst/>
                <a:gdLst>
                  <a:gd name="connsiteX0" fmla="*/ 0 w 49408"/>
                  <a:gd name="connsiteY0" fmla="*/ 0 h 10512"/>
                  <a:gd name="connsiteX1" fmla="*/ 49408 w 49408"/>
                  <a:gd name="connsiteY1" fmla="*/ 0 h 10512"/>
                </a:gdLst>
                <a:ahLst/>
                <a:cxnLst>
                  <a:cxn ang="0">
                    <a:pos x="connsiteX0" y="connsiteY0"/>
                  </a:cxn>
                  <a:cxn ang="0">
                    <a:pos x="connsiteX1" y="connsiteY1"/>
                  </a:cxn>
                </a:cxnLst>
                <a:rect l="l" t="t" r="r" b="b"/>
                <a:pathLst>
                  <a:path w="49408" h="10512" extrusionOk="0">
                    <a:moveTo>
                      <a:pt x="0" y="0"/>
                    </a:moveTo>
                    <a:lnTo>
                      <a:pt x="49408"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668" name="Полилиния 35"/>
              <p:cNvSpPr/>
              <p:nvPr/>
            </p:nvSpPr>
            <p:spPr bwMode="auto">
              <a:xfrm>
                <a:off x="16132845" y="3096381"/>
                <a:ext cx="51510" cy="10512"/>
              </a:xfrm>
              <a:custGeom>
                <a:avLst/>
                <a:gdLst>
                  <a:gd name="connsiteX0" fmla="*/ 0 w 51510"/>
                  <a:gd name="connsiteY0" fmla="*/ 0 h 10512"/>
                  <a:gd name="connsiteX1" fmla="*/ 51511 w 51510"/>
                  <a:gd name="connsiteY1" fmla="*/ 0 h 10512"/>
                </a:gdLst>
                <a:ahLst/>
                <a:cxnLst>
                  <a:cxn ang="0">
                    <a:pos x="connsiteX0" y="connsiteY0"/>
                  </a:cxn>
                  <a:cxn ang="0">
                    <a:pos x="connsiteX1" y="connsiteY1"/>
                  </a:cxn>
                </a:cxnLst>
                <a:rect l="l" t="t" r="r" b="b"/>
                <a:pathLst>
                  <a:path w="51510" h="10512" extrusionOk="0">
                    <a:moveTo>
                      <a:pt x="0" y="0"/>
                    </a:moveTo>
                    <a:lnTo>
                      <a:pt x="51511"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grpSp>
        <p:grpSp>
          <p:nvGrpSpPr>
            <p:cNvPr id="655" name="Рисунок 631"/>
            <p:cNvGrpSpPr/>
            <p:nvPr/>
          </p:nvGrpSpPr>
          <p:grpSpPr bwMode="auto">
            <a:xfrm>
              <a:off x="16226406" y="3152096"/>
              <a:ext cx="429954" cy="309063"/>
              <a:chOff x="16226406" y="3152096"/>
              <a:chExt cx="429954" cy="309063"/>
            </a:xfrm>
            <a:grpFill/>
          </p:grpSpPr>
          <p:sp>
            <p:nvSpPr>
              <p:cNvPr id="663" name="Полилиния 30"/>
              <p:cNvSpPr/>
              <p:nvPr/>
            </p:nvSpPr>
            <p:spPr bwMode="auto">
              <a:xfrm>
                <a:off x="16226406" y="3152096"/>
                <a:ext cx="429954" cy="309063"/>
              </a:xfrm>
              <a:custGeom>
                <a:avLst/>
                <a:gdLst>
                  <a:gd name="connsiteX0" fmla="*/ 0 w 429954"/>
                  <a:gd name="connsiteY0" fmla="*/ 56767 h 309063"/>
                  <a:gd name="connsiteX1" fmla="*/ 74637 w 429954"/>
                  <a:gd name="connsiteY1" fmla="*/ 0 h 309063"/>
                  <a:gd name="connsiteX2" fmla="*/ 112482 w 429954"/>
                  <a:gd name="connsiteY2" fmla="*/ 0 h 309063"/>
                  <a:gd name="connsiteX3" fmla="*/ 112482 w 429954"/>
                  <a:gd name="connsiteY3" fmla="*/ 93560 h 309063"/>
                  <a:gd name="connsiteX4" fmla="*/ 233374 w 429954"/>
                  <a:gd name="connsiteY4" fmla="*/ 0 h 309063"/>
                  <a:gd name="connsiteX5" fmla="*/ 271218 w 429954"/>
                  <a:gd name="connsiteY5" fmla="*/ 0 h 309063"/>
                  <a:gd name="connsiteX6" fmla="*/ 271218 w 429954"/>
                  <a:gd name="connsiteY6" fmla="*/ 93560 h 309063"/>
                  <a:gd name="connsiteX7" fmla="*/ 392110 w 429954"/>
                  <a:gd name="connsiteY7" fmla="*/ 0 h 309063"/>
                  <a:gd name="connsiteX8" fmla="*/ 429954 w 429954"/>
                  <a:gd name="connsiteY8" fmla="*/ 0 h 309063"/>
                  <a:gd name="connsiteX9" fmla="*/ 429954 w 429954"/>
                  <a:gd name="connsiteY9" fmla="*/ 309063 h 309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9954" h="309063" extrusionOk="0">
                    <a:moveTo>
                      <a:pt x="0" y="56767"/>
                    </a:moveTo>
                    <a:lnTo>
                      <a:pt x="74637" y="0"/>
                    </a:lnTo>
                    <a:lnTo>
                      <a:pt x="112482" y="0"/>
                    </a:lnTo>
                    <a:lnTo>
                      <a:pt x="112482" y="93560"/>
                    </a:lnTo>
                    <a:lnTo>
                      <a:pt x="233374" y="0"/>
                    </a:lnTo>
                    <a:lnTo>
                      <a:pt x="271218" y="0"/>
                    </a:lnTo>
                    <a:lnTo>
                      <a:pt x="271218" y="93560"/>
                    </a:lnTo>
                    <a:lnTo>
                      <a:pt x="392110" y="0"/>
                    </a:lnTo>
                    <a:lnTo>
                      <a:pt x="429954" y="0"/>
                    </a:lnTo>
                    <a:lnTo>
                      <a:pt x="429954" y="309063"/>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664" name="Полилиния 31"/>
              <p:cNvSpPr/>
              <p:nvPr/>
            </p:nvSpPr>
            <p:spPr bwMode="auto">
              <a:xfrm>
                <a:off x="16338887" y="3236195"/>
                <a:ext cx="10512" cy="47305"/>
              </a:xfrm>
              <a:custGeom>
                <a:avLst/>
                <a:gdLst>
                  <a:gd name="connsiteX0" fmla="*/ 0 w 10512"/>
                  <a:gd name="connsiteY0" fmla="*/ 0 h 47305"/>
                  <a:gd name="connsiteX1" fmla="*/ 0 w 10512"/>
                  <a:gd name="connsiteY1" fmla="*/ 47305 h 47305"/>
                </a:gdLst>
                <a:ahLst/>
                <a:cxnLst>
                  <a:cxn ang="0">
                    <a:pos x="connsiteX0" y="connsiteY0"/>
                  </a:cxn>
                  <a:cxn ang="0">
                    <a:pos x="connsiteX1" y="connsiteY1"/>
                  </a:cxn>
                </a:cxnLst>
                <a:rect l="l" t="t" r="r" b="b"/>
                <a:pathLst>
                  <a:path w="10512" h="47305" extrusionOk="0">
                    <a:moveTo>
                      <a:pt x="0" y="0"/>
                    </a:moveTo>
                    <a:lnTo>
                      <a:pt x="0" y="47305"/>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665" name="Полилиния 32"/>
              <p:cNvSpPr/>
              <p:nvPr/>
            </p:nvSpPr>
            <p:spPr bwMode="auto">
              <a:xfrm>
                <a:off x="16497624" y="3236195"/>
                <a:ext cx="10512" cy="47305"/>
              </a:xfrm>
              <a:custGeom>
                <a:avLst/>
                <a:gdLst>
                  <a:gd name="connsiteX0" fmla="*/ 0 w 10512"/>
                  <a:gd name="connsiteY0" fmla="*/ 0 h 47305"/>
                  <a:gd name="connsiteX1" fmla="*/ 0 w 10512"/>
                  <a:gd name="connsiteY1" fmla="*/ 47305 h 47305"/>
                </a:gdLst>
                <a:ahLst/>
                <a:cxnLst>
                  <a:cxn ang="0">
                    <a:pos x="connsiteX0" y="connsiteY0"/>
                  </a:cxn>
                  <a:cxn ang="0">
                    <a:pos x="connsiteX1" y="connsiteY1"/>
                  </a:cxn>
                </a:cxnLst>
                <a:rect l="l" t="t" r="r" b="b"/>
                <a:pathLst>
                  <a:path w="10512" h="47305" extrusionOk="0">
                    <a:moveTo>
                      <a:pt x="0" y="0"/>
                    </a:moveTo>
                    <a:lnTo>
                      <a:pt x="0" y="47305"/>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grpSp>
        <p:sp>
          <p:nvSpPr>
            <p:cNvPr id="656" name="Полилиния 23"/>
            <p:cNvSpPr/>
            <p:nvPr/>
          </p:nvSpPr>
          <p:spPr bwMode="auto">
            <a:xfrm>
              <a:off x="16356758" y="3386521"/>
              <a:ext cx="112482" cy="74637"/>
            </a:xfrm>
            <a:custGeom>
              <a:avLst/>
              <a:gdLst>
                <a:gd name="connsiteX0" fmla="*/ 0 w 112482"/>
                <a:gd name="connsiteY0" fmla="*/ 74638 h 74637"/>
                <a:gd name="connsiteX1" fmla="*/ 0 w 112482"/>
                <a:gd name="connsiteY1" fmla="*/ 0 h 74637"/>
                <a:gd name="connsiteX2" fmla="*/ 112483 w 112482"/>
                <a:gd name="connsiteY2" fmla="*/ 0 h 74637"/>
                <a:gd name="connsiteX3" fmla="*/ 112483 w 112482"/>
                <a:gd name="connsiteY3" fmla="*/ 74638 h 74637"/>
              </a:gdLst>
              <a:ahLst/>
              <a:cxnLst>
                <a:cxn ang="0">
                  <a:pos x="connsiteX0" y="connsiteY0"/>
                </a:cxn>
                <a:cxn ang="0">
                  <a:pos x="connsiteX1" y="connsiteY1"/>
                </a:cxn>
                <a:cxn ang="0">
                  <a:pos x="connsiteX2" y="connsiteY2"/>
                </a:cxn>
                <a:cxn ang="0">
                  <a:pos x="connsiteX3" y="connsiteY3"/>
                </a:cxn>
              </a:cxnLst>
              <a:rect l="l" t="t" r="r" b="b"/>
              <a:pathLst>
                <a:path w="112482" h="74637" extrusionOk="0">
                  <a:moveTo>
                    <a:pt x="0" y="74638"/>
                  </a:moveTo>
                  <a:lnTo>
                    <a:pt x="0" y="0"/>
                  </a:lnTo>
                  <a:lnTo>
                    <a:pt x="112483" y="0"/>
                  </a:lnTo>
                  <a:lnTo>
                    <a:pt x="112483" y="74638"/>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grpSp>
          <p:nvGrpSpPr>
            <p:cNvPr id="657" name="Рисунок 631"/>
            <p:cNvGrpSpPr/>
            <p:nvPr/>
          </p:nvGrpSpPr>
          <p:grpSpPr bwMode="auto">
            <a:xfrm>
              <a:off x="16139153" y="2881929"/>
              <a:ext cx="442569" cy="149275"/>
              <a:chOff x="16139153" y="2881929"/>
              <a:chExt cx="442569" cy="149275"/>
            </a:xfrm>
            <a:grpFill/>
          </p:grpSpPr>
          <p:sp>
            <p:nvSpPr>
              <p:cNvPr id="658" name="Полилиния 25"/>
              <p:cNvSpPr/>
              <p:nvPr/>
            </p:nvSpPr>
            <p:spPr bwMode="auto">
              <a:xfrm>
                <a:off x="16226406" y="2975488"/>
                <a:ext cx="16819" cy="25229"/>
              </a:xfrm>
              <a:custGeom>
                <a:avLst/>
                <a:gdLst>
                  <a:gd name="connsiteX0" fmla="*/ 16820 w 16819"/>
                  <a:gd name="connsiteY0" fmla="*/ 0 h 25229"/>
                  <a:gd name="connsiteX1" fmla="*/ 0 w 16819"/>
                  <a:gd name="connsiteY1" fmla="*/ 25230 h 25229"/>
                </a:gdLst>
                <a:ahLst/>
                <a:cxnLst>
                  <a:cxn ang="0">
                    <a:pos x="connsiteX0" y="connsiteY0"/>
                  </a:cxn>
                  <a:cxn ang="0">
                    <a:pos x="connsiteX1" y="connsiteY1"/>
                  </a:cxn>
                </a:cxnLst>
                <a:rect l="l" t="t" r="r" b="b"/>
                <a:pathLst>
                  <a:path w="16819" h="25229" extrusionOk="0">
                    <a:moveTo>
                      <a:pt x="16820" y="0"/>
                    </a:moveTo>
                    <a:cubicBezTo>
                      <a:pt x="13665" y="10512"/>
                      <a:pt x="8409" y="18922"/>
                      <a:pt x="0" y="25230"/>
                    </a:cubicBez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659" name="Полилиния 26"/>
              <p:cNvSpPr/>
              <p:nvPr/>
            </p:nvSpPr>
            <p:spPr bwMode="auto">
              <a:xfrm>
                <a:off x="16139153" y="2918722"/>
                <a:ext cx="75688" cy="28383"/>
              </a:xfrm>
              <a:custGeom>
                <a:avLst/>
                <a:gdLst>
                  <a:gd name="connsiteX0" fmla="*/ 0 w 75688"/>
                  <a:gd name="connsiteY0" fmla="*/ 28383 h 28383"/>
                  <a:gd name="connsiteX1" fmla="*/ 46255 w 75688"/>
                  <a:gd name="connsiteY1" fmla="*/ 0 h 28383"/>
                  <a:gd name="connsiteX2" fmla="*/ 75688 w 75688"/>
                  <a:gd name="connsiteY2" fmla="*/ 9461 h 28383"/>
                </a:gdLst>
                <a:ahLst/>
                <a:cxnLst>
                  <a:cxn ang="0">
                    <a:pos x="connsiteX0" y="connsiteY0"/>
                  </a:cxn>
                  <a:cxn ang="0">
                    <a:pos x="connsiteX1" y="connsiteY1"/>
                  </a:cxn>
                  <a:cxn ang="0">
                    <a:pos x="connsiteX2" y="connsiteY2"/>
                  </a:cxn>
                </a:cxnLst>
                <a:rect l="l" t="t" r="r" b="b"/>
                <a:pathLst>
                  <a:path w="75688" h="28383" extrusionOk="0">
                    <a:moveTo>
                      <a:pt x="0" y="28383"/>
                    </a:moveTo>
                    <a:cubicBezTo>
                      <a:pt x="8410" y="11563"/>
                      <a:pt x="26281" y="0"/>
                      <a:pt x="46255" y="0"/>
                    </a:cubicBezTo>
                    <a:cubicBezTo>
                      <a:pt x="56767" y="0"/>
                      <a:pt x="67279" y="3154"/>
                      <a:pt x="75688" y="9461"/>
                    </a:cubicBez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660" name="Полилиния 27"/>
              <p:cNvSpPr/>
              <p:nvPr/>
            </p:nvSpPr>
            <p:spPr bwMode="auto">
              <a:xfrm>
                <a:off x="16240071" y="2981796"/>
                <a:ext cx="139814" cy="48356"/>
              </a:xfrm>
              <a:custGeom>
                <a:avLst/>
                <a:gdLst>
                  <a:gd name="connsiteX0" fmla="*/ 139815 w 139814"/>
                  <a:gd name="connsiteY0" fmla="*/ 2102 h 48356"/>
                  <a:gd name="connsiteX1" fmla="*/ 70434 w 139814"/>
                  <a:gd name="connsiteY1" fmla="*/ 48357 h 48356"/>
                  <a:gd name="connsiteX2" fmla="*/ 0 w 139814"/>
                  <a:gd name="connsiteY2" fmla="*/ 0 h 48356"/>
                </a:gdLst>
                <a:ahLst/>
                <a:cxnLst>
                  <a:cxn ang="0">
                    <a:pos x="connsiteX0" y="connsiteY0"/>
                  </a:cxn>
                  <a:cxn ang="0">
                    <a:pos x="connsiteX1" y="connsiteY1"/>
                  </a:cxn>
                  <a:cxn ang="0">
                    <a:pos x="connsiteX2" y="connsiteY2"/>
                  </a:cxn>
                </a:cxnLst>
                <a:rect l="l" t="t" r="r" b="b"/>
                <a:pathLst>
                  <a:path w="139814" h="48356" extrusionOk="0">
                    <a:moveTo>
                      <a:pt x="139815" y="2102"/>
                    </a:moveTo>
                    <a:cubicBezTo>
                      <a:pt x="128251" y="29434"/>
                      <a:pt x="101971" y="48357"/>
                      <a:pt x="70434" y="48357"/>
                    </a:cubicBezTo>
                    <a:cubicBezTo>
                      <a:pt x="38896" y="48357"/>
                      <a:pt x="11563" y="27332"/>
                      <a:pt x="0" y="0"/>
                    </a:cubicBez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661" name="Полилиния 28"/>
              <p:cNvSpPr/>
              <p:nvPr/>
            </p:nvSpPr>
            <p:spPr bwMode="auto">
              <a:xfrm>
                <a:off x="16195919" y="2881929"/>
                <a:ext cx="385802" cy="65176"/>
              </a:xfrm>
              <a:custGeom>
                <a:avLst/>
                <a:gdLst>
                  <a:gd name="connsiteX0" fmla="*/ 385803 w 385802"/>
                  <a:gd name="connsiteY0" fmla="*/ 65177 h 65176"/>
                  <a:gd name="connsiteX1" fmla="*/ 203940 w 385802"/>
                  <a:gd name="connsiteY1" fmla="*/ 0 h 65176"/>
                  <a:gd name="connsiteX2" fmla="*/ 115636 w 385802"/>
                  <a:gd name="connsiteY2" fmla="*/ 32588 h 65176"/>
                  <a:gd name="connsiteX3" fmla="*/ 59920 w 385802"/>
                  <a:gd name="connsiteY3" fmla="*/ 0 h 65176"/>
                  <a:gd name="connsiteX4" fmla="*/ 6307 w 385802"/>
                  <a:gd name="connsiteY4" fmla="*/ 28383 h 65176"/>
                  <a:gd name="connsiteX5" fmla="*/ 0 w 385802"/>
                  <a:gd name="connsiteY5" fmla="*/ 38896 h 65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5802" h="65176" extrusionOk="0">
                    <a:moveTo>
                      <a:pt x="385803" y="65177"/>
                    </a:moveTo>
                    <a:cubicBezTo>
                      <a:pt x="311165" y="55715"/>
                      <a:pt x="257553" y="0"/>
                      <a:pt x="203940" y="0"/>
                    </a:cubicBezTo>
                    <a:cubicBezTo>
                      <a:pt x="165043" y="0"/>
                      <a:pt x="131404" y="13666"/>
                      <a:pt x="115636" y="32588"/>
                    </a:cubicBezTo>
                    <a:cubicBezTo>
                      <a:pt x="104073" y="13666"/>
                      <a:pt x="83048" y="0"/>
                      <a:pt x="59920" y="0"/>
                    </a:cubicBezTo>
                    <a:cubicBezTo>
                      <a:pt x="37844" y="0"/>
                      <a:pt x="17870" y="11563"/>
                      <a:pt x="6307" y="28383"/>
                    </a:cubicBezTo>
                    <a:lnTo>
                      <a:pt x="0" y="38896"/>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662" name="Полилиния 29"/>
              <p:cNvSpPr/>
              <p:nvPr/>
            </p:nvSpPr>
            <p:spPr bwMode="auto">
              <a:xfrm>
                <a:off x="16376731" y="2991257"/>
                <a:ext cx="92509" cy="39946"/>
              </a:xfrm>
              <a:custGeom>
                <a:avLst/>
                <a:gdLst>
                  <a:gd name="connsiteX0" fmla="*/ 92509 w 92509"/>
                  <a:gd name="connsiteY0" fmla="*/ 39947 h 39946"/>
                  <a:gd name="connsiteX1" fmla="*/ 0 w 92509"/>
                  <a:gd name="connsiteY1" fmla="*/ 0 h 39946"/>
                </a:gdLst>
                <a:ahLst/>
                <a:cxnLst>
                  <a:cxn ang="0">
                    <a:pos x="connsiteX0" y="connsiteY0"/>
                  </a:cxn>
                  <a:cxn ang="0">
                    <a:pos x="connsiteX1" y="connsiteY1"/>
                  </a:cxn>
                </a:cxnLst>
                <a:rect l="l" t="t" r="r" b="b"/>
                <a:pathLst>
                  <a:path w="92509" h="39946" extrusionOk="0">
                    <a:moveTo>
                      <a:pt x="92509" y="39947"/>
                    </a:moveTo>
                    <a:cubicBezTo>
                      <a:pt x="54665" y="39947"/>
                      <a:pt x="17872" y="24178"/>
                      <a:pt x="0" y="0"/>
                    </a:cubicBez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grpSp>
      </p:grpSp>
      <p:grpSp>
        <p:nvGrpSpPr>
          <p:cNvPr id="669" name="Рисунок 631"/>
          <p:cNvGrpSpPr/>
          <p:nvPr/>
        </p:nvGrpSpPr>
        <p:grpSpPr bwMode="auto">
          <a:xfrm>
            <a:off x="587375" y="4396993"/>
            <a:ext cx="277296" cy="255492"/>
            <a:chOff x="981392" y="7312926"/>
            <a:chExt cx="521412" cy="480414"/>
          </a:xfrm>
          <a:noFill/>
        </p:grpSpPr>
        <p:sp>
          <p:nvSpPr>
            <p:cNvPr id="670" name="Полилиния 37"/>
            <p:cNvSpPr/>
            <p:nvPr/>
          </p:nvSpPr>
          <p:spPr bwMode="auto">
            <a:xfrm>
              <a:off x="1318839" y="7475868"/>
              <a:ext cx="183966" cy="147172"/>
            </a:xfrm>
            <a:custGeom>
              <a:avLst/>
              <a:gdLst>
                <a:gd name="connsiteX0" fmla="*/ 184065 w 183966"/>
                <a:gd name="connsiteY0" fmla="*/ 147865 h 147172"/>
                <a:gd name="connsiteX1" fmla="*/ 73685 w 183966"/>
                <a:gd name="connsiteY1" fmla="*/ 147865 h 147172"/>
                <a:gd name="connsiteX2" fmla="*/ 99 w 183966"/>
                <a:gd name="connsiteY2" fmla="*/ 74278 h 147172"/>
                <a:gd name="connsiteX3" fmla="*/ 73685 w 183966"/>
                <a:gd name="connsiteY3" fmla="*/ 692 h 147172"/>
                <a:gd name="connsiteX4" fmla="*/ 184065 w 183966"/>
                <a:gd name="connsiteY4" fmla="*/ 692 h 1471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3966" h="147172" extrusionOk="0">
                  <a:moveTo>
                    <a:pt x="184065" y="147865"/>
                  </a:moveTo>
                  <a:lnTo>
                    <a:pt x="73685" y="147865"/>
                  </a:lnTo>
                  <a:cubicBezTo>
                    <a:pt x="33738" y="147865"/>
                    <a:pt x="99" y="115277"/>
                    <a:pt x="99" y="74278"/>
                  </a:cubicBezTo>
                  <a:cubicBezTo>
                    <a:pt x="99" y="33280"/>
                    <a:pt x="32687" y="692"/>
                    <a:pt x="73685" y="692"/>
                  </a:cubicBezTo>
                  <a:lnTo>
                    <a:pt x="184065" y="692"/>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671" name="Полилиния 38"/>
            <p:cNvSpPr/>
            <p:nvPr/>
          </p:nvSpPr>
          <p:spPr bwMode="auto">
            <a:xfrm>
              <a:off x="1093874" y="7395974"/>
              <a:ext cx="8409" cy="10512"/>
            </a:xfrm>
            <a:custGeom>
              <a:avLst/>
              <a:gdLst>
                <a:gd name="connsiteX0" fmla="*/ 8508 w 8409"/>
                <a:gd name="connsiteY0" fmla="*/ 692 h 10512"/>
                <a:gd name="connsiteX1" fmla="*/ 99 w 8409"/>
                <a:gd name="connsiteY1" fmla="*/ 692 h 10512"/>
              </a:gdLst>
              <a:ahLst/>
              <a:cxnLst>
                <a:cxn ang="0">
                  <a:pos x="connsiteX0" y="connsiteY0"/>
                </a:cxn>
                <a:cxn ang="0">
                  <a:pos x="connsiteX1" y="connsiteY1"/>
                </a:cxn>
              </a:cxnLst>
              <a:rect l="l" t="t" r="r" b="b"/>
              <a:pathLst>
                <a:path w="8409" h="10512" extrusionOk="0">
                  <a:moveTo>
                    <a:pt x="8508" y="692"/>
                  </a:moveTo>
                  <a:lnTo>
                    <a:pt x="99" y="692"/>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672" name="Полилиния 39"/>
            <p:cNvSpPr/>
            <p:nvPr/>
          </p:nvSpPr>
          <p:spPr bwMode="auto">
            <a:xfrm>
              <a:off x="1134872" y="7395974"/>
              <a:ext cx="8409" cy="10512"/>
            </a:xfrm>
            <a:custGeom>
              <a:avLst/>
              <a:gdLst>
                <a:gd name="connsiteX0" fmla="*/ 8508 w 8409"/>
                <a:gd name="connsiteY0" fmla="*/ 692 h 10512"/>
                <a:gd name="connsiteX1" fmla="*/ 99 w 8409"/>
                <a:gd name="connsiteY1" fmla="*/ 692 h 10512"/>
              </a:gdLst>
              <a:ahLst/>
              <a:cxnLst>
                <a:cxn ang="0">
                  <a:pos x="connsiteX0" y="connsiteY0"/>
                </a:cxn>
                <a:cxn ang="0">
                  <a:pos x="connsiteX1" y="connsiteY1"/>
                </a:cxn>
              </a:cxnLst>
              <a:rect l="l" t="t" r="r" b="b"/>
              <a:pathLst>
                <a:path w="8409" h="10512" extrusionOk="0">
                  <a:moveTo>
                    <a:pt x="8508" y="692"/>
                  </a:moveTo>
                  <a:lnTo>
                    <a:pt x="99" y="692"/>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673" name="Полилиния 40"/>
            <p:cNvSpPr/>
            <p:nvPr/>
          </p:nvSpPr>
          <p:spPr bwMode="auto">
            <a:xfrm>
              <a:off x="1174819" y="7395974"/>
              <a:ext cx="8409" cy="10512"/>
            </a:xfrm>
            <a:custGeom>
              <a:avLst/>
              <a:gdLst>
                <a:gd name="connsiteX0" fmla="*/ 8508 w 8409"/>
                <a:gd name="connsiteY0" fmla="*/ 692 h 10512"/>
                <a:gd name="connsiteX1" fmla="*/ 99 w 8409"/>
                <a:gd name="connsiteY1" fmla="*/ 692 h 10512"/>
              </a:gdLst>
              <a:ahLst/>
              <a:cxnLst>
                <a:cxn ang="0">
                  <a:pos x="connsiteX0" y="connsiteY0"/>
                </a:cxn>
                <a:cxn ang="0">
                  <a:pos x="connsiteX1" y="connsiteY1"/>
                </a:cxn>
              </a:cxnLst>
              <a:rect l="l" t="t" r="r" b="b"/>
              <a:pathLst>
                <a:path w="8409" h="10512" extrusionOk="0">
                  <a:moveTo>
                    <a:pt x="8508" y="692"/>
                  </a:moveTo>
                  <a:lnTo>
                    <a:pt x="99" y="692"/>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674" name="Полилиния 41"/>
            <p:cNvSpPr/>
            <p:nvPr/>
          </p:nvSpPr>
          <p:spPr bwMode="auto">
            <a:xfrm>
              <a:off x="981392" y="7312926"/>
              <a:ext cx="521412" cy="480414"/>
            </a:xfrm>
            <a:custGeom>
              <a:avLst/>
              <a:gdLst>
                <a:gd name="connsiteX0" fmla="*/ 143066 w 521412"/>
                <a:gd name="connsiteY0" fmla="*/ 692 h 480414"/>
                <a:gd name="connsiteX1" fmla="*/ 378543 w 521412"/>
                <a:gd name="connsiteY1" fmla="*/ 692 h 480414"/>
                <a:gd name="connsiteX2" fmla="*/ 521511 w 521412"/>
                <a:gd name="connsiteY2" fmla="*/ 143660 h 480414"/>
                <a:gd name="connsiteX3" fmla="*/ 521511 w 521412"/>
                <a:gd name="connsiteY3" fmla="*/ 338138 h 480414"/>
                <a:gd name="connsiteX4" fmla="*/ 378543 w 521412"/>
                <a:gd name="connsiteY4" fmla="*/ 481106 h 480414"/>
                <a:gd name="connsiteX5" fmla="*/ 143066 w 521412"/>
                <a:gd name="connsiteY5" fmla="*/ 481106 h 480414"/>
                <a:gd name="connsiteX6" fmla="*/ 99 w 521412"/>
                <a:gd name="connsiteY6" fmla="*/ 338138 h 480414"/>
                <a:gd name="connsiteX7" fmla="*/ 99 w 521412"/>
                <a:gd name="connsiteY7" fmla="*/ 142609 h 480414"/>
                <a:gd name="connsiteX8" fmla="*/ 143066 w 521412"/>
                <a:gd name="connsiteY8" fmla="*/ 692 h 480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21412" h="480414" extrusionOk="0">
                  <a:moveTo>
                    <a:pt x="143066" y="692"/>
                  </a:moveTo>
                  <a:lnTo>
                    <a:pt x="378543" y="692"/>
                  </a:lnTo>
                  <a:cubicBezTo>
                    <a:pt x="457386" y="692"/>
                    <a:pt x="521511" y="64817"/>
                    <a:pt x="521511" y="143660"/>
                  </a:cubicBezTo>
                  <a:lnTo>
                    <a:pt x="521511" y="338138"/>
                  </a:lnTo>
                  <a:cubicBezTo>
                    <a:pt x="521511" y="416981"/>
                    <a:pt x="457386" y="481106"/>
                    <a:pt x="378543" y="481106"/>
                  </a:cubicBezTo>
                  <a:lnTo>
                    <a:pt x="143066" y="481106"/>
                  </a:lnTo>
                  <a:cubicBezTo>
                    <a:pt x="64224" y="481106"/>
                    <a:pt x="99" y="416981"/>
                    <a:pt x="99" y="338138"/>
                  </a:cubicBezTo>
                  <a:lnTo>
                    <a:pt x="99" y="142609"/>
                  </a:lnTo>
                  <a:cubicBezTo>
                    <a:pt x="99" y="63766"/>
                    <a:pt x="64224" y="692"/>
                    <a:pt x="143066" y="692"/>
                  </a:cubicBezTo>
                  <a:close/>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675" name="Полилиния 42"/>
            <p:cNvSpPr/>
            <p:nvPr/>
          </p:nvSpPr>
          <p:spPr bwMode="auto">
            <a:xfrm>
              <a:off x="981392" y="7549453"/>
              <a:ext cx="397366" cy="10512"/>
            </a:xfrm>
            <a:custGeom>
              <a:avLst/>
              <a:gdLst>
                <a:gd name="connsiteX0" fmla="*/ 99 w 397366"/>
                <a:gd name="connsiteY0" fmla="*/ 692 h 10512"/>
                <a:gd name="connsiteX1" fmla="*/ 397465 w 397366"/>
                <a:gd name="connsiteY1" fmla="*/ 692 h 10512"/>
              </a:gdLst>
              <a:ahLst/>
              <a:cxnLst>
                <a:cxn ang="0">
                  <a:pos x="connsiteX0" y="connsiteY0"/>
                </a:cxn>
                <a:cxn ang="0">
                  <a:pos x="connsiteX1" y="connsiteY1"/>
                </a:cxn>
              </a:cxnLst>
              <a:rect l="l" t="t" r="r" b="b"/>
              <a:pathLst>
                <a:path w="397366" h="10512" extrusionOk="0">
                  <a:moveTo>
                    <a:pt x="99" y="692"/>
                  </a:moveTo>
                  <a:lnTo>
                    <a:pt x="397465" y="692"/>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grpSp>
      <p:grpSp>
        <p:nvGrpSpPr>
          <p:cNvPr id="676" name="Рисунок 631"/>
          <p:cNvGrpSpPr/>
          <p:nvPr/>
        </p:nvGrpSpPr>
        <p:grpSpPr bwMode="auto">
          <a:xfrm>
            <a:off x="587375" y="2141146"/>
            <a:ext cx="219152" cy="270028"/>
            <a:chOff x="981392" y="3071151"/>
            <a:chExt cx="412084" cy="507746"/>
          </a:xfrm>
          <a:noFill/>
        </p:grpSpPr>
        <p:sp>
          <p:nvSpPr>
            <p:cNvPr id="677" name="Полилиния 44"/>
            <p:cNvSpPr/>
            <p:nvPr/>
          </p:nvSpPr>
          <p:spPr bwMode="auto">
            <a:xfrm>
              <a:off x="981392" y="3337113"/>
              <a:ext cx="412084" cy="241784"/>
            </a:xfrm>
            <a:custGeom>
              <a:avLst/>
              <a:gdLst>
                <a:gd name="connsiteX0" fmla="*/ 0 w 412084"/>
                <a:gd name="connsiteY0" fmla="*/ 0 h 241784"/>
                <a:gd name="connsiteX1" fmla="*/ 412084 w 412084"/>
                <a:gd name="connsiteY1" fmla="*/ 0 h 241784"/>
                <a:gd name="connsiteX2" fmla="*/ 412084 w 412084"/>
                <a:gd name="connsiteY2" fmla="*/ 185017 h 241784"/>
                <a:gd name="connsiteX3" fmla="*/ 355317 w 412084"/>
                <a:gd name="connsiteY3" fmla="*/ 241784 h 241784"/>
                <a:gd name="connsiteX4" fmla="*/ 56767 w 412084"/>
                <a:gd name="connsiteY4" fmla="*/ 241784 h 241784"/>
                <a:gd name="connsiteX5" fmla="*/ 0 w 412084"/>
                <a:gd name="connsiteY5" fmla="*/ 185017 h 241784"/>
                <a:gd name="connsiteX6" fmla="*/ 0 w 412084"/>
                <a:gd name="connsiteY6" fmla="*/ 0 h 241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2084" h="241784" extrusionOk="0">
                  <a:moveTo>
                    <a:pt x="0" y="0"/>
                  </a:moveTo>
                  <a:lnTo>
                    <a:pt x="412084" y="0"/>
                  </a:lnTo>
                  <a:lnTo>
                    <a:pt x="412084" y="185017"/>
                  </a:lnTo>
                  <a:cubicBezTo>
                    <a:pt x="412084" y="216554"/>
                    <a:pt x="386855" y="241784"/>
                    <a:pt x="355317" y="241784"/>
                  </a:cubicBezTo>
                  <a:lnTo>
                    <a:pt x="56767" y="241784"/>
                  </a:lnTo>
                  <a:cubicBezTo>
                    <a:pt x="25230" y="241784"/>
                    <a:pt x="0" y="216554"/>
                    <a:pt x="0" y="185017"/>
                  </a:cubicBezTo>
                  <a:lnTo>
                    <a:pt x="0" y="0"/>
                  </a:lnTo>
                  <a:close/>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678" name="Полилиния 45"/>
            <p:cNvSpPr/>
            <p:nvPr/>
          </p:nvSpPr>
          <p:spPr bwMode="auto">
            <a:xfrm>
              <a:off x="1003468" y="3071151"/>
              <a:ext cx="367932" cy="258603"/>
            </a:xfrm>
            <a:custGeom>
              <a:avLst/>
              <a:gdLst>
                <a:gd name="connsiteX0" fmla="*/ 0 w 367932"/>
                <a:gd name="connsiteY0" fmla="*/ 258604 h 258603"/>
                <a:gd name="connsiteX1" fmla="*/ 0 w 367932"/>
                <a:gd name="connsiteY1" fmla="*/ 0 h 258603"/>
                <a:gd name="connsiteX2" fmla="*/ 367932 w 367932"/>
                <a:gd name="connsiteY2" fmla="*/ 0 h 258603"/>
                <a:gd name="connsiteX3" fmla="*/ 367932 w 367932"/>
                <a:gd name="connsiteY3" fmla="*/ 258604 h 258603"/>
              </a:gdLst>
              <a:ahLst/>
              <a:cxnLst>
                <a:cxn ang="0">
                  <a:pos x="connsiteX0" y="connsiteY0"/>
                </a:cxn>
                <a:cxn ang="0">
                  <a:pos x="connsiteX1" y="connsiteY1"/>
                </a:cxn>
                <a:cxn ang="0">
                  <a:pos x="connsiteX2" y="connsiteY2"/>
                </a:cxn>
                <a:cxn ang="0">
                  <a:pos x="connsiteX3" y="connsiteY3"/>
                </a:cxn>
              </a:cxnLst>
              <a:rect l="l" t="t" r="r" b="b"/>
              <a:pathLst>
                <a:path w="367932" h="258603" extrusionOk="0">
                  <a:moveTo>
                    <a:pt x="0" y="258604"/>
                  </a:moveTo>
                  <a:lnTo>
                    <a:pt x="0" y="0"/>
                  </a:lnTo>
                  <a:lnTo>
                    <a:pt x="367932" y="0"/>
                  </a:lnTo>
                  <a:lnTo>
                    <a:pt x="367932" y="258604"/>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679" name="Полилиния 46"/>
            <p:cNvSpPr/>
            <p:nvPr/>
          </p:nvSpPr>
          <p:spPr bwMode="auto">
            <a:xfrm>
              <a:off x="1066542" y="3493747"/>
              <a:ext cx="241784" cy="10512"/>
            </a:xfrm>
            <a:custGeom>
              <a:avLst/>
              <a:gdLst>
                <a:gd name="connsiteX0" fmla="*/ 0 w 241784"/>
                <a:gd name="connsiteY0" fmla="*/ 0 h 10512"/>
                <a:gd name="connsiteX1" fmla="*/ 241784 w 241784"/>
                <a:gd name="connsiteY1" fmla="*/ 0 h 10512"/>
              </a:gdLst>
              <a:ahLst/>
              <a:cxnLst>
                <a:cxn ang="0">
                  <a:pos x="connsiteX0" y="connsiteY0"/>
                </a:cxn>
                <a:cxn ang="0">
                  <a:pos x="connsiteX1" y="connsiteY1"/>
                </a:cxn>
              </a:cxnLst>
              <a:rect l="l" t="t" r="r" b="b"/>
              <a:pathLst>
                <a:path w="241784" h="10512" extrusionOk="0">
                  <a:moveTo>
                    <a:pt x="0" y="0"/>
                  </a:moveTo>
                  <a:lnTo>
                    <a:pt x="241784"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680" name="Полилиния 47"/>
            <p:cNvSpPr/>
            <p:nvPr/>
          </p:nvSpPr>
          <p:spPr bwMode="auto">
            <a:xfrm>
              <a:off x="1066542" y="3152096"/>
              <a:ext cx="50459" cy="10512"/>
            </a:xfrm>
            <a:custGeom>
              <a:avLst/>
              <a:gdLst>
                <a:gd name="connsiteX0" fmla="*/ 0 w 50459"/>
                <a:gd name="connsiteY0" fmla="*/ 0 h 10512"/>
                <a:gd name="connsiteX1" fmla="*/ 50459 w 50459"/>
                <a:gd name="connsiteY1" fmla="*/ 0 h 10512"/>
              </a:gdLst>
              <a:ahLst/>
              <a:cxnLst>
                <a:cxn ang="0">
                  <a:pos x="connsiteX0" y="connsiteY0"/>
                </a:cxn>
                <a:cxn ang="0">
                  <a:pos x="connsiteX1" y="connsiteY1"/>
                </a:cxn>
              </a:cxnLst>
              <a:rect l="l" t="t" r="r" b="b"/>
              <a:pathLst>
                <a:path w="50459" h="10512" extrusionOk="0">
                  <a:moveTo>
                    <a:pt x="0" y="0"/>
                  </a:moveTo>
                  <a:lnTo>
                    <a:pt x="50459"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681" name="Полилиния 48"/>
            <p:cNvSpPr/>
            <p:nvPr/>
          </p:nvSpPr>
          <p:spPr bwMode="auto">
            <a:xfrm>
              <a:off x="1066542" y="3210965"/>
              <a:ext cx="114584" cy="10512"/>
            </a:xfrm>
            <a:custGeom>
              <a:avLst/>
              <a:gdLst>
                <a:gd name="connsiteX0" fmla="*/ 0 w 114584"/>
                <a:gd name="connsiteY0" fmla="*/ 0 h 10512"/>
                <a:gd name="connsiteX1" fmla="*/ 114585 w 114584"/>
                <a:gd name="connsiteY1" fmla="*/ 0 h 10512"/>
              </a:gdLst>
              <a:ahLst/>
              <a:cxnLst>
                <a:cxn ang="0">
                  <a:pos x="connsiteX0" y="connsiteY0"/>
                </a:cxn>
                <a:cxn ang="0">
                  <a:pos x="connsiteX1" y="connsiteY1"/>
                </a:cxn>
              </a:cxnLst>
              <a:rect l="l" t="t" r="r" b="b"/>
              <a:pathLst>
                <a:path w="114584" h="10512" extrusionOk="0">
                  <a:moveTo>
                    <a:pt x="0" y="0"/>
                  </a:moveTo>
                  <a:lnTo>
                    <a:pt x="114585"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grpSp>
      <p:grpSp>
        <p:nvGrpSpPr>
          <p:cNvPr id="682" name="Рисунок 631"/>
          <p:cNvGrpSpPr/>
          <p:nvPr/>
        </p:nvGrpSpPr>
        <p:grpSpPr bwMode="auto">
          <a:xfrm>
            <a:off x="1249307" y="2886378"/>
            <a:ext cx="278973" cy="278414"/>
            <a:chOff x="2226055" y="4472447"/>
            <a:chExt cx="524566" cy="523515"/>
          </a:xfrm>
          <a:noFill/>
        </p:grpSpPr>
        <p:sp>
          <p:nvSpPr>
            <p:cNvPr id="683" name="Полилиния 50"/>
            <p:cNvSpPr/>
            <p:nvPr/>
          </p:nvSpPr>
          <p:spPr bwMode="auto">
            <a:xfrm>
              <a:off x="2298590" y="4543931"/>
              <a:ext cx="380547" cy="380546"/>
            </a:xfrm>
            <a:custGeom>
              <a:avLst/>
              <a:gdLst>
                <a:gd name="connsiteX0" fmla="*/ 333242 w 380547"/>
                <a:gd name="connsiteY0" fmla="*/ 0 h 380546"/>
                <a:gd name="connsiteX1" fmla="*/ 47306 w 380547"/>
                <a:gd name="connsiteY1" fmla="*/ 0 h 380546"/>
                <a:gd name="connsiteX2" fmla="*/ 0 w 380547"/>
                <a:gd name="connsiteY2" fmla="*/ 47306 h 380546"/>
                <a:gd name="connsiteX3" fmla="*/ 0 w 380547"/>
                <a:gd name="connsiteY3" fmla="*/ 333241 h 380546"/>
                <a:gd name="connsiteX4" fmla="*/ 47306 w 380547"/>
                <a:gd name="connsiteY4" fmla="*/ 380547 h 380546"/>
                <a:gd name="connsiteX5" fmla="*/ 333242 w 380547"/>
                <a:gd name="connsiteY5" fmla="*/ 380547 h 380546"/>
                <a:gd name="connsiteX6" fmla="*/ 380547 w 380547"/>
                <a:gd name="connsiteY6" fmla="*/ 333241 h 380546"/>
                <a:gd name="connsiteX7" fmla="*/ 380547 w 380547"/>
                <a:gd name="connsiteY7" fmla="*/ 47306 h 380546"/>
                <a:gd name="connsiteX8" fmla="*/ 333242 w 380547"/>
                <a:gd name="connsiteY8" fmla="*/ 0 h 380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0547" h="380546" extrusionOk="0">
                  <a:moveTo>
                    <a:pt x="333242" y="0"/>
                  </a:moveTo>
                  <a:lnTo>
                    <a:pt x="47306" y="0"/>
                  </a:lnTo>
                  <a:cubicBezTo>
                    <a:pt x="21025" y="0"/>
                    <a:pt x="0" y="21025"/>
                    <a:pt x="0" y="47306"/>
                  </a:cubicBezTo>
                  <a:lnTo>
                    <a:pt x="0" y="333241"/>
                  </a:lnTo>
                  <a:cubicBezTo>
                    <a:pt x="0" y="359522"/>
                    <a:pt x="21025" y="380547"/>
                    <a:pt x="47306" y="380547"/>
                  </a:cubicBezTo>
                  <a:lnTo>
                    <a:pt x="333242" y="380547"/>
                  </a:lnTo>
                  <a:cubicBezTo>
                    <a:pt x="359523" y="380547"/>
                    <a:pt x="380547" y="359522"/>
                    <a:pt x="380547" y="333241"/>
                  </a:cubicBezTo>
                  <a:lnTo>
                    <a:pt x="380547" y="47306"/>
                  </a:lnTo>
                  <a:cubicBezTo>
                    <a:pt x="380547" y="21025"/>
                    <a:pt x="359523" y="0"/>
                    <a:pt x="333242" y="0"/>
                  </a:cubicBezTo>
                  <a:close/>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684" name="Полилиния 51"/>
            <p:cNvSpPr/>
            <p:nvPr/>
          </p:nvSpPr>
          <p:spPr bwMode="auto">
            <a:xfrm>
              <a:off x="2417379" y="4662721"/>
              <a:ext cx="142967" cy="142967"/>
            </a:xfrm>
            <a:custGeom>
              <a:avLst/>
              <a:gdLst>
                <a:gd name="connsiteX0" fmla="*/ 0 w 142967"/>
                <a:gd name="connsiteY0" fmla="*/ 0 h 142967"/>
                <a:gd name="connsiteX1" fmla="*/ 142968 w 142967"/>
                <a:gd name="connsiteY1" fmla="*/ 0 h 142967"/>
                <a:gd name="connsiteX2" fmla="*/ 142968 w 142967"/>
                <a:gd name="connsiteY2" fmla="*/ 142968 h 142967"/>
                <a:gd name="connsiteX3" fmla="*/ 0 w 142967"/>
                <a:gd name="connsiteY3" fmla="*/ 142968 h 142967"/>
              </a:gdLst>
              <a:ahLst/>
              <a:cxnLst>
                <a:cxn ang="0">
                  <a:pos x="connsiteX0" y="connsiteY0"/>
                </a:cxn>
                <a:cxn ang="0">
                  <a:pos x="connsiteX1" y="connsiteY1"/>
                </a:cxn>
                <a:cxn ang="0">
                  <a:pos x="connsiteX2" y="connsiteY2"/>
                </a:cxn>
                <a:cxn ang="0">
                  <a:pos x="connsiteX3" y="connsiteY3"/>
                </a:cxn>
              </a:cxnLst>
              <a:rect l="l" t="t" r="r" b="b"/>
              <a:pathLst>
                <a:path w="142967" h="142967" extrusionOk="0">
                  <a:moveTo>
                    <a:pt x="0" y="0"/>
                  </a:moveTo>
                  <a:lnTo>
                    <a:pt x="142968" y="0"/>
                  </a:lnTo>
                  <a:lnTo>
                    <a:pt x="142968" y="142968"/>
                  </a:lnTo>
                  <a:lnTo>
                    <a:pt x="0" y="142968"/>
                  </a:lnTo>
                  <a:close/>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685" name="Полилиния 52"/>
            <p:cNvSpPr/>
            <p:nvPr/>
          </p:nvSpPr>
          <p:spPr bwMode="auto">
            <a:xfrm>
              <a:off x="2417379" y="4472447"/>
              <a:ext cx="142968" cy="71484"/>
            </a:xfrm>
            <a:custGeom>
              <a:avLst/>
              <a:gdLst>
                <a:gd name="connsiteX0" fmla="*/ 0 w 142968"/>
                <a:gd name="connsiteY0" fmla="*/ 71484 h 71484"/>
                <a:gd name="connsiteX1" fmla="*/ 0 w 142968"/>
                <a:gd name="connsiteY1" fmla="*/ 0 h 71484"/>
                <a:gd name="connsiteX2" fmla="*/ 142968 w 142968"/>
                <a:gd name="connsiteY2" fmla="*/ 0 h 71484"/>
                <a:gd name="connsiteX3" fmla="*/ 142968 w 142968"/>
                <a:gd name="connsiteY3" fmla="*/ 71484 h 71484"/>
              </a:gdLst>
              <a:ahLst/>
              <a:cxnLst>
                <a:cxn ang="0">
                  <a:pos x="connsiteX0" y="connsiteY0"/>
                </a:cxn>
                <a:cxn ang="0">
                  <a:pos x="connsiteX1" y="connsiteY1"/>
                </a:cxn>
                <a:cxn ang="0">
                  <a:pos x="connsiteX2" y="connsiteY2"/>
                </a:cxn>
                <a:cxn ang="0">
                  <a:pos x="connsiteX3" y="connsiteY3"/>
                </a:cxn>
              </a:cxnLst>
              <a:rect l="l" t="t" r="r" b="b"/>
              <a:pathLst>
                <a:path w="142968" h="71484" extrusionOk="0">
                  <a:moveTo>
                    <a:pt x="0" y="71484"/>
                  </a:moveTo>
                  <a:lnTo>
                    <a:pt x="0" y="0"/>
                  </a:lnTo>
                  <a:lnTo>
                    <a:pt x="142968" y="0"/>
                  </a:lnTo>
                  <a:lnTo>
                    <a:pt x="142968" y="71484"/>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686" name="Полилиния 53"/>
            <p:cNvSpPr/>
            <p:nvPr/>
          </p:nvSpPr>
          <p:spPr bwMode="auto">
            <a:xfrm>
              <a:off x="2679137" y="4651157"/>
              <a:ext cx="71483" cy="142968"/>
            </a:xfrm>
            <a:custGeom>
              <a:avLst/>
              <a:gdLst>
                <a:gd name="connsiteX0" fmla="*/ 0 w 71483"/>
                <a:gd name="connsiteY0" fmla="*/ 0 h 142968"/>
                <a:gd name="connsiteX1" fmla="*/ 71484 w 71483"/>
                <a:gd name="connsiteY1" fmla="*/ 0 h 142968"/>
                <a:gd name="connsiteX2" fmla="*/ 71484 w 71483"/>
                <a:gd name="connsiteY2" fmla="*/ 142968 h 142968"/>
                <a:gd name="connsiteX3" fmla="*/ 0 w 71483"/>
                <a:gd name="connsiteY3" fmla="*/ 142968 h 142968"/>
              </a:gdLst>
              <a:ahLst/>
              <a:cxnLst>
                <a:cxn ang="0">
                  <a:pos x="connsiteX0" y="connsiteY0"/>
                </a:cxn>
                <a:cxn ang="0">
                  <a:pos x="connsiteX1" y="connsiteY1"/>
                </a:cxn>
                <a:cxn ang="0">
                  <a:pos x="connsiteX2" y="connsiteY2"/>
                </a:cxn>
                <a:cxn ang="0">
                  <a:pos x="connsiteX3" y="connsiteY3"/>
                </a:cxn>
              </a:cxnLst>
              <a:rect l="l" t="t" r="r" b="b"/>
              <a:pathLst>
                <a:path w="71483" h="142968" extrusionOk="0">
                  <a:moveTo>
                    <a:pt x="0" y="0"/>
                  </a:moveTo>
                  <a:lnTo>
                    <a:pt x="71484" y="0"/>
                  </a:lnTo>
                  <a:lnTo>
                    <a:pt x="71484" y="142968"/>
                  </a:lnTo>
                  <a:lnTo>
                    <a:pt x="0" y="142968"/>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687" name="Полилиния 54"/>
            <p:cNvSpPr/>
            <p:nvPr/>
          </p:nvSpPr>
          <p:spPr bwMode="auto">
            <a:xfrm>
              <a:off x="2417379" y="4924478"/>
              <a:ext cx="142968" cy="71484"/>
            </a:xfrm>
            <a:custGeom>
              <a:avLst/>
              <a:gdLst>
                <a:gd name="connsiteX0" fmla="*/ 0 w 142968"/>
                <a:gd name="connsiteY0" fmla="*/ 0 h 71484"/>
                <a:gd name="connsiteX1" fmla="*/ 0 w 142968"/>
                <a:gd name="connsiteY1" fmla="*/ 71484 h 71484"/>
                <a:gd name="connsiteX2" fmla="*/ 142968 w 142968"/>
                <a:gd name="connsiteY2" fmla="*/ 71484 h 71484"/>
                <a:gd name="connsiteX3" fmla="*/ 142968 w 142968"/>
                <a:gd name="connsiteY3" fmla="*/ 0 h 71484"/>
              </a:gdLst>
              <a:ahLst/>
              <a:cxnLst>
                <a:cxn ang="0">
                  <a:pos x="connsiteX0" y="connsiteY0"/>
                </a:cxn>
                <a:cxn ang="0">
                  <a:pos x="connsiteX1" y="connsiteY1"/>
                </a:cxn>
                <a:cxn ang="0">
                  <a:pos x="connsiteX2" y="connsiteY2"/>
                </a:cxn>
                <a:cxn ang="0">
                  <a:pos x="connsiteX3" y="connsiteY3"/>
                </a:cxn>
              </a:cxnLst>
              <a:rect l="l" t="t" r="r" b="b"/>
              <a:pathLst>
                <a:path w="142968" h="71484" extrusionOk="0">
                  <a:moveTo>
                    <a:pt x="0" y="0"/>
                  </a:moveTo>
                  <a:lnTo>
                    <a:pt x="0" y="71484"/>
                  </a:lnTo>
                  <a:lnTo>
                    <a:pt x="142968" y="71484"/>
                  </a:lnTo>
                  <a:lnTo>
                    <a:pt x="142968"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688" name="Полилиния 55"/>
            <p:cNvSpPr/>
            <p:nvPr/>
          </p:nvSpPr>
          <p:spPr bwMode="auto">
            <a:xfrm>
              <a:off x="2226055" y="4662721"/>
              <a:ext cx="71484" cy="118789"/>
            </a:xfrm>
            <a:custGeom>
              <a:avLst/>
              <a:gdLst>
                <a:gd name="connsiteX0" fmla="*/ 71484 w 71484"/>
                <a:gd name="connsiteY0" fmla="*/ 0 h 118789"/>
                <a:gd name="connsiteX1" fmla="*/ 0 w 71484"/>
                <a:gd name="connsiteY1" fmla="*/ 0 h 118789"/>
                <a:gd name="connsiteX2" fmla="*/ 0 w 71484"/>
                <a:gd name="connsiteY2" fmla="*/ 118789 h 118789"/>
                <a:gd name="connsiteX3" fmla="*/ 71484 w 71484"/>
                <a:gd name="connsiteY3" fmla="*/ 118789 h 118789"/>
              </a:gdLst>
              <a:ahLst/>
              <a:cxnLst>
                <a:cxn ang="0">
                  <a:pos x="connsiteX0" y="connsiteY0"/>
                </a:cxn>
                <a:cxn ang="0">
                  <a:pos x="connsiteX1" y="connsiteY1"/>
                </a:cxn>
                <a:cxn ang="0">
                  <a:pos x="connsiteX2" y="connsiteY2"/>
                </a:cxn>
                <a:cxn ang="0">
                  <a:pos x="connsiteX3" y="connsiteY3"/>
                </a:cxn>
              </a:cxnLst>
              <a:rect l="l" t="t" r="r" b="b"/>
              <a:pathLst>
                <a:path w="71484" h="118789" extrusionOk="0">
                  <a:moveTo>
                    <a:pt x="71484" y="0"/>
                  </a:moveTo>
                  <a:lnTo>
                    <a:pt x="0" y="0"/>
                  </a:lnTo>
                  <a:lnTo>
                    <a:pt x="0" y="118789"/>
                  </a:lnTo>
                  <a:lnTo>
                    <a:pt x="71484" y="118789"/>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grpSp>
      <p:grpSp>
        <p:nvGrpSpPr>
          <p:cNvPr id="689" name="Рисунок 631"/>
          <p:cNvGrpSpPr/>
          <p:nvPr/>
        </p:nvGrpSpPr>
        <p:grpSpPr bwMode="auto">
          <a:xfrm>
            <a:off x="1250426" y="2137791"/>
            <a:ext cx="277296" cy="277296"/>
            <a:chOff x="2228157" y="3064843"/>
            <a:chExt cx="521412" cy="521412"/>
          </a:xfrm>
          <a:noFill/>
        </p:grpSpPr>
        <p:sp>
          <p:nvSpPr>
            <p:cNvPr id="690" name="Полилиния 57"/>
            <p:cNvSpPr/>
            <p:nvPr/>
          </p:nvSpPr>
          <p:spPr bwMode="auto">
            <a:xfrm>
              <a:off x="2228157" y="3064843"/>
              <a:ext cx="521412" cy="521412"/>
            </a:xfrm>
            <a:custGeom>
              <a:avLst/>
              <a:gdLst>
                <a:gd name="connsiteX0" fmla="*/ 65177 w 521412"/>
                <a:gd name="connsiteY0" fmla="*/ 0 h 521412"/>
                <a:gd name="connsiteX1" fmla="*/ 456236 w 521412"/>
                <a:gd name="connsiteY1" fmla="*/ 0 h 521412"/>
                <a:gd name="connsiteX2" fmla="*/ 521413 w 521412"/>
                <a:gd name="connsiteY2" fmla="*/ 65177 h 521412"/>
                <a:gd name="connsiteX3" fmla="*/ 521413 w 521412"/>
                <a:gd name="connsiteY3" fmla="*/ 456236 h 521412"/>
                <a:gd name="connsiteX4" fmla="*/ 456236 w 521412"/>
                <a:gd name="connsiteY4" fmla="*/ 521413 h 521412"/>
                <a:gd name="connsiteX5" fmla="*/ 65177 w 521412"/>
                <a:gd name="connsiteY5" fmla="*/ 521413 h 521412"/>
                <a:gd name="connsiteX6" fmla="*/ 0 w 521412"/>
                <a:gd name="connsiteY6" fmla="*/ 456236 h 521412"/>
                <a:gd name="connsiteX7" fmla="*/ 0 w 521412"/>
                <a:gd name="connsiteY7" fmla="*/ 65177 h 521412"/>
                <a:gd name="connsiteX8" fmla="*/ 65177 w 521412"/>
                <a:gd name="connsiteY8" fmla="*/ 0 h 521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21412" h="521412" extrusionOk="0">
                  <a:moveTo>
                    <a:pt x="65177" y="0"/>
                  </a:moveTo>
                  <a:lnTo>
                    <a:pt x="456236" y="0"/>
                  </a:lnTo>
                  <a:cubicBezTo>
                    <a:pt x="491978" y="0"/>
                    <a:pt x="521413" y="29434"/>
                    <a:pt x="521413" y="65177"/>
                  </a:cubicBezTo>
                  <a:lnTo>
                    <a:pt x="521413" y="456236"/>
                  </a:lnTo>
                  <a:cubicBezTo>
                    <a:pt x="521413" y="491978"/>
                    <a:pt x="491978" y="521413"/>
                    <a:pt x="456236" y="521413"/>
                  </a:cubicBezTo>
                  <a:lnTo>
                    <a:pt x="65177" y="521413"/>
                  </a:lnTo>
                  <a:cubicBezTo>
                    <a:pt x="29435" y="521413"/>
                    <a:pt x="0" y="491978"/>
                    <a:pt x="0" y="456236"/>
                  </a:cubicBezTo>
                  <a:lnTo>
                    <a:pt x="0" y="65177"/>
                  </a:lnTo>
                  <a:cubicBezTo>
                    <a:pt x="0" y="28383"/>
                    <a:pt x="29435" y="0"/>
                    <a:pt x="65177" y="0"/>
                  </a:cubicBezTo>
                  <a:close/>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691" name="Полилиния 58"/>
            <p:cNvSpPr/>
            <p:nvPr/>
          </p:nvSpPr>
          <p:spPr bwMode="auto">
            <a:xfrm>
              <a:off x="2295436" y="3493747"/>
              <a:ext cx="206042" cy="10512"/>
            </a:xfrm>
            <a:custGeom>
              <a:avLst/>
              <a:gdLst>
                <a:gd name="connsiteX0" fmla="*/ 0 w 206042"/>
                <a:gd name="connsiteY0" fmla="*/ 0 h 10512"/>
                <a:gd name="connsiteX1" fmla="*/ 206042 w 206042"/>
                <a:gd name="connsiteY1" fmla="*/ 0 h 10512"/>
              </a:gdLst>
              <a:ahLst/>
              <a:cxnLst>
                <a:cxn ang="0">
                  <a:pos x="connsiteX0" y="connsiteY0"/>
                </a:cxn>
                <a:cxn ang="0">
                  <a:pos x="connsiteX1" y="connsiteY1"/>
                </a:cxn>
              </a:cxnLst>
              <a:rect l="l" t="t" r="r" b="b"/>
              <a:pathLst>
                <a:path w="206042" h="10512" extrusionOk="0">
                  <a:moveTo>
                    <a:pt x="0" y="0"/>
                  </a:moveTo>
                  <a:lnTo>
                    <a:pt x="206042"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692" name="Полилиния 59"/>
            <p:cNvSpPr/>
            <p:nvPr/>
          </p:nvSpPr>
          <p:spPr bwMode="auto">
            <a:xfrm>
              <a:off x="2295436" y="3431724"/>
              <a:ext cx="206042" cy="10512"/>
            </a:xfrm>
            <a:custGeom>
              <a:avLst/>
              <a:gdLst>
                <a:gd name="connsiteX0" fmla="*/ 0 w 206042"/>
                <a:gd name="connsiteY0" fmla="*/ 0 h 10512"/>
                <a:gd name="connsiteX1" fmla="*/ 206042 w 206042"/>
                <a:gd name="connsiteY1" fmla="*/ 0 h 10512"/>
              </a:gdLst>
              <a:ahLst/>
              <a:cxnLst>
                <a:cxn ang="0">
                  <a:pos x="connsiteX0" y="connsiteY0"/>
                </a:cxn>
                <a:cxn ang="0">
                  <a:pos x="connsiteX1" y="connsiteY1"/>
                </a:cxn>
              </a:cxnLst>
              <a:rect l="l" t="t" r="r" b="b"/>
              <a:pathLst>
                <a:path w="206042" h="10512" extrusionOk="0">
                  <a:moveTo>
                    <a:pt x="0" y="0"/>
                  </a:moveTo>
                  <a:lnTo>
                    <a:pt x="206042"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693" name="Полилиния 60"/>
            <p:cNvSpPr/>
            <p:nvPr/>
          </p:nvSpPr>
          <p:spPr bwMode="auto">
            <a:xfrm>
              <a:off x="2295436" y="3370753"/>
              <a:ext cx="206042" cy="10512"/>
            </a:xfrm>
            <a:custGeom>
              <a:avLst/>
              <a:gdLst>
                <a:gd name="connsiteX0" fmla="*/ 0 w 206042"/>
                <a:gd name="connsiteY0" fmla="*/ 0 h 10512"/>
                <a:gd name="connsiteX1" fmla="*/ 206042 w 206042"/>
                <a:gd name="connsiteY1" fmla="*/ 0 h 10512"/>
              </a:gdLst>
              <a:ahLst/>
              <a:cxnLst>
                <a:cxn ang="0">
                  <a:pos x="connsiteX0" y="connsiteY0"/>
                </a:cxn>
                <a:cxn ang="0">
                  <a:pos x="connsiteX1" y="connsiteY1"/>
                </a:cxn>
              </a:cxnLst>
              <a:rect l="l" t="t" r="r" b="b"/>
              <a:pathLst>
                <a:path w="206042" h="10512" extrusionOk="0">
                  <a:moveTo>
                    <a:pt x="0" y="0"/>
                  </a:moveTo>
                  <a:lnTo>
                    <a:pt x="206042"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694" name="Полилиния 61"/>
            <p:cNvSpPr/>
            <p:nvPr/>
          </p:nvSpPr>
          <p:spPr bwMode="auto">
            <a:xfrm>
              <a:off x="2345894" y="3173121"/>
              <a:ext cx="105123" cy="105123"/>
            </a:xfrm>
            <a:custGeom>
              <a:avLst/>
              <a:gdLst>
                <a:gd name="connsiteX0" fmla="*/ 105123 w 105123"/>
                <a:gd name="connsiteY0" fmla="*/ 52562 h 105123"/>
                <a:gd name="connsiteX1" fmla="*/ 52562 w 105123"/>
                <a:gd name="connsiteY1" fmla="*/ 105123 h 105123"/>
                <a:gd name="connsiteX2" fmla="*/ 0 w 105123"/>
                <a:gd name="connsiteY2" fmla="*/ 52562 h 105123"/>
                <a:gd name="connsiteX3" fmla="*/ 52562 w 105123"/>
                <a:gd name="connsiteY3" fmla="*/ 0 h 105123"/>
                <a:gd name="connsiteX4" fmla="*/ 105123 w 105123"/>
                <a:gd name="connsiteY4" fmla="*/ 52562 h 1051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123" h="105123" extrusionOk="0">
                  <a:moveTo>
                    <a:pt x="105123" y="52562"/>
                  </a:moveTo>
                  <a:cubicBezTo>
                    <a:pt x="105123" y="81591"/>
                    <a:pt x="81591" y="105123"/>
                    <a:pt x="52562" y="105123"/>
                  </a:cubicBezTo>
                  <a:cubicBezTo>
                    <a:pt x="23533" y="105123"/>
                    <a:pt x="0" y="81591"/>
                    <a:pt x="0" y="52562"/>
                  </a:cubicBezTo>
                  <a:cubicBezTo>
                    <a:pt x="0" y="23533"/>
                    <a:pt x="23533" y="0"/>
                    <a:pt x="52562" y="0"/>
                  </a:cubicBezTo>
                  <a:cubicBezTo>
                    <a:pt x="81591" y="0"/>
                    <a:pt x="105123" y="23533"/>
                    <a:pt x="105123" y="52562"/>
                  </a:cubicBezTo>
                  <a:close/>
                </a:path>
              </a:pathLst>
            </a:custGeom>
            <a:grpFill/>
            <a:ln w="21024" cap="rnd">
              <a:solidFill>
                <a:schemeClr val="bg1"/>
              </a:solidFill>
              <a:prstDash val="solid"/>
              <a:round/>
            </a:ln>
          </p:spPr>
          <p:txBody>
            <a:bodyPr rtlCol="0" anchor="ctr"/>
            <a:lstStyle/>
            <a:p>
              <a:pPr>
                <a:defRPr/>
              </a:pPr>
              <a:endParaRPr lang="ru-RU">
                <a:latin typeface="TT Positive Regular"/>
              </a:endParaRPr>
            </a:p>
          </p:txBody>
        </p:sp>
      </p:grpSp>
      <p:grpSp>
        <p:nvGrpSpPr>
          <p:cNvPr id="695" name="Рисунок 631"/>
          <p:cNvGrpSpPr/>
          <p:nvPr/>
        </p:nvGrpSpPr>
        <p:grpSpPr bwMode="auto">
          <a:xfrm>
            <a:off x="587375" y="3639998"/>
            <a:ext cx="277296" cy="277296"/>
            <a:chOff x="981392" y="5889512"/>
            <a:chExt cx="521412" cy="521412"/>
          </a:xfrm>
          <a:noFill/>
        </p:grpSpPr>
        <p:sp>
          <p:nvSpPr>
            <p:cNvPr id="696" name="Полилиния 63"/>
            <p:cNvSpPr/>
            <p:nvPr/>
          </p:nvSpPr>
          <p:spPr bwMode="auto">
            <a:xfrm>
              <a:off x="981392" y="5889512"/>
              <a:ext cx="521412" cy="521412"/>
            </a:xfrm>
            <a:custGeom>
              <a:avLst/>
              <a:gdLst>
                <a:gd name="connsiteX0" fmla="*/ 521413 w 521412"/>
                <a:gd name="connsiteY0" fmla="*/ 260706 h 521412"/>
                <a:gd name="connsiteX1" fmla="*/ 260706 w 521412"/>
                <a:gd name="connsiteY1" fmla="*/ 521412 h 521412"/>
                <a:gd name="connsiteX2" fmla="*/ 0 w 521412"/>
                <a:gd name="connsiteY2" fmla="*/ 260706 h 521412"/>
                <a:gd name="connsiteX3" fmla="*/ 260706 w 521412"/>
                <a:gd name="connsiteY3" fmla="*/ 0 h 521412"/>
                <a:gd name="connsiteX4" fmla="*/ 521413 w 521412"/>
                <a:gd name="connsiteY4" fmla="*/ 260706 h 5214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1412" h="521412" extrusionOk="0">
                  <a:moveTo>
                    <a:pt x="521413" y="260706"/>
                  </a:moveTo>
                  <a:cubicBezTo>
                    <a:pt x="521413" y="404690"/>
                    <a:pt x="404691" y="521412"/>
                    <a:pt x="260706" y="521412"/>
                  </a:cubicBezTo>
                  <a:cubicBezTo>
                    <a:pt x="116722" y="521412"/>
                    <a:pt x="0" y="404690"/>
                    <a:pt x="0" y="260706"/>
                  </a:cubicBezTo>
                  <a:cubicBezTo>
                    <a:pt x="0" y="116722"/>
                    <a:pt x="116722" y="0"/>
                    <a:pt x="260706" y="0"/>
                  </a:cubicBezTo>
                  <a:cubicBezTo>
                    <a:pt x="404690" y="0"/>
                    <a:pt x="521413" y="116722"/>
                    <a:pt x="521413" y="260706"/>
                  </a:cubicBezTo>
                  <a:close/>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697" name="Полилиния 64"/>
            <p:cNvSpPr/>
            <p:nvPr/>
          </p:nvSpPr>
          <p:spPr bwMode="auto">
            <a:xfrm>
              <a:off x="981392" y="6150218"/>
              <a:ext cx="521412" cy="10512"/>
            </a:xfrm>
            <a:custGeom>
              <a:avLst/>
              <a:gdLst>
                <a:gd name="connsiteX0" fmla="*/ 0 w 521412"/>
                <a:gd name="connsiteY0" fmla="*/ 0 h 10512"/>
                <a:gd name="connsiteX1" fmla="*/ 521413 w 521412"/>
                <a:gd name="connsiteY1" fmla="*/ 0 h 10512"/>
              </a:gdLst>
              <a:ahLst/>
              <a:cxnLst>
                <a:cxn ang="0">
                  <a:pos x="connsiteX0" y="connsiteY0"/>
                </a:cxn>
                <a:cxn ang="0">
                  <a:pos x="connsiteX1" y="connsiteY1"/>
                </a:cxn>
              </a:cxnLst>
              <a:rect l="l" t="t" r="r" b="b"/>
              <a:pathLst>
                <a:path w="521412" h="10512" extrusionOk="0">
                  <a:moveTo>
                    <a:pt x="0" y="0"/>
                  </a:moveTo>
                  <a:lnTo>
                    <a:pt x="521413"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698" name="Полилиния 65"/>
            <p:cNvSpPr/>
            <p:nvPr/>
          </p:nvSpPr>
          <p:spPr bwMode="auto">
            <a:xfrm>
              <a:off x="1138026" y="5889512"/>
              <a:ext cx="208144" cy="521412"/>
            </a:xfrm>
            <a:custGeom>
              <a:avLst/>
              <a:gdLst>
                <a:gd name="connsiteX0" fmla="*/ 104072 w 208144"/>
                <a:gd name="connsiteY0" fmla="*/ 0 h 521412"/>
                <a:gd name="connsiteX1" fmla="*/ 208145 w 208144"/>
                <a:gd name="connsiteY1" fmla="*/ 260706 h 521412"/>
                <a:gd name="connsiteX2" fmla="*/ 104072 w 208144"/>
                <a:gd name="connsiteY2" fmla="*/ 521412 h 521412"/>
                <a:gd name="connsiteX3" fmla="*/ 0 w 208144"/>
                <a:gd name="connsiteY3" fmla="*/ 260706 h 521412"/>
                <a:gd name="connsiteX4" fmla="*/ 104072 w 208144"/>
                <a:gd name="connsiteY4" fmla="*/ 0 h 5214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144" h="521412" extrusionOk="0">
                  <a:moveTo>
                    <a:pt x="104072" y="0"/>
                  </a:moveTo>
                  <a:cubicBezTo>
                    <a:pt x="169249" y="71484"/>
                    <a:pt x="206042" y="163992"/>
                    <a:pt x="208145" y="260706"/>
                  </a:cubicBezTo>
                  <a:cubicBezTo>
                    <a:pt x="206042" y="357420"/>
                    <a:pt x="169249" y="449928"/>
                    <a:pt x="104072" y="521412"/>
                  </a:cubicBezTo>
                  <a:cubicBezTo>
                    <a:pt x="38896" y="449928"/>
                    <a:pt x="2102" y="357420"/>
                    <a:pt x="0" y="260706"/>
                  </a:cubicBezTo>
                  <a:cubicBezTo>
                    <a:pt x="2102" y="163992"/>
                    <a:pt x="38896" y="71484"/>
                    <a:pt x="104072" y="0"/>
                  </a:cubicBezTo>
                  <a:close/>
                </a:path>
              </a:pathLst>
            </a:custGeom>
            <a:grpFill/>
            <a:ln w="21024" cap="rnd">
              <a:solidFill>
                <a:schemeClr val="bg1"/>
              </a:solidFill>
              <a:prstDash val="solid"/>
              <a:round/>
            </a:ln>
          </p:spPr>
          <p:txBody>
            <a:bodyPr rtlCol="0" anchor="ctr"/>
            <a:lstStyle/>
            <a:p>
              <a:pPr>
                <a:defRPr/>
              </a:pPr>
              <a:endParaRPr lang="ru-RU">
                <a:latin typeface="TT Positive Regular"/>
              </a:endParaRPr>
            </a:p>
          </p:txBody>
        </p:sp>
      </p:grpSp>
      <p:grpSp>
        <p:nvGrpSpPr>
          <p:cNvPr id="699" name="Рисунок 631"/>
          <p:cNvGrpSpPr/>
          <p:nvPr/>
        </p:nvGrpSpPr>
        <p:grpSpPr bwMode="auto">
          <a:xfrm>
            <a:off x="587375" y="2886937"/>
            <a:ext cx="277296" cy="277296"/>
            <a:chOff x="981392" y="4473498"/>
            <a:chExt cx="521412" cy="521412"/>
          </a:xfrm>
          <a:noFill/>
        </p:grpSpPr>
        <p:grpSp>
          <p:nvGrpSpPr>
            <p:cNvPr id="700" name="Рисунок 631"/>
            <p:cNvGrpSpPr/>
            <p:nvPr/>
          </p:nvGrpSpPr>
          <p:grpSpPr bwMode="auto">
            <a:xfrm>
              <a:off x="981392" y="4473498"/>
              <a:ext cx="521412" cy="521412"/>
              <a:chOff x="981392" y="4473498"/>
              <a:chExt cx="521412" cy="521412"/>
            </a:xfrm>
            <a:grpFill/>
          </p:grpSpPr>
          <p:sp>
            <p:nvSpPr>
              <p:cNvPr id="707" name="Полилиния 74"/>
              <p:cNvSpPr/>
              <p:nvPr/>
            </p:nvSpPr>
            <p:spPr bwMode="auto">
              <a:xfrm>
                <a:off x="981392" y="4473498"/>
                <a:ext cx="319575" cy="85150"/>
              </a:xfrm>
              <a:custGeom>
                <a:avLst/>
                <a:gdLst>
                  <a:gd name="connsiteX0" fmla="*/ 319576 w 319575"/>
                  <a:gd name="connsiteY0" fmla="*/ 0 h 85150"/>
                  <a:gd name="connsiteX1" fmla="*/ 319576 w 319575"/>
                  <a:gd name="connsiteY1" fmla="*/ 85150 h 85150"/>
                  <a:gd name="connsiteX2" fmla="*/ 0 w 319575"/>
                  <a:gd name="connsiteY2" fmla="*/ 85150 h 85150"/>
                  <a:gd name="connsiteX3" fmla="*/ 0 w 319575"/>
                  <a:gd name="connsiteY3" fmla="*/ 65177 h 85150"/>
                  <a:gd name="connsiteX4" fmla="*/ 65177 w 319575"/>
                  <a:gd name="connsiteY4" fmla="*/ 0 h 85150"/>
                  <a:gd name="connsiteX5" fmla="*/ 319576 w 319575"/>
                  <a:gd name="connsiteY5" fmla="*/ 0 h 85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9575" h="85150" extrusionOk="0">
                    <a:moveTo>
                      <a:pt x="319576" y="0"/>
                    </a:moveTo>
                    <a:lnTo>
                      <a:pt x="319576" y="85150"/>
                    </a:lnTo>
                    <a:lnTo>
                      <a:pt x="0" y="85150"/>
                    </a:lnTo>
                    <a:lnTo>
                      <a:pt x="0" y="65177"/>
                    </a:lnTo>
                    <a:cubicBezTo>
                      <a:pt x="0" y="29434"/>
                      <a:pt x="29435" y="0"/>
                      <a:pt x="65177" y="0"/>
                    </a:cubicBezTo>
                    <a:lnTo>
                      <a:pt x="319576" y="0"/>
                    </a:lnTo>
                    <a:close/>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708" name="Полилиния 75"/>
              <p:cNvSpPr/>
              <p:nvPr/>
            </p:nvSpPr>
            <p:spPr bwMode="auto">
              <a:xfrm>
                <a:off x="1300968" y="4473498"/>
                <a:ext cx="201837" cy="85150"/>
              </a:xfrm>
              <a:custGeom>
                <a:avLst/>
                <a:gdLst>
                  <a:gd name="connsiteX0" fmla="*/ 201837 w 201837"/>
                  <a:gd name="connsiteY0" fmla="*/ 65177 h 85150"/>
                  <a:gd name="connsiteX1" fmla="*/ 201837 w 201837"/>
                  <a:gd name="connsiteY1" fmla="*/ 85150 h 85150"/>
                  <a:gd name="connsiteX2" fmla="*/ 0 w 201837"/>
                  <a:gd name="connsiteY2" fmla="*/ 85150 h 85150"/>
                  <a:gd name="connsiteX3" fmla="*/ 0 w 201837"/>
                  <a:gd name="connsiteY3" fmla="*/ 0 h 85150"/>
                  <a:gd name="connsiteX4" fmla="*/ 136661 w 201837"/>
                  <a:gd name="connsiteY4" fmla="*/ 0 h 85150"/>
                  <a:gd name="connsiteX5" fmla="*/ 201837 w 201837"/>
                  <a:gd name="connsiteY5" fmla="*/ 65177 h 85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1837" h="85150" extrusionOk="0">
                    <a:moveTo>
                      <a:pt x="201837" y="65177"/>
                    </a:moveTo>
                    <a:lnTo>
                      <a:pt x="201837" y="85150"/>
                    </a:lnTo>
                    <a:lnTo>
                      <a:pt x="0" y="85150"/>
                    </a:lnTo>
                    <a:lnTo>
                      <a:pt x="0" y="0"/>
                    </a:lnTo>
                    <a:lnTo>
                      <a:pt x="136661" y="0"/>
                    </a:lnTo>
                    <a:cubicBezTo>
                      <a:pt x="172403" y="0"/>
                      <a:pt x="201837" y="29434"/>
                      <a:pt x="201837" y="65177"/>
                    </a:cubicBezTo>
                    <a:close/>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709" name="Полилиния 76"/>
              <p:cNvSpPr/>
              <p:nvPr/>
            </p:nvSpPr>
            <p:spPr bwMode="auto">
              <a:xfrm>
                <a:off x="981392" y="4909761"/>
                <a:ext cx="319575" cy="85150"/>
              </a:xfrm>
              <a:custGeom>
                <a:avLst/>
                <a:gdLst>
                  <a:gd name="connsiteX0" fmla="*/ 319576 w 319575"/>
                  <a:gd name="connsiteY0" fmla="*/ 0 h 85150"/>
                  <a:gd name="connsiteX1" fmla="*/ 319576 w 319575"/>
                  <a:gd name="connsiteY1" fmla="*/ 85150 h 85150"/>
                  <a:gd name="connsiteX2" fmla="*/ 65177 w 319575"/>
                  <a:gd name="connsiteY2" fmla="*/ 85150 h 85150"/>
                  <a:gd name="connsiteX3" fmla="*/ 0 w 319575"/>
                  <a:gd name="connsiteY3" fmla="*/ 19973 h 85150"/>
                  <a:gd name="connsiteX4" fmla="*/ 0 w 319575"/>
                  <a:gd name="connsiteY4" fmla="*/ 0 h 85150"/>
                  <a:gd name="connsiteX5" fmla="*/ 319576 w 319575"/>
                  <a:gd name="connsiteY5" fmla="*/ 0 h 85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9575" h="85150" extrusionOk="0">
                    <a:moveTo>
                      <a:pt x="319576" y="0"/>
                    </a:moveTo>
                    <a:lnTo>
                      <a:pt x="319576" y="85150"/>
                    </a:lnTo>
                    <a:lnTo>
                      <a:pt x="65177" y="85150"/>
                    </a:lnTo>
                    <a:cubicBezTo>
                      <a:pt x="29435" y="85150"/>
                      <a:pt x="0" y="55715"/>
                      <a:pt x="0" y="19973"/>
                    </a:cubicBezTo>
                    <a:lnTo>
                      <a:pt x="0" y="0"/>
                    </a:lnTo>
                    <a:lnTo>
                      <a:pt x="319576" y="0"/>
                    </a:lnTo>
                    <a:close/>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710" name="Полилиния 77"/>
              <p:cNvSpPr/>
              <p:nvPr/>
            </p:nvSpPr>
            <p:spPr bwMode="auto">
              <a:xfrm>
                <a:off x="1300968" y="4909761"/>
                <a:ext cx="201837" cy="85150"/>
              </a:xfrm>
              <a:custGeom>
                <a:avLst/>
                <a:gdLst>
                  <a:gd name="connsiteX0" fmla="*/ 201837 w 201837"/>
                  <a:gd name="connsiteY0" fmla="*/ 0 h 85150"/>
                  <a:gd name="connsiteX1" fmla="*/ 201837 w 201837"/>
                  <a:gd name="connsiteY1" fmla="*/ 19973 h 85150"/>
                  <a:gd name="connsiteX2" fmla="*/ 136661 w 201837"/>
                  <a:gd name="connsiteY2" fmla="*/ 85150 h 85150"/>
                  <a:gd name="connsiteX3" fmla="*/ 0 w 201837"/>
                  <a:gd name="connsiteY3" fmla="*/ 85150 h 85150"/>
                  <a:gd name="connsiteX4" fmla="*/ 0 w 201837"/>
                  <a:gd name="connsiteY4" fmla="*/ 0 h 85150"/>
                  <a:gd name="connsiteX5" fmla="*/ 201837 w 201837"/>
                  <a:gd name="connsiteY5" fmla="*/ 0 h 85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1837" h="85150" extrusionOk="0">
                    <a:moveTo>
                      <a:pt x="201837" y="0"/>
                    </a:moveTo>
                    <a:lnTo>
                      <a:pt x="201837" y="19973"/>
                    </a:lnTo>
                    <a:cubicBezTo>
                      <a:pt x="201837" y="55715"/>
                      <a:pt x="172403" y="85150"/>
                      <a:pt x="136661" y="85150"/>
                    </a:cubicBezTo>
                    <a:lnTo>
                      <a:pt x="0" y="85150"/>
                    </a:lnTo>
                    <a:lnTo>
                      <a:pt x="0" y="0"/>
                    </a:lnTo>
                    <a:lnTo>
                      <a:pt x="201837" y="0"/>
                    </a:lnTo>
                    <a:close/>
                  </a:path>
                </a:pathLst>
              </a:custGeom>
              <a:grpFill/>
              <a:ln w="21024" cap="rnd">
                <a:solidFill>
                  <a:schemeClr val="bg1"/>
                </a:solidFill>
                <a:prstDash val="solid"/>
                <a:round/>
              </a:ln>
            </p:spPr>
            <p:txBody>
              <a:bodyPr rtlCol="0" anchor="ctr"/>
              <a:lstStyle/>
              <a:p>
                <a:pPr>
                  <a:defRPr/>
                </a:pPr>
                <a:endParaRPr lang="ru-RU">
                  <a:latin typeface="TT Positive Regular"/>
                </a:endParaRPr>
              </a:p>
            </p:txBody>
          </p:sp>
        </p:grpSp>
        <p:sp>
          <p:nvSpPr>
            <p:cNvPr id="701" name="Полилиния 68"/>
            <p:cNvSpPr/>
            <p:nvPr/>
          </p:nvSpPr>
          <p:spPr bwMode="auto">
            <a:xfrm>
              <a:off x="1183229" y="4793074"/>
              <a:ext cx="319575" cy="116687"/>
            </a:xfrm>
            <a:custGeom>
              <a:avLst/>
              <a:gdLst>
                <a:gd name="connsiteX0" fmla="*/ 0 w 319575"/>
                <a:gd name="connsiteY0" fmla="*/ 0 h 116687"/>
                <a:gd name="connsiteX1" fmla="*/ 319575 w 319575"/>
                <a:gd name="connsiteY1" fmla="*/ 0 h 116687"/>
                <a:gd name="connsiteX2" fmla="*/ 319575 w 319575"/>
                <a:gd name="connsiteY2" fmla="*/ 116687 h 116687"/>
                <a:gd name="connsiteX3" fmla="*/ 0 w 319575"/>
                <a:gd name="connsiteY3" fmla="*/ 116687 h 116687"/>
              </a:gdLst>
              <a:ahLst/>
              <a:cxnLst>
                <a:cxn ang="0">
                  <a:pos x="connsiteX0" y="connsiteY0"/>
                </a:cxn>
                <a:cxn ang="0">
                  <a:pos x="connsiteX1" y="connsiteY1"/>
                </a:cxn>
                <a:cxn ang="0">
                  <a:pos x="connsiteX2" y="connsiteY2"/>
                </a:cxn>
                <a:cxn ang="0">
                  <a:pos x="connsiteX3" y="connsiteY3"/>
                </a:cxn>
              </a:cxnLst>
              <a:rect l="l" t="t" r="r" b="b"/>
              <a:pathLst>
                <a:path w="319575" h="116687" extrusionOk="0">
                  <a:moveTo>
                    <a:pt x="0" y="0"/>
                  </a:moveTo>
                  <a:lnTo>
                    <a:pt x="319575" y="0"/>
                  </a:lnTo>
                  <a:lnTo>
                    <a:pt x="319575" y="116687"/>
                  </a:lnTo>
                  <a:lnTo>
                    <a:pt x="0" y="116687"/>
                  </a:lnTo>
                  <a:close/>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702" name="Полилиния 69"/>
            <p:cNvSpPr/>
            <p:nvPr/>
          </p:nvSpPr>
          <p:spPr bwMode="auto">
            <a:xfrm>
              <a:off x="981392" y="4558648"/>
              <a:ext cx="201837" cy="116687"/>
            </a:xfrm>
            <a:custGeom>
              <a:avLst/>
              <a:gdLst>
                <a:gd name="connsiteX0" fmla="*/ 0 w 201837"/>
                <a:gd name="connsiteY0" fmla="*/ 0 h 116687"/>
                <a:gd name="connsiteX1" fmla="*/ 201837 w 201837"/>
                <a:gd name="connsiteY1" fmla="*/ 0 h 116687"/>
                <a:gd name="connsiteX2" fmla="*/ 201837 w 201837"/>
                <a:gd name="connsiteY2" fmla="*/ 116687 h 116687"/>
                <a:gd name="connsiteX3" fmla="*/ 0 w 201837"/>
                <a:gd name="connsiteY3" fmla="*/ 116687 h 116687"/>
              </a:gdLst>
              <a:ahLst/>
              <a:cxnLst>
                <a:cxn ang="0">
                  <a:pos x="connsiteX0" y="connsiteY0"/>
                </a:cxn>
                <a:cxn ang="0">
                  <a:pos x="connsiteX1" y="connsiteY1"/>
                </a:cxn>
                <a:cxn ang="0">
                  <a:pos x="connsiteX2" y="connsiteY2"/>
                </a:cxn>
                <a:cxn ang="0">
                  <a:pos x="connsiteX3" y="connsiteY3"/>
                </a:cxn>
              </a:cxnLst>
              <a:rect l="l" t="t" r="r" b="b"/>
              <a:pathLst>
                <a:path w="201837" h="116687" extrusionOk="0">
                  <a:moveTo>
                    <a:pt x="0" y="0"/>
                  </a:moveTo>
                  <a:lnTo>
                    <a:pt x="201837" y="0"/>
                  </a:lnTo>
                  <a:lnTo>
                    <a:pt x="201837" y="116687"/>
                  </a:lnTo>
                  <a:lnTo>
                    <a:pt x="0" y="116687"/>
                  </a:lnTo>
                  <a:close/>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703" name="Полилиния 70"/>
            <p:cNvSpPr/>
            <p:nvPr/>
          </p:nvSpPr>
          <p:spPr bwMode="auto">
            <a:xfrm>
              <a:off x="981392" y="4793074"/>
              <a:ext cx="201837" cy="116687"/>
            </a:xfrm>
            <a:custGeom>
              <a:avLst/>
              <a:gdLst>
                <a:gd name="connsiteX0" fmla="*/ 0 w 201837"/>
                <a:gd name="connsiteY0" fmla="*/ 0 h 116687"/>
                <a:gd name="connsiteX1" fmla="*/ 201837 w 201837"/>
                <a:gd name="connsiteY1" fmla="*/ 0 h 116687"/>
                <a:gd name="connsiteX2" fmla="*/ 201837 w 201837"/>
                <a:gd name="connsiteY2" fmla="*/ 116687 h 116687"/>
                <a:gd name="connsiteX3" fmla="*/ 0 w 201837"/>
                <a:gd name="connsiteY3" fmla="*/ 116687 h 116687"/>
              </a:gdLst>
              <a:ahLst/>
              <a:cxnLst>
                <a:cxn ang="0">
                  <a:pos x="connsiteX0" y="connsiteY0"/>
                </a:cxn>
                <a:cxn ang="0">
                  <a:pos x="connsiteX1" y="connsiteY1"/>
                </a:cxn>
                <a:cxn ang="0">
                  <a:pos x="connsiteX2" y="connsiteY2"/>
                </a:cxn>
                <a:cxn ang="0">
                  <a:pos x="connsiteX3" y="connsiteY3"/>
                </a:cxn>
              </a:cxnLst>
              <a:rect l="l" t="t" r="r" b="b"/>
              <a:pathLst>
                <a:path w="201837" h="116687" extrusionOk="0">
                  <a:moveTo>
                    <a:pt x="0" y="0"/>
                  </a:moveTo>
                  <a:lnTo>
                    <a:pt x="201837" y="0"/>
                  </a:lnTo>
                  <a:lnTo>
                    <a:pt x="201837" y="116687"/>
                  </a:lnTo>
                  <a:lnTo>
                    <a:pt x="0" y="116687"/>
                  </a:lnTo>
                  <a:close/>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704" name="Полилиния 71"/>
            <p:cNvSpPr/>
            <p:nvPr/>
          </p:nvSpPr>
          <p:spPr bwMode="auto">
            <a:xfrm>
              <a:off x="1183229" y="4558648"/>
              <a:ext cx="319575" cy="116687"/>
            </a:xfrm>
            <a:custGeom>
              <a:avLst/>
              <a:gdLst>
                <a:gd name="connsiteX0" fmla="*/ 0 w 319575"/>
                <a:gd name="connsiteY0" fmla="*/ 0 h 116687"/>
                <a:gd name="connsiteX1" fmla="*/ 319575 w 319575"/>
                <a:gd name="connsiteY1" fmla="*/ 0 h 116687"/>
                <a:gd name="connsiteX2" fmla="*/ 319575 w 319575"/>
                <a:gd name="connsiteY2" fmla="*/ 116687 h 116687"/>
                <a:gd name="connsiteX3" fmla="*/ 0 w 319575"/>
                <a:gd name="connsiteY3" fmla="*/ 116687 h 116687"/>
              </a:gdLst>
              <a:ahLst/>
              <a:cxnLst>
                <a:cxn ang="0">
                  <a:pos x="connsiteX0" y="connsiteY0"/>
                </a:cxn>
                <a:cxn ang="0">
                  <a:pos x="connsiteX1" y="connsiteY1"/>
                </a:cxn>
                <a:cxn ang="0">
                  <a:pos x="connsiteX2" y="connsiteY2"/>
                </a:cxn>
                <a:cxn ang="0">
                  <a:pos x="connsiteX3" y="connsiteY3"/>
                </a:cxn>
              </a:cxnLst>
              <a:rect l="l" t="t" r="r" b="b"/>
              <a:pathLst>
                <a:path w="319575" h="116687" extrusionOk="0">
                  <a:moveTo>
                    <a:pt x="0" y="0"/>
                  </a:moveTo>
                  <a:lnTo>
                    <a:pt x="319575" y="0"/>
                  </a:lnTo>
                  <a:lnTo>
                    <a:pt x="319575" y="116687"/>
                  </a:lnTo>
                  <a:lnTo>
                    <a:pt x="0" y="116687"/>
                  </a:lnTo>
                  <a:close/>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705" name="Полилиния 72"/>
            <p:cNvSpPr/>
            <p:nvPr/>
          </p:nvSpPr>
          <p:spPr bwMode="auto">
            <a:xfrm>
              <a:off x="981392" y="4675335"/>
              <a:ext cx="319575" cy="116687"/>
            </a:xfrm>
            <a:custGeom>
              <a:avLst/>
              <a:gdLst>
                <a:gd name="connsiteX0" fmla="*/ 0 w 319575"/>
                <a:gd name="connsiteY0" fmla="*/ 0 h 116687"/>
                <a:gd name="connsiteX1" fmla="*/ 319576 w 319575"/>
                <a:gd name="connsiteY1" fmla="*/ 0 h 116687"/>
                <a:gd name="connsiteX2" fmla="*/ 319576 w 319575"/>
                <a:gd name="connsiteY2" fmla="*/ 116687 h 116687"/>
                <a:gd name="connsiteX3" fmla="*/ 0 w 319575"/>
                <a:gd name="connsiteY3" fmla="*/ 116687 h 116687"/>
              </a:gdLst>
              <a:ahLst/>
              <a:cxnLst>
                <a:cxn ang="0">
                  <a:pos x="connsiteX0" y="connsiteY0"/>
                </a:cxn>
                <a:cxn ang="0">
                  <a:pos x="connsiteX1" y="connsiteY1"/>
                </a:cxn>
                <a:cxn ang="0">
                  <a:pos x="connsiteX2" y="connsiteY2"/>
                </a:cxn>
                <a:cxn ang="0">
                  <a:pos x="connsiteX3" y="connsiteY3"/>
                </a:cxn>
              </a:cxnLst>
              <a:rect l="l" t="t" r="r" b="b"/>
              <a:pathLst>
                <a:path w="319575" h="116687" extrusionOk="0">
                  <a:moveTo>
                    <a:pt x="0" y="0"/>
                  </a:moveTo>
                  <a:lnTo>
                    <a:pt x="319576" y="0"/>
                  </a:lnTo>
                  <a:lnTo>
                    <a:pt x="319576" y="116687"/>
                  </a:lnTo>
                  <a:lnTo>
                    <a:pt x="0" y="116687"/>
                  </a:lnTo>
                  <a:close/>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706" name="Полилиния 73"/>
            <p:cNvSpPr/>
            <p:nvPr/>
          </p:nvSpPr>
          <p:spPr bwMode="auto">
            <a:xfrm>
              <a:off x="1300968" y="4675335"/>
              <a:ext cx="201837" cy="116687"/>
            </a:xfrm>
            <a:custGeom>
              <a:avLst/>
              <a:gdLst>
                <a:gd name="connsiteX0" fmla="*/ 0 w 201837"/>
                <a:gd name="connsiteY0" fmla="*/ 0 h 116687"/>
                <a:gd name="connsiteX1" fmla="*/ 201837 w 201837"/>
                <a:gd name="connsiteY1" fmla="*/ 0 h 116687"/>
                <a:gd name="connsiteX2" fmla="*/ 201837 w 201837"/>
                <a:gd name="connsiteY2" fmla="*/ 116687 h 116687"/>
                <a:gd name="connsiteX3" fmla="*/ 0 w 201837"/>
                <a:gd name="connsiteY3" fmla="*/ 116687 h 116687"/>
              </a:gdLst>
              <a:ahLst/>
              <a:cxnLst>
                <a:cxn ang="0">
                  <a:pos x="connsiteX0" y="connsiteY0"/>
                </a:cxn>
                <a:cxn ang="0">
                  <a:pos x="connsiteX1" y="connsiteY1"/>
                </a:cxn>
                <a:cxn ang="0">
                  <a:pos x="connsiteX2" y="connsiteY2"/>
                </a:cxn>
                <a:cxn ang="0">
                  <a:pos x="connsiteX3" y="connsiteY3"/>
                </a:cxn>
              </a:cxnLst>
              <a:rect l="l" t="t" r="r" b="b"/>
              <a:pathLst>
                <a:path w="201837" h="116687" extrusionOk="0">
                  <a:moveTo>
                    <a:pt x="0" y="0"/>
                  </a:moveTo>
                  <a:lnTo>
                    <a:pt x="201837" y="0"/>
                  </a:lnTo>
                  <a:lnTo>
                    <a:pt x="201837" y="116687"/>
                  </a:lnTo>
                  <a:lnTo>
                    <a:pt x="0" y="116687"/>
                  </a:lnTo>
                  <a:close/>
                </a:path>
              </a:pathLst>
            </a:custGeom>
            <a:grpFill/>
            <a:ln w="21024" cap="rnd">
              <a:solidFill>
                <a:schemeClr val="bg1"/>
              </a:solidFill>
              <a:prstDash val="solid"/>
              <a:round/>
            </a:ln>
          </p:spPr>
          <p:txBody>
            <a:bodyPr rtlCol="0" anchor="ctr"/>
            <a:lstStyle/>
            <a:p>
              <a:pPr>
                <a:defRPr/>
              </a:pPr>
              <a:endParaRPr lang="ru-RU">
                <a:latin typeface="TT Positive Regular"/>
              </a:endParaRPr>
            </a:p>
          </p:txBody>
        </p:sp>
      </p:grpSp>
      <p:grpSp>
        <p:nvGrpSpPr>
          <p:cNvPr id="711" name="Рисунок 631"/>
          <p:cNvGrpSpPr/>
          <p:nvPr/>
        </p:nvGrpSpPr>
        <p:grpSpPr bwMode="auto">
          <a:xfrm>
            <a:off x="587375" y="5915390"/>
            <a:ext cx="270028" cy="215799"/>
            <a:chOff x="981392" y="10168038"/>
            <a:chExt cx="507746" cy="405776"/>
          </a:xfrm>
          <a:noFill/>
        </p:grpSpPr>
        <p:sp>
          <p:nvSpPr>
            <p:cNvPr id="712" name="Полилиния 79"/>
            <p:cNvSpPr/>
            <p:nvPr/>
          </p:nvSpPr>
          <p:spPr bwMode="auto">
            <a:xfrm>
              <a:off x="981392" y="10371978"/>
              <a:ext cx="507746" cy="10512"/>
            </a:xfrm>
            <a:custGeom>
              <a:avLst/>
              <a:gdLst>
                <a:gd name="connsiteX0" fmla="*/ 507747 w 507746"/>
                <a:gd name="connsiteY0" fmla="*/ 0 h 10512"/>
                <a:gd name="connsiteX1" fmla="*/ 0 w 507746"/>
                <a:gd name="connsiteY1" fmla="*/ 0 h 10512"/>
              </a:gdLst>
              <a:ahLst/>
              <a:cxnLst>
                <a:cxn ang="0">
                  <a:pos x="connsiteX0" y="connsiteY0"/>
                </a:cxn>
                <a:cxn ang="0">
                  <a:pos x="connsiteX1" y="connsiteY1"/>
                </a:cxn>
              </a:cxnLst>
              <a:rect l="l" t="t" r="r" b="b"/>
              <a:pathLst>
                <a:path w="507746" h="10512" extrusionOk="0">
                  <a:moveTo>
                    <a:pt x="507747" y="0"/>
                  </a:moveTo>
                  <a:lnTo>
                    <a:pt x="0"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713" name="Полилиния 80"/>
            <p:cNvSpPr/>
            <p:nvPr/>
          </p:nvSpPr>
          <p:spPr bwMode="auto">
            <a:xfrm>
              <a:off x="982442" y="10168038"/>
              <a:ext cx="506695" cy="405776"/>
            </a:xfrm>
            <a:custGeom>
              <a:avLst/>
              <a:gdLst>
                <a:gd name="connsiteX0" fmla="*/ 87253 w 506695"/>
                <a:gd name="connsiteY0" fmla="*/ 28383 h 405776"/>
                <a:gd name="connsiteX1" fmla="*/ 0 w 506695"/>
                <a:gd name="connsiteY1" fmla="*/ 202888 h 405776"/>
                <a:gd name="connsiteX2" fmla="*/ 0 w 506695"/>
                <a:gd name="connsiteY2" fmla="*/ 355317 h 405776"/>
                <a:gd name="connsiteX3" fmla="*/ 50459 w 506695"/>
                <a:gd name="connsiteY3" fmla="*/ 405776 h 405776"/>
                <a:gd name="connsiteX4" fmla="*/ 456236 w 506695"/>
                <a:gd name="connsiteY4" fmla="*/ 405776 h 405776"/>
                <a:gd name="connsiteX5" fmla="*/ 506695 w 506695"/>
                <a:gd name="connsiteY5" fmla="*/ 355317 h 405776"/>
                <a:gd name="connsiteX6" fmla="*/ 506695 w 506695"/>
                <a:gd name="connsiteY6" fmla="*/ 202888 h 405776"/>
                <a:gd name="connsiteX7" fmla="*/ 419443 w 506695"/>
                <a:gd name="connsiteY7" fmla="*/ 28383 h 405776"/>
                <a:gd name="connsiteX8" fmla="*/ 374240 w 506695"/>
                <a:gd name="connsiteY8" fmla="*/ 0 h 405776"/>
                <a:gd name="connsiteX9" fmla="*/ 132456 w 506695"/>
                <a:gd name="connsiteY9" fmla="*/ 0 h 405776"/>
                <a:gd name="connsiteX10" fmla="*/ 87253 w 506695"/>
                <a:gd name="connsiteY10" fmla="*/ 28383 h 405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6695" h="405776" extrusionOk="0">
                  <a:moveTo>
                    <a:pt x="87253" y="28383"/>
                  </a:moveTo>
                  <a:lnTo>
                    <a:pt x="0" y="202888"/>
                  </a:lnTo>
                  <a:lnTo>
                    <a:pt x="0" y="355317"/>
                  </a:lnTo>
                  <a:cubicBezTo>
                    <a:pt x="0" y="383701"/>
                    <a:pt x="23127" y="405776"/>
                    <a:pt x="50459" y="405776"/>
                  </a:cubicBezTo>
                  <a:lnTo>
                    <a:pt x="456236" y="405776"/>
                  </a:lnTo>
                  <a:cubicBezTo>
                    <a:pt x="484620" y="405776"/>
                    <a:pt x="506695" y="382649"/>
                    <a:pt x="506695" y="355317"/>
                  </a:cubicBezTo>
                  <a:lnTo>
                    <a:pt x="506695" y="202888"/>
                  </a:lnTo>
                  <a:lnTo>
                    <a:pt x="419443" y="28383"/>
                  </a:lnTo>
                  <a:cubicBezTo>
                    <a:pt x="411033" y="11563"/>
                    <a:pt x="393162" y="0"/>
                    <a:pt x="374240" y="0"/>
                  </a:cubicBezTo>
                  <a:lnTo>
                    <a:pt x="132456" y="0"/>
                  </a:lnTo>
                  <a:cubicBezTo>
                    <a:pt x="113533" y="1051"/>
                    <a:pt x="95662" y="11563"/>
                    <a:pt x="87253" y="28383"/>
                  </a:cubicBezTo>
                  <a:close/>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714" name="Полилиния 81"/>
            <p:cNvSpPr/>
            <p:nvPr/>
          </p:nvSpPr>
          <p:spPr bwMode="auto">
            <a:xfrm>
              <a:off x="1184280" y="10472896"/>
              <a:ext cx="1051" cy="10512"/>
            </a:xfrm>
            <a:custGeom>
              <a:avLst/>
              <a:gdLst>
                <a:gd name="connsiteX0" fmla="*/ 0 w 1051"/>
                <a:gd name="connsiteY0" fmla="*/ 0 h 10512"/>
                <a:gd name="connsiteX1" fmla="*/ 1051 w 1051"/>
                <a:gd name="connsiteY1" fmla="*/ 0 h 10512"/>
              </a:gdLst>
              <a:ahLst/>
              <a:cxnLst>
                <a:cxn ang="0">
                  <a:pos x="connsiteX0" y="connsiteY0"/>
                </a:cxn>
                <a:cxn ang="0">
                  <a:pos x="connsiteX1" y="connsiteY1"/>
                </a:cxn>
              </a:cxnLst>
              <a:rect l="l" t="t" r="r" b="b"/>
              <a:pathLst>
                <a:path w="1051" h="10512" extrusionOk="0">
                  <a:moveTo>
                    <a:pt x="0" y="0"/>
                  </a:moveTo>
                  <a:lnTo>
                    <a:pt x="1051"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grpSp>
      <p:grpSp>
        <p:nvGrpSpPr>
          <p:cNvPr id="715" name="Рисунок 631"/>
          <p:cNvGrpSpPr/>
          <p:nvPr/>
        </p:nvGrpSpPr>
        <p:grpSpPr bwMode="auto">
          <a:xfrm>
            <a:off x="1250426" y="1388086"/>
            <a:ext cx="277296" cy="277296"/>
            <a:chOff x="2228157" y="1655137"/>
            <a:chExt cx="521412" cy="521412"/>
          </a:xfrm>
          <a:noFill/>
        </p:grpSpPr>
        <p:sp>
          <p:nvSpPr>
            <p:cNvPr id="716" name="Полилиния 83"/>
            <p:cNvSpPr/>
            <p:nvPr/>
          </p:nvSpPr>
          <p:spPr bwMode="auto">
            <a:xfrm>
              <a:off x="2228157" y="1655137"/>
              <a:ext cx="521412" cy="521412"/>
            </a:xfrm>
            <a:custGeom>
              <a:avLst/>
              <a:gdLst>
                <a:gd name="connsiteX0" fmla="*/ 65177 w 521412"/>
                <a:gd name="connsiteY0" fmla="*/ 0 h 521412"/>
                <a:gd name="connsiteX1" fmla="*/ 456236 w 521412"/>
                <a:gd name="connsiteY1" fmla="*/ 0 h 521412"/>
                <a:gd name="connsiteX2" fmla="*/ 521413 w 521412"/>
                <a:gd name="connsiteY2" fmla="*/ 65177 h 521412"/>
                <a:gd name="connsiteX3" fmla="*/ 521413 w 521412"/>
                <a:gd name="connsiteY3" fmla="*/ 456236 h 521412"/>
                <a:gd name="connsiteX4" fmla="*/ 456236 w 521412"/>
                <a:gd name="connsiteY4" fmla="*/ 521413 h 521412"/>
                <a:gd name="connsiteX5" fmla="*/ 65177 w 521412"/>
                <a:gd name="connsiteY5" fmla="*/ 521413 h 521412"/>
                <a:gd name="connsiteX6" fmla="*/ 0 w 521412"/>
                <a:gd name="connsiteY6" fmla="*/ 456236 h 521412"/>
                <a:gd name="connsiteX7" fmla="*/ 0 w 521412"/>
                <a:gd name="connsiteY7" fmla="*/ 65177 h 521412"/>
                <a:gd name="connsiteX8" fmla="*/ 65177 w 521412"/>
                <a:gd name="connsiteY8" fmla="*/ 0 h 521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21412" h="521412" extrusionOk="0">
                  <a:moveTo>
                    <a:pt x="65177" y="0"/>
                  </a:moveTo>
                  <a:lnTo>
                    <a:pt x="456236" y="0"/>
                  </a:lnTo>
                  <a:cubicBezTo>
                    <a:pt x="491978" y="0"/>
                    <a:pt x="521413" y="29435"/>
                    <a:pt x="521413" y="65177"/>
                  </a:cubicBezTo>
                  <a:lnTo>
                    <a:pt x="521413" y="456236"/>
                  </a:lnTo>
                  <a:cubicBezTo>
                    <a:pt x="521413" y="491978"/>
                    <a:pt x="491978" y="521413"/>
                    <a:pt x="456236" y="521413"/>
                  </a:cubicBezTo>
                  <a:lnTo>
                    <a:pt x="65177" y="521413"/>
                  </a:lnTo>
                  <a:cubicBezTo>
                    <a:pt x="29435" y="521413"/>
                    <a:pt x="0" y="491978"/>
                    <a:pt x="0" y="456236"/>
                  </a:cubicBezTo>
                  <a:lnTo>
                    <a:pt x="0" y="65177"/>
                  </a:lnTo>
                  <a:cubicBezTo>
                    <a:pt x="0" y="29435"/>
                    <a:pt x="29435" y="0"/>
                    <a:pt x="65177" y="0"/>
                  </a:cubicBezTo>
                  <a:close/>
                </a:path>
              </a:pathLst>
            </a:custGeom>
            <a:grpFill/>
            <a:ln w="21024" cap="rnd">
              <a:solidFill>
                <a:schemeClr val="bg1"/>
              </a:solidFill>
              <a:prstDash val="solid"/>
              <a:round/>
            </a:ln>
          </p:spPr>
          <p:txBody>
            <a:bodyPr rtlCol="0" anchor="ctr"/>
            <a:lstStyle/>
            <a:p>
              <a:pPr>
                <a:defRPr/>
              </a:pPr>
              <a:endParaRPr lang="ru-RU">
                <a:latin typeface="TT Positive Regular"/>
              </a:endParaRPr>
            </a:p>
          </p:txBody>
        </p:sp>
        <p:grpSp>
          <p:nvGrpSpPr>
            <p:cNvPr id="717" name="Рисунок 631"/>
            <p:cNvGrpSpPr/>
            <p:nvPr/>
          </p:nvGrpSpPr>
          <p:grpSpPr bwMode="auto">
            <a:xfrm>
              <a:off x="2309102" y="1738185"/>
              <a:ext cx="358471" cy="355317"/>
              <a:chOff x="2309102" y="1738185"/>
              <a:chExt cx="358471" cy="355317"/>
            </a:xfrm>
            <a:grpFill/>
          </p:grpSpPr>
          <p:grpSp>
            <p:nvGrpSpPr>
              <p:cNvPr id="718" name="Рисунок 631"/>
              <p:cNvGrpSpPr/>
              <p:nvPr/>
            </p:nvGrpSpPr>
            <p:grpSpPr bwMode="auto">
              <a:xfrm>
                <a:off x="2309102" y="1738185"/>
                <a:ext cx="142967" cy="142967"/>
                <a:chOff x="2309102" y="1738185"/>
                <a:chExt cx="142967" cy="142967"/>
              </a:xfrm>
              <a:grpFill/>
            </p:grpSpPr>
            <p:sp>
              <p:nvSpPr>
                <p:cNvPr id="728" name="Полилиния 95"/>
                <p:cNvSpPr/>
                <p:nvPr/>
              </p:nvSpPr>
              <p:spPr bwMode="auto">
                <a:xfrm>
                  <a:off x="2380586" y="1738185"/>
                  <a:ext cx="71484" cy="142967"/>
                </a:xfrm>
                <a:custGeom>
                  <a:avLst/>
                  <a:gdLst>
                    <a:gd name="connsiteX0" fmla="*/ 0 w 71484"/>
                    <a:gd name="connsiteY0" fmla="*/ 142968 h 142967"/>
                    <a:gd name="connsiteX1" fmla="*/ 71484 w 71484"/>
                    <a:gd name="connsiteY1" fmla="*/ 71484 h 142967"/>
                    <a:gd name="connsiteX2" fmla="*/ 0 w 71484"/>
                    <a:gd name="connsiteY2" fmla="*/ 0 h 142967"/>
                  </a:gdLst>
                  <a:ahLst/>
                  <a:cxnLst>
                    <a:cxn ang="0">
                      <a:pos x="connsiteX0" y="connsiteY0"/>
                    </a:cxn>
                    <a:cxn ang="0">
                      <a:pos x="connsiteX1" y="connsiteY1"/>
                    </a:cxn>
                    <a:cxn ang="0">
                      <a:pos x="connsiteX2" y="connsiteY2"/>
                    </a:cxn>
                  </a:cxnLst>
                  <a:rect l="l" t="t" r="r" b="b"/>
                  <a:pathLst>
                    <a:path w="71484" h="142967" extrusionOk="0">
                      <a:moveTo>
                        <a:pt x="0" y="142968"/>
                      </a:moveTo>
                      <a:lnTo>
                        <a:pt x="71484" y="71484"/>
                      </a:lnTo>
                      <a:lnTo>
                        <a:pt x="0"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729" name="Полилиния 96"/>
                <p:cNvSpPr/>
                <p:nvPr/>
              </p:nvSpPr>
              <p:spPr bwMode="auto">
                <a:xfrm>
                  <a:off x="2309102" y="1809669"/>
                  <a:ext cx="142967" cy="10512"/>
                </a:xfrm>
                <a:custGeom>
                  <a:avLst/>
                  <a:gdLst>
                    <a:gd name="connsiteX0" fmla="*/ 0 w 142967"/>
                    <a:gd name="connsiteY0" fmla="*/ 0 h 10512"/>
                    <a:gd name="connsiteX1" fmla="*/ 142968 w 142967"/>
                    <a:gd name="connsiteY1" fmla="*/ 0 h 10512"/>
                  </a:gdLst>
                  <a:ahLst/>
                  <a:cxnLst>
                    <a:cxn ang="0">
                      <a:pos x="connsiteX0" y="connsiteY0"/>
                    </a:cxn>
                    <a:cxn ang="0">
                      <a:pos x="connsiteX1" y="connsiteY1"/>
                    </a:cxn>
                  </a:cxnLst>
                  <a:rect l="l" t="t" r="r" b="b"/>
                  <a:pathLst>
                    <a:path w="142967" h="10512" extrusionOk="0">
                      <a:moveTo>
                        <a:pt x="0" y="0"/>
                      </a:moveTo>
                      <a:lnTo>
                        <a:pt x="142968"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grpSp>
          <p:grpSp>
            <p:nvGrpSpPr>
              <p:cNvPr id="719" name="Рисунок 631"/>
              <p:cNvGrpSpPr/>
              <p:nvPr/>
            </p:nvGrpSpPr>
            <p:grpSpPr bwMode="auto">
              <a:xfrm>
                <a:off x="2524605" y="1950534"/>
                <a:ext cx="142968" cy="142968"/>
                <a:chOff x="2524605" y="1950534"/>
                <a:chExt cx="142968" cy="142968"/>
              </a:xfrm>
              <a:grpFill/>
            </p:grpSpPr>
            <p:sp>
              <p:nvSpPr>
                <p:cNvPr id="726" name="Полилиния 93"/>
                <p:cNvSpPr/>
                <p:nvPr/>
              </p:nvSpPr>
              <p:spPr bwMode="auto">
                <a:xfrm>
                  <a:off x="2524605" y="1950534"/>
                  <a:ext cx="71484" cy="142968"/>
                </a:xfrm>
                <a:custGeom>
                  <a:avLst/>
                  <a:gdLst>
                    <a:gd name="connsiteX0" fmla="*/ 71484 w 71484"/>
                    <a:gd name="connsiteY0" fmla="*/ 0 h 142968"/>
                    <a:gd name="connsiteX1" fmla="*/ 0 w 71484"/>
                    <a:gd name="connsiteY1" fmla="*/ 71484 h 142968"/>
                    <a:gd name="connsiteX2" fmla="*/ 71484 w 71484"/>
                    <a:gd name="connsiteY2" fmla="*/ 142968 h 142968"/>
                  </a:gdLst>
                  <a:ahLst/>
                  <a:cxnLst>
                    <a:cxn ang="0">
                      <a:pos x="connsiteX0" y="connsiteY0"/>
                    </a:cxn>
                    <a:cxn ang="0">
                      <a:pos x="connsiteX1" y="connsiteY1"/>
                    </a:cxn>
                    <a:cxn ang="0">
                      <a:pos x="connsiteX2" y="connsiteY2"/>
                    </a:cxn>
                  </a:cxnLst>
                  <a:rect l="l" t="t" r="r" b="b"/>
                  <a:pathLst>
                    <a:path w="71484" h="142968" extrusionOk="0">
                      <a:moveTo>
                        <a:pt x="71484" y="0"/>
                      </a:moveTo>
                      <a:lnTo>
                        <a:pt x="0" y="71484"/>
                      </a:lnTo>
                      <a:lnTo>
                        <a:pt x="71484" y="142968"/>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727" name="Полилиния 94"/>
                <p:cNvSpPr/>
                <p:nvPr/>
              </p:nvSpPr>
              <p:spPr bwMode="auto">
                <a:xfrm>
                  <a:off x="2524605" y="2022018"/>
                  <a:ext cx="142967" cy="10512"/>
                </a:xfrm>
                <a:custGeom>
                  <a:avLst/>
                  <a:gdLst>
                    <a:gd name="connsiteX0" fmla="*/ 142968 w 142967"/>
                    <a:gd name="connsiteY0" fmla="*/ 0 h 10512"/>
                    <a:gd name="connsiteX1" fmla="*/ 0 w 142967"/>
                    <a:gd name="connsiteY1" fmla="*/ 0 h 10512"/>
                  </a:gdLst>
                  <a:ahLst/>
                  <a:cxnLst>
                    <a:cxn ang="0">
                      <a:pos x="connsiteX0" y="connsiteY0"/>
                    </a:cxn>
                    <a:cxn ang="0">
                      <a:pos x="connsiteX1" y="connsiteY1"/>
                    </a:cxn>
                  </a:cxnLst>
                  <a:rect l="l" t="t" r="r" b="b"/>
                  <a:pathLst>
                    <a:path w="142967" h="10512" extrusionOk="0">
                      <a:moveTo>
                        <a:pt x="142968" y="0"/>
                      </a:moveTo>
                      <a:lnTo>
                        <a:pt x="0"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grpSp>
          <p:grpSp>
            <p:nvGrpSpPr>
              <p:cNvPr id="720" name="Рисунок 631"/>
              <p:cNvGrpSpPr/>
              <p:nvPr/>
            </p:nvGrpSpPr>
            <p:grpSpPr bwMode="auto">
              <a:xfrm>
                <a:off x="2524605" y="1738185"/>
                <a:ext cx="142967" cy="142967"/>
                <a:chOff x="2524605" y="1738185"/>
                <a:chExt cx="142967" cy="142967"/>
              </a:xfrm>
              <a:grpFill/>
            </p:grpSpPr>
            <p:sp>
              <p:nvSpPr>
                <p:cNvPr id="724" name="Полилиния 91"/>
                <p:cNvSpPr/>
                <p:nvPr/>
              </p:nvSpPr>
              <p:spPr bwMode="auto">
                <a:xfrm>
                  <a:off x="2596089" y="1738185"/>
                  <a:ext cx="71484" cy="142967"/>
                </a:xfrm>
                <a:custGeom>
                  <a:avLst/>
                  <a:gdLst>
                    <a:gd name="connsiteX0" fmla="*/ 0 w 71484"/>
                    <a:gd name="connsiteY0" fmla="*/ 142968 h 142967"/>
                    <a:gd name="connsiteX1" fmla="*/ 71484 w 71484"/>
                    <a:gd name="connsiteY1" fmla="*/ 71484 h 142967"/>
                    <a:gd name="connsiteX2" fmla="*/ 0 w 71484"/>
                    <a:gd name="connsiteY2" fmla="*/ 0 h 142967"/>
                  </a:gdLst>
                  <a:ahLst/>
                  <a:cxnLst>
                    <a:cxn ang="0">
                      <a:pos x="connsiteX0" y="connsiteY0"/>
                    </a:cxn>
                    <a:cxn ang="0">
                      <a:pos x="connsiteX1" y="connsiteY1"/>
                    </a:cxn>
                    <a:cxn ang="0">
                      <a:pos x="connsiteX2" y="connsiteY2"/>
                    </a:cxn>
                  </a:cxnLst>
                  <a:rect l="l" t="t" r="r" b="b"/>
                  <a:pathLst>
                    <a:path w="71484" h="142967" extrusionOk="0">
                      <a:moveTo>
                        <a:pt x="0" y="142968"/>
                      </a:moveTo>
                      <a:lnTo>
                        <a:pt x="71484" y="71484"/>
                      </a:lnTo>
                      <a:lnTo>
                        <a:pt x="0"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725" name="Полилиния 92"/>
                <p:cNvSpPr/>
                <p:nvPr/>
              </p:nvSpPr>
              <p:spPr bwMode="auto">
                <a:xfrm>
                  <a:off x="2524605" y="1809669"/>
                  <a:ext cx="142967" cy="10512"/>
                </a:xfrm>
                <a:custGeom>
                  <a:avLst/>
                  <a:gdLst>
                    <a:gd name="connsiteX0" fmla="*/ 0 w 142967"/>
                    <a:gd name="connsiteY0" fmla="*/ 0 h 10512"/>
                    <a:gd name="connsiteX1" fmla="*/ 142968 w 142967"/>
                    <a:gd name="connsiteY1" fmla="*/ 0 h 10512"/>
                  </a:gdLst>
                  <a:ahLst/>
                  <a:cxnLst>
                    <a:cxn ang="0">
                      <a:pos x="connsiteX0" y="connsiteY0"/>
                    </a:cxn>
                    <a:cxn ang="0">
                      <a:pos x="connsiteX1" y="connsiteY1"/>
                    </a:cxn>
                  </a:cxnLst>
                  <a:rect l="l" t="t" r="r" b="b"/>
                  <a:pathLst>
                    <a:path w="142967" h="10512" extrusionOk="0">
                      <a:moveTo>
                        <a:pt x="0" y="0"/>
                      </a:moveTo>
                      <a:lnTo>
                        <a:pt x="142968"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grpSp>
          <p:grpSp>
            <p:nvGrpSpPr>
              <p:cNvPr id="721" name="Рисунок 631"/>
              <p:cNvGrpSpPr/>
              <p:nvPr/>
            </p:nvGrpSpPr>
            <p:grpSpPr bwMode="auto">
              <a:xfrm>
                <a:off x="2309102" y="1950534"/>
                <a:ext cx="142968" cy="142968"/>
                <a:chOff x="2309102" y="1950534"/>
                <a:chExt cx="142968" cy="142968"/>
              </a:xfrm>
              <a:grpFill/>
            </p:grpSpPr>
            <p:sp>
              <p:nvSpPr>
                <p:cNvPr id="722" name="Полилиния 89"/>
                <p:cNvSpPr/>
                <p:nvPr/>
              </p:nvSpPr>
              <p:spPr bwMode="auto">
                <a:xfrm>
                  <a:off x="2309102" y="1950534"/>
                  <a:ext cx="71484" cy="142968"/>
                </a:xfrm>
                <a:custGeom>
                  <a:avLst/>
                  <a:gdLst>
                    <a:gd name="connsiteX0" fmla="*/ 71484 w 71484"/>
                    <a:gd name="connsiteY0" fmla="*/ 0 h 142968"/>
                    <a:gd name="connsiteX1" fmla="*/ 0 w 71484"/>
                    <a:gd name="connsiteY1" fmla="*/ 71484 h 142968"/>
                    <a:gd name="connsiteX2" fmla="*/ 71484 w 71484"/>
                    <a:gd name="connsiteY2" fmla="*/ 142968 h 142968"/>
                  </a:gdLst>
                  <a:ahLst/>
                  <a:cxnLst>
                    <a:cxn ang="0">
                      <a:pos x="connsiteX0" y="connsiteY0"/>
                    </a:cxn>
                    <a:cxn ang="0">
                      <a:pos x="connsiteX1" y="connsiteY1"/>
                    </a:cxn>
                    <a:cxn ang="0">
                      <a:pos x="connsiteX2" y="connsiteY2"/>
                    </a:cxn>
                  </a:cxnLst>
                  <a:rect l="l" t="t" r="r" b="b"/>
                  <a:pathLst>
                    <a:path w="71484" h="142968" extrusionOk="0">
                      <a:moveTo>
                        <a:pt x="71484" y="0"/>
                      </a:moveTo>
                      <a:lnTo>
                        <a:pt x="0" y="71484"/>
                      </a:lnTo>
                      <a:lnTo>
                        <a:pt x="71484" y="142968"/>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723" name="Полилиния 90"/>
                <p:cNvSpPr/>
                <p:nvPr/>
              </p:nvSpPr>
              <p:spPr bwMode="auto">
                <a:xfrm>
                  <a:off x="2309102" y="2022018"/>
                  <a:ext cx="142967" cy="10512"/>
                </a:xfrm>
                <a:custGeom>
                  <a:avLst/>
                  <a:gdLst>
                    <a:gd name="connsiteX0" fmla="*/ 142968 w 142967"/>
                    <a:gd name="connsiteY0" fmla="*/ 0 h 10512"/>
                    <a:gd name="connsiteX1" fmla="*/ 0 w 142967"/>
                    <a:gd name="connsiteY1" fmla="*/ 0 h 10512"/>
                  </a:gdLst>
                  <a:ahLst/>
                  <a:cxnLst>
                    <a:cxn ang="0">
                      <a:pos x="connsiteX0" y="connsiteY0"/>
                    </a:cxn>
                    <a:cxn ang="0">
                      <a:pos x="connsiteX1" y="connsiteY1"/>
                    </a:cxn>
                  </a:cxnLst>
                  <a:rect l="l" t="t" r="r" b="b"/>
                  <a:pathLst>
                    <a:path w="142967" h="10512" extrusionOk="0">
                      <a:moveTo>
                        <a:pt x="142968" y="0"/>
                      </a:moveTo>
                      <a:lnTo>
                        <a:pt x="0"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grpSp>
        </p:grpSp>
      </p:grpSp>
      <p:grpSp>
        <p:nvGrpSpPr>
          <p:cNvPr id="730" name="Рисунок 631"/>
          <p:cNvGrpSpPr/>
          <p:nvPr/>
        </p:nvGrpSpPr>
        <p:grpSpPr bwMode="auto">
          <a:xfrm>
            <a:off x="8627281" y="1394709"/>
            <a:ext cx="284563" cy="281768"/>
            <a:chOff x="16099205" y="1496401"/>
            <a:chExt cx="535078" cy="529822"/>
          </a:xfrm>
          <a:noFill/>
        </p:grpSpPr>
        <p:sp>
          <p:nvSpPr>
            <p:cNvPr id="731" name="Полилиния 98"/>
            <p:cNvSpPr/>
            <p:nvPr/>
          </p:nvSpPr>
          <p:spPr bwMode="auto">
            <a:xfrm>
              <a:off x="16284224" y="1680367"/>
              <a:ext cx="163992" cy="163992"/>
            </a:xfrm>
            <a:custGeom>
              <a:avLst/>
              <a:gdLst>
                <a:gd name="connsiteX0" fmla="*/ 81996 w 163992"/>
                <a:gd name="connsiteY0" fmla="*/ 163993 h 163992"/>
                <a:gd name="connsiteX1" fmla="*/ 163992 w 163992"/>
                <a:gd name="connsiteY1" fmla="*/ 81996 h 163992"/>
                <a:gd name="connsiteX2" fmla="*/ 81996 w 163992"/>
                <a:gd name="connsiteY2" fmla="*/ 0 h 163992"/>
                <a:gd name="connsiteX3" fmla="*/ 0 w 163992"/>
                <a:gd name="connsiteY3" fmla="*/ 81996 h 163992"/>
                <a:gd name="connsiteX4" fmla="*/ 81996 w 163992"/>
                <a:gd name="connsiteY4" fmla="*/ 163993 h 1639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992" h="163992" extrusionOk="0">
                  <a:moveTo>
                    <a:pt x="81996" y="163993"/>
                  </a:moveTo>
                  <a:cubicBezTo>
                    <a:pt x="127199" y="163993"/>
                    <a:pt x="163992" y="127199"/>
                    <a:pt x="163992" y="81996"/>
                  </a:cubicBezTo>
                  <a:cubicBezTo>
                    <a:pt x="163992" y="36793"/>
                    <a:pt x="127199" y="0"/>
                    <a:pt x="81996" y="0"/>
                  </a:cubicBezTo>
                  <a:cubicBezTo>
                    <a:pt x="36793" y="0"/>
                    <a:pt x="0" y="36793"/>
                    <a:pt x="0" y="81996"/>
                  </a:cubicBezTo>
                  <a:cubicBezTo>
                    <a:pt x="0" y="127199"/>
                    <a:pt x="36793" y="163993"/>
                    <a:pt x="81996" y="163993"/>
                  </a:cubicBezTo>
                  <a:close/>
                </a:path>
              </a:pathLst>
            </a:custGeom>
            <a:grpFill/>
            <a:ln w="21024" cap="rnd">
              <a:solidFill>
                <a:schemeClr val="bg1"/>
              </a:solidFill>
              <a:prstDash val="solid"/>
              <a:round/>
            </a:ln>
          </p:spPr>
          <p:txBody>
            <a:bodyPr rtlCol="0" anchor="ctr"/>
            <a:lstStyle/>
            <a:p>
              <a:pPr>
                <a:defRPr/>
              </a:pPr>
              <a:endParaRPr lang="ru-RU">
                <a:latin typeface="TT Positive Regular"/>
              </a:endParaRPr>
            </a:p>
          </p:txBody>
        </p:sp>
        <p:grpSp>
          <p:nvGrpSpPr>
            <p:cNvPr id="732" name="Рисунок 631"/>
            <p:cNvGrpSpPr/>
            <p:nvPr/>
          </p:nvGrpSpPr>
          <p:grpSpPr bwMode="auto">
            <a:xfrm>
              <a:off x="16099205" y="1496401"/>
              <a:ext cx="535078" cy="529822"/>
              <a:chOff x="16099205" y="1496401"/>
              <a:chExt cx="535078" cy="529822"/>
            </a:xfrm>
            <a:grpFill/>
          </p:grpSpPr>
          <p:sp>
            <p:nvSpPr>
              <p:cNvPr id="733" name="Полилиния 100"/>
              <p:cNvSpPr/>
              <p:nvPr/>
            </p:nvSpPr>
            <p:spPr bwMode="auto">
              <a:xfrm>
                <a:off x="16099206" y="1759210"/>
                <a:ext cx="67279" cy="28383"/>
              </a:xfrm>
              <a:custGeom>
                <a:avLst/>
                <a:gdLst>
                  <a:gd name="connsiteX0" fmla="*/ 67279 w 67279"/>
                  <a:gd name="connsiteY0" fmla="*/ 28383 h 28383"/>
                  <a:gd name="connsiteX1" fmla="*/ -1 w 67279"/>
                  <a:gd name="connsiteY1" fmla="*/ 0 h 28383"/>
                </a:gdLst>
                <a:ahLst/>
                <a:cxnLst>
                  <a:cxn ang="0">
                    <a:pos x="connsiteX0" y="connsiteY0"/>
                  </a:cxn>
                  <a:cxn ang="0">
                    <a:pos x="connsiteX1" y="connsiteY1"/>
                  </a:cxn>
                </a:cxnLst>
                <a:rect l="l" t="t" r="r" b="b"/>
                <a:pathLst>
                  <a:path w="67279" h="28383" extrusionOk="0">
                    <a:moveTo>
                      <a:pt x="67279" y="28383"/>
                    </a:moveTo>
                    <a:lnTo>
                      <a:pt x="-1"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734" name="Полилиния 101"/>
              <p:cNvSpPr/>
              <p:nvPr/>
            </p:nvSpPr>
            <p:spPr bwMode="auto">
              <a:xfrm>
                <a:off x="16124435" y="1823335"/>
                <a:ext cx="50459" cy="53612"/>
              </a:xfrm>
              <a:custGeom>
                <a:avLst/>
                <a:gdLst>
                  <a:gd name="connsiteX0" fmla="*/ 50460 w 50459"/>
                  <a:gd name="connsiteY0" fmla="*/ 0 h 53612"/>
                  <a:gd name="connsiteX1" fmla="*/ 0 w 50459"/>
                  <a:gd name="connsiteY1" fmla="*/ 53613 h 53612"/>
                </a:gdLst>
                <a:ahLst/>
                <a:cxnLst>
                  <a:cxn ang="0">
                    <a:pos x="connsiteX0" y="connsiteY0"/>
                  </a:cxn>
                  <a:cxn ang="0">
                    <a:pos x="connsiteX1" y="connsiteY1"/>
                  </a:cxn>
                </a:cxnLst>
                <a:rect l="l" t="t" r="r" b="b"/>
                <a:pathLst>
                  <a:path w="50459" h="53612" extrusionOk="0">
                    <a:moveTo>
                      <a:pt x="50460" y="0"/>
                    </a:moveTo>
                    <a:lnTo>
                      <a:pt x="0" y="53613"/>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735" name="Полилиния 102"/>
              <p:cNvSpPr/>
              <p:nvPr/>
            </p:nvSpPr>
            <p:spPr bwMode="auto">
              <a:xfrm>
                <a:off x="16151767" y="1602576"/>
                <a:ext cx="37844" cy="62022"/>
              </a:xfrm>
              <a:custGeom>
                <a:avLst/>
                <a:gdLst>
                  <a:gd name="connsiteX0" fmla="*/ 37845 w 37844"/>
                  <a:gd name="connsiteY0" fmla="*/ 62023 h 62022"/>
                  <a:gd name="connsiteX1" fmla="*/ -1 w 37844"/>
                  <a:gd name="connsiteY1" fmla="*/ 0 h 62022"/>
                </a:gdLst>
                <a:ahLst/>
                <a:cxnLst>
                  <a:cxn ang="0">
                    <a:pos x="connsiteX0" y="connsiteY0"/>
                  </a:cxn>
                  <a:cxn ang="0">
                    <a:pos x="connsiteX1" y="connsiteY1"/>
                  </a:cxn>
                </a:cxnLst>
                <a:rect l="l" t="t" r="r" b="b"/>
                <a:pathLst>
                  <a:path w="37844" h="62022" extrusionOk="0">
                    <a:moveTo>
                      <a:pt x="37845" y="62023"/>
                    </a:moveTo>
                    <a:lnTo>
                      <a:pt x="-1"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736" name="Полилиния 103"/>
              <p:cNvSpPr/>
              <p:nvPr/>
            </p:nvSpPr>
            <p:spPr bwMode="auto">
              <a:xfrm>
                <a:off x="16103411" y="1699289"/>
                <a:ext cx="71483" cy="13666"/>
              </a:xfrm>
              <a:custGeom>
                <a:avLst/>
                <a:gdLst>
                  <a:gd name="connsiteX0" fmla="*/ 71484 w 71483"/>
                  <a:gd name="connsiteY0" fmla="*/ 0 h 13666"/>
                  <a:gd name="connsiteX1" fmla="*/ 0 w 71483"/>
                  <a:gd name="connsiteY1" fmla="*/ 13666 h 13666"/>
                </a:gdLst>
                <a:ahLst/>
                <a:cxnLst>
                  <a:cxn ang="0">
                    <a:pos x="connsiteX0" y="connsiteY0"/>
                  </a:cxn>
                  <a:cxn ang="0">
                    <a:pos x="connsiteX1" y="connsiteY1"/>
                  </a:cxn>
                </a:cxnLst>
                <a:rect l="l" t="t" r="r" b="b"/>
                <a:pathLst>
                  <a:path w="71483" h="13666" extrusionOk="0">
                    <a:moveTo>
                      <a:pt x="71484" y="0"/>
                    </a:moveTo>
                    <a:lnTo>
                      <a:pt x="0" y="13666"/>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737" name="Полилиния 104"/>
              <p:cNvSpPr/>
              <p:nvPr/>
            </p:nvSpPr>
            <p:spPr bwMode="auto">
              <a:xfrm>
                <a:off x="16148614" y="1899024"/>
                <a:ext cx="70432" cy="17870"/>
              </a:xfrm>
              <a:custGeom>
                <a:avLst/>
                <a:gdLst>
                  <a:gd name="connsiteX0" fmla="*/ 70433 w 70432"/>
                  <a:gd name="connsiteY0" fmla="*/ 0 h 17870"/>
                  <a:gd name="connsiteX1" fmla="*/ 0 w 70432"/>
                  <a:gd name="connsiteY1" fmla="*/ 17871 h 17870"/>
                </a:gdLst>
                <a:ahLst/>
                <a:cxnLst>
                  <a:cxn ang="0">
                    <a:pos x="connsiteX0" y="connsiteY0"/>
                  </a:cxn>
                  <a:cxn ang="0">
                    <a:pos x="connsiteX1" y="connsiteY1"/>
                  </a:cxn>
                </a:cxnLst>
                <a:rect l="l" t="t" r="r" b="b"/>
                <a:pathLst>
                  <a:path w="70432" h="17870" extrusionOk="0">
                    <a:moveTo>
                      <a:pt x="70433" y="0"/>
                    </a:moveTo>
                    <a:lnTo>
                      <a:pt x="0" y="17871"/>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738" name="Полилиния 105"/>
              <p:cNvSpPr/>
              <p:nvPr/>
            </p:nvSpPr>
            <p:spPr bwMode="auto">
              <a:xfrm>
                <a:off x="16366219" y="1943176"/>
                <a:ext cx="87253" cy="83047"/>
              </a:xfrm>
              <a:custGeom>
                <a:avLst/>
                <a:gdLst>
                  <a:gd name="connsiteX0" fmla="*/ 0 w 87253"/>
                  <a:gd name="connsiteY0" fmla="*/ 19973 h 83047"/>
                  <a:gd name="connsiteX1" fmla="*/ 35742 w 87253"/>
                  <a:gd name="connsiteY1" fmla="*/ 83048 h 83047"/>
                  <a:gd name="connsiteX2" fmla="*/ 81997 w 87253"/>
                  <a:gd name="connsiteY2" fmla="*/ 72535 h 83047"/>
                  <a:gd name="connsiteX3" fmla="*/ 87253 w 87253"/>
                  <a:gd name="connsiteY3" fmla="*/ 0 h 83047"/>
                </a:gdLst>
                <a:ahLst/>
                <a:cxnLst>
                  <a:cxn ang="0">
                    <a:pos x="connsiteX0" y="connsiteY0"/>
                  </a:cxn>
                  <a:cxn ang="0">
                    <a:pos x="connsiteX1" y="connsiteY1"/>
                  </a:cxn>
                  <a:cxn ang="0">
                    <a:pos x="connsiteX2" y="connsiteY2"/>
                  </a:cxn>
                  <a:cxn ang="0">
                    <a:pos x="connsiteX3" y="connsiteY3"/>
                  </a:cxn>
                </a:cxnLst>
                <a:rect l="l" t="t" r="r" b="b"/>
                <a:pathLst>
                  <a:path w="87253" h="83047" extrusionOk="0">
                    <a:moveTo>
                      <a:pt x="0" y="19973"/>
                    </a:moveTo>
                    <a:lnTo>
                      <a:pt x="35742" y="83048"/>
                    </a:lnTo>
                    <a:cubicBezTo>
                      <a:pt x="51511" y="80945"/>
                      <a:pt x="67279" y="77791"/>
                      <a:pt x="81997" y="72535"/>
                    </a:cubicBezTo>
                    <a:lnTo>
                      <a:pt x="87253"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739" name="Полилиния 106"/>
              <p:cNvSpPr/>
              <p:nvPr/>
            </p:nvSpPr>
            <p:spPr bwMode="auto">
              <a:xfrm>
                <a:off x="16558596" y="1737134"/>
                <a:ext cx="75688" cy="88303"/>
              </a:xfrm>
              <a:custGeom>
                <a:avLst/>
                <a:gdLst>
                  <a:gd name="connsiteX0" fmla="*/ 8409 w 75688"/>
                  <a:gd name="connsiteY0" fmla="*/ 0 h 88303"/>
                  <a:gd name="connsiteX1" fmla="*/ 75688 w 75688"/>
                  <a:gd name="connsiteY1" fmla="*/ 27332 h 88303"/>
                  <a:gd name="connsiteX2" fmla="*/ 71483 w 75688"/>
                  <a:gd name="connsiteY2" fmla="*/ 74638 h 88303"/>
                  <a:gd name="connsiteX3" fmla="*/ 0 w 75688"/>
                  <a:gd name="connsiteY3" fmla="*/ 88304 h 88303"/>
                </a:gdLst>
                <a:ahLst/>
                <a:cxnLst>
                  <a:cxn ang="0">
                    <a:pos x="connsiteX0" y="connsiteY0"/>
                  </a:cxn>
                  <a:cxn ang="0">
                    <a:pos x="connsiteX1" y="connsiteY1"/>
                  </a:cxn>
                  <a:cxn ang="0">
                    <a:pos x="connsiteX2" y="connsiteY2"/>
                  </a:cxn>
                  <a:cxn ang="0">
                    <a:pos x="connsiteX3" y="connsiteY3"/>
                  </a:cxn>
                </a:cxnLst>
                <a:rect l="l" t="t" r="r" b="b"/>
                <a:pathLst>
                  <a:path w="75688" h="88303" extrusionOk="0">
                    <a:moveTo>
                      <a:pt x="8409" y="0"/>
                    </a:moveTo>
                    <a:lnTo>
                      <a:pt x="75688" y="27332"/>
                    </a:lnTo>
                    <a:cubicBezTo>
                      <a:pt x="75688" y="43101"/>
                      <a:pt x="73586" y="58869"/>
                      <a:pt x="71483" y="74638"/>
                    </a:cubicBezTo>
                    <a:lnTo>
                      <a:pt x="0" y="88304"/>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740" name="Полилиния 107"/>
              <p:cNvSpPr/>
              <p:nvPr/>
            </p:nvSpPr>
            <p:spPr bwMode="auto">
              <a:xfrm>
                <a:off x="16404063" y="1507964"/>
                <a:ext cx="89354" cy="91457"/>
              </a:xfrm>
              <a:custGeom>
                <a:avLst/>
                <a:gdLst>
                  <a:gd name="connsiteX0" fmla="*/ 0 w 89354"/>
                  <a:gd name="connsiteY0" fmla="*/ 55715 h 91457"/>
                  <a:gd name="connsiteX1" fmla="*/ 46255 w 89354"/>
                  <a:gd name="connsiteY1" fmla="*/ 0 h 91457"/>
                  <a:gd name="connsiteX2" fmla="*/ 89355 w 89354"/>
                  <a:gd name="connsiteY2" fmla="*/ 18922 h 91457"/>
                  <a:gd name="connsiteX3" fmla="*/ 79895 w 89354"/>
                  <a:gd name="connsiteY3" fmla="*/ 91457 h 91457"/>
                </a:gdLst>
                <a:ahLst/>
                <a:cxnLst>
                  <a:cxn ang="0">
                    <a:pos x="connsiteX0" y="connsiteY0"/>
                  </a:cxn>
                  <a:cxn ang="0">
                    <a:pos x="connsiteX1" y="connsiteY1"/>
                  </a:cxn>
                  <a:cxn ang="0">
                    <a:pos x="connsiteX2" y="connsiteY2"/>
                  </a:cxn>
                  <a:cxn ang="0">
                    <a:pos x="connsiteX3" y="connsiteY3"/>
                  </a:cxn>
                </a:cxnLst>
                <a:rect l="l" t="t" r="r" b="b"/>
                <a:pathLst>
                  <a:path w="89354" h="91457" extrusionOk="0">
                    <a:moveTo>
                      <a:pt x="0" y="55715"/>
                    </a:moveTo>
                    <a:lnTo>
                      <a:pt x="46255" y="0"/>
                    </a:lnTo>
                    <a:cubicBezTo>
                      <a:pt x="60972" y="5256"/>
                      <a:pt x="75690" y="11564"/>
                      <a:pt x="89355" y="18922"/>
                    </a:cubicBezTo>
                    <a:lnTo>
                      <a:pt x="79895" y="91457"/>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741" name="Полилиния 108"/>
              <p:cNvSpPr/>
              <p:nvPr/>
            </p:nvSpPr>
            <p:spPr bwMode="auto">
              <a:xfrm>
                <a:off x="16183304" y="1567885"/>
                <a:ext cx="65176" cy="30485"/>
              </a:xfrm>
              <a:custGeom>
                <a:avLst/>
                <a:gdLst>
                  <a:gd name="connsiteX0" fmla="*/ 65177 w 65176"/>
                  <a:gd name="connsiteY0" fmla="*/ 30486 h 30485"/>
                  <a:gd name="connsiteX1" fmla="*/ -1 w 65176"/>
                  <a:gd name="connsiteY1" fmla="*/ 0 h 30485"/>
                </a:gdLst>
                <a:ahLst/>
                <a:cxnLst>
                  <a:cxn ang="0">
                    <a:pos x="connsiteX0" y="connsiteY0"/>
                  </a:cxn>
                  <a:cxn ang="0">
                    <a:pos x="connsiteX1" y="connsiteY1"/>
                  </a:cxn>
                </a:cxnLst>
                <a:rect l="l" t="t" r="r" b="b"/>
                <a:pathLst>
                  <a:path w="65176" h="30485" extrusionOk="0">
                    <a:moveTo>
                      <a:pt x="65177" y="30486"/>
                    </a:moveTo>
                    <a:lnTo>
                      <a:pt x="-1"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742" name="Полилиния 109"/>
              <p:cNvSpPr/>
              <p:nvPr/>
            </p:nvSpPr>
            <p:spPr bwMode="auto">
              <a:xfrm>
                <a:off x="16281069" y="1496401"/>
                <a:ext cx="86200" cy="83047"/>
              </a:xfrm>
              <a:custGeom>
                <a:avLst/>
                <a:gdLst>
                  <a:gd name="connsiteX0" fmla="*/ 0 w 86200"/>
                  <a:gd name="connsiteY0" fmla="*/ 83048 h 83047"/>
                  <a:gd name="connsiteX1" fmla="*/ 5256 w 86200"/>
                  <a:gd name="connsiteY1" fmla="*/ 10512 h 83047"/>
                  <a:gd name="connsiteX2" fmla="*/ 51511 w 86200"/>
                  <a:gd name="connsiteY2" fmla="*/ 0 h 83047"/>
                  <a:gd name="connsiteX3" fmla="*/ 86201 w 86200"/>
                  <a:gd name="connsiteY3" fmla="*/ 63074 h 83047"/>
                </a:gdLst>
                <a:ahLst/>
                <a:cxnLst>
                  <a:cxn ang="0">
                    <a:pos x="connsiteX0" y="connsiteY0"/>
                  </a:cxn>
                  <a:cxn ang="0">
                    <a:pos x="connsiteX1" y="connsiteY1"/>
                  </a:cxn>
                  <a:cxn ang="0">
                    <a:pos x="connsiteX2" y="connsiteY2"/>
                  </a:cxn>
                  <a:cxn ang="0">
                    <a:pos x="connsiteX3" y="connsiteY3"/>
                  </a:cxn>
                </a:cxnLst>
                <a:rect l="l" t="t" r="r" b="b"/>
                <a:pathLst>
                  <a:path w="86200" h="83047" extrusionOk="0">
                    <a:moveTo>
                      <a:pt x="0" y="83048"/>
                    </a:moveTo>
                    <a:lnTo>
                      <a:pt x="5256" y="10512"/>
                    </a:lnTo>
                    <a:cubicBezTo>
                      <a:pt x="19974" y="5256"/>
                      <a:pt x="35742" y="2102"/>
                      <a:pt x="51511" y="0"/>
                    </a:cubicBezTo>
                    <a:lnTo>
                      <a:pt x="86201" y="63074"/>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743" name="Полилиния 110"/>
              <p:cNvSpPr/>
              <p:nvPr/>
            </p:nvSpPr>
            <p:spPr bwMode="auto">
              <a:xfrm>
                <a:off x="16513392" y="1605729"/>
                <a:ext cx="94611" cy="94611"/>
              </a:xfrm>
              <a:custGeom>
                <a:avLst/>
                <a:gdLst>
                  <a:gd name="connsiteX0" fmla="*/ 0 w 94611"/>
                  <a:gd name="connsiteY0" fmla="*/ 17871 h 94611"/>
                  <a:gd name="connsiteX1" fmla="*/ 70434 w 94611"/>
                  <a:gd name="connsiteY1" fmla="*/ 0 h 94611"/>
                  <a:gd name="connsiteX2" fmla="*/ 94611 w 94611"/>
                  <a:gd name="connsiteY2" fmla="*/ 40998 h 94611"/>
                  <a:gd name="connsiteX3" fmla="*/ 45204 w 94611"/>
                  <a:gd name="connsiteY3" fmla="*/ 94611 h 94611"/>
                </a:gdLst>
                <a:ahLst/>
                <a:cxnLst>
                  <a:cxn ang="0">
                    <a:pos x="connsiteX0" y="connsiteY0"/>
                  </a:cxn>
                  <a:cxn ang="0">
                    <a:pos x="connsiteX1" y="connsiteY1"/>
                  </a:cxn>
                  <a:cxn ang="0">
                    <a:pos x="connsiteX2" y="connsiteY2"/>
                  </a:cxn>
                  <a:cxn ang="0">
                    <a:pos x="connsiteX3" y="connsiteY3"/>
                  </a:cxn>
                </a:cxnLst>
                <a:rect l="l" t="t" r="r" b="b"/>
                <a:pathLst>
                  <a:path w="94611" h="94611" extrusionOk="0">
                    <a:moveTo>
                      <a:pt x="0" y="17871"/>
                    </a:moveTo>
                    <a:lnTo>
                      <a:pt x="70434" y="0"/>
                    </a:lnTo>
                    <a:cubicBezTo>
                      <a:pt x="79894" y="12615"/>
                      <a:pt x="87253" y="26281"/>
                      <a:pt x="94611" y="40998"/>
                    </a:cubicBezTo>
                    <a:lnTo>
                      <a:pt x="45204" y="94611"/>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744" name="Полилиния 111"/>
              <p:cNvSpPr/>
              <p:nvPr/>
            </p:nvSpPr>
            <p:spPr bwMode="auto">
              <a:xfrm>
                <a:off x="16483958" y="1859077"/>
                <a:ext cx="97763" cy="97763"/>
              </a:xfrm>
              <a:custGeom>
                <a:avLst/>
                <a:gdLst>
                  <a:gd name="connsiteX0" fmla="*/ 58869 w 97764"/>
                  <a:gd name="connsiteY0" fmla="*/ 0 h 97764"/>
                  <a:gd name="connsiteX1" fmla="*/ 97764 w 97764"/>
                  <a:gd name="connsiteY1" fmla="*/ 62023 h 97764"/>
                  <a:gd name="connsiteX2" fmla="*/ 66227 w 97764"/>
                  <a:gd name="connsiteY2" fmla="*/ 97765 h 97764"/>
                  <a:gd name="connsiteX3" fmla="*/ 0 w 97764"/>
                  <a:gd name="connsiteY3" fmla="*/ 67279 h 97764"/>
                </a:gdLst>
                <a:ahLst/>
                <a:cxnLst>
                  <a:cxn ang="0">
                    <a:pos x="connsiteX0" y="connsiteY0"/>
                  </a:cxn>
                  <a:cxn ang="0">
                    <a:pos x="connsiteX1" y="connsiteY1"/>
                  </a:cxn>
                  <a:cxn ang="0">
                    <a:pos x="connsiteX2" y="connsiteY2"/>
                  </a:cxn>
                  <a:cxn ang="0">
                    <a:pos x="connsiteX3" y="connsiteY3"/>
                  </a:cxn>
                </a:cxnLst>
                <a:rect l="l" t="t" r="r" b="b"/>
                <a:pathLst>
                  <a:path w="97764" h="97764" extrusionOk="0">
                    <a:moveTo>
                      <a:pt x="58869" y="0"/>
                    </a:moveTo>
                    <a:lnTo>
                      <a:pt x="97764" y="62023"/>
                    </a:lnTo>
                    <a:cubicBezTo>
                      <a:pt x="88303" y="74638"/>
                      <a:pt x="77790" y="86201"/>
                      <a:pt x="66227" y="97765"/>
                    </a:cubicBezTo>
                    <a:lnTo>
                      <a:pt x="0" y="67279"/>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745" name="Полилиния 112"/>
              <p:cNvSpPr/>
              <p:nvPr/>
            </p:nvSpPr>
            <p:spPr bwMode="auto">
              <a:xfrm>
                <a:off x="16237969" y="1924253"/>
                <a:ext cx="89354" cy="91457"/>
              </a:xfrm>
              <a:custGeom>
                <a:avLst/>
                <a:gdLst>
                  <a:gd name="connsiteX0" fmla="*/ 9461 w 89354"/>
                  <a:gd name="connsiteY0" fmla="*/ 0 h 91457"/>
                  <a:gd name="connsiteX1" fmla="*/ 0 w 89354"/>
                  <a:gd name="connsiteY1" fmla="*/ 72535 h 91457"/>
                  <a:gd name="connsiteX2" fmla="*/ 43100 w 89354"/>
                  <a:gd name="connsiteY2" fmla="*/ 91457 h 91457"/>
                  <a:gd name="connsiteX3" fmla="*/ 89355 w 89354"/>
                  <a:gd name="connsiteY3" fmla="*/ 35742 h 91457"/>
                </a:gdLst>
                <a:ahLst/>
                <a:cxnLst>
                  <a:cxn ang="0">
                    <a:pos x="connsiteX0" y="connsiteY0"/>
                  </a:cxn>
                  <a:cxn ang="0">
                    <a:pos x="connsiteX1" y="connsiteY1"/>
                  </a:cxn>
                  <a:cxn ang="0">
                    <a:pos x="connsiteX2" y="connsiteY2"/>
                  </a:cxn>
                  <a:cxn ang="0">
                    <a:pos x="connsiteX3" y="connsiteY3"/>
                  </a:cxn>
                </a:cxnLst>
                <a:rect l="l" t="t" r="r" b="b"/>
                <a:pathLst>
                  <a:path w="89354" h="91457" extrusionOk="0">
                    <a:moveTo>
                      <a:pt x="9461" y="0"/>
                    </a:moveTo>
                    <a:lnTo>
                      <a:pt x="0" y="72535"/>
                    </a:lnTo>
                    <a:cubicBezTo>
                      <a:pt x="13665" y="79894"/>
                      <a:pt x="28383" y="86201"/>
                      <a:pt x="43100" y="91457"/>
                    </a:cubicBezTo>
                    <a:lnTo>
                      <a:pt x="89355" y="35742"/>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746" name="Полилиния 113"/>
              <p:cNvSpPr/>
              <p:nvPr/>
            </p:nvSpPr>
            <p:spPr bwMode="auto">
              <a:xfrm>
                <a:off x="16099205" y="1699289"/>
                <a:ext cx="75689" cy="88303"/>
              </a:xfrm>
              <a:custGeom>
                <a:avLst/>
                <a:gdLst>
                  <a:gd name="connsiteX0" fmla="*/ 75690 w 75689"/>
                  <a:gd name="connsiteY0" fmla="*/ 0 h 88303"/>
                  <a:gd name="connsiteX1" fmla="*/ 4205 w 75689"/>
                  <a:gd name="connsiteY1" fmla="*/ 13666 h 88303"/>
                  <a:gd name="connsiteX2" fmla="*/ 0 w 75689"/>
                  <a:gd name="connsiteY2" fmla="*/ 60972 h 88303"/>
                  <a:gd name="connsiteX3" fmla="*/ 67279 w 75689"/>
                  <a:gd name="connsiteY3" fmla="*/ 88304 h 88303"/>
                </a:gdLst>
                <a:ahLst/>
                <a:cxnLst>
                  <a:cxn ang="0">
                    <a:pos x="connsiteX0" y="connsiteY0"/>
                  </a:cxn>
                  <a:cxn ang="0">
                    <a:pos x="connsiteX1" y="connsiteY1"/>
                  </a:cxn>
                  <a:cxn ang="0">
                    <a:pos x="connsiteX2" y="connsiteY2"/>
                  </a:cxn>
                  <a:cxn ang="0">
                    <a:pos x="connsiteX3" y="connsiteY3"/>
                  </a:cxn>
                </a:cxnLst>
                <a:rect l="l" t="t" r="r" b="b"/>
                <a:pathLst>
                  <a:path w="75689" h="88303" extrusionOk="0">
                    <a:moveTo>
                      <a:pt x="75690" y="0"/>
                    </a:moveTo>
                    <a:lnTo>
                      <a:pt x="4205" y="13666"/>
                    </a:lnTo>
                    <a:cubicBezTo>
                      <a:pt x="1052" y="28383"/>
                      <a:pt x="0" y="44152"/>
                      <a:pt x="0" y="60972"/>
                    </a:cubicBezTo>
                    <a:lnTo>
                      <a:pt x="67279" y="88304"/>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747" name="Полилиния 114"/>
              <p:cNvSpPr/>
              <p:nvPr/>
            </p:nvSpPr>
            <p:spPr bwMode="auto">
              <a:xfrm>
                <a:off x="16166484" y="1786542"/>
                <a:ext cx="8410" cy="36793"/>
              </a:xfrm>
              <a:custGeom>
                <a:avLst/>
                <a:gdLst>
                  <a:gd name="connsiteX0" fmla="*/ 8410 w 8410"/>
                  <a:gd name="connsiteY0" fmla="*/ 36793 h 36793"/>
                  <a:gd name="connsiteX1" fmla="*/ 0 w 8410"/>
                  <a:gd name="connsiteY1" fmla="*/ 0 h 36793"/>
                </a:gdLst>
                <a:ahLst/>
                <a:cxnLst>
                  <a:cxn ang="0">
                    <a:pos x="connsiteX0" y="connsiteY0"/>
                  </a:cxn>
                  <a:cxn ang="0">
                    <a:pos x="connsiteX1" y="connsiteY1"/>
                  </a:cxn>
                </a:cxnLst>
                <a:rect l="l" t="t" r="r" b="b"/>
                <a:pathLst>
                  <a:path w="8410" h="36793" extrusionOk="0">
                    <a:moveTo>
                      <a:pt x="8410" y="36793"/>
                    </a:moveTo>
                    <a:cubicBezTo>
                      <a:pt x="4205" y="25230"/>
                      <a:pt x="2103" y="12615"/>
                      <a:pt x="0" y="0"/>
                    </a:cubicBez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748" name="Полилиния 115"/>
              <p:cNvSpPr/>
              <p:nvPr/>
            </p:nvSpPr>
            <p:spPr bwMode="auto">
              <a:xfrm>
                <a:off x="16174895" y="1664598"/>
                <a:ext cx="14717" cy="34690"/>
              </a:xfrm>
              <a:custGeom>
                <a:avLst/>
                <a:gdLst>
                  <a:gd name="connsiteX0" fmla="*/ 14718 w 14717"/>
                  <a:gd name="connsiteY0" fmla="*/ 0 h 34690"/>
                  <a:gd name="connsiteX1" fmla="*/ 0 w 14717"/>
                  <a:gd name="connsiteY1" fmla="*/ 34691 h 34690"/>
                </a:gdLst>
                <a:ahLst/>
                <a:cxnLst>
                  <a:cxn ang="0">
                    <a:pos x="connsiteX0" y="connsiteY0"/>
                  </a:cxn>
                  <a:cxn ang="0">
                    <a:pos x="connsiteX1" y="connsiteY1"/>
                  </a:cxn>
                </a:cxnLst>
                <a:rect l="l" t="t" r="r" b="b"/>
                <a:pathLst>
                  <a:path w="14717" h="34690" extrusionOk="0">
                    <a:moveTo>
                      <a:pt x="14718" y="0"/>
                    </a:moveTo>
                    <a:cubicBezTo>
                      <a:pt x="8409" y="10512"/>
                      <a:pt x="3153" y="22076"/>
                      <a:pt x="0" y="34691"/>
                    </a:cubicBez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749" name="Полилиния 116"/>
              <p:cNvSpPr/>
              <p:nvPr/>
            </p:nvSpPr>
            <p:spPr bwMode="auto">
              <a:xfrm>
                <a:off x="16125486" y="1823335"/>
                <a:ext cx="94611" cy="94611"/>
              </a:xfrm>
              <a:custGeom>
                <a:avLst/>
                <a:gdLst>
                  <a:gd name="connsiteX0" fmla="*/ 49409 w 94611"/>
                  <a:gd name="connsiteY0" fmla="*/ 0 h 94611"/>
                  <a:gd name="connsiteX1" fmla="*/ 0 w 94611"/>
                  <a:gd name="connsiteY1" fmla="*/ 53613 h 94611"/>
                  <a:gd name="connsiteX2" fmla="*/ 24179 w 94611"/>
                  <a:gd name="connsiteY2" fmla="*/ 94611 h 94611"/>
                  <a:gd name="connsiteX3" fmla="*/ 94611 w 94611"/>
                  <a:gd name="connsiteY3" fmla="*/ 76740 h 94611"/>
                </a:gdLst>
                <a:ahLst/>
                <a:cxnLst>
                  <a:cxn ang="0">
                    <a:pos x="connsiteX0" y="connsiteY0"/>
                  </a:cxn>
                  <a:cxn ang="0">
                    <a:pos x="connsiteX1" y="connsiteY1"/>
                  </a:cxn>
                  <a:cxn ang="0">
                    <a:pos x="connsiteX2" y="connsiteY2"/>
                  </a:cxn>
                  <a:cxn ang="0">
                    <a:pos x="connsiteX3" y="connsiteY3"/>
                  </a:cxn>
                </a:cxnLst>
                <a:rect l="l" t="t" r="r" b="b"/>
                <a:pathLst>
                  <a:path w="94611" h="94611" extrusionOk="0">
                    <a:moveTo>
                      <a:pt x="49409" y="0"/>
                    </a:moveTo>
                    <a:lnTo>
                      <a:pt x="0" y="53613"/>
                    </a:lnTo>
                    <a:cubicBezTo>
                      <a:pt x="7359" y="68330"/>
                      <a:pt x="14718" y="81996"/>
                      <a:pt x="24179" y="94611"/>
                    </a:cubicBezTo>
                    <a:lnTo>
                      <a:pt x="94611" y="7674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750" name="Полилиния 117"/>
              <p:cNvSpPr/>
              <p:nvPr/>
            </p:nvSpPr>
            <p:spPr bwMode="auto">
              <a:xfrm>
                <a:off x="16219046" y="1899024"/>
                <a:ext cx="28383" cy="25229"/>
              </a:xfrm>
              <a:custGeom>
                <a:avLst/>
                <a:gdLst>
                  <a:gd name="connsiteX0" fmla="*/ 28384 w 28384"/>
                  <a:gd name="connsiteY0" fmla="*/ 25230 h 25229"/>
                  <a:gd name="connsiteX1" fmla="*/ 0 w 28384"/>
                  <a:gd name="connsiteY1" fmla="*/ 0 h 25229"/>
                </a:gdLst>
                <a:ahLst/>
                <a:cxnLst>
                  <a:cxn ang="0">
                    <a:pos x="connsiteX0" y="connsiteY0"/>
                  </a:cxn>
                  <a:cxn ang="0">
                    <a:pos x="connsiteX1" y="connsiteY1"/>
                  </a:cxn>
                </a:cxnLst>
                <a:rect l="l" t="t" r="r" b="b"/>
                <a:pathLst>
                  <a:path w="28384" h="25229" extrusionOk="0">
                    <a:moveTo>
                      <a:pt x="28384" y="25230"/>
                    </a:moveTo>
                    <a:cubicBezTo>
                      <a:pt x="17872" y="17871"/>
                      <a:pt x="8410" y="9461"/>
                      <a:pt x="0" y="0"/>
                    </a:cubicBez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751" name="Полилиния 118"/>
              <p:cNvSpPr/>
              <p:nvPr/>
            </p:nvSpPr>
            <p:spPr bwMode="auto">
              <a:xfrm>
                <a:off x="16151767" y="1567885"/>
                <a:ext cx="96714" cy="97763"/>
              </a:xfrm>
              <a:custGeom>
                <a:avLst/>
                <a:gdLst>
                  <a:gd name="connsiteX0" fmla="*/ 96714 w 96714"/>
                  <a:gd name="connsiteY0" fmla="*/ 30486 h 97764"/>
                  <a:gd name="connsiteX1" fmla="*/ 31537 w 96714"/>
                  <a:gd name="connsiteY1" fmla="*/ 0 h 97764"/>
                  <a:gd name="connsiteX2" fmla="*/ 0 w 96714"/>
                  <a:gd name="connsiteY2" fmla="*/ 35742 h 97764"/>
                  <a:gd name="connsiteX3" fmla="*/ 38896 w 96714"/>
                  <a:gd name="connsiteY3" fmla="*/ 97765 h 97764"/>
                </a:gdLst>
                <a:ahLst/>
                <a:cxnLst>
                  <a:cxn ang="0">
                    <a:pos x="connsiteX0" y="connsiteY0"/>
                  </a:cxn>
                  <a:cxn ang="0">
                    <a:pos x="connsiteX1" y="connsiteY1"/>
                  </a:cxn>
                  <a:cxn ang="0">
                    <a:pos x="connsiteX2" y="connsiteY2"/>
                  </a:cxn>
                  <a:cxn ang="0">
                    <a:pos x="connsiteX3" y="connsiteY3"/>
                  </a:cxn>
                </a:cxnLst>
                <a:rect l="l" t="t" r="r" b="b"/>
                <a:pathLst>
                  <a:path w="96714" h="97764" extrusionOk="0">
                    <a:moveTo>
                      <a:pt x="96714" y="30486"/>
                    </a:moveTo>
                    <a:lnTo>
                      <a:pt x="31537" y="0"/>
                    </a:lnTo>
                    <a:cubicBezTo>
                      <a:pt x="19974" y="10512"/>
                      <a:pt x="9461" y="22076"/>
                      <a:pt x="0" y="35742"/>
                    </a:cubicBezTo>
                    <a:lnTo>
                      <a:pt x="38896" y="97765"/>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752" name="Полилиния 119"/>
              <p:cNvSpPr/>
              <p:nvPr/>
            </p:nvSpPr>
            <p:spPr bwMode="auto">
              <a:xfrm>
                <a:off x="16248481" y="1579448"/>
                <a:ext cx="32588" cy="18922"/>
              </a:xfrm>
              <a:custGeom>
                <a:avLst/>
                <a:gdLst>
                  <a:gd name="connsiteX0" fmla="*/ 32588 w 32588"/>
                  <a:gd name="connsiteY0" fmla="*/ 0 h 18922"/>
                  <a:gd name="connsiteX1" fmla="*/ 0 w 32588"/>
                  <a:gd name="connsiteY1" fmla="*/ 18922 h 18922"/>
                </a:gdLst>
                <a:ahLst/>
                <a:cxnLst>
                  <a:cxn ang="0">
                    <a:pos x="connsiteX0" y="connsiteY0"/>
                  </a:cxn>
                  <a:cxn ang="0">
                    <a:pos x="connsiteX1" y="connsiteY1"/>
                  </a:cxn>
                </a:cxnLst>
                <a:rect l="l" t="t" r="r" b="b"/>
                <a:pathLst>
                  <a:path w="32588" h="18922" extrusionOk="0">
                    <a:moveTo>
                      <a:pt x="32588" y="0"/>
                    </a:moveTo>
                    <a:cubicBezTo>
                      <a:pt x="21025" y="5256"/>
                      <a:pt x="10512" y="11564"/>
                      <a:pt x="0" y="18922"/>
                    </a:cubicBez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753" name="Полилиния 120"/>
              <p:cNvSpPr/>
              <p:nvPr/>
            </p:nvSpPr>
            <p:spPr bwMode="auto">
              <a:xfrm>
                <a:off x="16237969" y="1924253"/>
                <a:ext cx="89354" cy="91457"/>
              </a:xfrm>
              <a:custGeom>
                <a:avLst/>
                <a:gdLst>
                  <a:gd name="connsiteX0" fmla="*/ 9461 w 89354"/>
                  <a:gd name="connsiteY0" fmla="*/ 0 h 91457"/>
                  <a:gd name="connsiteX1" fmla="*/ 0 w 89354"/>
                  <a:gd name="connsiteY1" fmla="*/ 72535 h 91457"/>
                  <a:gd name="connsiteX2" fmla="*/ 43100 w 89354"/>
                  <a:gd name="connsiteY2" fmla="*/ 91457 h 91457"/>
                  <a:gd name="connsiteX3" fmla="*/ 89355 w 89354"/>
                  <a:gd name="connsiteY3" fmla="*/ 35742 h 91457"/>
                </a:gdLst>
                <a:ahLst/>
                <a:cxnLst>
                  <a:cxn ang="0">
                    <a:pos x="connsiteX0" y="connsiteY0"/>
                  </a:cxn>
                  <a:cxn ang="0">
                    <a:pos x="connsiteX1" y="connsiteY1"/>
                  </a:cxn>
                  <a:cxn ang="0">
                    <a:pos x="connsiteX2" y="connsiteY2"/>
                  </a:cxn>
                  <a:cxn ang="0">
                    <a:pos x="connsiteX3" y="connsiteY3"/>
                  </a:cxn>
                </a:cxnLst>
                <a:rect l="l" t="t" r="r" b="b"/>
                <a:pathLst>
                  <a:path w="89354" h="91457" extrusionOk="0">
                    <a:moveTo>
                      <a:pt x="9461" y="0"/>
                    </a:moveTo>
                    <a:lnTo>
                      <a:pt x="0" y="72535"/>
                    </a:lnTo>
                    <a:cubicBezTo>
                      <a:pt x="13665" y="79894"/>
                      <a:pt x="28383" y="86201"/>
                      <a:pt x="43100" y="91457"/>
                    </a:cubicBezTo>
                    <a:lnTo>
                      <a:pt x="89355" y="35742"/>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754" name="Полилиния 121"/>
              <p:cNvSpPr/>
              <p:nvPr/>
            </p:nvSpPr>
            <p:spPr bwMode="auto">
              <a:xfrm>
                <a:off x="16329426" y="1958944"/>
                <a:ext cx="36793" cy="4204"/>
              </a:xfrm>
              <a:custGeom>
                <a:avLst/>
                <a:gdLst>
                  <a:gd name="connsiteX0" fmla="*/ 36793 w 36793"/>
                  <a:gd name="connsiteY0" fmla="*/ 4205 h 4204"/>
                  <a:gd name="connsiteX1" fmla="*/ 0 w 36793"/>
                  <a:gd name="connsiteY1" fmla="*/ 0 h 4204"/>
                </a:gdLst>
                <a:ahLst/>
                <a:cxnLst>
                  <a:cxn ang="0">
                    <a:pos x="connsiteX0" y="connsiteY0"/>
                  </a:cxn>
                  <a:cxn ang="0">
                    <a:pos x="connsiteX1" y="connsiteY1"/>
                  </a:cxn>
                </a:cxnLst>
                <a:rect l="l" t="t" r="r" b="b"/>
                <a:pathLst>
                  <a:path w="36793" h="4204" extrusionOk="0">
                    <a:moveTo>
                      <a:pt x="36793" y="4205"/>
                    </a:moveTo>
                    <a:cubicBezTo>
                      <a:pt x="24179" y="4205"/>
                      <a:pt x="11563" y="3154"/>
                      <a:pt x="0" y="0"/>
                    </a:cubicBez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755" name="Полилиния 122"/>
              <p:cNvSpPr/>
              <p:nvPr/>
            </p:nvSpPr>
            <p:spPr bwMode="auto">
              <a:xfrm>
                <a:off x="16366219" y="1559475"/>
                <a:ext cx="37844" cy="4204"/>
              </a:xfrm>
              <a:custGeom>
                <a:avLst/>
                <a:gdLst>
                  <a:gd name="connsiteX0" fmla="*/ 37844 w 37844"/>
                  <a:gd name="connsiteY0" fmla="*/ 4205 h 4204"/>
                  <a:gd name="connsiteX1" fmla="*/ 0 w 37844"/>
                  <a:gd name="connsiteY1" fmla="*/ 0 h 4204"/>
                </a:gdLst>
                <a:ahLst/>
                <a:cxnLst>
                  <a:cxn ang="0">
                    <a:pos x="connsiteX0" y="connsiteY0"/>
                  </a:cxn>
                  <a:cxn ang="0">
                    <a:pos x="connsiteX1" y="connsiteY1"/>
                  </a:cxn>
                </a:cxnLst>
                <a:rect l="l" t="t" r="r" b="b"/>
                <a:pathLst>
                  <a:path w="37844" h="4204" extrusionOk="0">
                    <a:moveTo>
                      <a:pt x="37844" y="4205"/>
                    </a:moveTo>
                    <a:cubicBezTo>
                      <a:pt x="25230" y="2102"/>
                      <a:pt x="13667" y="0"/>
                      <a:pt x="0" y="0"/>
                    </a:cubicBez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756" name="Полилиния 123"/>
              <p:cNvSpPr/>
              <p:nvPr/>
            </p:nvSpPr>
            <p:spPr bwMode="auto">
              <a:xfrm>
                <a:off x="16452421" y="1925305"/>
                <a:ext cx="32588" cy="18922"/>
              </a:xfrm>
              <a:custGeom>
                <a:avLst/>
                <a:gdLst>
                  <a:gd name="connsiteX0" fmla="*/ 32588 w 32588"/>
                  <a:gd name="connsiteY0" fmla="*/ 0 h 18922"/>
                  <a:gd name="connsiteX1" fmla="*/ 0 w 32588"/>
                  <a:gd name="connsiteY1" fmla="*/ 18922 h 18922"/>
                </a:gdLst>
                <a:ahLst/>
                <a:cxnLst>
                  <a:cxn ang="0">
                    <a:pos x="connsiteX0" y="connsiteY0"/>
                  </a:cxn>
                  <a:cxn ang="0">
                    <a:pos x="connsiteX1" y="connsiteY1"/>
                  </a:cxn>
                </a:cxnLst>
                <a:rect l="l" t="t" r="r" b="b"/>
                <a:pathLst>
                  <a:path w="32588" h="18922" extrusionOk="0">
                    <a:moveTo>
                      <a:pt x="32588" y="0"/>
                    </a:moveTo>
                    <a:cubicBezTo>
                      <a:pt x="23127" y="7359"/>
                      <a:pt x="11563" y="13666"/>
                      <a:pt x="0" y="18922"/>
                    </a:cubicBez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757" name="Полилиния 124"/>
              <p:cNvSpPr/>
              <p:nvPr/>
            </p:nvSpPr>
            <p:spPr bwMode="auto">
              <a:xfrm>
                <a:off x="16485009" y="1598371"/>
                <a:ext cx="28382" cy="25229"/>
              </a:xfrm>
              <a:custGeom>
                <a:avLst/>
                <a:gdLst>
                  <a:gd name="connsiteX0" fmla="*/ 28383 w 28382"/>
                  <a:gd name="connsiteY0" fmla="*/ 25230 h 25229"/>
                  <a:gd name="connsiteX1" fmla="*/ 0 w 28382"/>
                  <a:gd name="connsiteY1" fmla="*/ 0 h 25229"/>
                </a:gdLst>
                <a:ahLst/>
                <a:cxnLst>
                  <a:cxn ang="0">
                    <a:pos x="connsiteX0" y="connsiteY0"/>
                  </a:cxn>
                  <a:cxn ang="0">
                    <a:pos x="connsiteX1" y="connsiteY1"/>
                  </a:cxn>
                </a:cxnLst>
                <a:rect l="l" t="t" r="r" b="b"/>
                <a:pathLst>
                  <a:path w="28382" h="25229" extrusionOk="0">
                    <a:moveTo>
                      <a:pt x="28383" y="25230"/>
                    </a:moveTo>
                    <a:cubicBezTo>
                      <a:pt x="19974" y="15769"/>
                      <a:pt x="10512" y="7359"/>
                      <a:pt x="0" y="0"/>
                    </a:cubicBez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758" name="Полилиния 125"/>
              <p:cNvSpPr/>
              <p:nvPr/>
            </p:nvSpPr>
            <p:spPr bwMode="auto">
              <a:xfrm>
                <a:off x="16543878" y="1824386"/>
                <a:ext cx="14717" cy="33639"/>
              </a:xfrm>
              <a:custGeom>
                <a:avLst/>
                <a:gdLst>
                  <a:gd name="connsiteX0" fmla="*/ 14718 w 14717"/>
                  <a:gd name="connsiteY0" fmla="*/ 0 h 33639"/>
                  <a:gd name="connsiteX1" fmla="*/ 0 w 14717"/>
                  <a:gd name="connsiteY1" fmla="*/ 33639 h 33639"/>
                </a:gdLst>
                <a:ahLst/>
                <a:cxnLst>
                  <a:cxn ang="0">
                    <a:pos x="connsiteX0" y="connsiteY0"/>
                  </a:cxn>
                  <a:cxn ang="0">
                    <a:pos x="connsiteX1" y="connsiteY1"/>
                  </a:cxn>
                </a:cxnLst>
                <a:rect l="l" t="t" r="r" b="b"/>
                <a:pathLst>
                  <a:path w="14717" h="33639" extrusionOk="0">
                    <a:moveTo>
                      <a:pt x="14718" y="0"/>
                    </a:moveTo>
                    <a:cubicBezTo>
                      <a:pt x="10512" y="11564"/>
                      <a:pt x="5256" y="23127"/>
                      <a:pt x="0" y="33639"/>
                    </a:cubicBez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759" name="Полилиния 126"/>
              <p:cNvSpPr/>
              <p:nvPr/>
            </p:nvSpPr>
            <p:spPr bwMode="auto">
              <a:xfrm>
                <a:off x="16558596" y="1700340"/>
                <a:ext cx="8409" cy="36793"/>
              </a:xfrm>
              <a:custGeom>
                <a:avLst/>
                <a:gdLst>
                  <a:gd name="connsiteX0" fmla="*/ 8409 w 8409"/>
                  <a:gd name="connsiteY0" fmla="*/ 36793 h 36793"/>
                  <a:gd name="connsiteX1" fmla="*/ 0 w 8409"/>
                  <a:gd name="connsiteY1" fmla="*/ 0 h 36793"/>
                </a:gdLst>
                <a:ahLst/>
                <a:cxnLst>
                  <a:cxn ang="0">
                    <a:pos x="connsiteX0" y="connsiteY0"/>
                  </a:cxn>
                  <a:cxn ang="0">
                    <a:pos x="connsiteX1" y="connsiteY1"/>
                  </a:cxn>
                </a:cxnLst>
                <a:rect l="l" t="t" r="r" b="b"/>
                <a:pathLst>
                  <a:path w="8409" h="36793" extrusionOk="0">
                    <a:moveTo>
                      <a:pt x="8409" y="36793"/>
                    </a:moveTo>
                    <a:cubicBezTo>
                      <a:pt x="6307" y="24178"/>
                      <a:pt x="4205" y="11564"/>
                      <a:pt x="0" y="0"/>
                    </a:cubicBez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760" name="Полилиния 127"/>
              <p:cNvSpPr/>
              <p:nvPr/>
            </p:nvSpPr>
            <p:spPr bwMode="auto">
              <a:xfrm>
                <a:off x="16166484" y="1786542"/>
                <a:ext cx="8410" cy="36793"/>
              </a:xfrm>
              <a:custGeom>
                <a:avLst/>
                <a:gdLst>
                  <a:gd name="connsiteX0" fmla="*/ 8410 w 8410"/>
                  <a:gd name="connsiteY0" fmla="*/ 36793 h 36793"/>
                  <a:gd name="connsiteX1" fmla="*/ 0 w 8410"/>
                  <a:gd name="connsiteY1" fmla="*/ 0 h 36793"/>
                </a:gdLst>
                <a:ahLst/>
                <a:cxnLst>
                  <a:cxn ang="0">
                    <a:pos x="connsiteX0" y="connsiteY0"/>
                  </a:cxn>
                  <a:cxn ang="0">
                    <a:pos x="connsiteX1" y="connsiteY1"/>
                  </a:cxn>
                </a:cxnLst>
                <a:rect l="l" t="t" r="r" b="b"/>
                <a:pathLst>
                  <a:path w="8410" h="36793" extrusionOk="0">
                    <a:moveTo>
                      <a:pt x="8410" y="36793"/>
                    </a:moveTo>
                    <a:cubicBezTo>
                      <a:pt x="4205" y="25230"/>
                      <a:pt x="2103" y="12615"/>
                      <a:pt x="0" y="0"/>
                    </a:cubicBez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761" name="Полилиния 128"/>
              <p:cNvSpPr/>
              <p:nvPr/>
            </p:nvSpPr>
            <p:spPr bwMode="auto">
              <a:xfrm>
                <a:off x="16174895" y="1664598"/>
                <a:ext cx="14717" cy="34690"/>
              </a:xfrm>
              <a:custGeom>
                <a:avLst/>
                <a:gdLst>
                  <a:gd name="connsiteX0" fmla="*/ 14718 w 14717"/>
                  <a:gd name="connsiteY0" fmla="*/ 0 h 34690"/>
                  <a:gd name="connsiteX1" fmla="*/ 0 w 14717"/>
                  <a:gd name="connsiteY1" fmla="*/ 34691 h 34690"/>
                </a:gdLst>
                <a:ahLst/>
                <a:cxnLst>
                  <a:cxn ang="0">
                    <a:pos x="connsiteX0" y="connsiteY0"/>
                  </a:cxn>
                  <a:cxn ang="0">
                    <a:pos x="connsiteX1" y="connsiteY1"/>
                  </a:cxn>
                </a:cxnLst>
                <a:rect l="l" t="t" r="r" b="b"/>
                <a:pathLst>
                  <a:path w="14717" h="34690" extrusionOk="0">
                    <a:moveTo>
                      <a:pt x="14718" y="0"/>
                    </a:moveTo>
                    <a:cubicBezTo>
                      <a:pt x="8409" y="10512"/>
                      <a:pt x="3153" y="22076"/>
                      <a:pt x="0" y="34691"/>
                    </a:cubicBez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762" name="Полилиния 129"/>
              <p:cNvSpPr/>
              <p:nvPr/>
            </p:nvSpPr>
            <p:spPr bwMode="auto">
              <a:xfrm>
                <a:off x="16219046" y="1899024"/>
                <a:ext cx="28383" cy="25229"/>
              </a:xfrm>
              <a:custGeom>
                <a:avLst/>
                <a:gdLst>
                  <a:gd name="connsiteX0" fmla="*/ 28384 w 28384"/>
                  <a:gd name="connsiteY0" fmla="*/ 25230 h 25229"/>
                  <a:gd name="connsiteX1" fmla="*/ 0 w 28384"/>
                  <a:gd name="connsiteY1" fmla="*/ 0 h 25229"/>
                </a:gdLst>
                <a:ahLst/>
                <a:cxnLst>
                  <a:cxn ang="0">
                    <a:pos x="connsiteX0" y="connsiteY0"/>
                  </a:cxn>
                  <a:cxn ang="0">
                    <a:pos x="connsiteX1" y="connsiteY1"/>
                  </a:cxn>
                </a:cxnLst>
                <a:rect l="l" t="t" r="r" b="b"/>
                <a:pathLst>
                  <a:path w="28384" h="25229" extrusionOk="0">
                    <a:moveTo>
                      <a:pt x="28384" y="25230"/>
                    </a:moveTo>
                    <a:cubicBezTo>
                      <a:pt x="17872" y="17871"/>
                      <a:pt x="8410" y="9461"/>
                      <a:pt x="0" y="0"/>
                    </a:cubicBez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763" name="Полилиния 130"/>
              <p:cNvSpPr/>
              <p:nvPr/>
            </p:nvSpPr>
            <p:spPr bwMode="auto">
              <a:xfrm>
                <a:off x="16248481" y="1579448"/>
                <a:ext cx="32588" cy="18922"/>
              </a:xfrm>
              <a:custGeom>
                <a:avLst/>
                <a:gdLst>
                  <a:gd name="connsiteX0" fmla="*/ 32588 w 32588"/>
                  <a:gd name="connsiteY0" fmla="*/ 0 h 18922"/>
                  <a:gd name="connsiteX1" fmla="*/ 0 w 32588"/>
                  <a:gd name="connsiteY1" fmla="*/ 18922 h 18922"/>
                </a:gdLst>
                <a:ahLst/>
                <a:cxnLst>
                  <a:cxn ang="0">
                    <a:pos x="connsiteX0" y="connsiteY0"/>
                  </a:cxn>
                  <a:cxn ang="0">
                    <a:pos x="connsiteX1" y="connsiteY1"/>
                  </a:cxn>
                </a:cxnLst>
                <a:rect l="l" t="t" r="r" b="b"/>
                <a:pathLst>
                  <a:path w="32588" h="18922" extrusionOk="0">
                    <a:moveTo>
                      <a:pt x="32588" y="0"/>
                    </a:moveTo>
                    <a:cubicBezTo>
                      <a:pt x="21025" y="5256"/>
                      <a:pt x="10512" y="11564"/>
                      <a:pt x="0" y="18922"/>
                    </a:cubicBez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764" name="Полилиния 131"/>
              <p:cNvSpPr/>
              <p:nvPr/>
            </p:nvSpPr>
            <p:spPr bwMode="auto">
              <a:xfrm>
                <a:off x="16329426" y="1958944"/>
                <a:ext cx="36793" cy="4204"/>
              </a:xfrm>
              <a:custGeom>
                <a:avLst/>
                <a:gdLst>
                  <a:gd name="connsiteX0" fmla="*/ 36793 w 36793"/>
                  <a:gd name="connsiteY0" fmla="*/ 4205 h 4204"/>
                  <a:gd name="connsiteX1" fmla="*/ 0 w 36793"/>
                  <a:gd name="connsiteY1" fmla="*/ 0 h 4204"/>
                </a:gdLst>
                <a:ahLst/>
                <a:cxnLst>
                  <a:cxn ang="0">
                    <a:pos x="connsiteX0" y="connsiteY0"/>
                  </a:cxn>
                  <a:cxn ang="0">
                    <a:pos x="connsiteX1" y="connsiteY1"/>
                  </a:cxn>
                </a:cxnLst>
                <a:rect l="l" t="t" r="r" b="b"/>
                <a:pathLst>
                  <a:path w="36793" h="4204" extrusionOk="0">
                    <a:moveTo>
                      <a:pt x="36793" y="4205"/>
                    </a:moveTo>
                    <a:cubicBezTo>
                      <a:pt x="24179" y="4205"/>
                      <a:pt x="11563" y="3154"/>
                      <a:pt x="0" y="0"/>
                    </a:cubicBez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765" name="Полилиния 132"/>
              <p:cNvSpPr/>
              <p:nvPr/>
            </p:nvSpPr>
            <p:spPr bwMode="auto">
              <a:xfrm>
                <a:off x="16366219" y="1559475"/>
                <a:ext cx="37844" cy="4204"/>
              </a:xfrm>
              <a:custGeom>
                <a:avLst/>
                <a:gdLst>
                  <a:gd name="connsiteX0" fmla="*/ 37844 w 37844"/>
                  <a:gd name="connsiteY0" fmla="*/ 4205 h 4204"/>
                  <a:gd name="connsiteX1" fmla="*/ 0 w 37844"/>
                  <a:gd name="connsiteY1" fmla="*/ 0 h 4204"/>
                </a:gdLst>
                <a:ahLst/>
                <a:cxnLst>
                  <a:cxn ang="0">
                    <a:pos x="connsiteX0" y="connsiteY0"/>
                  </a:cxn>
                  <a:cxn ang="0">
                    <a:pos x="connsiteX1" y="connsiteY1"/>
                  </a:cxn>
                </a:cxnLst>
                <a:rect l="l" t="t" r="r" b="b"/>
                <a:pathLst>
                  <a:path w="37844" h="4204" extrusionOk="0">
                    <a:moveTo>
                      <a:pt x="37844" y="4205"/>
                    </a:moveTo>
                    <a:cubicBezTo>
                      <a:pt x="25230" y="2102"/>
                      <a:pt x="13667" y="0"/>
                      <a:pt x="0" y="0"/>
                    </a:cubicBez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766" name="Полилиния 133"/>
              <p:cNvSpPr/>
              <p:nvPr/>
            </p:nvSpPr>
            <p:spPr bwMode="auto">
              <a:xfrm>
                <a:off x="16452421" y="1925305"/>
                <a:ext cx="32588" cy="18922"/>
              </a:xfrm>
              <a:custGeom>
                <a:avLst/>
                <a:gdLst>
                  <a:gd name="connsiteX0" fmla="*/ 32588 w 32588"/>
                  <a:gd name="connsiteY0" fmla="*/ 0 h 18922"/>
                  <a:gd name="connsiteX1" fmla="*/ 0 w 32588"/>
                  <a:gd name="connsiteY1" fmla="*/ 18922 h 18922"/>
                </a:gdLst>
                <a:ahLst/>
                <a:cxnLst>
                  <a:cxn ang="0">
                    <a:pos x="connsiteX0" y="connsiteY0"/>
                  </a:cxn>
                  <a:cxn ang="0">
                    <a:pos x="connsiteX1" y="connsiteY1"/>
                  </a:cxn>
                </a:cxnLst>
                <a:rect l="l" t="t" r="r" b="b"/>
                <a:pathLst>
                  <a:path w="32588" h="18922" extrusionOk="0">
                    <a:moveTo>
                      <a:pt x="32588" y="0"/>
                    </a:moveTo>
                    <a:cubicBezTo>
                      <a:pt x="23127" y="7359"/>
                      <a:pt x="11563" y="13666"/>
                      <a:pt x="0" y="18922"/>
                    </a:cubicBez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767" name="Полилиния 134"/>
              <p:cNvSpPr/>
              <p:nvPr/>
            </p:nvSpPr>
            <p:spPr bwMode="auto">
              <a:xfrm>
                <a:off x="16485009" y="1598371"/>
                <a:ext cx="28382" cy="25229"/>
              </a:xfrm>
              <a:custGeom>
                <a:avLst/>
                <a:gdLst>
                  <a:gd name="connsiteX0" fmla="*/ 28383 w 28382"/>
                  <a:gd name="connsiteY0" fmla="*/ 25230 h 25229"/>
                  <a:gd name="connsiteX1" fmla="*/ 0 w 28382"/>
                  <a:gd name="connsiteY1" fmla="*/ 0 h 25229"/>
                </a:gdLst>
                <a:ahLst/>
                <a:cxnLst>
                  <a:cxn ang="0">
                    <a:pos x="connsiteX0" y="connsiteY0"/>
                  </a:cxn>
                  <a:cxn ang="0">
                    <a:pos x="connsiteX1" y="connsiteY1"/>
                  </a:cxn>
                </a:cxnLst>
                <a:rect l="l" t="t" r="r" b="b"/>
                <a:pathLst>
                  <a:path w="28382" h="25229" extrusionOk="0">
                    <a:moveTo>
                      <a:pt x="28383" y="25230"/>
                    </a:moveTo>
                    <a:cubicBezTo>
                      <a:pt x="19974" y="15769"/>
                      <a:pt x="10512" y="7359"/>
                      <a:pt x="0" y="0"/>
                    </a:cubicBez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768" name="Полилиния 135"/>
              <p:cNvSpPr/>
              <p:nvPr/>
            </p:nvSpPr>
            <p:spPr bwMode="auto">
              <a:xfrm>
                <a:off x="16543878" y="1824386"/>
                <a:ext cx="14717" cy="33639"/>
              </a:xfrm>
              <a:custGeom>
                <a:avLst/>
                <a:gdLst>
                  <a:gd name="connsiteX0" fmla="*/ 14718 w 14717"/>
                  <a:gd name="connsiteY0" fmla="*/ 0 h 33639"/>
                  <a:gd name="connsiteX1" fmla="*/ 0 w 14717"/>
                  <a:gd name="connsiteY1" fmla="*/ 33639 h 33639"/>
                </a:gdLst>
                <a:ahLst/>
                <a:cxnLst>
                  <a:cxn ang="0">
                    <a:pos x="connsiteX0" y="connsiteY0"/>
                  </a:cxn>
                  <a:cxn ang="0">
                    <a:pos x="connsiteX1" y="connsiteY1"/>
                  </a:cxn>
                </a:cxnLst>
                <a:rect l="l" t="t" r="r" b="b"/>
                <a:pathLst>
                  <a:path w="14717" h="33639" extrusionOk="0">
                    <a:moveTo>
                      <a:pt x="14718" y="0"/>
                    </a:moveTo>
                    <a:cubicBezTo>
                      <a:pt x="10512" y="11564"/>
                      <a:pt x="5256" y="23127"/>
                      <a:pt x="0" y="33639"/>
                    </a:cubicBez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769" name="Полилиния 136"/>
              <p:cNvSpPr/>
              <p:nvPr/>
            </p:nvSpPr>
            <p:spPr bwMode="auto">
              <a:xfrm>
                <a:off x="16558596" y="1700340"/>
                <a:ext cx="8409" cy="36793"/>
              </a:xfrm>
              <a:custGeom>
                <a:avLst/>
                <a:gdLst>
                  <a:gd name="connsiteX0" fmla="*/ 8409 w 8409"/>
                  <a:gd name="connsiteY0" fmla="*/ 36793 h 36793"/>
                  <a:gd name="connsiteX1" fmla="*/ 0 w 8409"/>
                  <a:gd name="connsiteY1" fmla="*/ 0 h 36793"/>
                </a:gdLst>
                <a:ahLst/>
                <a:cxnLst>
                  <a:cxn ang="0">
                    <a:pos x="connsiteX0" y="connsiteY0"/>
                  </a:cxn>
                  <a:cxn ang="0">
                    <a:pos x="connsiteX1" y="connsiteY1"/>
                  </a:cxn>
                </a:cxnLst>
                <a:rect l="l" t="t" r="r" b="b"/>
                <a:pathLst>
                  <a:path w="8409" h="36793" extrusionOk="0">
                    <a:moveTo>
                      <a:pt x="8409" y="36793"/>
                    </a:moveTo>
                    <a:cubicBezTo>
                      <a:pt x="6307" y="24178"/>
                      <a:pt x="4205" y="11564"/>
                      <a:pt x="0" y="0"/>
                    </a:cubicBez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grpSp>
      </p:grpSp>
      <p:grpSp>
        <p:nvGrpSpPr>
          <p:cNvPr id="770" name="Рисунок 631"/>
          <p:cNvGrpSpPr/>
          <p:nvPr/>
        </p:nvGrpSpPr>
        <p:grpSpPr bwMode="auto">
          <a:xfrm>
            <a:off x="1253780" y="3643352"/>
            <a:ext cx="270587" cy="270587"/>
            <a:chOff x="2234464" y="5895819"/>
            <a:chExt cx="508797" cy="508797"/>
          </a:xfrm>
          <a:noFill/>
        </p:grpSpPr>
        <p:sp>
          <p:nvSpPr>
            <p:cNvPr id="771" name="Полилиния 138"/>
            <p:cNvSpPr/>
            <p:nvPr/>
          </p:nvSpPr>
          <p:spPr bwMode="auto">
            <a:xfrm>
              <a:off x="2274411" y="5948381"/>
              <a:ext cx="428903" cy="456236"/>
            </a:xfrm>
            <a:custGeom>
              <a:avLst/>
              <a:gdLst>
                <a:gd name="connsiteX0" fmla="*/ 428904 w 428903"/>
                <a:gd name="connsiteY0" fmla="*/ 295397 h 456236"/>
                <a:gd name="connsiteX1" fmla="*/ 428904 w 428903"/>
                <a:gd name="connsiteY1" fmla="*/ 94611 h 456236"/>
                <a:gd name="connsiteX2" fmla="*/ 261758 w 428903"/>
                <a:gd name="connsiteY2" fmla="*/ 0 h 456236"/>
                <a:gd name="connsiteX3" fmla="*/ 167146 w 428903"/>
                <a:gd name="connsiteY3" fmla="*/ 1052 h 456236"/>
                <a:gd name="connsiteX4" fmla="*/ 0 w 428903"/>
                <a:gd name="connsiteY4" fmla="*/ 95663 h 456236"/>
                <a:gd name="connsiteX5" fmla="*/ 0 w 428903"/>
                <a:gd name="connsiteY5" fmla="*/ 296448 h 456236"/>
                <a:gd name="connsiteX6" fmla="*/ 39947 w 428903"/>
                <a:gd name="connsiteY6" fmla="*/ 358472 h 456236"/>
                <a:gd name="connsiteX7" fmla="*/ 214452 w 428903"/>
                <a:gd name="connsiteY7" fmla="*/ 456236 h 456236"/>
                <a:gd name="connsiteX8" fmla="*/ 321678 w 428903"/>
                <a:gd name="connsiteY8" fmla="*/ 396316 h 456236"/>
                <a:gd name="connsiteX9" fmla="*/ 388957 w 428903"/>
                <a:gd name="connsiteY9" fmla="*/ 358472 h 456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8903" h="456236" extrusionOk="0">
                  <a:moveTo>
                    <a:pt x="428904" y="295397"/>
                  </a:moveTo>
                  <a:lnTo>
                    <a:pt x="428904" y="94611"/>
                  </a:lnTo>
                  <a:lnTo>
                    <a:pt x="261758" y="0"/>
                  </a:lnTo>
                  <a:moveTo>
                    <a:pt x="167146" y="1052"/>
                  </a:moveTo>
                  <a:lnTo>
                    <a:pt x="0" y="95663"/>
                  </a:lnTo>
                  <a:lnTo>
                    <a:pt x="0" y="296448"/>
                  </a:lnTo>
                  <a:moveTo>
                    <a:pt x="39947" y="358472"/>
                  </a:moveTo>
                  <a:lnTo>
                    <a:pt x="214452" y="456236"/>
                  </a:lnTo>
                  <a:lnTo>
                    <a:pt x="321678" y="396316"/>
                  </a:lnTo>
                  <a:lnTo>
                    <a:pt x="388957" y="358472"/>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772" name="Полилиния 139"/>
            <p:cNvSpPr/>
            <p:nvPr/>
          </p:nvSpPr>
          <p:spPr bwMode="auto">
            <a:xfrm>
              <a:off x="2407918" y="6070325"/>
              <a:ext cx="159787" cy="187119"/>
            </a:xfrm>
            <a:custGeom>
              <a:avLst/>
              <a:gdLst>
                <a:gd name="connsiteX0" fmla="*/ 39947 w 159787"/>
                <a:gd name="connsiteY0" fmla="*/ 23127 h 187119"/>
                <a:gd name="connsiteX1" fmla="*/ 0 w 159787"/>
                <a:gd name="connsiteY1" fmla="*/ 46254 h 187119"/>
                <a:gd name="connsiteX2" fmla="*/ 0 w 159787"/>
                <a:gd name="connsiteY2" fmla="*/ 93560 h 187119"/>
                <a:gd name="connsiteX3" fmla="*/ 0 w 159787"/>
                <a:gd name="connsiteY3" fmla="*/ 140865 h 187119"/>
                <a:gd name="connsiteX4" fmla="*/ 39947 w 159787"/>
                <a:gd name="connsiteY4" fmla="*/ 163992 h 187119"/>
                <a:gd name="connsiteX5" fmla="*/ 79894 w 159787"/>
                <a:gd name="connsiteY5" fmla="*/ 187120 h 187119"/>
                <a:gd name="connsiteX6" fmla="*/ 119841 w 159787"/>
                <a:gd name="connsiteY6" fmla="*/ 163992 h 187119"/>
                <a:gd name="connsiteX7" fmla="*/ 159788 w 159787"/>
                <a:gd name="connsiteY7" fmla="*/ 140865 h 187119"/>
                <a:gd name="connsiteX8" fmla="*/ 159788 w 159787"/>
                <a:gd name="connsiteY8" fmla="*/ 93560 h 187119"/>
                <a:gd name="connsiteX9" fmla="*/ 159788 w 159787"/>
                <a:gd name="connsiteY9" fmla="*/ 46254 h 187119"/>
                <a:gd name="connsiteX10" fmla="*/ 119841 w 159787"/>
                <a:gd name="connsiteY10" fmla="*/ 23127 h 187119"/>
                <a:gd name="connsiteX11" fmla="*/ 79894 w 159787"/>
                <a:gd name="connsiteY11" fmla="*/ 0 h 187119"/>
                <a:gd name="connsiteX12" fmla="*/ 39947 w 159787"/>
                <a:gd name="connsiteY12" fmla="*/ 23127 h 187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9787" h="187119" extrusionOk="0">
                  <a:moveTo>
                    <a:pt x="39947" y="23127"/>
                  </a:moveTo>
                  <a:lnTo>
                    <a:pt x="0" y="46254"/>
                  </a:lnTo>
                  <a:lnTo>
                    <a:pt x="0" y="93560"/>
                  </a:lnTo>
                  <a:lnTo>
                    <a:pt x="0" y="140865"/>
                  </a:lnTo>
                  <a:lnTo>
                    <a:pt x="39947" y="163992"/>
                  </a:lnTo>
                  <a:lnTo>
                    <a:pt x="79894" y="187120"/>
                  </a:lnTo>
                  <a:lnTo>
                    <a:pt x="119841" y="163992"/>
                  </a:lnTo>
                  <a:lnTo>
                    <a:pt x="159788" y="140865"/>
                  </a:lnTo>
                  <a:lnTo>
                    <a:pt x="159788" y="93560"/>
                  </a:lnTo>
                  <a:lnTo>
                    <a:pt x="159788" y="46254"/>
                  </a:lnTo>
                  <a:lnTo>
                    <a:pt x="119841" y="23127"/>
                  </a:lnTo>
                  <a:lnTo>
                    <a:pt x="79894" y="0"/>
                  </a:lnTo>
                  <a:lnTo>
                    <a:pt x="39947" y="23127"/>
                  </a:lnTo>
                  <a:close/>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773" name="Полилиния 140"/>
            <p:cNvSpPr/>
            <p:nvPr/>
          </p:nvSpPr>
          <p:spPr bwMode="auto">
            <a:xfrm>
              <a:off x="2488863" y="5976764"/>
              <a:ext cx="10512" cy="93560"/>
            </a:xfrm>
            <a:custGeom>
              <a:avLst/>
              <a:gdLst>
                <a:gd name="connsiteX0" fmla="*/ 0 w 10512"/>
                <a:gd name="connsiteY0" fmla="*/ 93560 h 93560"/>
                <a:gd name="connsiteX1" fmla="*/ 0 w 10512"/>
                <a:gd name="connsiteY1" fmla="*/ 0 h 93560"/>
              </a:gdLst>
              <a:ahLst/>
              <a:cxnLst>
                <a:cxn ang="0">
                  <a:pos x="connsiteX0" y="connsiteY0"/>
                </a:cxn>
                <a:cxn ang="0">
                  <a:pos x="connsiteX1" y="connsiteY1"/>
                </a:cxn>
              </a:cxnLst>
              <a:rect l="l" t="t" r="r" b="b"/>
              <a:pathLst>
                <a:path w="10512" h="93560" extrusionOk="0">
                  <a:moveTo>
                    <a:pt x="0" y="93560"/>
                  </a:moveTo>
                  <a:lnTo>
                    <a:pt x="0"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774" name="Полилиния 141"/>
            <p:cNvSpPr/>
            <p:nvPr/>
          </p:nvSpPr>
          <p:spPr bwMode="auto">
            <a:xfrm>
              <a:off x="2568757" y="6203831"/>
              <a:ext cx="93559" cy="53613"/>
            </a:xfrm>
            <a:custGeom>
              <a:avLst/>
              <a:gdLst>
                <a:gd name="connsiteX0" fmla="*/ 0 w 93559"/>
                <a:gd name="connsiteY0" fmla="*/ 0 h 53613"/>
                <a:gd name="connsiteX1" fmla="*/ 93560 w 93559"/>
                <a:gd name="connsiteY1" fmla="*/ 53613 h 53613"/>
              </a:gdLst>
              <a:ahLst/>
              <a:cxnLst>
                <a:cxn ang="0">
                  <a:pos x="connsiteX0" y="connsiteY0"/>
                </a:cxn>
                <a:cxn ang="0">
                  <a:pos x="connsiteX1" y="connsiteY1"/>
                </a:cxn>
              </a:cxnLst>
              <a:rect l="l" t="t" r="r" b="b"/>
              <a:pathLst>
                <a:path w="93559" h="53613" extrusionOk="0">
                  <a:moveTo>
                    <a:pt x="0" y="0"/>
                  </a:moveTo>
                  <a:lnTo>
                    <a:pt x="93560" y="53613"/>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775" name="Полилиния 142"/>
            <p:cNvSpPr/>
            <p:nvPr/>
          </p:nvSpPr>
          <p:spPr bwMode="auto">
            <a:xfrm>
              <a:off x="2314358" y="6203831"/>
              <a:ext cx="93560" cy="53613"/>
            </a:xfrm>
            <a:custGeom>
              <a:avLst/>
              <a:gdLst>
                <a:gd name="connsiteX0" fmla="*/ 93560 w 93560"/>
                <a:gd name="connsiteY0" fmla="*/ 0 h 53613"/>
                <a:gd name="connsiteX1" fmla="*/ 0 w 93560"/>
                <a:gd name="connsiteY1" fmla="*/ 53613 h 53613"/>
              </a:gdLst>
              <a:ahLst/>
              <a:cxnLst>
                <a:cxn ang="0">
                  <a:pos x="connsiteX0" y="connsiteY0"/>
                </a:cxn>
                <a:cxn ang="0">
                  <a:pos x="connsiteX1" y="connsiteY1"/>
                </a:cxn>
              </a:cxnLst>
              <a:rect l="l" t="t" r="r" b="b"/>
              <a:pathLst>
                <a:path w="93560" h="53613" extrusionOk="0">
                  <a:moveTo>
                    <a:pt x="93560" y="0"/>
                  </a:moveTo>
                  <a:lnTo>
                    <a:pt x="0" y="53613"/>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776" name="Полилиния 143"/>
            <p:cNvSpPr/>
            <p:nvPr/>
          </p:nvSpPr>
          <p:spPr bwMode="auto">
            <a:xfrm>
              <a:off x="2448916" y="5895819"/>
              <a:ext cx="79893" cy="79893"/>
            </a:xfrm>
            <a:custGeom>
              <a:avLst/>
              <a:gdLst>
                <a:gd name="connsiteX0" fmla="*/ 79894 w 79893"/>
                <a:gd name="connsiteY0" fmla="*/ 39947 h 79893"/>
                <a:gd name="connsiteX1" fmla="*/ 39947 w 79893"/>
                <a:gd name="connsiteY1" fmla="*/ 79893 h 79893"/>
                <a:gd name="connsiteX2" fmla="*/ 0 w 79893"/>
                <a:gd name="connsiteY2" fmla="*/ 39947 h 79893"/>
                <a:gd name="connsiteX3" fmla="*/ 39947 w 79893"/>
                <a:gd name="connsiteY3" fmla="*/ 0 h 79893"/>
                <a:gd name="connsiteX4" fmla="*/ 79894 w 79893"/>
                <a:gd name="connsiteY4" fmla="*/ 39947 h 798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893" h="79893" extrusionOk="0">
                  <a:moveTo>
                    <a:pt x="79894" y="39947"/>
                  </a:moveTo>
                  <a:cubicBezTo>
                    <a:pt x="79894" y="62009"/>
                    <a:pt x="62009" y="79893"/>
                    <a:pt x="39947" y="79893"/>
                  </a:cubicBezTo>
                  <a:cubicBezTo>
                    <a:pt x="17885" y="79893"/>
                    <a:pt x="0" y="62009"/>
                    <a:pt x="0" y="39947"/>
                  </a:cubicBezTo>
                  <a:cubicBezTo>
                    <a:pt x="0" y="17884"/>
                    <a:pt x="17885" y="0"/>
                    <a:pt x="39947" y="0"/>
                  </a:cubicBezTo>
                  <a:cubicBezTo>
                    <a:pt x="62009" y="0"/>
                    <a:pt x="79894" y="17884"/>
                    <a:pt x="79894" y="39947"/>
                  </a:cubicBezTo>
                  <a:close/>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777" name="Полилиния 144"/>
            <p:cNvSpPr/>
            <p:nvPr/>
          </p:nvSpPr>
          <p:spPr bwMode="auto">
            <a:xfrm>
              <a:off x="2234464" y="6244829"/>
              <a:ext cx="79893" cy="79893"/>
            </a:xfrm>
            <a:custGeom>
              <a:avLst/>
              <a:gdLst>
                <a:gd name="connsiteX0" fmla="*/ 79894 w 79893"/>
                <a:gd name="connsiteY0" fmla="*/ 39947 h 79893"/>
                <a:gd name="connsiteX1" fmla="*/ 39947 w 79893"/>
                <a:gd name="connsiteY1" fmla="*/ 79894 h 79893"/>
                <a:gd name="connsiteX2" fmla="*/ 0 w 79893"/>
                <a:gd name="connsiteY2" fmla="*/ 39947 h 79893"/>
                <a:gd name="connsiteX3" fmla="*/ 39947 w 79893"/>
                <a:gd name="connsiteY3" fmla="*/ 0 h 79893"/>
                <a:gd name="connsiteX4" fmla="*/ 79894 w 79893"/>
                <a:gd name="connsiteY4" fmla="*/ 39947 h 798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893" h="79893" extrusionOk="0">
                  <a:moveTo>
                    <a:pt x="79894" y="39947"/>
                  </a:moveTo>
                  <a:cubicBezTo>
                    <a:pt x="79894" y="62009"/>
                    <a:pt x="62009" y="79894"/>
                    <a:pt x="39947" y="79894"/>
                  </a:cubicBezTo>
                  <a:cubicBezTo>
                    <a:pt x="17885" y="79894"/>
                    <a:pt x="0" y="62009"/>
                    <a:pt x="0" y="39947"/>
                  </a:cubicBezTo>
                  <a:cubicBezTo>
                    <a:pt x="0" y="17885"/>
                    <a:pt x="17885" y="0"/>
                    <a:pt x="39947" y="0"/>
                  </a:cubicBezTo>
                  <a:cubicBezTo>
                    <a:pt x="62009" y="0"/>
                    <a:pt x="79894" y="17885"/>
                    <a:pt x="79894" y="39947"/>
                  </a:cubicBezTo>
                  <a:close/>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778" name="Полилиния 145"/>
            <p:cNvSpPr/>
            <p:nvPr/>
          </p:nvSpPr>
          <p:spPr bwMode="auto">
            <a:xfrm>
              <a:off x="2663368" y="6244829"/>
              <a:ext cx="79893" cy="79893"/>
            </a:xfrm>
            <a:custGeom>
              <a:avLst/>
              <a:gdLst>
                <a:gd name="connsiteX0" fmla="*/ 79894 w 79893"/>
                <a:gd name="connsiteY0" fmla="*/ 39947 h 79893"/>
                <a:gd name="connsiteX1" fmla="*/ 39947 w 79893"/>
                <a:gd name="connsiteY1" fmla="*/ 79894 h 79893"/>
                <a:gd name="connsiteX2" fmla="*/ 0 w 79893"/>
                <a:gd name="connsiteY2" fmla="*/ 39947 h 79893"/>
                <a:gd name="connsiteX3" fmla="*/ 39947 w 79893"/>
                <a:gd name="connsiteY3" fmla="*/ 0 h 79893"/>
                <a:gd name="connsiteX4" fmla="*/ 79894 w 79893"/>
                <a:gd name="connsiteY4" fmla="*/ 39947 h 798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893" h="79893" extrusionOk="0">
                  <a:moveTo>
                    <a:pt x="79894" y="39947"/>
                  </a:moveTo>
                  <a:cubicBezTo>
                    <a:pt x="79894" y="62009"/>
                    <a:pt x="62009" y="79894"/>
                    <a:pt x="39947" y="79894"/>
                  </a:cubicBezTo>
                  <a:cubicBezTo>
                    <a:pt x="17885" y="79894"/>
                    <a:pt x="0" y="62009"/>
                    <a:pt x="0" y="39947"/>
                  </a:cubicBezTo>
                  <a:cubicBezTo>
                    <a:pt x="0" y="17885"/>
                    <a:pt x="17885" y="0"/>
                    <a:pt x="39947" y="0"/>
                  </a:cubicBezTo>
                  <a:cubicBezTo>
                    <a:pt x="62009" y="0"/>
                    <a:pt x="79894" y="17885"/>
                    <a:pt x="79894" y="39947"/>
                  </a:cubicBezTo>
                  <a:close/>
                </a:path>
              </a:pathLst>
            </a:custGeom>
            <a:grpFill/>
            <a:ln w="21024" cap="rnd">
              <a:solidFill>
                <a:schemeClr val="bg1"/>
              </a:solidFill>
              <a:prstDash val="solid"/>
              <a:round/>
            </a:ln>
          </p:spPr>
          <p:txBody>
            <a:bodyPr rtlCol="0" anchor="ctr"/>
            <a:lstStyle/>
            <a:p>
              <a:pPr>
                <a:defRPr/>
              </a:pPr>
              <a:endParaRPr lang="ru-RU">
                <a:latin typeface="TT Positive Regular"/>
              </a:endParaRPr>
            </a:p>
          </p:txBody>
        </p:sp>
      </p:grpSp>
      <p:grpSp>
        <p:nvGrpSpPr>
          <p:cNvPr id="779" name="Рисунок 631"/>
          <p:cNvGrpSpPr/>
          <p:nvPr/>
        </p:nvGrpSpPr>
        <p:grpSpPr bwMode="auto">
          <a:xfrm>
            <a:off x="1260489" y="4396411"/>
            <a:ext cx="256609" cy="256611"/>
            <a:chOff x="2247079" y="7311832"/>
            <a:chExt cx="482516" cy="482517"/>
          </a:xfrm>
          <a:noFill/>
        </p:grpSpPr>
        <p:sp>
          <p:nvSpPr>
            <p:cNvPr id="780" name="Полилиния 147"/>
            <p:cNvSpPr/>
            <p:nvPr/>
          </p:nvSpPr>
          <p:spPr bwMode="auto">
            <a:xfrm>
              <a:off x="2248086" y="7311832"/>
              <a:ext cx="481509" cy="481465"/>
            </a:xfrm>
            <a:custGeom>
              <a:avLst/>
              <a:gdLst>
                <a:gd name="connsiteX0" fmla="*/ 39991 w 481509"/>
                <a:gd name="connsiteY0" fmla="*/ 0 h 481465"/>
                <a:gd name="connsiteX1" fmla="*/ 441563 w 481509"/>
                <a:gd name="connsiteY1" fmla="*/ 0 h 481465"/>
                <a:gd name="connsiteX2" fmla="*/ 481510 w 481509"/>
                <a:gd name="connsiteY2" fmla="*/ 39947 h 481465"/>
                <a:gd name="connsiteX3" fmla="*/ 481510 w 481509"/>
                <a:gd name="connsiteY3" fmla="*/ 441519 h 481465"/>
                <a:gd name="connsiteX4" fmla="*/ 441563 w 481509"/>
                <a:gd name="connsiteY4" fmla="*/ 481466 h 481465"/>
                <a:gd name="connsiteX5" fmla="*/ 39991 w 481509"/>
                <a:gd name="connsiteY5" fmla="*/ 481466 h 481465"/>
                <a:gd name="connsiteX6" fmla="*/ 44 w 481509"/>
                <a:gd name="connsiteY6" fmla="*/ 441519 h 481465"/>
                <a:gd name="connsiteX7" fmla="*/ 44 w 481509"/>
                <a:gd name="connsiteY7" fmla="*/ 39947 h 481465"/>
                <a:gd name="connsiteX8" fmla="*/ 39991 w 481509"/>
                <a:gd name="connsiteY8" fmla="*/ 0 h 4814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1509" h="481465" extrusionOk="0">
                  <a:moveTo>
                    <a:pt x="39991" y="0"/>
                  </a:moveTo>
                  <a:lnTo>
                    <a:pt x="441563" y="0"/>
                  </a:lnTo>
                  <a:cubicBezTo>
                    <a:pt x="463639" y="0"/>
                    <a:pt x="481510" y="17871"/>
                    <a:pt x="481510" y="39947"/>
                  </a:cubicBezTo>
                  <a:lnTo>
                    <a:pt x="481510" y="441519"/>
                  </a:lnTo>
                  <a:cubicBezTo>
                    <a:pt x="481510" y="463594"/>
                    <a:pt x="463639" y="481466"/>
                    <a:pt x="441563" y="481466"/>
                  </a:cubicBezTo>
                  <a:lnTo>
                    <a:pt x="39991" y="481466"/>
                  </a:lnTo>
                  <a:cubicBezTo>
                    <a:pt x="17915" y="481466"/>
                    <a:pt x="44" y="463594"/>
                    <a:pt x="44" y="441519"/>
                  </a:cubicBezTo>
                  <a:lnTo>
                    <a:pt x="44" y="39947"/>
                  </a:lnTo>
                  <a:cubicBezTo>
                    <a:pt x="-1007" y="17871"/>
                    <a:pt x="16864" y="0"/>
                    <a:pt x="39991" y="0"/>
                  </a:cubicBezTo>
                  <a:close/>
                </a:path>
              </a:pathLst>
            </a:custGeom>
            <a:grpFill/>
            <a:ln w="21024" cap="flat">
              <a:solidFill>
                <a:schemeClr val="bg1"/>
              </a:solidFill>
              <a:prstDash val="solid"/>
              <a:round/>
            </a:ln>
          </p:spPr>
          <p:txBody>
            <a:bodyPr rtlCol="0" anchor="ctr"/>
            <a:lstStyle/>
            <a:p>
              <a:pPr>
                <a:defRPr/>
              </a:pPr>
              <a:endParaRPr lang="ru-RU">
                <a:latin typeface="TT Positive Regular"/>
              </a:endParaRPr>
            </a:p>
          </p:txBody>
        </p:sp>
        <p:sp>
          <p:nvSpPr>
            <p:cNvPr id="781" name="Полилиния 148"/>
            <p:cNvSpPr/>
            <p:nvPr/>
          </p:nvSpPr>
          <p:spPr bwMode="auto">
            <a:xfrm>
              <a:off x="2247079" y="7459006"/>
              <a:ext cx="482516" cy="10512"/>
            </a:xfrm>
            <a:custGeom>
              <a:avLst/>
              <a:gdLst>
                <a:gd name="connsiteX0" fmla="*/ 0 w 482516"/>
                <a:gd name="connsiteY0" fmla="*/ 0 h 10512"/>
                <a:gd name="connsiteX1" fmla="*/ 482517 w 482516"/>
                <a:gd name="connsiteY1" fmla="*/ 0 h 10512"/>
              </a:gdLst>
              <a:ahLst/>
              <a:cxnLst>
                <a:cxn ang="0">
                  <a:pos x="connsiteX0" y="connsiteY0"/>
                </a:cxn>
                <a:cxn ang="0">
                  <a:pos x="connsiteX1" y="connsiteY1"/>
                </a:cxn>
              </a:cxnLst>
              <a:rect l="l" t="t" r="r" b="b"/>
              <a:pathLst>
                <a:path w="482516" h="10512" extrusionOk="0">
                  <a:moveTo>
                    <a:pt x="0" y="0"/>
                  </a:moveTo>
                  <a:lnTo>
                    <a:pt x="482517"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782" name="Полилиния 149"/>
            <p:cNvSpPr/>
            <p:nvPr/>
          </p:nvSpPr>
          <p:spPr bwMode="auto">
            <a:xfrm>
              <a:off x="2395303" y="7459006"/>
              <a:ext cx="10512" cy="335344"/>
            </a:xfrm>
            <a:custGeom>
              <a:avLst/>
              <a:gdLst>
                <a:gd name="connsiteX0" fmla="*/ 0 w 10512"/>
                <a:gd name="connsiteY0" fmla="*/ 335344 h 335344"/>
                <a:gd name="connsiteX1" fmla="*/ 0 w 10512"/>
                <a:gd name="connsiteY1" fmla="*/ 0 h 335344"/>
              </a:gdLst>
              <a:ahLst/>
              <a:cxnLst>
                <a:cxn ang="0">
                  <a:pos x="connsiteX0" y="connsiteY0"/>
                </a:cxn>
                <a:cxn ang="0">
                  <a:pos x="connsiteX1" y="connsiteY1"/>
                </a:cxn>
              </a:cxnLst>
              <a:rect l="l" t="t" r="r" b="b"/>
              <a:pathLst>
                <a:path w="10512" h="335344" extrusionOk="0">
                  <a:moveTo>
                    <a:pt x="0" y="335344"/>
                  </a:moveTo>
                  <a:lnTo>
                    <a:pt x="0"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grpSp>
      <p:grpSp>
        <p:nvGrpSpPr>
          <p:cNvPr id="783" name="Рисунок 631"/>
          <p:cNvGrpSpPr/>
          <p:nvPr/>
        </p:nvGrpSpPr>
        <p:grpSpPr bwMode="auto">
          <a:xfrm>
            <a:off x="1246512" y="5160094"/>
            <a:ext cx="285123" cy="214122"/>
            <a:chOff x="2220798" y="8747820"/>
            <a:chExt cx="536129" cy="402623"/>
          </a:xfrm>
          <a:noFill/>
        </p:grpSpPr>
        <p:sp>
          <p:nvSpPr>
            <p:cNvPr id="784" name="Полилиния 151"/>
            <p:cNvSpPr/>
            <p:nvPr/>
          </p:nvSpPr>
          <p:spPr bwMode="auto">
            <a:xfrm>
              <a:off x="2220798" y="8747820"/>
              <a:ext cx="536129" cy="335344"/>
            </a:xfrm>
            <a:custGeom>
              <a:avLst/>
              <a:gdLst>
                <a:gd name="connsiteX0" fmla="*/ 107226 w 536129"/>
                <a:gd name="connsiteY0" fmla="*/ 335344 h 335344"/>
                <a:gd name="connsiteX1" fmla="*/ 0 w 536129"/>
                <a:gd name="connsiteY1" fmla="*/ 234426 h 335344"/>
                <a:gd name="connsiteX2" fmla="*/ 120892 w 536129"/>
                <a:gd name="connsiteY2" fmla="*/ 120892 h 335344"/>
                <a:gd name="connsiteX3" fmla="*/ 268065 w 536129"/>
                <a:gd name="connsiteY3" fmla="*/ 0 h 335344"/>
                <a:gd name="connsiteX4" fmla="*/ 415238 w 536129"/>
                <a:gd name="connsiteY4" fmla="*/ 100919 h 335344"/>
                <a:gd name="connsiteX5" fmla="*/ 536130 w 536129"/>
                <a:gd name="connsiteY5" fmla="*/ 228118 h 335344"/>
                <a:gd name="connsiteX6" fmla="*/ 428904 w 536129"/>
                <a:gd name="connsiteY6" fmla="*/ 335344 h 335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36129" h="335344" extrusionOk="0">
                  <a:moveTo>
                    <a:pt x="107226" y="335344"/>
                  </a:moveTo>
                  <a:cubicBezTo>
                    <a:pt x="63074" y="335344"/>
                    <a:pt x="0" y="315371"/>
                    <a:pt x="0" y="234426"/>
                  </a:cubicBezTo>
                  <a:cubicBezTo>
                    <a:pt x="0" y="140866"/>
                    <a:pt x="93560" y="120892"/>
                    <a:pt x="120892" y="120892"/>
                  </a:cubicBezTo>
                  <a:cubicBezTo>
                    <a:pt x="134558" y="73586"/>
                    <a:pt x="160839" y="0"/>
                    <a:pt x="268065" y="0"/>
                  </a:cubicBezTo>
                  <a:cubicBezTo>
                    <a:pt x="361625" y="0"/>
                    <a:pt x="401572" y="53613"/>
                    <a:pt x="415238" y="100919"/>
                  </a:cubicBezTo>
                  <a:cubicBezTo>
                    <a:pt x="415238" y="100919"/>
                    <a:pt x="536130" y="114585"/>
                    <a:pt x="536130" y="228118"/>
                  </a:cubicBezTo>
                  <a:cubicBezTo>
                    <a:pt x="536130" y="308012"/>
                    <a:pt x="482517" y="335344"/>
                    <a:pt x="428904" y="335344"/>
                  </a:cubicBez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785" name="Полилиния 152"/>
            <p:cNvSpPr/>
            <p:nvPr/>
          </p:nvSpPr>
          <p:spPr bwMode="auto">
            <a:xfrm>
              <a:off x="2407918" y="9016936"/>
              <a:ext cx="187119" cy="133506"/>
            </a:xfrm>
            <a:custGeom>
              <a:avLst/>
              <a:gdLst>
                <a:gd name="connsiteX0" fmla="*/ 0 w 187119"/>
                <a:gd name="connsiteY0" fmla="*/ 66228 h 133506"/>
                <a:gd name="connsiteX1" fmla="*/ 79894 w 187119"/>
                <a:gd name="connsiteY1" fmla="*/ 133507 h 133506"/>
                <a:gd name="connsiteX2" fmla="*/ 187120 w 187119"/>
                <a:gd name="connsiteY2" fmla="*/ 0 h 133506"/>
              </a:gdLst>
              <a:ahLst/>
              <a:cxnLst>
                <a:cxn ang="0">
                  <a:pos x="connsiteX0" y="connsiteY0"/>
                </a:cxn>
                <a:cxn ang="0">
                  <a:pos x="connsiteX1" y="connsiteY1"/>
                </a:cxn>
                <a:cxn ang="0">
                  <a:pos x="connsiteX2" y="connsiteY2"/>
                </a:cxn>
              </a:cxnLst>
              <a:rect l="l" t="t" r="r" b="b"/>
              <a:pathLst>
                <a:path w="187119" h="133506" extrusionOk="0">
                  <a:moveTo>
                    <a:pt x="0" y="66228"/>
                  </a:moveTo>
                  <a:lnTo>
                    <a:pt x="79894" y="133507"/>
                  </a:lnTo>
                  <a:lnTo>
                    <a:pt x="187120"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grpSp>
      <p:grpSp>
        <p:nvGrpSpPr>
          <p:cNvPr id="786" name="Рисунок 631"/>
          <p:cNvGrpSpPr/>
          <p:nvPr/>
        </p:nvGrpSpPr>
        <p:grpSpPr bwMode="auto">
          <a:xfrm>
            <a:off x="1246512" y="5902531"/>
            <a:ext cx="285123" cy="241515"/>
            <a:chOff x="2220798" y="10143860"/>
            <a:chExt cx="536129" cy="454133"/>
          </a:xfrm>
          <a:noFill/>
        </p:grpSpPr>
        <p:sp>
          <p:nvSpPr>
            <p:cNvPr id="787" name="Полилиния 154"/>
            <p:cNvSpPr/>
            <p:nvPr/>
          </p:nvSpPr>
          <p:spPr bwMode="auto">
            <a:xfrm>
              <a:off x="2274411" y="10170141"/>
              <a:ext cx="428903" cy="321677"/>
            </a:xfrm>
            <a:custGeom>
              <a:avLst/>
              <a:gdLst>
                <a:gd name="connsiteX0" fmla="*/ 227067 w 428903"/>
                <a:gd name="connsiteY0" fmla="*/ 0 h 321677"/>
                <a:gd name="connsiteX1" fmla="*/ 39947 w 428903"/>
                <a:gd name="connsiteY1" fmla="*/ 0 h 321677"/>
                <a:gd name="connsiteX2" fmla="*/ 0 w 428903"/>
                <a:gd name="connsiteY2" fmla="*/ 39947 h 321677"/>
                <a:gd name="connsiteX3" fmla="*/ 0 w 428903"/>
                <a:gd name="connsiteY3" fmla="*/ 321678 h 321677"/>
                <a:gd name="connsiteX4" fmla="*/ 428904 w 428903"/>
                <a:gd name="connsiteY4" fmla="*/ 321678 h 321677"/>
                <a:gd name="connsiteX5" fmla="*/ 428904 w 428903"/>
                <a:gd name="connsiteY5" fmla="*/ 214452 h 321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8903" h="321677" extrusionOk="0">
                  <a:moveTo>
                    <a:pt x="227067" y="0"/>
                  </a:moveTo>
                  <a:lnTo>
                    <a:pt x="39947" y="0"/>
                  </a:lnTo>
                  <a:cubicBezTo>
                    <a:pt x="17871" y="0"/>
                    <a:pt x="0" y="17870"/>
                    <a:pt x="0" y="39947"/>
                  </a:cubicBezTo>
                  <a:lnTo>
                    <a:pt x="0" y="321678"/>
                  </a:lnTo>
                  <a:lnTo>
                    <a:pt x="428904" y="321678"/>
                  </a:lnTo>
                  <a:lnTo>
                    <a:pt x="428904" y="214452"/>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788" name="Полилиния 155"/>
            <p:cNvSpPr/>
            <p:nvPr/>
          </p:nvSpPr>
          <p:spPr bwMode="auto">
            <a:xfrm>
              <a:off x="2220798" y="10491819"/>
              <a:ext cx="536129" cy="106174"/>
            </a:xfrm>
            <a:custGeom>
              <a:avLst/>
              <a:gdLst>
                <a:gd name="connsiteX0" fmla="*/ 0 w 536129"/>
                <a:gd name="connsiteY0" fmla="*/ 0 h 106174"/>
                <a:gd name="connsiteX1" fmla="*/ 536130 w 536129"/>
                <a:gd name="connsiteY1" fmla="*/ 0 h 106174"/>
                <a:gd name="connsiteX2" fmla="*/ 536130 w 536129"/>
                <a:gd name="connsiteY2" fmla="*/ 26281 h 106174"/>
                <a:gd name="connsiteX3" fmla="*/ 456236 w 536129"/>
                <a:gd name="connsiteY3" fmla="*/ 106174 h 106174"/>
                <a:gd name="connsiteX4" fmla="*/ 80945 w 536129"/>
                <a:gd name="connsiteY4" fmla="*/ 106174 h 106174"/>
                <a:gd name="connsiteX5" fmla="*/ 1051 w 536129"/>
                <a:gd name="connsiteY5" fmla="*/ 26281 h 106174"/>
                <a:gd name="connsiteX6" fmla="*/ 1051 w 536129"/>
                <a:gd name="connsiteY6" fmla="*/ 0 h 106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36129" h="106174" extrusionOk="0">
                  <a:moveTo>
                    <a:pt x="0" y="0"/>
                  </a:moveTo>
                  <a:lnTo>
                    <a:pt x="536130" y="0"/>
                  </a:lnTo>
                  <a:lnTo>
                    <a:pt x="536130" y="26281"/>
                  </a:lnTo>
                  <a:cubicBezTo>
                    <a:pt x="536130" y="70433"/>
                    <a:pt x="500388" y="106174"/>
                    <a:pt x="456236" y="106174"/>
                  </a:cubicBezTo>
                  <a:lnTo>
                    <a:pt x="80945" y="106174"/>
                  </a:lnTo>
                  <a:cubicBezTo>
                    <a:pt x="36793" y="106174"/>
                    <a:pt x="1051" y="70433"/>
                    <a:pt x="1051" y="26281"/>
                  </a:cubicBezTo>
                  <a:lnTo>
                    <a:pt x="1051" y="0"/>
                  </a:lnTo>
                  <a:close/>
                </a:path>
              </a:pathLst>
            </a:custGeom>
            <a:grpFill/>
            <a:ln w="21024" cap="flat">
              <a:solidFill>
                <a:schemeClr val="bg1"/>
              </a:solidFill>
              <a:prstDash val="solid"/>
              <a:round/>
            </a:ln>
          </p:spPr>
          <p:txBody>
            <a:bodyPr rtlCol="0" anchor="ctr"/>
            <a:lstStyle/>
            <a:p>
              <a:pPr>
                <a:defRPr/>
              </a:pPr>
              <a:endParaRPr lang="ru-RU">
                <a:latin typeface="TT Positive Regular"/>
              </a:endParaRPr>
            </a:p>
          </p:txBody>
        </p:sp>
        <p:sp>
          <p:nvSpPr>
            <p:cNvPr id="789" name="Полилиния 156"/>
            <p:cNvSpPr/>
            <p:nvPr/>
          </p:nvSpPr>
          <p:spPr bwMode="auto">
            <a:xfrm>
              <a:off x="2582423" y="10237420"/>
              <a:ext cx="134558" cy="67279"/>
            </a:xfrm>
            <a:custGeom>
              <a:avLst/>
              <a:gdLst>
                <a:gd name="connsiteX0" fmla="*/ 0 w 134558"/>
                <a:gd name="connsiteY0" fmla="*/ 0 h 67279"/>
                <a:gd name="connsiteX1" fmla="*/ 67279 w 134558"/>
                <a:gd name="connsiteY1" fmla="*/ 67279 h 67279"/>
                <a:gd name="connsiteX2" fmla="*/ 134558 w 134558"/>
                <a:gd name="connsiteY2" fmla="*/ 0 h 67279"/>
              </a:gdLst>
              <a:ahLst/>
              <a:cxnLst>
                <a:cxn ang="0">
                  <a:pos x="connsiteX0" y="connsiteY0"/>
                </a:cxn>
                <a:cxn ang="0">
                  <a:pos x="connsiteX1" y="connsiteY1"/>
                </a:cxn>
                <a:cxn ang="0">
                  <a:pos x="connsiteX2" y="connsiteY2"/>
                </a:cxn>
              </a:cxnLst>
              <a:rect l="l" t="t" r="r" b="b"/>
              <a:pathLst>
                <a:path w="134558" h="67279" extrusionOk="0">
                  <a:moveTo>
                    <a:pt x="0" y="0"/>
                  </a:moveTo>
                  <a:lnTo>
                    <a:pt x="67279" y="67279"/>
                  </a:lnTo>
                  <a:lnTo>
                    <a:pt x="134558"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790" name="Полилиния 157"/>
            <p:cNvSpPr/>
            <p:nvPr/>
          </p:nvSpPr>
          <p:spPr bwMode="auto">
            <a:xfrm>
              <a:off x="2649702" y="10143860"/>
              <a:ext cx="10512" cy="160838"/>
            </a:xfrm>
            <a:custGeom>
              <a:avLst/>
              <a:gdLst>
                <a:gd name="connsiteX0" fmla="*/ 0 w 10512"/>
                <a:gd name="connsiteY0" fmla="*/ 0 h 160838"/>
                <a:gd name="connsiteX1" fmla="*/ 0 w 10512"/>
                <a:gd name="connsiteY1" fmla="*/ 160839 h 160838"/>
              </a:gdLst>
              <a:ahLst/>
              <a:cxnLst>
                <a:cxn ang="0">
                  <a:pos x="connsiteX0" y="connsiteY0"/>
                </a:cxn>
                <a:cxn ang="0">
                  <a:pos x="connsiteX1" y="connsiteY1"/>
                </a:cxn>
              </a:cxnLst>
              <a:rect l="l" t="t" r="r" b="b"/>
              <a:pathLst>
                <a:path w="10512" h="160838" extrusionOk="0">
                  <a:moveTo>
                    <a:pt x="0" y="0"/>
                  </a:moveTo>
                  <a:lnTo>
                    <a:pt x="0" y="160839"/>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grpSp>
      <p:grpSp>
        <p:nvGrpSpPr>
          <p:cNvPr id="791" name="Рисунок 631"/>
          <p:cNvGrpSpPr/>
          <p:nvPr/>
        </p:nvGrpSpPr>
        <p:grpSpPr bwMode="auto">
          <a:xfrm>
            <a:off x="9300396" y="1407288"/>
            <a:ext cx="256611" cy="256609"/>
            <a:chOff x="17364893" y="1520579"/>
            <a:chExt cx="482517" cy="482516"/>
          </a:xfrm>
          <a:noFill/>
        </p:grpSpPr>
        <p:sp>
          <p:nvSpPr>
            <p:cNvPr id="792" name="Полилиния 159"/>
            <p:cNvSpPr/>
            <p:nvPr/>
          </p:nvSpPr>
          <p:spPr bwMode="auto">
            <a:xfrm>
              <a:off x="17364893" y="1520579"/>
              <a:ext cx="481466" cy="374239"/>
            </a:xfrm>
            <a:custGeom>
              <a:avLst/>
              <a:gdLst>
                <a:gd name="connsiteX0" fmla="*/ 268065 w 481466"/>
                <a:gd name="connsiteY0" fmla="*/ 0 h 374239"/>
                <a:gd name="connsiteX1" fmla="*/ 39947 w 481466"/>
                <a:gd name="connsiteY1" fmla="*/ 0 h 374239"/>
                <a:gd name="connsiteX2" fmla="*/ 0 w 481466"/>
                <a:gd name="connsiteY2" fmla="*/ 39947 h 374239"/>
                <a:gd name="connsiteX3" fmla="*/ 0 w 481466"/>
                <a:gd name="connsiteY3" fmla="*/ 334293 h 374239"/>
                <a:gd name="connsiteX4" fmla="*/ 39947 w 481466"/>
                <a:gd name="connsiteY4" fmla="*/ 374240 h 374239"/>
                <a:gd name="connsiteX5" fmla="*/ 441519 w 481466"/>
                <a:gd name="connsiteY5" fmla="*/ 374240 h 374239"/>
                <a:gd name="connsiteX6" fmla="*/ 481466 w 481466"/>
                <a:gd name="connsiteY6" fmla="*/ 334293 h 374239"/>
                <a:gd name="connsiteX7" fmla="*/ 481466 w 481466"/>
                <a:gd name="connsiteY7" fmla="*/ 227067 h 374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1466" h="374239" extrusionOk="0">
                  <a:moveTo>
                    <a:pt x="268065" y="0"/>
                  </a:moveTo>
                  <a:lnTo>
                    <a:pt x="39947" y="0"/>
                  </a:lnTo>
                  <a:cubicBezTo>
                    <a:pt x="17872" y="0"/>
                    <a:pt x="0" y="17871"/>
                    <a:pt x="0" y="39947"/>
                  </a:cubicBezTo>
                  <a:lnTo>
                    <a:pt x="0" y="334293"/>
                  </a:lnTo>
                  <a:cubicBezTo>
                    <a:pt x="0" y="356369"/>
                    <a:pt x="17872" y="374240"/>
                    <a:pt x="39947" y="374240"/>
                  </a:cubicBezTo>
                  <a:lnTo>
                    <a:pt x="441519" y="374240"/>
                  </a:lnTo>
                  <a:cubicBezTo>
                    <a:pt x="463594" y="374240"/>
                    <a:pt x="481466" y="356369"/>
                    <a:pt x="481466" y="334293"/>
                  </a:cubicBezTo>
                  <a:lnTo>
                    <a:pt x="481466" y="227067"/>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793" name="Полилиния 160"/>
            <p:cNvSpPr/>
            <p:nvPr/>
          </p:nvSpPr>
          <p:spPr bwMode="auto">
            <a:xfrm>
              <a:off x="17605626" y="1895870"/>
              <a:ext cx="10512" cy="107225"/>
            </a:xfrm>
            <a:custGeom>
              <a:avLst/>
              <a:gdLst>
                <a:gd name="connsiteX0" fmla="*/ 0 w 10512"/>
                <a:gd name="connsiteY0" fmla="*/ 0 h 107225"/>
                <a:gd name="connsiteX1" fmla="*/ 0 w 10512"/>
                <a:gd name="connsiteY1" fmla="*/ 107226 h 107225"/>
              </a:gdLst>
              <a:ahLst/>
              <a:cxnLst>
                <a:cxn ang="0">
                  <a:pos x="connsiteX0" y="connsiteY0"/>
                </a:cxn>
                <a:cxn ang="0">
                  <a:pos x="connsiteX1" y="connsiteY1"/>
                </a:cxn>
              </a:cxnLst>
              <a:rect l="l" t="t" r="r" b="b"/>
              <a:pathLst>
                <a:path w="10512" h="107225" extrusionOk="0">
                  <a:moveTo>
                    <a:pt x="0" y="0"/>
                  </a:moveTo>
                  <a:lnTo>
                    <a:pt x="0" y="107226"/>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794" name="Полилиния 161"/>
            <p:cNvSpPr/>
            <p:nvPr/>
          </p:nvSpPr>
          <p:spPr bwMode="auto">
            <a:xfrm>
              <a:off x="17740184" y="1534245"/>
              <a:ext cx="107225" cy="107225"/>
            </a:xfrm>
            <a:custGeom>
              <a:avLst/>
              <a:gdLst>
                <a:gd name="connsiteX0" fmla="*/ 0 w 107225"/>
                <a:gd name="connsiteY0" fmla="*/ 0 h 107225"/>
                <a:gd name="connsiteX1" fmla="*/ 107225 w 107225"/>
                <a:gd name="connsiteY1" fmla="*/ 107226 h 107225"/>
              </a:gdLst>
              <a:ahLst/>
              <a:cxnLst>
                <a:cxn ang="0">
                  <a:pos x="connsiteX0" y="connsiteY0"/>
                </a:cxn>
                <a:cxn ang="0">
                  <a:pos x="connsiteX1" y="connsiteY1"/>
                </a:cxn>
              </a:cxnLst>
              <a:rect l="l" t="t" r="r" b="b"/>
              <a:pathLst>
                <a:path w="107225" h="107225" extrusionOk="0">
                  <a:moveTo>
                    <a:pt x="0" y="0"/>
                  </a:moveTo>
                  <a:lnTo>
                    <a:pt x="107225" y="107226"/>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795" name="Полилиния 162"/>
            <p:cNvSpPr/>
            <p:nvPr/>
          </p:nvSpPr>
          <p:spPr bwMode="auto">
            <a:xfrm>
              <a:off x="17740184" y="1534245"/>
              <a:ext cx="107225" cy="107225"/>
            </a:xfrm>
            <a:custGeom>
              <a:avLst/>
              <a:gdLst>
                <a:gd name="connsiteX0" fmla="*/ 107225 w 107225"/>
                <a:gd name="connsiteY0" fmla="*/ 0 h 107225"/>
                <a:gd name="connsiteX1" fmla="*/ 0 w 107225"/>
                <a:gd name="connsiteY1" fmla="*/ 107226 h 107225"/>
              </a:gdLst>
              <a:ahLst/>
              <a:cxnLst>
                <a:cxn ang="0">
                  <a:pos x="connsiteX0" y="connsiteY0"/>
                </a:cxn>
                <a:cxn ang="0">
                  <a:pos x="connsiteX1" y="connsiteY1"/>
                </a:cxn>
              </a:cxnLst>
              <a:rect l="l" t="t" r="r" b="b"/>
              <a:pathLst>
                <a:path w="107225" h="107225" extrusionOk="0">
                  <a:moveTo>
                    <a:pt x="107225" y="0"/>
                  </a:moveTo>
                  <a:lnTo>
                    <a:pt x="0" y="107226"/>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796" name="Полилиния 163"/>
            <p:cNvSpPr/>
            <p:nvPr/>
          </p:nvSpPr>
          <p:spPr bwMode="auto">
            <a:xfrm>
              <a:off x="17472119" y="2003096"/>
              <a:ext cx="268064" cy="10512"/>
            </a:xfrm>
            <a:custGeom>
              <a:avLst/>
              <a:gdLst>
                <a:gd name="connsiteX0" fmla="*/ 0 w 268064"/>
                <a:gd name="connsiteY0" fmla="*/ 0 h 10512"/>
                <a:gd name="connsiteX1" fmla="*/ 268065 w 268064"/>
                <a:gd name="connsiteY1" fmla="*/ 0 h 10512"/>
              </a:gdLst>
              <a:ahLst/>
              <a:cxnLst>
                <a:cxn ang="0">
                  <a:pos x="connsiteX0" y="connsiteY0"/>
                </a:cxn>
                <a:cxn ang="0">
                  <a:pos x="connsiteX1" y="connsiteY1"/>
                </a:cxn>
              </a:cxnLst>
              <a:rect l="l" t="t" r="r" b="b"/>
              <a:pathLst>
                <a:path w="268064" h="10512" extrusionOk="0">
                  <a:moveTo>
                    <a:pt x="0" y="0"/>
                  </a:moveTo>
                  <a:lnTo>
                    <a:pt x="268065"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grpSp>
      <p:grpSp>
        <p:nvGrpSpPr>
          <p:cNvPr id="797" name="Рисунок 631"/>
          <p:cNvGrpSpPr/>
          <p:nvPr/>
        </p:nvGrpSpPr>
        <p:grpSpPr bwMode="auto">
          <a:xfrm>
            <a:off x="9328907" y="2052255"/>
            <a:ext cx="199586" cy="284004"/>
            <a:chOff x="17418505" y="2904004"/>
            <a:chExt cx="375291" cy="534027"/>
          </a:xfrm>
          <a:noFill/>
        </p:grpSpPr>
        <p:sp>
          <p:nvSpPr>
            <p:cNvPr id="798" name="Полилиния 165"/>
            <p:cNvSpPr/>
            <p:nvPr/>
          </p:nvSpPr>
          <p:spPr bwMode="auto">
            <a:xfrm>
              <a:off x="17419558" y="2904004"/>
              <a:ext cx="374239" cy="455184"/>
            </a:xfrm>
            <a:custGeom>
              <a:avLst/>
              <a:gdLst>
                <a:gd name="connsiteX0" fmla="*/ 374239 w 374239"/>
                <a:gd name="connsiteY0" fmla="*/ 455185 h 455184"/>
                <a:gd name="connsiteX1" fmla="*/ 374239 w 374239"/>
                <a:gd name="connsiteY1" fmla="*/ 26281 h 455184"/>
                <a:gd name="connsiteX2" fmla="*/ 347959 w 374239"/>
                <a:gd name="connsiteY2" fmla="*/ 0 h 455184"/>
                <a:gd name="connsiteX3" fmla="*/ 26281 w 374239"/>
                <a:gd name="connsiteY3" fmla="*/ 0 h 455184"/>
                <a:gd name="connsiteX4" fmla="*/ 0 w 374239"/>
                <a:gd name="connsiteY4" fmla="*/ 26281 h 455184"/>
                <a:gd name="connsiteX5" fmla="*/ 0 w 374239"/>
                <a:gd name="connsiteY5" fmla="*/ 455185 h 455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4239" h="455184" extrusionOk="0">
                  <a:moveTo>
                    <a:pt x="374239" y="455185"/>
                  </a:moveTo>
                  <a:lnTo>
                    <a:pt x="374239" y="26281"/>
                  </a:lnTo>
                  <a:cubicBezTo>
                    <a:pt x="374239" y="11564"/>
                    <a:pt x="362676" y="0"/>
                    <a:pt x="347959" y="0"/>
                  </a:cubicBezTo>
                  <a:lnTo>
                    <a:pt x="26281" y="0"/>
                  </a:lnTo>
                  <a:cubicBezTo>
                    <a:pt x="11563" y="0"/>
                    <a:pt x="0" y="11564"/>
                    <a:pt x="0" y="26281"/>
                  </a:cubicBezTo>
                  <a:lnTo>
                    <a:pt x="0" y="455185"/>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799" name="Полилиния 166"/>
            <p:cNvSpPr/>
            <p:nvPr/>
          </p:nvSpPr>
          <p:spPr bwMode="auto">
            <a:xfrm>
              <a:off x="17418505" y="3278244"/>
              <a:ext cx="374240" cy="159787"/>
            </a:xfrm>
            <a:custGeom>
              <a:avLst/>
              <a:gdLst>
                <a:gd name="connsiteX0" fmla="*/ 79895 w 374240"/>
                <a:gd name="connsiteY0" fmla="*/ 0 h 159787"/>
                <a:gd name="connsiteX1" fmla="*/ 294346 w 374240"/>
                <a:gd name="connsiteY1" fmla="*/ 0 h 159787"/>
                <a:gd name="connsiteX2" fmla="*/ 374241 w 374240"/>
                <a:gd name="connsiteY2" fmla="*/ 79894 h 159787"/>
                <a:gd name="connsiteX3" fmla="*/ 374241 w 374240"/>
                <a:gd name="connsiteY3" fmla="*/ 79894 h 159787"/>
                <a:gd name="connsiteX4" fmla="*/ 294346 w 374240"/>
                <a:gd name="connsiteY4" fmla="*/ 159788 h 159787"/>
                <a:gd name="connsiteX5" fmla="*/ 79895 w 374240"/>
                <a:gd name="connsiteY5" fmla="*/ 159788 h 159787"/>
                <a:gd name="connsiteX6" fmla="*/ 0 w 374240"/>
                <a:gd name="connsiteY6" fmla="*/ 79894 h 159787"/>
                <a:gd name="connsiteX7" fmla="*/ 0 w 374240"/>
                <a:gd name="connsiteY7" fmla="*/ 79894 h 159787"/>
                <a:gd name="connsiteX8" fmla="*/ 79895 w 374240"/>
                <a:gd name="connsiteY8" fmla="*/ 0 h 159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4240" h="159787" extrusionOk="0">
                  <a:moveTo>
                    <a:pt x="79895" y="0"/>
                  </a:moveTo>
                  <a:lnTo>
                    <a:pt x="294346" y="0"/>
                  </a:lnTo>
                  <a:cubicBezTo>
                    <a:pt x="338499" y="0"/>
                    <a:pt x="374241" y="35742"/>
                    <a:pt x="374241" y="79894"/>
                  </a:cubicBezTo>
                  <a:lnTo>
                    <a:pt x="374241" y="79894"/>
                  </a:lnTo>
                  <a:cubicBezTo>
                    <a:pt x="374241" y="124046"/>
                    <a:pt x="338499" y="159788"/>
                    <a:pt x="294346" y="159788"/>
                  </a:cubicBezTo>
                  <a:lnTo>
                    <a:pt x="79895" y="159788"/>
                  </a:lnTo>
                  <a:cubicBezTo>
                    <a:pt x="35742" y="159788"/>
                    <a:pt x="0" y="124046"/>
                    <a:pt x="0" y="79894"/>
                  </a:cubicBezTo>
                  <a:lnTo>
                    <a:pt x="0" y="79894"/>
                  </a:lnTo>
                  <a:cubicBezTo>
                    <a:pt x="0" y="35742"/>
                    <a:pt x="35742" y="0"/>
                    <a:pt x="79895" y="0"/>
                  </a:cubicBezTo>
                  <a:close/>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800" name="Полилиния 167"/>
            <p:cNvSpPr/>
            <p:nvPr/>
          </p:nvSpPr>
          <p:spPr bwMode="auto">
            <a:xfrm>
              <a:off x="17499451" y="3010179"/>
              <a:ext cx="213399" cy="147172"/>
            </a:xfrm>
            <a:custGeom>
              <a:avLst/>
              <a:gdLst>
                <a:gd name="connsiteX0" fmla="*/ 52562 w 213399"/>
                <a:gd name="connsiteY0" fmla="*/ 53613 h 147172"/>
                <a:gd name="connsiteX1" fmla="*/ 106175 w 213399"/>
                <a:gd name="connsiteY1" fmla="*/ 0 h 147172"/>
                <a:gd name="connsiteX2" fmla="*/ 159787 w 213399"/>
                <a:gd name="connsiteY2" fmla="*/ 53613 h 147172"/>
                <a:gd name="connsiteX3" fmla="*/ 213400 w 213399"/>
                <a:gd name="connsiteY3" fmla="*/ 0 h 147172"/>
                <a:gd name="connsiteX4" fmla="*/ 173454 w 213399"/>
                <a:gd name="connsiteY4" fmla="*/ 147173 h 147172"/>
                <a:gd name="connsiteX5" fmla="*/ 39946 w 213399"/>
                <a:gd name="connsiteY5" fmla="*/ 147173 h 147172"/>
                <a:gd name="connsiteX6" fmla="*/ 0 w 213399"/>
                <a:gd name="connsiteY6" fmla="*/ 0 h 147172"/>
                <a:gd name="connsiteX7" fmla="*/ 52562 w 213399"/>
                <a:gd name="connsiteY7" fmla="*/ 53613 h 14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399" h="147172" extrusionOk="0">
                  <a:moveTo>
                    <a:pt x="52562" y="53613"/>
                  </a:moveTo>
                  <a:lnTo>
                    <a:pt x="106175" y="0"/>
                  </a:lnTo>
                  <a:lnTo>
                    <a:pt x="159787" y="53613"/>
                  </a:lnTo>
                  <a:lnTo>
                    <a:pt x="213400" y="0"/>
                  </a:lnTo>
                  <a:lnTo>
                    <a:pt x="173454" y="147173"/>
                  </a:lnTo>
                  <a:lnTo>
                    <a:pt x="39946" y="147173"/>
                  </a:lnTo>
                  <a:lnTo>
                    <a:pt x="0" y="0"/>
                  </a:lnTo>
                  <a:lnTo>
                    <a:pt x="52562" y="53613"/>
                  </a:lnTo>
                  <a:close/>
                </a:path>
              </a:pathLst>
            </a:custGeom>
            <a:grpFill/>
            <a:ln w="21024" cap="flat">
              <a:solidFill>
                <a:schemeClr val="bg1"/>
              </a:solidFill>
              <a:prstDash val="solid"/>
              <a:round/>
            </a:ln>
          </p:spPr>
          <p:txBody>
            <a:bodyPr rtlCol="0" anchor="ctr"/>
            <a:lstStyle/>
            <a:p>
              <a:pPr>
                <a:defRPr/>
              </a:pPr>
              <a:endParaRPr lang="ru-RU">
                <a:latin typeface="TT Positive Regular"/>
              </a:endParaRPr>
            </a:p>
          </p:txBody>
        </p:sp>
        <p:sp>
          <p:nvSpPr>
            <p:cNvPr id="801" name="Полилиния 168"/>
            <p:cNvSpPr/>
            <p:nvPr/>
          </p:nvSpPr>
          <p:spPr bwMode="auto">
            <a:xfrm>
              <a:off x="17686571" y="3332908"/>
              <a:ext cx="52561" cy="52561"/>
            </a:xfrm>
            <a:custGeom>
              <a:avLst/>
              <a:gdLst>
                <a:gd name="connsiteX0" fmla="*/ 52561 w 52561"/>
                <a:gd name="connsiteY0" fmla="*/ 26281 h 52561"/>
                <a:gd name="connsiteX1" fmla="*/ 26280 w 52561"/>
                <a:gd name="connsiteY1" fmla="*/ 52562 h 52561"/>
                <a:gd name="connsiteX2" fmla="*/ -1 w 52561"/>
                <a:gd name="connsiteY2" fmla="*/ 26281 h 52561"/>
                <a:gd name="connsiteX3" fmla="*/ 26280 w 52561"/>
                <a:gd name="connsiteY3" fmla="*/ 0 h 52561"/>
                <a:gd name="connsiteX4" fmla="*/ 52561 w 52561"/>
                <a:gd name="connsiteY4" fmla="*/ 26281 h 525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561" h="52561" extrusionOk="0">
                  <a:moveTo>
                    <a:pt x="52561" y="26281"/>
                  </a:moveTo>
                  <a:cubicBezTo>
                    <a:pt x="52561" y="40795"/>
                    <a:pt x="40795" y="52562"/>
                    <a:pt x="26280" y="52562"/>
                  </a:cubicBezTo>
                  <a:cubicBezTo>
                    <a:pt x="11766" y="52562"/>
                    <a:pt x="-1" y="40795"/>
                    <a:pt x="-1" y="26281"/>
                  </a:cubicBezTo>
                  <a:cubicBezTo>
                    <a:pt x="-1" y="11766"/>
                    <a:pt x="11766" y="0"/>
                    <a:pt x="26280" y="0"/>
                  </a:cubicBezTo>
                  <a:cubicBezTo>
                    <a:pt x="40795" y="0"/>
                    <a:pt x="52561" y="11766"/>
                    <a:pt x="52561" y="26281"/>
                  </a:cubicBezTo>
                  <a:close/>
                </a:path>
              </a:pathLst>
            </a:custGeom>
            <a:grpFill/>
            <a:ln w="10512" cap="flat">
              <a:solidFill>
                <a:schemeClr val="bg1"/>
              </a:solidFill>
              <a:prstDash val="solid"/>
              <a:miter/>
            </a:ln>
          </p:spPr>
          <p:txBody>
            <a:bodyPr rtlCol="0" anchor="ctr"/>
            <a:lstStyle/>
            <a:p>
              <a:pPr>
                <a:defRPr/>
              </a:pPr>
              <a:endParaRPr lang="ru-RU">
                <a:latin typeface="TT Positive Regular"/>
              </a:endParaRPr>
            </a:p>
          </p:txBody>
        </p:sp>
      </p:grpSp>
      <p:grpSp>
        <p:nvGrpSpPr>
          <p:cNvPr id="802" name="Рисунок 631"/>
          <p:cNvGrpSpPr/>
          <p:nvPr/>
        </p:nvGrpSpPr>
        <p:grpSpPr bwMode="auto">
          <a:xfrm>
            <a:off x="8624275" y="3689612"/>
            <a:ext cx="290244" cy="227681"/>
            <a:chOff x="16093553" y="5982803"/>
            <a:chExt cx="545760" cy="428121"/>
          </a:xfrm>
          <a:noFill/>
        </p:grpSpPr>
        <p:sp>
          <p:nvSpPr>
            <p:cNvPr id="803" name="Полилиния 170"/>
            <p:cNvSpPr/>
            <p:nvPr/>
          </p:nvSpPr>
          <p:spPr bwMode="auto">
            <a:xfrm>
              <a:off x="16093553" y="5982803"/>
              <a:ext cx="545760" cy="366098"/>
            </a:xfrm>
            <a:custGeom>
              <a:avLst/>
              <a:gdLst>
                <a:gd name="connsiteX0" fmla="*/ 493425 w 545760"/>
                <a:gd name="connsiteY0" fmla="*/ 366099 h 366098"/>
                <a:gd name="connsiteX1" fmla="*/ 539680 w 545760"/>
                <a:gd name="connsiteY1" fmla="*/ 228387 h 366098"/>
                <a:gd name="connsiteX2" fmla="*/ 419839 w 545760"/>
                <a:gd name="connsiteY2" fmla="*/ 148493 h 366098"/>
                <a:gd name="connsiteX3" fmla="*/ 388302 w 545760"/>
                <a:gd name="connsiteY3" fmla="*/ 148493 h 366098"/>
                <a:gd name="connsiteX4" fmla="*/ 220104 w 545760"/>
                <a:gd name="connsiteY4" fmla="*/ 1320 h 366098"/>
                <a:gd name="connsiteX5" fmla="*/ 22472 w 545760"/>
                <a:gd name="connsiteY5" fmla="*/ 106444 h 366098"/>
                <a:gd name="connsiteX6" fmla="*/ 49804 w 545760"/>
                <a:gd name="connsiteY6" fmla="*/ 328254 h 366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5760" h="366098" extrusionOk="0">
                  <a:moveTo>
                    <a:pt x="493425" y="366099"/>
                  </a:moveTo>
                  <a:cubicBezTo>
                    <a:pt x="537578" y="335613"/>
                    <a:pt x="556499" y="278846"/>
                    <a:pt x="539680" y="228387"/>
                  </a:cubicBezTo>
                  <a:cubicBezTo>
                    <a:pt x="523911" y="176877"/>
                    <a:pt x="473451" y="148493"/>
                    <a:pt x="419839" y="148493"/>
                  </a:cubicBezTo>
                  <a:lnTo>
                    <a:pt x="388302" y="148493"/>
                  </a:lnTo>
                  <a:cubicBezTo>
                    <a:pt x="368328" y="69650"/>
                    <a:pt x="301050" y="10781"/>
                    <a:pt x="220104" y="1320"/>
                  </a:cubicBezTo>
                  <a:cubicBezTo>
                    <a:pt x="139159" y="-8141"/>
                    <a:pt x="60317" y="33908"/>
                    <a:pt x="22472" y="106444"/>
                  </a:cubicBezTo>
                  <a:cubicBezTo>
                    <a:pt x="-15373" y="178978"/>
                    <a:pt x="-4861" y="267282"/>
                    <a:pt x="49804" y="328254"/>
                  </a:cubicBez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804" name="Полилиния 171"/>
            <p:cNvSpPr/>
            <p:nvPr/>
          </p:nvSpPr>
          <p:spPr bwMode="auto">
            <a:xfrm>
              <a:off x="16231661" y="6331031"/>
              <a:ext cx="268064" cy="79893"/>
            </a:xfrm>
            <a:custGeom>
              <a:avLst/>
              <a:gdLst>
                <a:gd name="connsiteX0" fmla="*/ 1 w 268064"/>
                <a:gd name="connsiteY0" fmla="*/ 0 h 79893"/>
                <a:gd name="connsiteX1" fmla="*/ 268066 w 268064"/>
                <a:gd name="connsiteY1" fmla="*/ 0 h 79893"/>
                <a:gd name="connsiteX2" fmla="*/ 268066 w 268064"/>
                <a:gd name="connsiteY2" fmla="*/ 79894 h 79893"/>
                <a:gd name="connsiteX3" fmla="*/ 1 w 268064"/>
                <a:gd name="connsiteY3" fmla="*/ 79894 h 79893"/>
              </a:gdLst>
              <a:ahLst/>
              <a:cxnLst>
                <a:cxn ang="0">
                  <a:pos x="connsiteX0" y="connsiteY0"/>
                </a:cxn>
                <a:cxn ang="0">
                  <a:pos x="connsiteX1" y="connsiteY1"/>
                </a:cxn>
                <a:cxn ang="0">
                  <a:pos x="connsiteX2" y="connsiteY2"/>
                </a:cxn>
                <a:cxn ang="0">
                  <a:pos x="connsiteX3" y="connsiteY3"/>
                </a:cxn>
              </a:cxnLst>
              <a:rect l="l" t="t" r="r" b="b"/>
              <a:pathLst>
                <a:path w="268064" h="79893" extrusionOk="0">
                  <a:moveTo>
                    <a:pt x="1" y="0"/>
                  </a:moveTo>
                  <a:lnTo>
                    <a:pt x="268066" y="0"/>
                  </a:lnTo>
                  <a:lnTo>
                    <a:pt x="268066" y="79894"/>
                  </a:lnTo>
                  <a:lnTo>
                    <a:pt x="1" y="79894"/>
                  </a:lnTo>
                  <a:close/>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805" name="Полилиния 172"/>
            <p:cNvSpPr/>
            <p:nvPr/>
          </p:nvSpPr>
          <p:spPr bwMode="auto">
            <a:xfrm>
              <a:off x="16338887" y="6237471"/>
              <a:ext cx="160839" cy="10512"/>
            </a:xfrm>
            <a:custGeom>
              <a:avLst/>
              <a:gdLst>
                <a:gd name="connsiteX0" fmla="*/ 160840 w 160839"/>
                <a:gd name="connsiteY0" fmla="*/ 0 h 10512"/>
                <a:gd name="connsiteX1" fmla="*/ 0 w 160839"/>
                <a:gd name="connsiteY1" fmla="*/ 0 h 10512"/>
              </a:gdLst>
              <a:ahLst/>
              <a:cxnLst>
                <a:cxn ang="0">
                  <a:pos x="connsiteX0" y="connsiteY0"/>
                </a:cxn>
                <a:cxn ang="0">
                  <a:pos x="connsiteX1" y="connsiteY1"/>
                </a:cxn>
              </a:cxnLst>
              <a:rect l="l" t="t" r="r" b="b"/>
              <a:pathLst>
                <a:path w="160839" h="10512" extrusionOk="0">
                  <a:moveTo>
                    <a:pt x="160840" y="0"/>
                  </a:moveTo>
                  <a:lnTo>
                    <a:pt x="0"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806" name="Полилиния 173"/>
            <p:cNvSpPr/>
            <p:nvPr/>
          </p:nvSpPr>
          <p:spPr bwMode="auto">
            <a:xfrm>
              <a:off x="16231662" y="6237471"/>
              <a:ext cx="26280" cy="10512"/>
            </a:xfrm>
            <a:custGeom>
              <a:avLst/>
              <a:gdLst>
                <a:gd name="connsiteX0" fmla="*/ 26281 w 26280"/>
                <a:gd name="connsiteY0" fmla="*/ 0 h 10512"/>
                <a:gd name="connsiteX1" fmla="*/ 0 w 26280"/>
                <a:gd name="connsiteY1" fmla="*/ 0 h 10512"/>
              </a:gdLst>
              <a:ahLst/>
              <a:cxnLst>
                <a:cxn ang="0">
                  <a:pos x="connsiteX0" y="connsiteY0"/>
                </a:cxn>
                <a:cxn ang="0">
                  <a:pos x="connsiteX1" y="connsiteY1"/>
                </a:cxn>
              </a:cxnLst>
              <a:rect l="l" t="t" r="r" b="b"/>
              <a:pathLst>
                <a:path w="26280" h="10512" extrusionOk="0">
                  <a:moveTo>
                    <a:pt x="26281" y="0"/>
                  </a:moveTo>
                  <a:lnTo>
                    <a:pt x="0"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grpSp>
      <p:grpSp>
        <p:nvGrpSpPr>
          <p:cNvPr id="807" name="Рисунок 631"/>
          <p:cNvGrpSpPr/>
          <p:nvPr/>
        </p:nvGrpSpPr>
        <p:grpSpPr bwMode="auto">
          <a:xfrm>
            <a:off x="8637904" y="2918804"/>
            <a:ext cx="263319" cy="256609"/>
            <a:chOff x="16119179" y="4533419"/>
            <a:chExt cx="495131" cy="482516"/>
          </a:xfrm>
          <a:noFill/>
        </p:grpSpPr>
        <p:sp>
          <p:nvSpPr>
            <p:cNvPr id="808" name="Полилиния 175"/>
            <p:cNvSpPr/>
            <p:nvPr/>
          </p:nvSpPr>
          <p:spPr bwMode="auto">
            <a:xfrm>
              <a:off x="16119179" y="4533419"/>
              <a:ext cx="481466" cy="374239"/>
            </a:xfrm>
            <a:custGeom>
              <a:avLst/>
              <a:gdLst>
                <a:gd name="connsiteX0" fmla="*/ 240733 w 481466"/>
                <a:gd name="connsiteY0" fmla="*/ 0 h 374239"/>
                <a:gd name="connsiteX1" fmla="*/ 39947 w 481466"/>
                <a:gd name="connsiteY1" fmla="*/ 0 h 374239"/>
                <a:gd name="connsiteX2" fmla="*/ 0 w 481466"/>
                <a:gd name="connsiteY2" fmla="*/ 39947 h 374239"/>
                <a:gd name="connsiteX3" fmla="*/ 0 w 481466"/>
                <a:gd name="connsiteY3" fmla="*/ 334293 h 374239"/>
                <a:gd name="connsiteX4" fmla="*/ 39947 w 481466"/>
                <a:gd name="connsiteY4" fmla="*/ 374239 h 374239"/>
                <a:gd name="connsiteX5" fmla="*/ 441519 w 481466"/>
                <a:gd name="connsiteY5" fmla="*/ 374239 h 374239"/>
                <a:gd name="connsiteX6" fmla="*/ 481466 w 481466"/>
                <a:gd name="connsiteY6" fmla="*/ 334293 h 374239"/>
                <a:gd name="connsiteX7" fmla="*/ 481466 w 481466"/>
                <a:gd name="connsiteY7" fmla="*/ 267014 h 374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1466" h="374239" extrusionOk="0">
                  <a:moveTo>
                    <a:pt x="240733" y="0"/>
                  </a:moveTo>
                  <a:lnTo>
                    <a:pt x="39947" y="0"/>
                  </a:lnTo>
                  <a:cubicBezTo>
                    <a:pt x="17872" y="0"/>
                    <a:pt x="0" y="17871"/>
                    <a:pt x="0" y="39947"/>
                  </a:cubicBezTo>
                  <a:lnTo>
                    <a:pt x="0" y="334293"/>
                  </a:lnTo>
                  <a:cubicBezTo>
                    <a:pt x="0" y="356369"/>
                    <a:pt x="17872" y="374239"/>
                    <a:pt x="39947" y="374239"/>
                  </a:cubicBezTo>
                  <a:lnTo>
                    <a:pt x="441519" y="374239"/>
                  </a:lnTo>
                  <a:cubicBezTo>
                    <a:pt x="463594" y="374239"/>
                    <a:pt x="481466" y="356369"/>
                    <a:pt x="481466" y="334293"/>
                  </a:cubicBezTo>
                  <a:lnTo>
                    <a:pt x="481466" y="267014"/>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809" name="Полилиния 176"/>
            <p:cNvSpPr/>
            <p:nvPr/>
          </p:nvSpPr>
          <p:spPr bwMode="auto">
            <a:xfrm>
              <a:off x="16359912" y="4908710"/>
              <a:ext cx="10512" cy="107226"/>
            </a:xfrm>
            <a:custGeom>
              <a:avLst/>
              <a:gdLst>
                <a:gd name="connsiteX0" fmla="*/ 0 w 10512"/>
                <a:gd name="connsiteY0" fmla="*/ 0 h 107226"/>
                <a:gd name="connsiteX1" fmla="*/ 0 w 10512"/>
                <a:gd name="connsiteY1" fmla="*/ 107226 h 107226"/>
              </a:gdLst>
              <a:ahLst/>
              <a:cxnLst>
                <a:cxn ang="0">
                  <a:pos x="connsiteX0" y="connsiteY0"/>
                </a:cxn>
                <a:cxn ang="0">
                  <a:pos x="connsiteX1" y="connsiteY1"/>
                </a:cxn>
              </a:cxnLst>
              <a:rect l="l" t="t" r="r" b="b"/>
              <a:pathLst>
                <a:path w="10512" h="107226" extrusionOk="0">
                  <a:moveTo>
                    <a:pt x="0" y="0"/>
                  </a:moveTo>
                  <a:lnTo>
                    <a:pt x="0" y="107226"/>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810" name="Полилиния 177"/>
            <p:cNvSpPr/>
            <p:nvPr/>
          </p:nvSpPr>
          <p:spPr bwMode="auto">
            <a:xfrm>
              <a:off x="16225353" y="5015936"/>
              <a:ext cx="268064" cy="10512"/>
            </a:xfrm>
            <a:custGeom>
              <a:avLst/>
              <a:gdLst>
                <a:gd name="connsiteX0" fmla="*/ 0 w 268064"/>
                <a:gd name="connsiteY0" fmla="*/ 0 h 10512"/>
                <a:gd name="connsiteX1" fmla="*/ 268065 w 268064"/>
                <a:gd name="connsiteY1" fmla="*/ 0 h 10512"/>
              </a:gdLst>
              <a:ahLst/>
              <a:cxnLst>
                <a:cxn ang="0">
                  <a:pos x="connsiteX0" y="connsiteY0"/>
                </a:cxn>
                <a:cxn ang="0">
                  <a:pos x="connsiteX1" y="connsiteY1"/>
                </a:cxn>
              </a:cxnLst>
              <a:rect l="l" t="t" r="r" b="b"/>
              <a:pathLst>
                <a:path w="268064" h="10512" extrusionOk="0">
                  <a:moveTo>
                    <a:pt x="0" y="0"/>
                  </a:moveTo>
                  <a:lnTo>
                    <a:pt x="268065"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811" name="Полилиния 178"/>
            <p:cNvSpPr/>
            <p:nvPr/>
          </p:nvSpPr>
          <p:spPr bwMode="auto">
            <a:xfrm>
              <a:off x="16493419" y="4587032"/>
              <a:ext cx="79893" cy="79893"/>
            </a:xfrm>
            <a:custGeom>
              <a:avLst/>
              <a:gdLst>
                <a:gd name="connsiteX0" fmla="*/ 79894 w 79893"/>
                <a:gd name="connsiteY0" fmla="*/ 39947 h 79893"/>
                <a:gd name="connsiteX1" fmla="*/ 39947 w 79893"/>
                <a:gd name="connsiteY1" fmla="*/ 79894 h 79893"/>
                <a:gd name="connsiteX2" fmla="*/ -1 w 79893"/>
                <a:gd name="connsiteY2" fmla="*/ 39947 h 79893"/>
                <a:gd name="connsiteX3" fmla="*/ 39947 w 79893"/>
                <a:gd name="connsiteY3" fmla="*/ 0 h 79893"/>
                <a:gd name="connsiteX4" fmla="*/ 79894 w 79893"/>
                <a:gd name="connsiteY4" fmla="*/ 39947 h 798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893" h="79893" extrusionOk="0">
                  <a:moveTo>
                    <a:pt x="79894" y="39947"/>
                  </a:moveTo>
                  <a:cubicBezTo>
                    <a:pt x="79894" y="62009"/>
                    <a:pt x="62010" y="79894"/>
                    <a:pt x="39947" y="79894"/>
                  </a:cubicBezTo>
                  <a:cubicBezTo>
                    <a:pt x="17885" y="79894"/>
                    <a:pt x="-1" y="62009"/>
                    <a:pt x="-1" y="39947"/>
                  </a:cubicBezTo>
                  <a:cubicBezTo>
                    <a:pt x="-1" y="17885"/>
                    <a:pt x="17884" y="0"/>
                    <a:pt x="39947" y="0"/>
                  </a:cubicBezTo>
                  <a:cubicBezTo>
                    <a:pt x="62009" y="0"/>
                    <a:pt x="79894" y="17885"/>
                    <a:pt x="79894" y="39947"/>
                  </a:cubicBezTo>
                  <a:close/>
                </a:path>
              </a:pathLst>
            </a:custGeom>
            <a:grpFill/>
            <a:ln w="21024" cap="flat">
              <a:solidFill>
                <a:schemeClr val="bg1"/>
              </a:solidFill>
              <a:prstDash val="solid"/>
              <a:miter/>
            </a:ln>
          </p:spPr>
          <p:txBody>
            <a:bodyPr rtlCol="0" anchor="ctr"/>
            <a:lstStyle/>
            <a:p>
              <a:pPr>
                <a:defRPr/>
              </a:pPr>
              <a:endParaRPr lang="ru-RU">
                <a:latin typeface="TT Positive Regular"/>
              </a:endParaRPr>
            </a:p>
          </p:txBody>
        </p:sp>
        <p:sp>
          <p:nvSpPr>
            <p:cNvPr id="812" name="Полилиния 179"/>
            <p:cNvSpPr/>
            <p:nvPr/>
          </p:nvSpPr>
          <p:spPr bwMode="auto">
            <a:xfrm>
              <a:off x="16533366" y="4666926"/>
              <a:ext cx="10512" cy="53613"/>
            </a:xfrm>
            <a:custGeom>
              <a:avLst/>
              <a:gdLst>
                <a:gd name="connsiteX0" fmla="*/ 0 w 10512"/>
                <a:gd name="connsiteY0" fmla="*/ 53613 h 53613"/>
                <a:gd name="connsiteX1" fmla="*/ 0 w 10512"/>
                <a:gd name="connsiteY1" fmla="*/ 0 h 53613"/>
              </a:gdLst>
              <a:ahLst/>
              <a:cxnLst>
                <a:cxn ang="0">
                  <a:pos x="connsiteX0" y="connsiteY0"/>
                </a:cxn>
                <a:cxn ang="0">
                  <a:pos x="connsiteX1" y="connsiteY1"/>
                </a:cxn>
              </a:cxnLst>
              <a:rect l="l" t="t" r="r" b="b"/>
              <a:pathLst>
                <a:path w="10512" h="53613" extrusionOk="0">
                  <a:moveTo>
                    <a:pt x="0" y="53613"/>
                  </a:moveTo>
                  <a:lnTo>
                    <a:pt x="0"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813" name="Полилиния 180"/>
            <p:cNvSpPr/>
            <p:nvPr/>
          </p:nvSpPr>
          <p:spPr bwMode="auto">
            <a:xfrm>
              <a:off x="16533366" y="4533419"/>
              <a:ext cx="10512" cy="53612"/>
            </a:xfrm>
            <a:custGeom>
              <a:avLst/>
              <a:gdLst>
                <a:gd name="connsiteX0" fmla="*/ 0 w 10512"/>
                <a:gd name="connsiteY0" fmla="*/ 53613 h 53612"/>
                <a:gd name="connsiteX1" fmla="*/ 0 w 10512"/>
                <a:gd name="connsiteY1" fmla="*/ 0 h 53612"/>
              </a:gdLst>
              <a:ahLst/>
              <a:cxnLst>
                <a:cxn ang="0">
                  <a:pos x="connsiteX0" y="connsiteY0"/>
                </a:cxn>
                <a:cxn ang="0">
                  <a:pos x="connsiteX1" y="connsiteY1"/>
                </a:cxn>
              </a:cxnLst>
              <a:rect l="l" t="t" r="r" b="b"/>
              <a:pathLst>
                <a:path w="10512" h="53612" extrusionOk="0">
                  <a:moveTo>
                    <a:pt x="0" y="53613"/>
                  </a:moveTo>
                  <a:lnTo>
                    <a:pt x="0"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814" name="Полилиния 181"/>
            <p:cNvSpPr/>
            <p:nvPr/>
          </p:nvSpPr>
          <p:spPr bwMode="auto">
            <a:xfrm>
              <a:off x="16452421" y="4648003"/>
              <a:ext cx="46253" cy="26280"/>
            </a:xfrm>
            <a:custGeom>
              <a:avLst/>
              <a:gdLst>
                <a:gd name="connsiteX0" fmla="*/ 0 w 46253"/>
                <a:gd name="connsiteY0" fmla="*/ 26281 h 26280"/>
                <a:gd name="connsiteX1" fmla="*/ 46253 w 46253"/>
                <a:gd name="connsiteY1" fmla="*/ 0 h 26280"/>
              </a:gdLst>
              <a:ahLst/>
              <a:cxnLst>
                <a:cxn ang="0">
                  <a:pos x="connsiteX0" y="connsiteY0"/>
                </a:cxn>
                <a:cxn ang="0">
                  <a:pos x="connsiteX1" y="connsiteY1"/>
                </a:cxn>
              </a:cxnLst>
              <a:rect l="l" t="t" r="r" b="b"/>
              <a:pathLst>
                <a:path w="46253" h="26280" extrusionOk="0">
                  <a:moveTo>
                    <a:pt x="0" y="26281"/>
                  </a:moveTo>
                  <a:lnTo>
                    <a:pt x="46253"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815" name="Полилиния 182"/>
            <p:cNvSpPr/>
            <p:nvPr/>
          </p:nvSpPr>
          <p:spPr bwMode="auto">
            <a:xfrm>
              <a:off x="16568057" y="4580724"/>
              <a:ext cx="46253" cy="26280"/>
            </a:xfrm>
            <a:custGeom>
              <a:avLst/>
              <a:gdLst>
                <a:gd name="connsiteX0" fmla="*/ 0 w 46253"/>
                <a:gd name="connsiteY0" fmla="*/ 26281 h 26280"/>
                <a:gd name="connsiteX1" fmla="*/ 46253 w 46253"/>
                <a:gd name="connsiteY1" fmla="*/ 0 h 26280"/>
              </a:gdLst>
              <a:ahLst/>
              <a:cxnLst>
                <a:cxn ang="0">
                  <a:pos x="connsiteX0" y="connsiteY0"/>
                </a:cxn>
                <a:cxn ang="0">
                  <a:pos x="connsiteX1" y="connsiteY1"/>
                </a:cxn>
              </a:cxnLst>
              <a:rect l="l" t="t" r="r" b="b"/>
              <a:pathLst>
                <a:path w="46253" h="26280" extrusionOk="0">
                  <a:moveTo>
                    <a:pt x="0" y="26281"/>
                  </a:moveTo>
                  <a:lnTo>
                    <a:pt x="46253"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816" name="Полилиния 183"/>
            <p:cNvSpPr/>
            <p:nvPr/>
          </p:nvSpPr>
          <p:spPr bwMode="auto">
            <a:xfrm>
              <a:off x="16452421" y="4580724"/>
              <a:ext cx="46253" cy="26280"/>
            </a:xfrm>
            <a:custGeom>
              <a:avLst/>
              <a:gdLst>
                <a:gd name="connsiteX0" fmla="*/ 0 w 46253"/>
                <a:gd name="connsiteY0" fmla="*/ 0 h 26280"/>
                <a:gd name="connsiteX1" fmla="*/ 46253 w 46253"/>
                <a:gd name="connsiteY1" fmla="*/ 26281 h 26280"/>
              </a:gdLst>
              <a:ahLst/>
              <a:cxnLst>
                <a:cxn ang="0">
                  <a:pos x="connsiteX0" y="connsiteY0"/>
                </a:cxn>
                <a:cxn ang="0">
                  <a:pos x="connsiteX1" y="connsiteY1"/>
                </a:cxn>
              </a:cxnLst>
              <a:rect l="l" t="t" r="r" b="b"/>
              <a:pathLst>
                <a:path w="46253" h="26280" extrusionOk="0">
                  <a:moveTo>
                    <a:pt x="0" y="0"/>
                  </a:moveTo>
                  <a:lnTo>
                    <a:pt x="46253" y="26281"/>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817" name="Полилиния 184"/>
            <p:cNvSpPr/>
            <p:nvPr/>
          </p:nvSpPr>
          <p:spPr bwMode="auto">
            <a:xfrm>
              <a:off x="16568057" y="4646952"/>
              <a:ext cx="46253" cy="26280"/>
            </a:xfrm>
            <a:custGeom>
              <a:avLst/>
              <a:gdLst>
                <a:gd name="connsiteX0" fmla="*/ 0 w 46253"/>
                <a:gd name="connsiteY0" fmla="*/ 0 h 26280"/>
                <a:gd name="connsiteX1" fmla="*/ 46253 w 46253"/>
                <a:gd name="connsiteY1" fmla="*/ 26281 h 26280"/>
              </a:gdLst>
              <a:ahLst/>
              <a:cxnLst>
                <a:cxn ang="0">
                  <a:pos x="connsiteX0" y="connsiteY0"/>
                </a:cxn>
                <a:cxn ang="0">
                  <a:pos x="connsiteX1" y="connsiteY1"/>
                </a:cxn>
              </a:cxnLst>
              <a:rect l="l" t="t" r="r" b="b"/>
              <a:pathLst>
                <a:path w="46253" h="26280" extrusionOk="0">
                  <a:moveTo>
                    <a:pt x="0" y="0"/>
                  </a:moveTo>
                  <a:lnTo>
                    <a:pt x="46253" y="26281"/>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grpSp>
      <p:grpSp>
        <p:nvGrpSpPr>
          <p:cNvPr id="818" name="Рисунок 631"/>
          <p:cNvGrpSpPr/>
          <p:nvPr/>
        </p:nvGrpSpPr>
        <p:grpSpPr bwMode="auto">
          <a:xfrm>
            <a:off x="1853657" y="5902531"/>
            <a:ext cx="285123" cy="241515"/>
            <a:chOff x="3362440" y="10143860"/>
            <a:chExt cx="536129" cy="454133"/>
          </a:xfrm>
          <a:noFill/>
        </p:grpSpPr>
        <p:sp>
          <p:nvSpPr>
            <p:cNvPr id="819" name="Полилиния 186"/>
            <p:cNvSpPr/>
            <p:nvPr/>
          </p:nvSpPr>
          <p:spPr bwMode="auto">
            <a:xfrm>
              <a:off x="3416053" y="10170141"/>
              <a:ext cx="428903" cy="321677"/>
            </a:xfrm>
            <a:custGeom>
              <a:avLst/>
              <a:gdLst>
                <a:gd name="connsiteX0" fmla="*/ 173454 w 428903"/>
                <a:gd name="connsiteY0" fmla="*/ 0 h 321677"/>
                <a:gd name="connsiteX1" fmla="*/ 39947 w 428903"/>
                <a:gd name="connsiteY1" fmla="*/ 0 h 321677"/>
                <a:gd name="connsiteX2" fmla="*/ 0 w 428903"/>
                <a:gd name="connsiteY2" fmla="*/ 39947 h 321677"/>
                <a:gd name="connsiteX3" fmla="*/ 0 w 428903"/>
                <a:gd name="connsiteY3" fmla="*/ 321678 h 321677"/>
                <a:gd name="connsiteX4" fmla="*/ 428904 w 428903"/>
                <a:gd name="connsiteY4" fmla="*/ 321678 h 321677"/>
                <a:gd name="connsiteX5" fmla="*/ 428904 w 428903"/>
                <a:gd name="connsiteY5" fmla="*/ 228117 h 321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8903" h="321677" extrusionOk="0">
                  <a:moveTo>
                    <a:pt x="173454" y="0"/>
                  </a:moveTo>
                  <a:lnTo>
                    <a:pt x="39947" y="0"/>
                  </a:lnTo>
                  <a:cubicBezTo>
                    <a:pt x="17871" y="0"/>
                    <a:pt x="0" y="17870"/>
                    <a:pt x="0" y="39947"/>
                  </a:cubicBezTo>
                  <a:lnTo>
                    <a:pt x="0" y="321678"/>
                  </a:lnTo>
                  <a:lnTo>
                    <a:pt x="428904" y="321678"/>
                  </a:lnTo>
                  <a:lnTo>
                    <a:pt x="428904" y="228117"/>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820" name="Полилиния 187"/>
            <p:cNvSpPr/>
            <p:nvPr/>
          </p:nvSpPr>
          <p:spPr bwMode="auto">
            <a:xfrm>
              <a:off x="3362440" y="10491819"/>
              <a:ext cx="536129" cy="106174"/>
            </a:xfrm>
            <a:custGeom>
              <a:avLst/>
              <a:gdLst>
                <a:gd name="connsiteX0" fmla="*/ 0 w 536129"/>
                <a:gd name="connsiteY0" fmla="*/ 0 h 106174"/>
                <a:gd name="connsiteX1" fmla="*/ 536130 w 536129"/>
                <a:gd name="connsiteY1" fmla="*/ 0 h 106174"/>
                <a:gd name="connsiteX2" fmla="*/ 536130 w 536129"/>
                <a:gd name="connsiteY2" fmla="*/ 26281 h 106174"/>
                <a:gd name="connsiteX3" fmla="*/ 456236 w 536129"/>
                <a:gd name="connsiteY3" fmla="*/ 106174 h 106174"/>
                <a:gd name="connsiteX4" fmla="*/ 80945 w 536129"/>
                <a:gd name="connsiteY4" fmla="*/ 106174 h 106174"/>
                <a:gd name="connsiteX5" fmla="*/ 1051 w 536129"/>
                <a:gd name="connsiteY5" fmla="*/ 26281 h 106174"/>
                <a:gd name="connsiteX6" fmla="*/ 1051 w 536129"/>
                <a:gd name="connsiteY6" fmla="*/ 0 h 106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36129" h="106174" extrusionOk="0">
                  <a:moveTo>
                    <a:pt x="0" y="0"/>
                  </a:moveTo>
                  <a:lnTo>
                    <a:pt x="536130" y="0"/>
                  </a:lnTo>
                  <a:lnTo>
                    <a:pt x="536130" y="26281"/>
                  </a:lnTo>
                  <a:cubicBezTo>
                    <a:pt x="536130" y="70433"/>
                    <a:pt x="500388" y="106174"/>
                    <a:pt x="456236" y="106174"/>
                  </a:cubicBezTo>
                  <a:lnTo>
                    <a:pt x="80945" y="106174"/>
                  </a:lnTo>
                  <a:cubicBezTo>
                    <a:pt x="36793" y="106174"/>
                    <a:pt x="1051" y="70433"/>
                    <a:pt x="1051" y="26281"/>
                  </a:cubicBezTo>
                  <a:lnTo>
                    <a:pt x="1051" y="0"/>
                  </a:lnTo>
                  <a:close/>
                </a:path>
              </a:pathLst>
            </a:custGeom>
            <a:grpFill/>
            <a:ln w="21024" cap="flat">
              <a:solidFill>
                <a:schemeClr val="bg1"/>
              </a:solidFill>
              <a:prstDash val="solid"/>
              <a:round/>
            </a:ln>
          </p:spPr>
          <p:txBody>
            <a:bodyPr rtlCol="0" anchor="ctr"/>
            <a:lstStyle/>
            <a:p>
              <a:pPr>
                <a:defRPr/>
              </a:pPr>
              <a:endParaRPr lang="ru-RU">
                <a:latin typeface="TT Positive Regular"/>
              </a:endParaRPr>
            </a:p>
          </p:txBody>
        </p:sp>
        <p:sp>
          <p:nvSpPr>
            <p:cNvPr id="821" name="Полилиния 188"/>
            <p:cNvSpPr/>
            <p:nvPr/>
          </p:nvSpPr>
          <p:spPr bwMode="auto">
            <a:xfrm>
              <a:off x="3737731" y="10197473"/>
              <a:ext cx="79893" cy="79893"/>
            </a:xfrm>
            <a:custGeom>
              <a:avLst/>
              <a:gdLst>
                <a:gd name="connsiteX0" fmla="*/ 79894 w 79893"/>
                <a:gd name="connsiteY0" fmla="*/ 39947 h 79893"/>
                <a:gd name="connsiteX1" fmla="*/ 39947 w 79893"/>
                <a:gd name="connsiteY1" fmla="*/ 79894 h 79893"/>
                <a:gd name="connsiteX2" fmla="*/ 0 w 79893"/>
                <a:gd name="connsiteY2" fmla="*/ 39947 h 79893"/>
                <a:gd name="connsiteX3" fmla="*/ 39947 w 79893"/>
                <a:gd name="connsiteY3" fmla="*/ 0 h 79893"/>
                <a:gd name="connsiteX4" fmla="*/ 79894 w 79893"/>
                <a:gd name="connsiteY4" fmla="*/ 39947 h 798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893" h="79893" extrusionOk="0">
                  <a:moveTo>
                    <a:pt x="79894" y="39947"/>
                  </a:moveTo>
                  <a:cubicBezTo>
                    <a:pt x="79894" y="62009"/>
                    <a:pt x="62009" y="79894"/>
                    <a:pt x="39947" y="79894"/>
                  </a:cubicBezTo>
                  <a:cubicBezTo>
                    <a:pt x="17885" y="79894"/>
                    <a:pt x="0" y="62009"/>
                    <a:pt x="0" y="39947"/>
                  </a:cubicBezTo>
                  <a:cubicBezTo>
                    <a:pt x="0" y="17885"/>
                    <a:pt x="17885" y="0"/>
                    <a:pt x="39947" y="0"/>
                  </a:cubicBezTo>
                  <a:cubicBezTo>
                    <a:pt x="62009" y="0"/>
                    <a:pt x="79894" y="17885"/>
                    <a:pt x="79894" y="39947"/>
                  </a:cubicBezTo>
                  <a:close/>
                </a:path>
              </a:pathLst>
            </a:custGeom>
            <a:grpFill/>
            <a:ln w="21024" cap="flat">
              <a:solidFill>
                <a:schemeClr val="bg1"/>
              </a:solidFill>
              <a:prstDash val="solid"/>
              <a:miter/>
            </a:ln>
          </p:spPr>
          <p:txBody>
            <a:bodyPr rtlCol="0" anchor="ctr"/>
            <a:lstStyle/>
            <a:p>
              <a:pPr>
                <a:defRPr/>
              </a:pPr>
              <a:endParaRPr lang="ru-RU">
                <a:latin typeface="TT Positive Regular"/>
              </a:endParaRPr>
            </a:p>
          </p:txBody>
        </p:sp>
        <p:sp>
          <p:nvSpPr>
            <p:cNvPr id="822" name="Полилиния 189"/>
            <p:cNvSpPr/>
            <p:nvPr/>
          </p:nvSpPr>
          <p:spPr bwMode="auto">
            <a:xfrm>
              <a:off x="3777678" y="10277367"/>
              <a:ext cx="10512" cy="53613"/>
            </a:xfrm>
            <a:custGeom>
              <a:avLst/>
              <a:gdLst>
                <a:gd name="connsiteX0" fmla="*/ 0 w 10512"/>
                <a:gd name="connsiteY0" fmla="*/ 53613 h 53613"/>
                <a:gd name="connsiteX1" fmla="*/ 0 w 10512"/>
                <a:gd name="connsiteY1" fmla="*/ 0 h 53613"/>
              </a:gdLst>
              <a:ahLst/>
              <a:cxnLst>
                <a:cxn ang="0">
                  <a:pos x="connsiteX0" y="connsiteY0"/>
                </a:cxn>
                <a:cxn ang="0">
                  <a:pos x="connsiteX1" y="connsiteY1"/>
                </a:cxn>
              </a:cxnLst>
              <a:rect l="l" t="t" r="r" b="b"/>
              <a:pathLst>
                <a:path w="10512" h="53613" extrusionOk="0">
                  <a:moveTo>
                    <a:pt x="0" y="53613"/>
                  </a:moveTo>
                  <a:lnTo>
                    <a:pt x="0"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823" name="Полилиния 190"/>
            <p:cNvSpPr/>
            <p:nvPr/>
          </p:nvSpPr>
          <p:spPr bwMode="auto">
            <a:xfrm>
              <a:off x="3777678" y="10143860"/>
              <a:ext cx="10512" cy="53612"/>
            </a:xfrm>
            <a:custGeom>
              <a:avLst/>
              <a:gdLst>
                <a:gd name="connsiteX0" fmla="*/ 0 w 10512"/>
                <a:gd name="connsiteY0" fmla="*/ 53613 h 53612"/>
                <a:gd name="connsiteX1" fmla="*/ 0 w 10512"/>
                <a:gd name="connsiteY1" fmla="*/ 0 h 53612"/>
              </a:gdLst>
              <a:ahLst/>
              <a:cxnLst>
                <a:cxn ang="0">
                  <a:pos x="connsiteX0" y="connsiteY0"/>
                </a:cxn>
                <a:cxn ang="0">
                  <a:pos x="connsiteX1" y="connsiteY1"/>
                </a:cxn>
              </a:cxnLst>
              <a:rect l="l" t="t" r="r" b="b"/>
              <a:pathLst>
                <a:path w="10512" h="53612" extrusionOk="0">
                  <a:moveTo>
                    <a:pt x="0" y="53613"/>
                  </a:moveTo>
                  <a:lnTo>
                    <a:pt x="0"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824" name="Полилиния 191"/>
            <p:cNvSpPr/>
            <p:nvPr/>
          </p:nvSpPr>
          <p:spPr bwMode="auto">
            <a:xfrm>
              <a:off x="3695681" y="10258444"/>
              <a:ext cx="46254" cy="26280"/>
            </a:xfrm>
            <a:custGeom>
              <a:avLst/>
              <a:gdLst>
                <a:gd name="connsiteX0" fmla="*/ 0 w 46254"/>
                <a:gd name="connsiteY0" fmla="*/ 26281 h 26280"/>
                <a:gd name="connsiteX1" fmla="*/ 46255 w 46254"/>
                <a:gd name="connsiteY1" fmla="*/ 0 h 26280"/>
              </a:gdLst>
              <a:ahLst/>
              <a:cxnLst>
                <a:cxn ang="0">
                  <a:pos x="connsiteX0" y="connsiteY0"/>
                </a:cxn>
                <a:cxn ang="0">
                  <a:pos x="connsiteX1" y="connsiteY1"/>
                </a:cxn>
              </a:cxnLst>
              <a:rect l="l" t="t" r="r" b="b"/>
              <a:pathLst>
                <a:path w="46254" h="26280" extrusionOk="0">
                  <a:moveTo>
                    <a:pt x="0" y="26281"/>
                  </a:moveTo>
                  <a:lnTo>
                    <a:pt x="46255"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825" name="Полилиния 192"/>
            <p:cNvSpPr/>
            <p:nvPr/>
          </p:nvSpPr>
          <p:spPr bwMode="auto">
            <a:xfrm>
              <a:off x="3812368" y="10191165"/>
              <a:ext cx="46254" cy="26280"/>
            </a:xfrm>
            <a:custGeom>
              <a:avLst/>
              <a:gdLst>
                <a:gd name="connsiteX0" fmla="*/ 0 w 46254"/>
                <a:gd name="connsiteY0" fmla="*/ 26281 h 26280"/>
                <a:gd name="connsiteX1" fmla="*/ 46254 w 46254"/>
                <a:gd name="connsiteY1" fmla="*/ 0 h 26280"/>
              </a:gdLst>
              <a:ahLst/>
              <a:cxnLst>
                <a:cxn ang="0">
                  <a:pos x="connsiteX0" y="connsiteY0"/>
                </a:cxn>
                <a:cxn ang="0">
                  <a:pos x="connsiteX1" y="connsiteY1"/>
                </a:cxn>
              </a:cxnLst>
              <a:rect l="l" t="t" r="r" b="b"/>
              <a:pathLst>
                <a:path w="46254" h="26280" extrusionOk="0">
                  <a:moveTo>
                    <a:pt x="0" y="26281"/>
                  </a:moveTo>
                  <a:lnTo>
                    <a:pt x="46254"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826" name="Полилиния 193"/>
            <p:cNvSpPr/>
            <p:nvPr/>
          </p:nvSpPr>
          <p:spPr bwMode="auto">
            <a:xfrm>
              <a:off x="3695681" y="10191165"/>
              <a:ext cx="46254" cy="26280"/>
            </a:xfrm>
            <a:custGeom>
              <a:avLst/>
              <a:gdLst>
                <a:gd name="connsiteX0" fmla="*/ 0 w 46254"/>
                <a:gd name="connsiteY0" fmla="*/ 0 h 26280"/>
                <a:gd name="connsiteX1" fmla="*/ 46255 w 46254"/>
                <a:gd name="connsiteY1" fmla="*/ 26281 h 26280"/>
              </a:gdLst>
              <a:ahLst/>
              <a:cxnLst>
                <a:cxn ang="0">
                  <a:pos x="connsiteX0" y="connsiteY0"/>
                </a:cxn>
                <a:cxn ang="0">
                  <a:pos x="connsiteX1" y="connsiteY1"/>
                </a:cxn>
              </a:cxnLst>
              <a:rect l="l" t="t" r="r" b="b"/>
              <a:pathLst>
                <a:path w="46254" h="26280" extrusionOk="0">
                  <a:moveTo>
                    <a:pt x="0" y="0"/>
                  </a:moveTo>
                  <a:lnTo>
                    <a:pt x="46255" y="26281"/>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827" name="Полилиния 194"/>
            <p:cNvSpPr/>
            <p:nvPr/>
          </p:nvSpPr>
          <p:spPr bwMode="auto">
            <a:xfrm>
              <a:off x="3812368" y="10257393"/>
              <a:ext cx="46254" cy="26280"/>
            </a:xfrm>
            <a:custGeom>
              <a:avLst/>
              <a:gdLst>
                <a:gd name="connsiteX0" fmla="*/ 0 w 46254"/>
                <a:gd name="connsiteY0" fmla="*/ 0 h 26280"/>
                <a:gd name="connsiteX1" fmla="*/ 46254 w 46254"/>
                <a:gd name="connsiteY1" fmla="*/ 26281 h 26280"/>
              </a:gdLst>
              <a:ahLst/>
              <a:cxnLst>
                <a:cxn ang="0">
                  <a:pos x="connsiteX0" y="connsiteY0"/>
                </a:cxn>
                <a:cxn ang="0">
                  <a:pos x="connsiteX1" y="connsiteY1"/>
                </a:cxn>
              </a:cxnLst>
              <a:rect l="l" t="t" r="r" b="b"/>
              <a:pathLst>
                <a:path w="46254" h="26280" extrusionOk="0">
                  <a:moveTo>
                    <a:pt x="0" y="0"/>
                  </a:moveTo>
                  <a:lnTo>
                    <a:pt x="46254" y="26281"/>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grpSp>
      <p:grpSp>
        <p:nvGrpSpPr>
          <p:cNvPr id="828" name="Рисунок 631"/>
          <p:cNvGrpSpPr/>
          <p:nvPr/>
        </p:nvGrpSpPr>
        <p:grpSpPr bwMode="auto">
          <a:xfrm>
            <a:off x="1853097" y="5138849"/>
            <a:ext cx="285123" cy="263878"/>
            <a:chOff x="3361389" y="8707873"/>
            <a:chExt cx="536129" cy="496183"/>
          </a:xfrm>
          <a:noFill/>
        </p:grpSpPr>
        <p:sp>
          <p:nvSpPr>
            <p:cNvPr id="829" name="Полилиния 196"/>
            <p:cNvSpPr/>
            <p:nvPr/>
          </p:nvSpPr>
          <p:spPr bwMode="auto">
            <a:xfrm>
              <a:off x="3361389" y="9029551"/>
              <a:ext cx="536129" cy="174504"/>
            </a:xfrm>
            <a:custGeom>
              <a:avLst/>
              <a:gdLst>
                <a:gd name="connsiteX0" fmla="*/ 536130 w 536129"/>
                <a:gd name="connsiteY0" fmla="*/ 0 h 174504"/>
                <a:gd name="connsiteX1" fmla="*/ 0 w 536129"/>
                <a:gd name="connsiteY1" fmla="*/ 0 h 174504"/>
                <a:gd name="connsiteX2" fmla="*/ 0 w 536129"/>
                <a:gd name="connsiteY2" fmla="*/ 174505 h 174504"/>
                <a:gd name="connsiteX3" fmla="*/ 536130 w 536129"/>
                <a:gd name="connsiteY3" fmla="*/ 174505 h 174504"/>
                <a:gd name="connsiteX4" fmla="*/ 536130 w 536129"/>
                <a:gd name="connsiteY4" fmla="*/ 0 h 1745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6129" h="174504" extrusionOk="0">
                  <a:moveTo>
                    <a:pt x="536130" y="0"/>
                  </a:moveTo>
                  <a:lnTo>
                    <a:pt x="0" y="0"/>
                  </a:lnTo>
                  <a:lnTo>
                    <a:pt x="0" y="174505"/>
                  </a:lnTo>
                  <a:lnTo>
                    <a:pt x="536130" y="174505"/>
                  </a:lnTo>
                  <a:lnTo>
                    <a:pt x="536130" y="0"/>
                  </a:lnTo>
                  <a:close/>
                </a:path>
              </a:pathLst>
            </a:custGeom>
            <a:grpFill/>
            <a:ln w="21024" cap="flat">
              <a:solidFill>
                <a:schemeClr val="bg1"/>
              </a:solidFill>
              <a:prstDash val="solid"/>
              <a:round/>
            </a:ln>
          </p:spPr>
          <p:txBody>
            <a:bodyPr rtlCol="0" anchor="ctr"/>
            <a:lstStyle/>
            <a:p>
              <a:pPr>
                <a:defRPr/>
              </a:pPr>
              <a:endParaRPr lang="ru-RU">
                <a:latin typeface="TT Positive Regular"/>
              </a:endParaRPr>
            </a:p>
          </p:txBody>
        </p:sp>
        <p:sp>
          <p:nvSpPr>
            <p:cNvPr id="830" name="Полилиния 197"/>
            <p:cNvSpPr/>
            <p:nvPr/>
          </p:nvSpPr>
          <p:spPr bwMode="auto">
            <a:xfrm>
              <a:off x="3750346" y="9082113"/>
              <a:ext cx="67278" cy="67278"/>
            </a:xfrm>
            <a:custGeom>
              <a:avLst/>
              <a:gdLst>
                <a:gd name="connsiteX0" fmla="*/ 33640 w 67278"/>
                <a:gd name="connsiteY0" fmla="*/ 67279 h 67278"/>
                <a:gd name="connsiteX1" fmla="*/ 67279 w 67278"/>
                <a:gd name="connsiteY1" fmla="*/ 33639 h 67278"/>
                <a:gd name="connsiteX2" fmla="*/ 33640 w 67278"/>
                <a:gd name="connsiteY2" fmla="*/ 0 h 67278"/>
                <a:gd name="connsiteX3" fmla="*/ 0 w 67278"/>
                <a:gd name="connsiteY3" fmla="*/ 33639 h 67278"/>
                <a:gd name="connsiteX4" fmla="*/ 33640 w 67278"/>
                <a:gd name="connsiteY4" fmla="*/ 67279 h 672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278" h="67278" extrusionOk="0">
                  <a:moveTo>
                    <a:pt x="33640" y="67279"/>
                  </a:moveTo>
                  <a:cubicBezTo>
                    <a:pt x="52562" y="67279"/>
                    <a:pt x="67279" y="52562"/>
                    <a:pt x="67279" y="33639"/>
                  </a:cubicBezTo>
                  <a:cubicBezTo>
                    <a:pt x="67279" y="14717"/>
                    <a:pt x="52562" y="0"/>
                    <a:pt x="33640" y="0"/>
                  </a:cubicBezTo>
                  <a:cubicBezTo>
                    <a:pt x="14717" y="0"/>
                    <a:pt x="0" y="14717"/>
                    <a:pt x="0" y="33639"/>
                  </a:cubicBezTo>
                  <a:cubicBezTo>
                    <a:pt x="0" y="52562"/>
                    <a:pt x="14717" y="67279"/>
                    <a:pt x="33640" y="67279"/>
                  </a:cubicBezTo>
                  <a:close/>
                </a:path>
              </a:pathLst>
            </a:custGeom>
            <a:grpFill/>
            <a:ln w="10512" cap="flat">
              <a:solidFill>
                <a:schemeClr val="bg1"/>
              </a:solidFill>
              <a:prstDash val="solid"/>
              <a:miter/>
            </a:ln>
          </p:spPr>
          <p:txBody>
            <a:bodyPr rtlCol="0" anchor="ctr"/>
            <a:lstStyle/>
            <a:p>
              <a:pPr>
                <a:defRPr/>
              </a:pPr>
              <a:endParaRPr lang="ru-RU">
                <a:latin typeface="TT Positive Regular"/>
              </a:endParaRPr>
            </a:p>
          </p:txBody>
        </p:sp>
        <p:sp>
          <p:nvSpPr>
            <p:cNvPr id="831" name="Полилиния 198"/>
            <p:cNvSpPr/>
            <p:nvPr/>
          </p:nvSpPr>
          <p:spPr bwMode="auto">
            <a:xfrm>
              <a:off x="3362440" y="8707873"/>
              <a:ext cx="535078" cy="321678"/>
            </a:xfrm>
            <a:custGeom>
              <a:avLst/>
              <a:gdLst>
                <a:gd name="connsiteX0" fmla="*/ 0 w 535078"/>
                <a:gd name="connsiteY0" fmla="*/ 321678 h 321678"/>
                <a:gd name="connsiteX1" fmla="*/ 67279 w 535078"/>
                <a:gd name="connsiteY1" fmla="*/ 0 h 321678"/>
                <a:gd name="connsiteX2" fmla="*/ 468851 w 535078"/>
                <a:gd name="connsiteY2" fmla="*/ 0 h 321678"/>
                <a:gd name="connsiteX3" fmla="*/ 535079 w 535078"/>
                <a:gd name="connsiteY3" fmla="*/ 321678 h 321678"/>
              </a:gdLst>
              <a:ahLst/>
              <a:cxnLst>
                <a:cxn ang="0">
                  <a:pos x="connsiteX0" y="connsiteY0"/>
                </a:cxn>
                <a:cxn ang="0">
                  <a:pos x="connsiteX1" y="connsiteY1"/>
                </a:cxn>
                <a:cxn ang="0">
                  <a:pos x="connsiteX2" y="connsiteY2"/>
                </a:cxn>
                <a:cxn ang="0">
                  <a:pos x="connsiteX3" y="connsiteY3"/>
                </a:cxn>
              </a:cxnLst>
              <a:rect l="l" t="t" r="r" b="b"/>
              <a:pathLst>
                <a:path w="535078" h="321678" extrusionOk="0">
                  <a:moveTo>
                    <a:pt x="0" y="321678"/>
                  </a:moveTo>
                  <a:lnTo>
                    <a:pt x="67279" y="0"/>
                  </a:lnTo>
                  <a:lnTo>
                    <a:pt x="468851" y="0"/>
                  </a:lnTo>
                  <a:lnTo>
                    <a:pt x="535079" y="321678"/>
                  </a:lnTo>
                </a:path>
              </a:pathLst>
            </a:custGeom>
            <a:grpFill/>
            <a:ln w="21024" cap="flat">
              <a:solidFill>
                <a:schemeClr val="bg1"/>
              </a:solidFill>
              <a:prstDash val="solid"/>
              <a:round/>
            </a:ln>
          </p:spPr>
          <p:txBody>
            <a:bodyPr rtlCol="0" anchor="ctr"/>
            <a:lstStyle/>
            <a:p>
              <a:pPr>
                <a:defRPr/>
              </a:pPr>
              <a:endParaRPr lang="ru-RU">
                <a:latin typeface="TT Positive Regular"/>
              </a:endParaRPr>
            </a:p>
          </p:txBody>
        </p:sp>
        <p:sp>
          <p:nvSpPr>
            <p:cNvPr id="832" name="Полилиния 199"/>
            <p:cNvSpPr/>
            <p:nvPr/>
          </p:nvSpPr>
          <p:spPr bwMode="auto">
            <a:xfrm>
              <a:off x="3442334" y="9116803"/>
              <a:ext cx="228117" cy="10512"/>
            </a:xfrm>
            <a:custGeom>
              <a:avLst/>
              <a:gdLst>
                <a:gd name="connsiteX0" fmla="*/ 0 w 228117"/>
                <a:gd name="connsiteY0" fmla="*/ 0 h 10512"/>
                <a:gd name="connsiteX1" fmla="*/ 228118 w 228117"/>
                <a:gd name="connsiteY1" fmla="*/ 0 h 10512"/>
              </a:gdLst>
              <a:ahLst/>
              <a:cxnLst>
                <a:cxn ang="0">
                  <a:pos x="connsiteX0" y="connsiteY0"/>
                </a:cxn>
                <a:cxn ang="0">
                  <a:pos x="connsiteX1" y="connsiteY1"/>
                </a:cxn>
              </a:cxnLst>
              <a:rect l="l" t="t" r="r" b="b"/>
              <a:pathLst>
                <a:path w="228117" h="10512" extrusionOk="0">
                  <a:moveTo>
                    <a:pt x="0" y="0"/>
                  </a:moveTo>
                  <a:lnTo>
                    <a:pt x="228118" y="0"/>
                  </a:lnTo>
                </a:path>
              </a:pathLst>
            </a:custGeom>
            <a:grpFill/>
            <a:ln w="21024" cap="rnd">
              <a:solidFill>
                <a:schemeClr val="bg1"/>
              </a:solidFill>
              <a:prstDash val="solid"/>
              <a:miter/>
            </a:ln>
          </p:spPr>
          <p:txBody>
            <a:bodyPr rtlCol="0" anchor="ctr"/>
            <a:lstStyle/>
            <a:p>
              <a:pPr>
                <a:defRPr/>
              </a:pPr>
              <a:endParaRPr lang="ru-RU">
                <a:latin typeface="TT Positive Regular"/>
              </a:endParaRPr>
            </a:p>
          </p:txBody>
        </p:sp>
      </p:grpSp>
      <p:grpSp>
        <p:nvGrpSpPr>
          <p:cNvPr id="833" name="Рисунок 631"/>
          <p:cNvGrpSpPr/>
          <p:nvPr/>
        </p:nvGrpSpPr>
        <p:grpSpPr bwMode="auto">
          <a:xfrm>
            <a:off x="1853097" y="4381876"/>
            <a:ext cx="285123" cy="285123"/>
            <a:chOff x="3361389" y="7284501"/>
            <a:chExt cx="536129" cy="536129"/>
          </a:xfrm>
          <a:noFill/>
        </p:grpSpPr>
        <p:sp>
          <p:nvSpPr>
            <p:cNvPr id="834" name="Полилиния 201"/>
            <p:cNvSpPr/>
            <p:nvPr/>
          </p:nvSpPr>
          <p:spPr bwMode="auto">
            <a:xfrm>
              <a:off x="3361389" y="7284501"/>
              <a:ext cx="536129" cy="214451"/>
            </a:xfrm>
            <a:custGeom>
              <a:avLst/>
              <a:gdLst>
                <a:gd name="connsiteX0" fmla="*/ 536130 w 536129"/>
                <a:gd name="connsiteY0" fmla="*/ 0 h 214451"/>
                <a:gd name="connsiteX1" fmla="*/ 0 w 536129"/>
                <a:gd name="connsiteY1" fmla="*/ 0 h 214451"/>
                <a:gd name="connsiteX2" fmla="*/ 0 w 536129"/>
                <a:gd name="connsiteY2" fmla="*/ 214452 h 214451"/>
                <a:gd name="connsiteX3" fmla="*/ 536130 w 536129"/>
                <a:gd name="connsiteY3" fmla="*/ 214452 h 214451"/>
                <a:gd name="connsiteX4" fmla="*/ 536130 w 536129"/>
                <a:gd name="connsiteY4" fmla="*/ 0 h 2144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6129" h="214451" extrusionOk="0">
                  <a:moveTo>
                    <a:pt x="536130" y="0"/>
                  </a:moveTo>
                  <a:lnTo>
                    <a:pt x="0" y="0"/>
                  </a:lnTo>
                  <a:lnTo>
                    <a:pt x="0" y="214452"/>
                  </a:lnTo>
                  <a:lnTo>
                    <a:pt x="536130" y="214452"/>
                  </a:lnTo>
                  <a:lnTo>
                    <a:pt x="536130" y="0"/>
                  </a:lnTo>
                  <a:close/>
                </a:path>
              </a:pathLst>
            </a:custGeom>
            <a:grpFill/>
            <a:ln w="21024" cap="flat">
              <a:solidFill>
                <a:schemeClr val="bg1"/>
              </a:solidFill>
              <a:prstDash val="solid"/>
              <a:round/>
            </a:ln>
          </p:spPr>
          <p:txBody>
            <a:bodyPr rtlCol="0" anchor="ctr"/>
            <a:lstStyle/>
            <a:p>
              <a:pPr>
                <a:defRPr/>
              </a:pPr>
              <a:endParaRPr lang="ru-RU">
                <a:latin typeface="TT Positive Regular"/>
              </a:endParaRPr>
            </a:p>
          </p:txBody>
        </p:sp>
        <p:sp>
          <p:nvSpPr>
            <p:cNvPr id="835" name="Полилиния 202"/>
            <p:cNvSpPr/>
            <p:nvPr/>
          </p:nvSpPr>
          <p:spPr bwMode="auto">
            <a:xfrm>
              <a:off x="3361389" y="7606179"/>
              <a:ext cx="536129" cy="214452"/>
            </a:xfrm>
            <a:custGeom>
              <a:avLst/>
              <a:gdLst>
                <a:gd name="connsiteX0" fmla="*/ 536130 w 536129"/>
                <a:gd name="connsiteY0" fmla="*/ 0 h 214452"/>
                <a:gd name="connsiteX1" fmla="*/ 0 w 536129"/>
                <a:gd name="connsiteY1" fmla="*/ 0 h 214452"/>
                <a:gd name="connsiteX2" fmla="*/ 0 w 536129"/>
                <a:gd name="connsiteY2" fmla="*/ 214452 h 214452"/>
                <a:gd name="connsiteX3" fmla="*/ 536130 w 536129"/>
                <a:gd name="connsiteY3" fmla="*/ 214452 h 214452"/>
                <a:gd name="connsiteX4" fmla="*/ 536130 w 536129"/>
                <a:gd name="connsiteY4" fmla="*/ 0 h 2144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6129" h="214452" extrusionOk="0">
                  <a:moveTo>
                    <a:pt x="536130" y="0"/>
                  </a:moveTo>
                  <a:lnTo>
                    <a:pt x="0" y="0"/>
                  </a:lnTo>
                  <a:lnTo>
                    <a:pt x="0" y="214452"/>
                  </a:lnTo>
                  <a:lnTo>
                    <a:pt x="536130" y="214452"/>
                  </a:lnTo>
                  <a:lnTo>
                    <a:pt x="536130" y="0"/>
                  </a:lnTo>
                  <a:close/>
                </a:path>
              </a:pathLst>
            </a:custGeom>
            <a:grpFill/>
            <a:ln w="21024" cap="flat">
              <a:solidFill>
                <a:schemeClr val="bg1"/>
              </a:solidFill>
              <a:prstDash val="solid"/>
              <a:round/>
            </a:ln>
          </p:spPr>
          <p:txBody>
            <a:bodyPr rtlCol="0" anchor="ctr"/>
            <a:lstStyle/>
            <a:p>
              <a:pPr>
                <a:defRPr/>
              </a:pPr>
              <a:endParaRPr lang="ru-RU">
                <a:latin typeface="TT Positive Regular"/>
              </a:endParaRPr>
            </a:p>
          </p:txBody>
        </p:sp>
        <p:sp>
          <p:nvSpPr>
            <p:cNvPr id="836" name="Полилиния 203"/>
            <p:cNvSpPr/>
            <p:nvPr/>
          </p:nvSpPr>
          <p:spPr bwMode="auto">
            <a:xfrm>
              <a:off x="3442334" y="7365446"/>
              <a:ext cx="53612" cy="53613"/>
            </a:xfrm>
            <a:custGeom>
              <a:avLst/>
              <a:gdLst>
                <a:gd name="connsiteX0" fmla="*/ 39947 w 53612"/>
                <a:gd name="connsiteY0" fmla="*/ 0 h 53613"/>
                <a:gd name="connsiteX1" fmla="*/ 13666 w 53612"/>
                <a:gd name="connsiteY1" fmla="*/ 0 h 53613"/>
                <a:gd name="connsiteX2" fmla="*/ 0 w 53612"/>
                <a:gd name="connsiteY2" fmla="*/ 13667 h 53613"/>
                <a:gd name="connsiteX3" fmla="*/ 0 w 53612"/>
                <a:gd name="connsiteY3" fmla="*/ 39947 h 53613"/>
                <a:gd name="connsiteX4" fmla="*/ 13666 w 53612"/>
                <a:gd name="connsiteY4" fmla="*/ 53613 h 53613"/>
                <a:gd name="connsiteX5" fmla="*/ 39947 w 53612"/>
                <a:gd name="connsiteY5" fmla="*/ 53613 h 53613"/>
                <a:gd name="connsiteX6" fmla="*/ 53613 w 53612"/>
                <a:gd name="connsiteY6" fmla="*/ 39947 h 53613"/>
                <a:gd name="connsiteX7" fmla="*/ 53613 w 53612"/>
                <a:gd name="connsiteY7" fmla="*/ 13667 h 53613"/>
                <a:gd name="connsiteX8" fmla="*/ 39947 w 53612"/>
                <a:gd name="connsiteY8" fmla="*/ 0 h 53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612" h="53613" extrusionOk="0">
                  <a:moveTo>
                    <a:pt x="39947" y="0"/>
                  </a:moveTo>
                  <a:lnTo>
                    <a:pt x="13666" y="0"/>
                  </a:lnTo>
                  <a:cubicBezTo>
                    <a:pt x="6307" y="0"/>
                    <a:pt x="0" y="6308"/>
                    <a:pt x="0" y="13667"/>
                  </a:cubicBezTo>
                  <a:lnTo>
                    <a:pt x="0" y="39947"/>
                  </a:lnTo>
                  <a:cubicBezTo>
                    <a:pt x="0" y="47306"/>
                    <a:pt x="6307" y="53613"/>
                    <a:pt x="13666" y="53613"/>
                  </a:cubicBezTo>
                  <a:lnTo>
                    <a:pt x="39947" y="53613"/>
                  </a:lnTo>
                  <a:cubicBezTo>
                    <a:pt x="47306" y="53613"/>
                    <a:pt x="53613" y="47306"/>
                    <a:pt x="53613" y="39947"/>
                  </a:cubicBezTo>
                  <a:lnTo>
                    <a:pt x="53613" y="13667"/>
                  </a:lnTo>
                  <a:cubicBezTo>
                    <a:pt x="53613" y="6308"/>
                    <a:pt x="47306" y="0"/>
                    <a:pt x="39947" y="0"/>
                  </a:cubicBezTo>
                  <a:close/>
                </a:path>
              </a:pathLst>
            </a:custGeom>
            <a:grpFill/>
            <a:ln w="10512" cap="flat">
              <a:solidFill>
                <a:schemeClr val="bg1"/>
              </a:solidFill>
              <a:prstDash val="solid"/>
              <a:miter/>
            </a:ln>
          </p:spPr>
          <p:txBody>
            <a:bodyPr rtlCol="0" anchor="ctr"/>
            <a:lstStyle/>
            <a:p>
              <a:pPr>
                <a:defRPr/>
              </a:pPr>
              <a:endParaRPr lang="ru-RU">
                <a:latin typeface="TT Positive Regular"/>
              </a:endParaRPr>
            </a:p>
          </p:txBody>
        </p:sp>
        <p:sp>
          <p:nvSpPr>
            <p:cNvPr id="837" name="Полилиния 204"/>
            <p:cNvSpPr/>
            <p:nvPr/>
          </p:nvSpPr>
          <p:spPr bwMode="auto">
            <a:xfrm>
              <a:off x="3442334" y="7687124"/>
              <a:ext cx="53612" cy="53612"/>
            </a:xfrm>
            <a:custGeom>
              <a:avLst/>
              <a:gdLst>
                <a:gd name="connsiteX0" fmla="*/ 39947 w 53612"/>
                <a:gd name="connsiteY0" fmla="*/ 0 h 53612"/>
                <a:gd name="connsiteX1" fmla="*/ 13666 w 53612"/>
                <a:gd name="connsiteY1" fmla="*/ 0 h 53612"/>
                <a:gd name="connsiteX2" fmla="*/ 0 w 53612"/>
                <a:gd name="connsiteY2" fmla="*/ 13666 h 53612"/>
                <a:gd name="connsiteX3" fmla="*/ 0 w 53612"/>
                <a:gd name="connsiteY3" fmla="*/ 39947 h 53612"/>
                <a:gd name="connsiteX4" fmla="*/ 13666 w 53612"/>
                <a:gd name="connsiteY4" fmla="*/ 53613 h 53612"/>
                <a:gd name="connsiteX5" fmla="*/ 39947 w 53612"/>
                <a:gd name="connsiteY5" fmla="*/ 53613 h 53612"/>
                <a:gd name="connsiteX6" fmla="*/ 53613 w 53612"/>
                <a:gd name="connsiteY6" fmla="*/ 39947 h 53612"/>
                <a:gd name="connsiteX7" fmla="*/ 53613 w 53612"/>
                <a:gd name="connsiteY7" fmla="*/ 13666 h 53612"/>
                <a:gd name="connsiteX8" fmla="*/ 39947 w 53612"/>
                <a:gd name="connsiteY8" fmla="*/ 0 h 53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612" h="53612" extrusionOk="0">
                  <a:moveTo>
                    <a:pt x="39947" y="0"/>
                  </a:moveTo>
                  <a:lnTo>
                    <a:pt x="13666" y="0"/>
                  </a:lnTo>
                  <a:cubicBezTo>
                    <a:pt x="6307" y="0"/>
                    <a:pt x="0" y="6307"/>
                    <a:pt x="0" y="13666"/>
                  </a:cubicBezTo>
                  <a:lnTo>
                    <a:pt x="0" y="39947"/>
                  </a:lnTo>
                  <a:cubicBezTo>
                    <a:pt x="0" y="47306"/>
                    <a:pt x="6307" y="53613"/>
                    <a:pt x="13666" y="53613"/>
                  </a:cubicBezTo>
                  <a:lnTo>
                    <a:pt x="39947" y="53613"/>
                  </a:lnTo>
                  <a:cubicBezTo>
                    <a:pt x="47306" y="53613"/>
                    <a:pt x="53613" y="47306"/>
                    <a:pt x="53613" y="39947"/>
                  </a:cubicBezTo>
                  <a:lnTo>
                    <a:pt x="53613" y="13666"/>
                  </a:lnTo>
                  <a:cubicBezTo>
                    <a:pt x="53613" y="6307"/>
                    <a:pt x="47306" y="0"/>
                    <a:pt x="39947" y="0"/>
                  </a:cubicBezTo>
                  <a:close/>
                </a:path>
              </a:pathLst>
            </a:custGeom>
            <a:grpFill/>
            <a:ln w="10512" cap="flat">
              <a:solidFill>
                <a:schemeClr val="bg1"/>
              </a:solidFill>
              <a:prstDash val="solid"/>
              <a:miter/>
            </a:ln>
          </p:spPr>
          <p:txBody>
            <a:bodyPr rtlCol="0" anchor="ctr"/>
            <a:lstStyle/>
            <a:p>
              <a:pPr>
                <a:defRPr/>
              </a:pPr>
              <a:endParaRPr lang="ru-RU">
                <a:latin typeface="TT Positive Regular"/>
              </a:endParaRPr>
            </a:p>
          </p:txBody>
        </p:sp>
        <p:sp>
          <p:nvSpPr>
            <p:cNvPr id="838" name="Полилиния 205"/>
            <p:cNvSpPr/>
            <p:nvPr/>
          </p:nvSpPr>
          <p:spPr bwMode="auto">
            <a:xfrm>
              <a:off x="3549560" y="7365446"/>
              <a:ext cx="53613" cy="53613"/>
            </a:xfrm>
            <a:custGeom>
              <a:avLst/>
              <a:gdLst>
                <a:gd name="connsiteX0" fmla="*/ 39947 w 53613"/>
                <a:gd name="connsiteY0" fmla="*/ 0 h 53613"/>
                <a:gd name="connsiteX1" fmla="*/ 13666 w 53613"/>
                <a:gd name="connsiteY1" fmla="*/ 0 h 53613"/>
                <a:gd name="connsiteX2" fmla="*/ 0 w 53613"/>
                <a:gd name="connsiteY2" fmla="*/ 13667 h 53613"/>
                <a:gd name="connsiteX3" fmla="*/ 0 w 53613"/>
                <a:gd name="connsiteY3" fmla="*/ 39947 h 53613"/>
                <a:gd name="connsiteX4" fmla="*/ 13666 w 53613"/>
                <a:gd name="connsiteY4" fmla="*/ 53613 h 53613"/>
                <a:gd name="connsiteX5" fmla="*/ 39947 w 53613"/>
                <a:gd name="connsiteY5" fmla="*/ 53613 h 53613"/>
                <a:gd name="connsiteX6" fmla="*/ 53613 w 53613"/>
                <a:gd name="connsiteY6" fmla="*/ 39947 h 53613"/>
                <a:gd name="connsiteX7" fmla="*/ 53613 w 53613"/>
                <a:gd name="connsiteY7" fmla="*/ 13667 h 53613"/>
                <a:gd name="connsiteX8" fmla="*/ 39947 w 53613"/>
                <a:gd name="connsiteY8" fmla="*/ 0 h 53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613" h="53613" extrusionOk="0">
                  <a:moveTo>
                    <a:pt x="39947" y="0"/>
                  </a:moveTo>
                  <a:lnTo>
                    <a:pt x="13666" y="0"/>
                  </a:lnTo>
                  <a:cubicBezTo>
                    <a:pt x="6307" y="0"/>
                    <a:pt x="0" y="6308"/>
                    <a:pt x="0" y="13667"/>
                  </a:cubicBezTo>
                  <a:lnTo>
                    <a:pt x="0" y="39947"/>
                  </a:lnTo>
                  <a:cubicBezTo>
                    <a:pt x="0" y="47306"/>
                    <a:pt x="6307" y="53613"/>
                    <a:pt x="13666" y="53613"/>
                  </a:cubicBezTo>
                  <a:lnTo>
                    <a:pt x="39947" y="53613"/>
                  </a:lnTo>
                  <a:cubicBezTo>
                    <a:pt x="47306" y="53613"/>
                    <a:pt x="53613" y="47306"/>
                    <a:pt x="53613" y="39947"/>
                  </a:cubicBezTo>
                  <a:lnTo>
                    <a:pt x="53613" y="13667"/>
                  </a:lnTo>
                  <a:cubicBezTo>
                    <a:pt x="53613" y="6308"/>
                    <a:pt x="47306" y="0"/>
                    <a:pt x="39947" y="0"/>
                  </a:cubicBezTo>
                  <a:close/>
                </a:path>
              </a:pathLst>
            </a:custGeom>
            <a:grpFill/>
            <a:ln w="10512" cap="flat">
              <a:solidFill>
                <a:schemeClr val="bg1"/>
              </a:solidFill>
              <a:prstDash val="solid"/>
              <a:miter/>
            </a:ln>
          </p:spPr>
          <p:txBody>
            <a:bodyPr rtlCol="0" anchor="ctr"/>
            <a:lstStyle/>
            <a:p>
              <a:pPr>
                <a:defRPr/>
              </a:pPr>
              <a:endParaRPr lang="ru-RU">
                <a:latin typeface="TT Positive Regular"/>
              </a:endParaRPr>
            </a:p>
          </p:txBody>
        </p:sp>
        <p:sp>
          <p:nvSpPr>
            <p:cNvPr id="839" name="Полилиния 206"/>
            <p:cNvSpPr/>
            <p:nvPr/>
          </p:nvSpPr>
          <p:spPr bwMode="auto">
            <a:xfrm>
              <a:off x="3549560" y="7687124"/>
              <a:ext cx="53613" cy="53612"/>
            </a:xfrm>
            <a:custGeom>
              <a:avLst/>
              <a:gdLst>
                <a:gd name="connsiteX0" fmla="*/ 39947 w 53613"/>
                <a:gd name="connsiteY0" fmla="*/ 0 h 53612"/>
                <a:gd name="connsiteX1" fmla="*/ 13666 w 53613"/>
                <a:gd name="connsiteY1" fmla="*/ 0 h 53612"/>
                <a:gd name="connsiteX2" fmla="*/ 0 w 53613"/>
                <a:gd name="connsiteY2" fmla="*/ 13666 h 53612"/>
                <a:gd name="connsiteX3" fmla="*/ 0 w 53613"/>
                <a:gd name="connsiteY3" fmla="*/ 39947 h 53612"/>
                <a:gd name="connsiteX4" fmla="*/ 13666 w 53613"/>
                <a:gd name="connsiteY4" fmla="*/ 53613 h 53612"/>
                <a:gd name="connsiteX5" fmla="*/ 39947 w 53613"/>
                <a:gd name="connsiteY5" fmla="*/ 53613 h 53612"/>
                <a:gd name="connsiteX6" fmla="*/ 53613 w 53613"/>
                <a:gd name="connsiteY6" fmla="*/ 39947 h 53612"/>
                <a:gd name="connsiteX7" fmla="*/ 53613 w 53613"/>
                <a:gd name="connsiteY7" fmla="*/ 13666 h 53612"/>
                <a:gd name="connsiteX8" fmla="*/ 39947 w 53613"/>
                <a:gd name="connsiteY8" fmla="*/ 0 h 53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613" h="53612" extrusionOk="0">
                  <a:moveTo>
                    <a:pt x="39947" y="0"/>
                  </a:moveTo>
                  <a:lnTo>
                    <a:pt x="13666" y="0"/>
                  </a:lnTo>
                  <a:cubicBezTo>
                    <a:pt x="6307" y="0"/>
                    <a:pt x="0" y="6307"/>
                    <a:pt x="0" y="13666"/>
                  </a:cubicBezTo>
                  <a:lnTo>
                    <a:pt x="0" y="39947"/>
                  </a:lnTo>
                  <a:cubicBezTo>
                    <a:pt x="0" y="47306"/>
                    <a:pt x="6307" y="53613"/>
                    <a:pt x="13666" y="53613"/>
                  </a:cubicBezTo>
                  <a:lnTo>
                    <a:pt x="39947" y="53613"/>
                  </a:lnTo>
                  <a:cubicBezTo>
                    <a:pt x="47306" y="53613"/>
                    <a:pt x="53613" y="47306"/>
                    <a:pt x="53613" y="39947"/>
                  </a:cubicBezTo>
                  <a:lnTo>
                    <a:pt x="53613" y="13666"/>
                  </a:lnTo>
                  <a:cubicBezTo>
                    <a:pt x="53613" y="6307"/>
                    <a:pt x="47306" y="0"/>
                    <a:pt x="39947" y="0"/>
                  </a:cubicBezTo>
                  <a:close/>
                </a:path>
              </a:pathLst>
            </a:custGeom>
            <a:grpFill/>
            <a:ln w="10512" cap="flat">
              <a:solidFill>
                <a:schemeClr val="bg1"/>
              </a:solidFill>
              <a:prstDash val="solid"/>
              <a:miter/>
            </a:ln>
          </p:spPr>
          <p:txBody>
            <a:bodyPr rtlCol="0" anchor="ctr"/>
            <a:lstStyle/>
            <a:p>
              <a:pPr>
                <a:defRPr/>
              </a:pPr>
              <a:endParaRPr lang="ru-RU">
                <a:latin typeface="TT Positive Regular"/>
              </a:endParaRPr>
            </a:p>
          </p:txBody>
        </p:sp>
      </p:grpSp>
      <p:grpSp>
        <p:nvGrpSpPr>
          <p:cNvPr id="840" name="Рисунок 631"/>
          <p:cNvGrpSpPr/>
          <p:nvPr/>
        </p:nvGrpSpPr>
        <p:grpSpPr bwMode="auto">
          <a:xfrm>
            <a:off x="1853657" y="3661242"/>
            <a:ext cx="284563" cy="234807"/>
            <a:chOff x="3362440" y="5929459"/>
            <a:chExt cx="535078" cy="441518"/>
          </a:xfrm>
          <a:noFill/>
        </p:grpSpPr>
        <p:sp>
          <p:nvSpPr>
            <p:cNvPr id="841" name="Полилиния 208"/>
            <p:cNvSpPr/>
            <p:nvPr/>
          </p:nvSpPr>
          <p:spPr bwMode="auto">
            <a:xfrm>
              <a:off x="3362440" y="5929459"/>
              <a:ext cx="535078" cy="320626"/>
            </a:xfrm>
            <a:custGeom>
              <a:avLst/>
              <a:gdLst>
                <a:gd name="connsiteX0" fmla="*/ 26281 w 535078"/>
                <a:gd name="connsiteY0" fmla="*/ 0 h 320626"/>
                <a:gd name="connsiteX1" fmla="*/ 508798 w 535078"/>
                <a:gd name="connsiteY1" fmla="*/ 0 h 320626"/>
                <a:gd name="connsiteX2" fmla="*/ 535079 w 535078"/>
                <a:gd name="connsiteY2" fmla="*/ 26281 h 320626"/>
                <a:gd name="connsiteX3" fmla="*/ 535079 w 535078"/>
                <a:gd name="connsiteY3" fmla="*/ 294346 h 320626"/>
                <a:gd name="connsiteX4" fmla="*/ 508798 w 535078"/>
                <a:gd name="connsiteY4" fmla="*/ 320627 h 320626"/>
                <a:gd name="connsiteX5" fmla="*/ 26281 w 535078"/>
                <a:gd name="connsiteY5" fmla="*/ 320627 h 320626"/>
                <a:gd name="connsiteX6" fmla="*/ 0 w 535078"/>
                <a:gd name="connsiteY6" fmla="*/ 294346 h 320626"/>
                <a:gd name="connsiteX7" fmla="*/ 0 w 535078"/>
                <a:gd name="connsiteY7" fmla="*/ 26281 h 320626"/>
                <a:gd name="connsiteX8" fmla="*/ 26281 w 535078"/>
                <a:gd name="connsiteY8" fmla="*/ 0 h 320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5078" h="320626" extrusionOk="0">
                  <a:moveTo>
                    <a:pt x="26281" y="0"/>
                  </a:moveTo>
                  <a:lnTo>
                    <a:pt x="508798" y="0"/>
                  </a:lnTo>
                  <a:cubicBezTo>
                    <a:pt x="523515" y="0"/>
                    <a:pt x="535079" y="11563"/>
                    <a:pt x="535079" y="26281"/>
                  </a:cubicBezTo>
                  <a:lnTo>
                    <a:pt x="535079" y="294346"/>
                  </a:lnTo>
                  <a:cubicBezTo>
                    <a:pt x="535079" y="309063"/>
                    <a:pt x="523515" y="320627"/>
                    <a:pt x="508798" y="320627"/>
                  </a:cubicBezTo>
                  <a:lnTo>
                    <a:pt x="26281" y="320627"/>
                  </a:lnTo>
                  <a:cubicBezTo>
                    <a:pt x="11564" y="320627"/>
                    <a:pt x="0" y="309063"/>
                    <a:pt x="0" y="294346"/>
                  </a:cubicBezTo>
                  <a:lnTo>
                    <a:pt x="0" y="26281"/>
                  </a:lnTo>
                  <a:cubicBezTo>
                    <a:pt x="0" y="11563"/>
                    <a:pt x="11564" y="0"/>
                    <a:pt x="26281" y="0"/>
                  </a:cubicBezTo>
                  <a:close/>
                </a:path>
              </a:pathLst>
            </a:custGeom>
            <a:grpFill/>
            <a:ln w="21024" cap="flat">
              <a:solidFill>
                <a:schemeClr val="bg1"/>
              </a:solidFill>
              <a:prstDash val="solid"/>
              <a:miter/>
            </a:ln>
          </p:spPr>
          <p:txBody>
            <a:bodyPr rtlCol="0" anchor="ctr"/>
            <a:lstStyle/>
            <a:p>
              <a:pPr>
                <a:defRPr/>
              </a:pPr>
              <a:endParaRPr lang="ru-RU">
                <a:latin typeface="TT Positive Regular"/>
              </a:endParaRPr>
            </a:p>
          </p:txBody>
        </p:sp>
        <p:sp>
          <p:nvSpPr>
            <p:cNvPr id="842" name="Полилиния 209"/>
            <p:cNvSpPr/>
            <p:nvPr/>
          </p:nvSpPr>
          <p:spPr bwMode="auto">
            <a:xfrm>
              <a:off x="3710399" y="5929459"/>
              <a:ext cx="10512" cy="321677"/>
            </a:xfrm>
            <a:custGeom>
              <a:avLst/>
              <a:gdLst>
                <a:gd name="connsiteX0" fmla="*/ 0 w 10512"/>
                <a:gd name="connsiteY0" fmla="*/ 321678 h 321677"/>
                <a:gd name="connsiteX1" fmla="*/ 0 w 10512"/>
                <a:gd name="connsiteY1" fmla="*/ 0 h 321677"/>
              </a:gdLst>
              <a:ahLst/>
              <a:cxnLst>
                <a:cxn ang="0">
                  <a:pos x="connsiteX0" y="connsiteY0"/>
                </a:cxn>
                <a:cxn ang="0">
                  <a:pos x="connsiteX1" y="connsiteY1"/>
                </a:cxn>
              </a:cxnLst>
              <a:rect l="l" t="t" r="r" b="b"/>
              <a:pathLst>
                <a:path w="10512" h="321677" extrusionOk="0">
                  <a:moveTo>
                    <a:pt x="0" y="321678"/>
                  </a:moveTo>
                  <a:lnTo>
                    <a:pt x="0"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843" name="Полилиния 210"/>
            <p:cNvSpPr/>
            <p:nvPr/>
          </p:nvSpPr>
          <p:spPr bwMode="auto">
            <a:xfrm>
              <a:off x="3549560" y="5929459"/>
              <a:ext cx="10512" cy="321677"/>
            </a:xfrm>
            <a:custGeom>
              <a:avLst/>
              <a:gdLst>
                <a:gd name="connsiteX0" fmla="*/ 0 w 10512"/>
                <a:gd name="connsiteY0" fmla="*/ 321678 h 321677"/>
                <a:gd name="connsiteX1" fmla="*/ 0 w 10512"/>
                <a:gd name="connsiteY1" fmla="*/ 0 h 321677"/>
              </a:gdLst>
              <a:ahLst/>
              <a:cxnLst>
                <a:cxn ang="0">
                  <a:pos x="connsiteX0" y="connsiteY0"/>
                </a:cxn>
                <a:cxn ang="0">
                  <a:pos x="connsiteX1" y="connsiteY1"/>
                </a:cxn>
              </a:cxnLst>
              <a:rect l="l" t="t" r="r" b="b"/>
              <a:pathLst>
                <a:path w="10512" h="321677" extrusionOk="0">
                  <a:moveTo>
                    <a:pt x="0" y="321678"/>
                  </a:moveTo>
                  <a:lnTo>
                    <a:pt x="0"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844" name="Полилиния 211"/>
            <p:cNvSpPr/>
            <p:nvPr/>
          </p:nvSpPr>
          <p:spPr bwMode="auto">
            <a:xfrm>
              <a:off x="3388721" y="6090298"/>
              <a:ext cx="482516" cy="10512"/>
            </a:xfrm>
            <a:custGeom>
              <a:avLst/>
              <a:gdLst>
                <a:gd name="connsiteX0" fmla="*/ 482517 w 482516"/>
                <a:gd name="connsiteY0" fmla="*/ 0 h 10512"/>
                <a:gd name="connsiteX1" fmla="*/ 0 w 482516"/>
                <a:gd name="connsiteY1" fmla="*/ 0 h 10512"/>
              </a:gdLst>
              <a:ahLst/>
              <a:cxnLst>
                <a:cxn ang="0">
                  <a:pos x="connsiteX0" y="connsiteY0"/>
                </a:cxn>
                <a:cxn ang="0">
                  <a:pos x="connsiteX1" y="connsiteY1"/>
                </a:cxn>
              </a:cxnLst>
              <a:rect l="l" t="t" r="r" b="b"/>
              <a:pathLst>
                <a:path w="482516" h="10512" extrusionOk="0">
                  <a:moveTo>
                    <a:pt x="482517" y="0"/>
                  </a:moveTo>
                  <a:lnTo>
                    <a:pt x="0"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845" name="Полилиния 212"/>
            <p:cNvSpPr/>
            <p:nvPr/>
          </p:nvSpPr>
          <p:spPr bwMode="auto">
            <a:xfrm>
              <a:off x="3629454" y="6250086"/>
              <a:ext cx="10512" cy="120892"/>
            </a:xfrm>
            <a:custGeom>
              <a:avLst/>
              <a:gdLst>
                <a:gd name="connsiteX0" fmla="*/ 0 w 10512"/>
                <a:gd name="connsiteY0" fmla="*/ 120892 h 120892"/>
                <a:gd name="connsiteX1" fmla="*/ 0 w 10512"/>
                <a:gd name="connsiteY1" fmla="*/ 0 h 120892"/>
              </a:gdLst>
              <a:ahLst/>
              <a:cxnLst>
                <a:cxn ang="0">
                  <a:pos x="connsiteX0" y="connsiteY0"/>
                </a:cxn>
                <a:cxn ang="0">
                  <a:pos x="connsiteX1" y="connsiteY1"/>
                </a:cxn>
              </a:cxnLst>
              <a:rect l="l" t="t" r="r" b="b"/>
              <a:pathLst>
                <a:path w="10512" h="120892" extrusionOk="0">
                  <a:moveTo>
                    <a:pt x="0" y="120892"/>
                  </a:moveTo>
                  <a:lnTo>
                    <a:pt x="0"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846" name="Полилиния 213"/>
            <p:cNvSpPr/>
            <p:nvPr/>
          </p:nvSpPr>
          <p:spPr bwMode="auto">
            <a:xfrm>
              <a:off x="3536945" y="6370978"/>
              <a:ext cx="187119" cy="10512"/>
            </a:xfrm>
            <a:custGeom>
              <a:avLst/>
              <a:gdLst>
                <a:gd name="connsiteX0" fmla="*/ 187120 w 187119"/>
                <a:gd name="connsiteY0" fmla="*/ 0 h 10512"/>
                <a:gd name="connsiteX1" fmla="*/ 0 w 187119"/>
                <a:gd name="connsiteY1" fmla="*/ 0 h 10512"/>
              </a:gdLst>
              <a:ahLst/>
              <a:cxnLst>
                <a:cxn ang="0">
                  <a:pos x="connsiteX0" y="connsiteY0"/>
                </a:cxn>
                <a:cxn ang="0">
                  <a:pos x="connsiteX1" y="connsiteY1"/>
                </a:cxn>
              </a:cxnLst>
              <a:rect l="l" t="t" r="r" b="b"/>
              <a:pathLst>
                <a:path w="187119" h="10512" extrusionOk="0">
                  <a:moveTo>
                    <a:pt x="187120" y="0"/>
                  </a:moveTo>
                  <a:lnTo>
                    <a:pt x="0"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grpSp>
      <p:grpSp>
        <p:nvGrpSpPr>
          <p:cNvPr id="847" name="Рисунок 631"/>
          <p:cNvGrpSpPr/>
          <p:nvPr/>
        </p:nvGrpSpPr>
        <p:grpSpPr bwMode="auto">
          <a:xfrm>
            <a:off x="1853097" y="2918804"/>
            <a:ext cx="285123" cy="214120"/>
            <a:chOff x="3361389" y="4533419"/>
            <a:chExt cx="536129" cy="402622"/>
          </a:xfrm>
          <a:noFill/>
        </p:grpSpPr>
        <p:sp>
          <p:nvSpPr>
            <p:cNvPr id="848" name="Полилиния 215"/>
            <p:cNvSpPr/>
            <p:nvPr/>
          </p:nvSpPr>
          <p:spPr bwMode="auto">
            <a:xfrm>
              <a:off x="3361389" y="4533419"/>
              <a:ext cx="536129" cy="335343"/>
            </a:xfrm>
            <a:custGeom>
              <a:avLst/>
              <a:gdLst>
                <a:gd name="connsiteX0" fmla="*/ 120892 w 536129"/>
                <a:gd name="connsiteY0" fmla="*/ 335344 h 335343"/>
                <a:gd name="connsiteX1" fmla="*/ 0 w 536129"/>
                <a:gd name="connsiteY1" fmla="*/ 234425 h 335343"/>
                <a:gd name="connsiteX2" fmla="*/ 120892 w 536129"/>
                <a:gd name="connsiteY2" fmla="*/ 120892 h 335343"/>
                <a:gd name="connsiteX3" fmla="*/ 268065 w 536129"/>
                <a:gd name="connsiteY3" fmla="*/ 0 h 335343"/>
                <a:gd name="connsiteX4" fmla="*/ 415238 w 536129"/>
                <a:gd name="connsiteY4" fmla="*/ 100918 h 335343"/>
                <a:gd name="connsiteX5" fmla="*/ 536130 w 536129"/>
                <a:gd name="connsiteY5" fmla="*/ 228118 h 335343"/>
                <a:gd name="connsiteX6" fmla="*/ 415238 w 536129"/>
                <a:gd name="connsiteY6" fmla="*/ 335344 h 335343"/>
                <a:gd name="connsiteX7" fmla="*/ 241784 w 536129"/>
                <a:gd name="connsiteY7" fmla="*/ 335344 h 335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129" h="335343" extrusionOk="0">
                  <a:moveTo>
                    <a:pt x="120892" y="335344"/>
                  </a:moveTo>
                  <a:cubicBezTo>
                    <a:pt x="76740" y="335344"/>
                    <a:pt x="0" y="315371"/>
                    <a:pt x="0" y="234425"/>
                  </a:cubicBezTo>
                  <a:cubicBezTo>
                    <a:pt x="0" y="140865"/>
                    <a:pt x="93560" y="120892"/>
                    <a:pt x="120892" y="120892"/>
                  </a:cubicBezTo>
                  <a:cubicBezTo>
                    <a:pt x="134558" y="73586"/>
                    <a:pt x="160839" y="0"/>
                    <a:pt x="268065" y="0"/>
                  </a:cubicBezTo>
                  <a:cubicBezTo>
                    <a:pt x="361625" y="0"/>
                    <a:pt x="401572" y="53613"/>
                    <a:pt x="415238" y="100918"/>
                  </a:cubicBezTo>
                  <a:cubicBezTo>
                    <a:pt x="415238" y="100918"/>
                    <a:pt x="536130" y="114585"/>
                    <a:pt x="536130" y="228118"/>
                  </a:cubicBezTo>
                  <a:cubicBezTo>
                    <a:pt x="536130" y="308012"/>
                    <a:pt x="468851" y="335344"/>
                    <a:pt x="415238" y="335344"/>
                  </a:cubicBezTo>
                  <a:lnTo>
                    <a:pt x="241784" y="335344"/>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849" name="Полилиния 216"/>
            <p:cNvSpPr/>
            <p:nvPr/>
          </p:nvSpPr>
          <p:spPr bwMode="auto">
            <a:xfrm>
              <a:off x="3603173" y="4801484"/>
              <a:ext cx="67278" cy="134557"/>
            </a:xfrm>
            <a:custGeom>
              <a:avLst/>
              <a:gdLst>
                <a:gd name="connsiteX0" fmla="*/ 67279 w 67278"/>
                <a:gd name="connsiteY0" fmla="*/ 0 h 134557"/>
                <a:gd name="connsiteX1" fmla="*/ 0 w 67278"/>
                <a:gd name="connsiteY1" fmla="*/ 67279 h 134557"/>
                <a:gd name="connsiteX2" fmla="*/ 67279 w 67278"/>
                <a:gd name="connsiteY2" fmla="*/ 134558 h 134557"/>
              </a:gdLst>
              <a:ahLst/>
              <a:cxnLst>
                <a:cxn ang="0">
                  <a:pos x="connsiteX0" y="connsiteY0"/>
                </a:cxn>
                <a:cxn ang="0">
                  <a:pos x="connsiteX1" y="connsiteY1"/>
                </a:cxn>
                <a:cxn ang="0">
                  <a:pos x="connsiteX2" y="connsiteY2"/>
                </a:cxn>
              </a:cxnLst>
              <a:rect l="l" t="t" r="r" b="b"/>
              <a:pathLst>
                <a:path w="67278" h="134557" extrusionOk="0">
                  <a:moveTo>
                    <a:pt x="67279" y="0"/>
                  </a:moveTo>
                  <a:lnTo>
                    <a:pt x="0" y="67279"/>
                  </a:lnTo>
                  <a:lnTo>
                    <a:pt x="67279" y="134558"/>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grpSp>
      <p:grpSp>
        <p:nvGrpSpPr>
          <p:cNvPr id="850" name="Рисунок 631"/>
          <p:cNvGrpSpPr/>
          <p:nvPr/>
        </p:nvGrpSpPr>
        <p:grpSpPr bwMode="auto">
          <a:xfrm>
            <a:off x="1881609" y="1384173"/>
            <a:ext cx="228098" cy="285123"/>
            <a:chOff x="3415002" y="1647779"/>
            <a:chExt cx="428903" cy="536129"/>
          </a:xfrm>
          <a:noFill/>
        </p:grpSpPr>
        <p:sp>
          <p:nvSpPr>
            <p:cNvPr id="851" name="Полилиния 218"/>
            <p:cNvSpPr/>
            <p:nvPr/>
          </p:nvSpPr>
          <p:spPr bwMode="auto">
            <a:xfrm>
              <a:off x="3415002" y="1781285"/>
              <a:ext cx="107225" cy="107226"/>
            </a:xfrm>
            <a:custGeom>
              <a:avLst/>
              <a:gdLst>
                <a:gd name="connsiteX0" fmla="*/ 53613 w 107225"/>
                <a:gd name="connsiteY0" fmla="*/ 107226 h 107226"/>
                <a:gd name="connsiteX1" fmla="*/ 107226 w 107225"/>
                <a:gd name="connsiteY1" fmla="*/ 53613 h 107226"/>
                <a:gd name="connsiteX2" fmla="*/ 53613 w 107225"/>
                <a:gd name="connsiteY2" fmla="*/ 0 h 107226"/>
                <a:gd name="connsiteX3" fmla="*/ 0 w 107225"/>
                <a:gd name="connsiteY3" fmla="*/ 53613 h 107226"/>
                <a:gd name="connsiteX4" fmla="*/ 53613 w 107225"/>
                <a:gd name="connsiteY4" fmla="*/ 107226 h 1072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225" h="107226" extrusionOk="0">
                  <a:moveTo>
                    <a:pt x="53613" y="107226"/>
                  </a:moveTo>
                  <a:cubicBezTo>
                    <a:pt x="83048" y="107226"/>
                    <a:pt x="107226" y="83048"/>
                    <a:pt x="107226" y="53613"/>
                  </a:cubicBezTo>
                  <a:cubicBezTo>
                    <a:pt x="107226" y="24178"/>
                    <a:pt x="83048" y="0"/>
                    <a:pt x="53613" y="0"/>
                  </a:cubicBezTo>
                  <a:cubicBezTo>
                    <a:pt x="24178" y="0"/>
                    <a:pt x="0" y="24178"/>
                    <a:pt x="0" y="53613"/>
                  </a:cubicBezTo>
                  <a:cubicBezTo>
                    <a:pt x="0" y="83048"/>
                    <a:pt x="24178" y="107226"/>
                    <a:pt x="53613" y="107226"/>
                  </a:cubicBezTo>
                  <a:close/>
                </a:path>
              </a:pathLst>
            </a:custGeom>
            <a:grpFill/>
            <a:ln w="21024" cap="flat">
              <a:solidFill>
                <a:schemeClr val="bg1"/>
              </a:solidFill>
              <a:prstDash val="solid"/>
              <a:round/>
            </a:ln>
          </p:spPr>
          <p:txBody>
            <a:bodyPr rtlCol="0" anchor="ctr"/>
            <a:lstStyle/>
            <a:p>
              <a:pPr>
                <a:defRPr/>
              </a:pPr>
              <a:endParaRPr lang="ru-RU">
                <a:latin typeface="TT Positive Regular"/>
              </a:endParaRPr>
            </a:p>
          </p:txBody>
        </p:sp>
        <p:sp>
          <p:nvSpPr>
            <p:cNvPr id="852" name="Полилиния 219"/>
            <p:cNvSpPr/>
            <p:nvPr/>
          </p:nvSpPr>
          <p:spPr bwMode="auto">
            <a:xfrm>
              <a:off x="3736680" y="1862231"/>
              <a:ext cx="107225" cy="107225"/>
            </a:xfrm>
            <a:custGeom>
              <a:avLst/>
              <a:gdLst>
                <a:gd name="connsiteX0" fmla="*/ 53613 w 107225"/>
                <a:gd name="connsiteY0" fmla="*/ 107226 h 107225"/>
                <a:gd name="connsiteX1" fmla="*/ 107226 w 107225"/>
                <a:gd name="connsiteY1" fmla="*/ 53613 h 107225"/>
                <a:gd name="connsiteX2" fmla="*/ 53613 w 107225"/>
                <a:gd name="connsiteY2" fmla="*/ 0 h 107225"/>
                <a:gd name="connsiteX3" fmla="*/ 0 w 107225"/>
                <a:gd name="connsiteY3" fmla="*/ 53613 h 107225"/>
                <a:gd name="connsiteX4" fmla="*/ 53613 w 107225"/>
                <a:gd name="connsiteY4" fmla="*/ 107226 h 107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225" h="107225" extrusionOk="0">
                  <a:moveTo>
                    <a:pt x="53613" y="107226"/>
                  </a:moveTo>
                  <a:cubicBezTo>
                    <a:pt x="83048" y="107226"/>
                    <a:pt x="107226" y="83048"/>
                    <a:pt x="107226" y="53613"/>
                  </a:cubicBezTo>
                  <a:cubicBezTo>
                    <a:pt x="107226" y="24178"/>
                    <a:pt x="83048" y="0"/>
                    <a:pt x="53613" y="0"/>
                  </a:cubicBezTo>
                  <a:cubicBezTo>
                    <a:pt x="24178" y="0"/>
                    <a:pt x="0" y="24178"/>
                    <a:pt x="0" y="53613"/>
                  </a:cubicBezTo>
                  <a:cubicBezTo>
                    <a:pt x="0" y="83048"/>
                    <a:pt x="24178" y="107226"/>
                    <a:pt x="53613" y="107226"/>
                  </a:cubicBezTo>
                  <a:close/>
                </a:path>
              </a:pathLst>
            </a:custGeom>
            <a:grpFill/>
            <a:ln w="21024" cap="flat">
              <a:solidFill>
                <a:schemeClr val="bg1"/>
              </a:solidFill>
              <a:prstDash val="solid"/>
              <a:round/>
            </a:ln>
          </p:spPr>
          <p:txBody>
            <a:bodyPr rtlCol="0" anchor="ctr"/>
            <a:lstStyle/>
            <a:p>
              <a:pPr>
                <a:defRPr/>
              </a:pPr>
              <a:endParaRPr lang="ru-RU">
                <a:latin typeface="TT Positive Regular"/>
              </a:endParaRPr>
            </a:p>
          </p:txBody>
        </p:sp>
        <p:sp>
          <p:nvSpPr>
            <p:cNvPr id="853" name="Полилиния 220"/>
            <p:cNvSpPr/>
            <p:nvPr/>
          </p:nvSpPr>
          <p:spPr bwMode="auto">
            <a:xfrm>
              <a:off x="3563226" y="1647779"/>
              <a:ext cx="134557" cy="67279"/>
            </a:xfrm>
            <a:custGeom>
              <a:avLst/>
              <a:gdLst>
                <a:gd name="connsiteX0" fmla="*/ 0 w 134557"/>
                <a:gd name="connsiteY0" fmla="*/ 67279 h 67279"/>
                <a:gd name="connsiteX1" fmla="*/ 67279 w 134557"/>
                <a:gd name="connsiteY1" fmla="*/ 0 h 67279"/>
                <a:gd name="connsiteX2" fmla="*/ 134558 w 134557"/>
                <a:gd name="connsiteY2" fmla="*/ 67279 h 67279"/>
              </a:gdLst>
              <a:ahLst/>
              <a:cxnLst>
                <a:cxn ang="0">
                  <a:pos x="connsiteX0" y="connsiteY0"/>
                </a:cxn>
                <a:cxn ang="0">
                  <a:pos x="connsiteX1" y="connsiteY1"/>
                </a:cxn>
                <a:cxn ang="0">
                  <a:pos x="connsiteX2" y="connsiteY2"/>
                </a:cxn>
              </a:cxnLst>
              <a:rect l="l" t="t" r="r" b="b"/>
              <a:pathLst>
                <a:path w="134557" h="67279" extrusionOk="0">
                  <a:moveTo>
                    <a:pt x="0" y="67279"/>
                  </a:moveTo>
                  <a:lnTo>
                    <a:pt x="67279" y="0"/>
                  </a:lnTo>
                  <a:lnTo>
                    <a:pt x="134558" y="67279"/>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854" name="Полилиния 221"/>
            <p:cNvSpPr/>
            <p:nvPr/>
          </p:nvSpPr>
          <p:spPr bwMode="auto">
            <a:xfrm>
              <a:off x="3468615" y="1888512"/>
              <a:ext cx="174504" cy="228117"/>
            </a:xfrm>
            <a:custGeom>
              <a:avLst/>
              <a:gdLst>
                <a:gd name="connsiteX0" fmla="*/ 174505 w 174504"/>
                <a:gd name="connsiteY0" fmla="*/ 228118 h 228117"/>
                <a:gd name="connsiteX1" fmla="*/ 0 w 174504"/>
                <a:gd name="connsiteY1" fmla="*/ 84099 h 228117"/>
                <a:gd name="connsiteX2" fmla="*/ 0 w 174504"/>
                <a:gd name="connsiteY2" fmla="*/ 0 h 228117"/>
              </a:gdLst>
              <a:ahLst/>
              <a:cxnLst>
                <a:cxn ang="0">
                  <a:pos x="connsiteX0" y="connsiteY0"/>
                </a:cxn>
                <a:cxn ang="0">
                  <a:pos x="connsiteX1" y="connsiteY1"/>
                </a:cxn>
                <a:cxn ang="0">
                  <a:pos x="connsiteX2" y="connsiteY2"/>
                </a:cxn>
              </a:cxnLst>
              <a:rect l="l" t="t" r="r" b="b"/>
              <a:pathLst>
                <a:path w="174504" h="228117" extrusionOk="0">
                  <a:moveTo>
                    <a:pt x="174505" y="228118"/>
                  </a:moveTo>
                  <a:lnTo>
                    <a:pt x="0" y="84099"/>
                  </a:lnTo>
                  <a:lnTo>
                    <a:pt x="0"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855" name="Полилиния 222"/>
            <p:cNvSpPr/>
            <p:nvPr/>
          </p:nvSpPr>
          <p:spPr bwMode="auto">
            <a:xfrm>
              <a:off x="3629454" y="1969457"/>
              <a:ext cx="160838" cy="174504"/>
            </a:xfrm>
            <a:custGeom>
              <a:avLst/>
              <a:gdLst>
                <a:gd name="connsiteX0" fmla="*/ 160839 w 160838"/>
                <a:gd name="connsiteY0" fmla="*/ 0 h 174504"/>
                <a:gd name="connsiteX1" fmla="*/ 160839 w 160838"/>
                <a:gd name="connsiteY1" fmla="*/ 64125 h 174504"/>
                <a:gd name="connsiteX2" fmla="*/ 0 w 160838"/>
                <a:gd name="connsiteY2" fmla="*/ 174505 h 174504"/>
              </a:gdLst>
              <a:ahLst/>
              <a:cxnLst>
                <a:cxn ang="0">
                  <a:pos x="connsiteX0" y="connsiteY0"/>
                </a:cxn>
                <a:cxn ang="0">
                  <a:pos x="connsiteX1" y="connsiteY1"/>
                </a:cxn>
                <a:cxn ang="0">
                  <a:pos x="connsiteX2" y="connsiteY2"/>
                </a:cxn>
              </a:cxnLst>
              <a:rect l="l" t="t" r="r" b="b"/>
              <a:pathLst>
                <a:path w="160838" h="174504" extrusionOk="0">
                  <a:moveTo>
                    <a:pt x="160839" y="0"/>
                  </a:moveTo>
                  <a:lnTo>
                    <a:pt x="160839" y="64125"/>
                  </a:lnTo>
                  <a:lnTo>
                    <a:pt x="0" y="174505"/>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856" name="Полилиния 223"/>
            <p:cNvSpPr/>
            <p:nvPr/>
          </p:nvSpPr>
          <p:spPr bwMode="auto">
            <a:xfrm>
              <a:off x="3629454" y="1647779"/>
              <a:ext cx="10512" cy="522463"/>
            </a:xfrm>
            <a:custGeom>
              <a:avLst/>
              <a:gdLst>
                <a:gd name="connsiteX0" fmla="*/ 0 w 10512"/>
                <a:gd name="connsiteY0" fmla="*/ 0 h 522463"/>
                <a:gd name="connsiteX1" fmla="*/ 0 w 10512"/>
                <a:gd name="connsiteY1" fmla="*/ 522464 h 522463"/>
              </a:gdLst>
              <a:ahLst/>
              <a:cxnLst>
                <a:cxn ang="0">
                  <a:pos x="connsiteX0" y="connsiteY0"/>
                </a:cxn>
                <a:cxn ang="0">
                  <a:pos x="connsiteX1" y="connsiteY1"/>
                </a:cxn>
              </a:cxnLst>
              <a:rect l="l" t="t" r="r" b="b"/>
              <a:pathLst>
                <a:path w="10512" h="522463" extrusionOk="0">
                  <a:moveTo>
                    <a:pt x="0" y="0"/>
                  </a:moveTo>
                  <a:lnTo>
                    <a:pt x="0" y="522464"/>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857" name="Полилиния 224"/>
            <p:cNvSpPr/>
            <p:nvPr/>
          </p:nvSpPr>
          <p:spPr bwMode="auto">
            <a:xfrm>
              <a:off x="3589507" y="2183908"/>
              <a:ext cx="79893" cy="10512"/>
            </a:xfrm>
            <a:custGeom>
              <a:avLst/>
              <a:gdLst>
                <a:gd name="connsiteX0" fmla="*/ 0 w 79893"/>
                <a:gd name="connsiteY0" fmla="*/ 0 h 10512"/>
                <a:gd name="connsiteX1" fmla="*/ 79894 w 79893"/>
                <a:gd name="connsiteY1" fmla="*/ 0 h 10512"/>
              </a:gdLst>
              <a:ahLst/>
              <a:cxnLst>
                <a:cxn ang="0">
                  <a:pos x="connsiteX0" y="connsiteY0"/>
                </a:cxn>
                <a:cxn ang="0">
                  <a:pos x="connsiteX1" y="connsiteY1"/>
                </a:cxn>
              </a:cxnLst>
              <a:rect l="l" t="t" r="r" b="b"/>
              <a:pathLst>
                <a:path w="79893" h="10512" extrusionOk="0">
                  <a:moveTo>
                    <a:pt x="0" y="0"/>
                  </a:moveTo>
                  <a:lnTo>
                    <a:pt x="79894"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grpSp>
      <p:grpSp>
        <p:nvGrpSpPr>
          <p:cNvPr id="858" name="Рисунок 631"/>
          <p:cNvGrpSpPr/>
          <p:nvPr/>
        </p:nvGrpSpPr>
        <p:grpSpPr bwMode="auto">
          <a:xfrm>
            <a:off x="2609511" y="1427221"/>
            <a:ext cx="268351" cy="199586"/>
            <a:chOff x="4783710" y="1728724"/>
            <a:chExt cx="504592" cy="375291"/>
          </a:xfrm>
          <a:noFill/>
        </p:grpSpPr>
        <p:sp>
          <p:nvSpPr>
            <p:cNvPr id="859" name="Полилиния 226"/>
            <p:cNvSpPr/>
            <p:nvPr/>
          </p:nvSpPr>
          <p:spPr bwMode="auto">
            <a:xfrm>
              <a:off x="4783710" y="1959995"/>
              <a:ext cx="188171" cy="144019"/>
            </a:xfrm>
            <a:custGeom>
              <a:avLst/>
              <a:gdLst>
                <a:gd name="connsiteX0" fmla="*/ 188171 w 188171"/>
                <a:gd name="connsiteY0" fmla="*/ 0 h 144019"/>
                <a:gd name="connsiteX1" fmla="*/ 188171 w 188171"/>
                <a:gd name="connsiteY1" fmla="*/ 144019 h 144019"/>
                <a:gd name="connsiteX2" fmla="*/ 0 w 188171"/>
                <a:gd name="connsiteY2" fmla="*/ 144019 h 144019"/>
              </a:gdLst>
              <a:ahLst/>
              <a:cxnLst>
                <a:cxn ang="0">
                  <a:pos x="connsiteX0" y="connsiteY0"/>
                </a:cxn>
                <a:cxn ang="0">
                  <a:pos x="connsiteX1" y="connsiteY1"/>
                </a:cxn>
                <a:cxn ang="0">
                  <a:pos x="connsiteX2" y="connsiteY2"/>
                </a:cxn>
              </a:cxnLst>
              <a:rect l="l" t="t" r="r" b="b"/>
              <a:pathLst>
                <a:path w="188171" h="144019" extrusionOk="0">
                  <a:moveTo>
                    <a:pt x="188171" y="0"/>
                  </a:moveTo>
                  <a:lnTo>
                    <a:pt x="188171" y="144019"/>
                  </a:lnTo>
                  <a:lnTo>
                    <a:pt x="0" y="144019"/>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860" name="Полилиния 227"/>
            <p:cNvSpPr/>
            <p:nvPr/>
          </p:nvSpPr>
          <p:spPr bwMode="auto">
            <a:xfrm>
              <a:off x="5183179" y="1877999"/>
              <a:ext cx="105123" cy="117738"/>
            </a:xfrm>
            <a:custGeom>
              <a:avLst/>
              <a:gdLst>
                <a:gd name="connsiteX0" fmla="*/ 105124 w 105123"/>
                <a:gd name="connsiteY0" fmla="*/ 13666 h 117738"/>
                <a:gd name="connsiteX1" fmla="*/ 53613 w 105123"/>
                <a:gd name="connsiteY1" fmla="*/ 0 h 117738"/>
                <a:gd name="connsiteX2" fmla="*/ 0 w 105123"/>
                <a:gd name="connsiteY2" fmla="*/ 96714 h 117738"/>
                <a:gd name="connsiteX3" fmla="*/ 77792 w 105123"/>
                <a:gd name="connsiteY3" fmla="*/ 117738 h 117738"/>
                <a:gd name="connsiteX4" fmla="*/ 105124 w 105123"/>
                <a:gd name="connsiteY4" fmla="*/ 13666 h 1177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123" h="117738" extrusionOk="0">
                  <a:moveTo>
                    <a:pt x="105124" y="13666"/>
                  </a:moveTo>
                  <a:lnTo>
                    <a:pt x="53613" y="0"/>
                  </a:lnTo>
                  <a:lnTo>
                    <a:pt x="0" y="96714"/>
                  </a:lnTo>
                  <a:lnTo>
                    <a:pt x="77792" y="117738"/>
                  </a:lnTo>
                  <a:lnTo>
                    <a:pt x="105124" y="13666"/>
                  </a:lnTo>
                  <a:close/>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861" name="Полилиния 228"/>
            <p:cNvSpPr/>
            <p:nvPr/>
          </p:nvSpPr>
          <p:spPr bwMode="auto">
            <a:xfrm>
              <a:off x="4784761" y="1728724"/>
              <a:ext cx="475158" cy="281731"/>
            </a:xfrm>
            <a:custGeom>
              <a:avLst/>
              <a:gdLst>
                <a:gd name="connsiteX0" fmla="*/ 452031 w 475158"/>
                <a:gd name="connsiteY0" fmla="*/ 149276 h 281731"/>
                <a:gd name="connsiteX1" fmla="*/ 398418 w 475158"/>
                <a:gd name="connsiteY1" fmla="*/ 245989 h 281731"/>
                <a:gd name="connsiteX2" fmla="*/ 375291 w 475158"/>
                <a:gd name="connsiteY2" fmla="*/ 281731 h 281731"/>
                <a:gd name="connsiteX3" fmla="*/ 0 w 475158"/>
                <a:gd name="connsiteY3" fmla="*/ 180813 h 281731"/>
                <a:gd name="connsiteX4" fmla="*/ 48357 w 475158"/>
                <a:gd name="connsiteY4" fmla="*/ 0 h 281731"/>
                <a:gd name="connsiteX5" fmla="*/ 475158 w 475158"/>
                <a:gd name="connsiteY5" fmla="*/ 114585 h 281731"/>
                <a:gd name="connsiteX6" fmla="*/ 452031 w 475158"/>
                <a:gd name="connsiteY6" fmla="*/ 149276 h 281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5158" h="281731" extrusionOk="0">
                  <a:moveTo>
                    <a:pt x="452031" y="149276"/>
                  </a:moveTo>
                  <a:lnTo>
                    <a:pt x="398418" y="245989"/>
                  </a:lnTo>
                  <a:lnTo>
                    <a:pt x="375291" y="281731"/>
                  </a:lnTo>
                  <a:lnTo>
                    <a:pt x="0" y="180813"/>
                  </a:lnTo>
                  <a:lnTo>
                    <a:pt x="48357" y="0"/>
                  </a:lnTo>
                  <a:lnTo>
                    <a:pt x="475158" y="114585"/>
                  </a:lnTo>
                  <a:lnTo>
                    <a:pt x="452031" y="149276"/>
                  </a:lnTo>
                  <a:close/>
                </a:path>
              </a:pathLst>
            </a:custGeom>
            <a:grpFill/>
            <a:ln w="21024" cap="rnd">
              <a:solidFill>
                <a:schemeClr val="bg1"/>
              </a:solidFill>
              <a:prstDash val="solid"/>
              <a:round/>
            </a:ln>
          </p:spPr>
          <p:txBody>
            <a:bodyPr rtlCol="0" anchor="ctr"/>
            <a:lstStyle/>
            <a:p>
              <a:pPr>
                <a:defRPr/>
              </a:pPr>
              <a:endParaRPr lang="ru-RU">
                <a:latin typeface="TT Positive Regular"/>
              </a:endParaRPr>
            </a:p>
          </p:txBody>
        </p:sp>
      </p:grpSp>
      <p:grpSp>
        <p:nvGrpSpPr>
          <p:cNvPr id="862" name="Рисунок 631"/>
          <p:cNvGrpSpPr/>
          <p:nvPr/>
        </p:nvGrpSpPr>
        <p:grpSpPr bwMode="auto">
          <a:xfrm>
            <a:off x="3352508" y="1391441"/>
            <a:ext cx="285123" cy="270587"/>
            <a:chOff x="6180802" y="1661445"/>
            <a:chExt cx="536129" cy="508797"/>
          </a:xfrm>
          <a:noFill/>
        </p:grpSpPr>
        <p:sp>
          <p:nvSpPr>
            <p:cNvPr id="863" name="Полилиния 230"/>
            <p:cNvSpPr/>
            <p:nvPr/>
          </p:nvSpPr>
          <p:spPr bwMode="auto">
            <a:xfrm>
              <a:off x="6180802" y="1661445"/>
              <a:ext cx="536129" cy="187119"/>
            </a:xfrm>
            <a:custGeom>
              <a:avLst/>
              <a:gdLst>
                <a:gd name="connsiteX0" fmla="*/ 0 w 536129"/>
                <a:gd name="connsiteY0" fmla="*/ 92509 h 187119"/>
                <a:gd name="connsiteX1" fmla="*/ 268065 w 536129"/>
                <a:gd name="connsiteY1" fmla="*/ 187120 h 187119"/>
                <a:gd name="connsiteX2" fmla="*/ 536130 w 536129"/>
                <a:gd name="connsiteY2" fmla="*/ 92509 h 187119"/>
                <a:gd name="connsiteX3" fmla="*/ 268065 w 536129"/>
                <a:gd name="connsiteY3" fmla="*/ 0 h 187119"/>
                <a:gd name="connsiteX4" fmla="*/ 0 w 536129"/>
                <a:gd name="connsiteY4" fmla="*/ 92509 h 1871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6129" h="187119" extrusionOk="0">
                  <a:moveTo>
                    <a:pt x="0" y="92509"/>
                  </a:moveTo>
                  <a:lnTo>
                    <a:pt x="268065" y="187120"/>
                  </a:lnTo>
                  <a:lnTo>
                    <a:pt x="536130" y="92509"/>
                  </a:lnTo>
                  <a:lnTo>
                    <a:pt x="268065" y="0"/>
                  </a:lnTo>
                  <a:lnTo>
                    <a:pt x="0" y="92509"/>
                  </a:lnTo>
                  <a:close/>
                </a:path>
              </a:pathLst>
            </a:custGeom>
            <a:grpFill/>
            <a:ln w="21024" cap="flat">
              <a:solidFill>
                <a:schemeClr val="bg1"/>
              </a:solidFill>
              <a:prstDash val="solid"/>
              <a:round/>
            </a:ln>
          </p:spPr>
          <p:txBody>
            <a:bodyPr rtlCol="0" anchor="ctr"/>
            <a:lstStyle/>
            <a:p>
              <a:pPr>
                <a:defRPr/>
              </a:pPr>
              <a:endParaRPr lang="ru-RU">
                <a:latin typeface="TT Positive Regular"/>
              </a:endParaRPr>
            </a:p>
          </p:txBody>
        </p:sp>
        <p:sp>
          <p:nvSpPr>
            <p:cNvPr id="864" name="Полилиния 231"/>
            <p:cNvSpPr/>
            <p:nvPr/>
          </p:nvSpPr>
          <p:spPr bwMode="auto">
            <a:xfrm>
              <a:off x="6180802" y="1862231"/>
              <a:ext cx="536129" cy="93559"/>
            </a:xfrm>
            <a:custGeom>
              <a:avLst/>
              <a:gdLst>
                <a:gd name="connsiteX0" fmla="*/ 0 w 536129"/>
                <a:gd name="connsiteY0" fmla="*/ 0 h 93559"/>
                <a:gd name="connsiteX1" fmla="*/ 268065 w 536129"/>
                <a:gd name="connsiteY1" fmla="*/ 93560 h 93559"/>
                <a:gd name="connsiteX2" fmla="*/ 536130 w 536129"/>
                <a:gd name="connsiteY2" fmla="*/ 0 h 93559"/>
              </a:gdLst>
              <a:ahLst/>
              <a:cxnLst>
                <a:cxn ang="0">
                  <a:pos x="connsiteX0" y="connsiteY0"/>
                </a:cxn>
                <a:cxn ang="0">
                  <a:pos x="connsiteX1" y="connsiteY1"/>
                </a:cxn>
                <a:cxn ang="0">
                  <a:pos x="connsiteX2" y="connsiteY2"/>
                </a:cxn>
              </a:cxnLst>
              <a:rect l="l" t="t" r="r" b="b"/>
              <a:pathLst>
                <a:path w="536129" h="93559" extrusionOk="0">
                  <a:moveTo>
                    <a:pt x="0" y="0"/>
                  </a:moveTo>
                  <a:lnTo>
                    <a:pt x="268065" y="93560"/>
                  </a:lnTo>
                  <a:lnTo>
                    <a:pt x="536130"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865" name="Полилиния 232"/>
            <p:cNvSpPr/>
            <p:nvPr/>
          </p:nvSpPr>
          <p:spPr bwMode="auto">
            <a:xfrm>
              <a:off x="6180802" y="1969457"/>
              <a:ext cx="536129" cy="93559"/>
            </a:xfrm>
            <a:custGeom>
              <a:avLst/>
              <a:gdLst>
                <a:gd name="connsiteX0" fmla="*/ 0 w 536129"/>
                <a:gd name="connsiteY0" fmla="*/ 0 h 93559"/>
                <a:gd name="connsiteX1" fmla="*/ 268065 w 536129"/>
                <a:gd name="connsiteY1" fmla="*/ 93560 h 93559"/>
                <a:gd name="connsiteX2" fmla="*/ 536130 w 536129"/>
                <a:gd name="connsiteY2" fmla="*/ 0 h 93559"/>
              </a:gdLst>
              <a:ahLst/>
              <a:cxnLst>
                <a:cxn ang="0">
                  <a:pos x="connsiteX0" y="connsiteY0"/>
                </a:cxn>
                <a:cxn ang="0">
                  <a:pos x="connsiteX1" y="connsiteY1"/>
                </a:cxn>
                <a:cxn ang="0">
                  <a:pos x="connsiteX2" y="connsiteY2"/>
                </a:cxn>
              </a:cxnLst>
              <a:rect l="l" t="t" r="r" b="b"/>
              <a:pathLst>
                <a:path w="536129" h="93559" extrusionOk="0">
                  <a:moveTo>
                    <a:pt x="0" y="0"/>
                  </a:moveTo>
                  <a:lnTo>
                    <a:pt x="268065" y="93560"/>
                  </a:lnTo>
                  <a:lnTo>
                    <a:pt x="536130"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866" name="Полилиния 233"/>
            <p:cNvSpPr/>
            <p:nvPr/>
          </p:nvSpPr>
          <p:spPr bwMode="auto">
            <a:xfrm>
              <a:off x="6180802" y="2076683"/>
              <a:ext cx="536129" cy="93559"/>
            </a:xfrm>
            <a:custGeom>
              <a:avLst/>
              <a:gdLst>
                <a:gd name="connsiteX0" fmla="*/ 0 w 536129"/>
                <a:gd name="connsiteY0" fmla="*/ 0 h 93559"/>
                <a:gd name="connsiteX1" fmla="*/ 268065 w 536129"/>
                <a:gd name="connsiteY1" fmla="*/ 93560 h 93559"/>
                <a:gd name="connsiteX2" fmla="*/ 536130 w 536129"/>
                <a:gd name="connsiteY2" fmla="*/ 0 h 93559"/>
              </a:gdLst>
              <a:ahLst/>
              <a:cxnLst>
                <a:cxn ang="0">
                  <a:pos x="connsiteX0" y="connsiteY0"/>
                </a:cxn>
                <a:cxn ang="0">
                  <a:pos x="connsiteX1" y="connsiteY1"/>
                </a:cxn>
                <a:cxn ang="0">
                  <a:pos x="connsiteX2" y="connsiteY2"/>
                </a:cxn>
              </a:cxnLst>
              <a:rect l="l" t="t" r="r" b="b"/>
              <a:pathLst>
                <a:path w="536129" h="93559" extrusionOk="0">
                  <a:moveTo>
                    <a:pt x="0" y="0"/>
                  </a:moveTo>
                  <a:lnTo>
                    <a:pt x="268065" y="93560"/>
                  </a:lnTo>
                  <a:lnTo>
                    <a:pt x="536130"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grpSp>
      <p:sp>
        <p:nvSpPr>
          <p:cNvPr id="867" name="Полилиния 234"/>
          <p:cNvSpPr/>
          <p:nvPr/>
        </p:nvSpPr>
        <p:spPr bwMode="auto">
          <a:xfrm>
            <a:off x="4101654" y="1384173"/>
            <a:ext cx="285123" cy="285123"/>
          </a:xfrm>
          <a:custGeom>
            <a:avLst/>
            <a:gdLst>
              <a:gd name="connsiteX0" fmla="*/ 188171 w 536129"/>
              <a:gd name="connsiteY0" fmla="*/ 80945 h 536129"/>
              <a:gd name="connsiteX1" fmla="*/ 268065 w 536129"/>
              <a:gd name="connsiteY1" fmla="*/ 1051 h 536129"/>
              <a:gd name="connsiteX2" fmla="*/ 268065 w 536129"/>
              <a:gd name="connsiteY2" fmla="*/ 0 h 536129"/>
              <a:gd name="connsiteX3" fmla="*/ 347959 w 536129"/>
              <a:gd name="connsiteY3" fmla="*/ 79894 h 536129"/>
              <a:gd name="connsiteX4" fmla="*/ 268065 w 536129"/>
              <a:gd name="connsiteY4" fmla="*/ 0 h 536129"/>
              <a:gd name="connsiteX5" fmla="*/ 268065 w 536129"/>
              <a:gd name="connsiteY5" fmla="*/ 268065 h 536129"/>
              <a:gd name="connsiteX6" fmla="*/ 268065 w 536129"/>
              <a:gd name="connsiteY6" fmla="*/ 268065 h 536129"/>
              <a:gd name="connsiteX7" fmla="*/ 268065 w 536129"/>
              <a:gd name="connsiteY7" fmla="*/ 536130 h 536129"/>
              <a:gd name="connsiteX8" fmla="*/ 268065 w 536129"/>
              <a:gd name="connsiteY8" fmla="*/ 268065 h 536129"/>
              <a:gd name="connsiteX9" fmla="*/ 536130 w 536129"/>
              <a:gd name="connsiteY9" fmla="*/ 268065 h 536129"/>
              <a:gd name="connsiteX10" fmla="*/ 268065 w 536129"/>
              <a:gd name="connsiteY10" fmla="*/ 268065 h 536129"/>
              <a:gd name="connsiteX11" fmla="*/ 0 w 536129"/>
              <a:gd name="connsiteY11" fmla="*/ 268065 h 536129"/>
              <a:gd name="connsiteX12" fmla="*/ 188171 w 536129"/>
              <a:gd name="connsiteY12" fmla="*/ 455185 h 536129"/>
              <a:gd name="connsiteX13" fmla="*/ 268065 w 536129"/>
              <a:gd name="connsiteY13" fmla="*/ 535079 h 536129"/>
              <a:gd name="connsiteX14" fmla="*/ 268065 w 536129"/>
              <a:gd name="connsiteY14" fmla="*/ 536130 h 536129"/>
              <a:gd name="connsiteX15" fmla="*/ 347959 w 536129"/>
              <a:gd name="connsiteY15" fmla="*/ 456236 h 536129"/>
              <a:gd name="connsiteX16" fmla="*/ 456236 w 536129"/>
              <a:gd name="connsiteY16" fmla="*/ 188171 h 536129"/>
              <a:gd name="connsiteX17" fmla="*/ 536130 w 536129"/>
              <a:gd name="connsiteY17" fmla="*/ 268065 h 536129"/>
              <a:gd name="connsiteX18" fmla="*/ 536130 w 536129"/>
              <a:gd name="connsiteY18" fmla="*/ 268065 h 536129"/>
              <a:gd name="connsiteX19" fmla="*/ 456236 w 536129"/>
              <a:gd name="connsiteY19" fmla="*/ 347959 h 536129"/>
              <a:gd name="connsiteX20" fmla="*/ 80945 w 536129"/>
              <a:gd name="connsiteY20" fmla="*/ 188171 h 536129"/>
              <a:gd name="connsiteX21" fmla="*/ 1051 w 536129"/>
              <a:gd name="connsiteY21" fmla="*/ 268065 h 536129"/>
              <a:gd name="connsiteX22" fmla="*/ 0 w 536129"/>
              <a:gd name="connsiteY22" fmla="*/ 268065 h 536129"/>
              <a:gd name="connsiteX23" fmla="*/ 79894 w 536129"/>
              <a:gd name="connsiteY23" fmla="*/ 347959 h 536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36129" h="536129" extrusionOk="0">
                <a:moveTo>
                  <a:pt x="188171" y="80945"/>
                </a:moveTo>
                <a:lnTo>
                  <a:pt x="268065" y="1051"/>
                </a:lnTo>
                <a:moveTo>
                  <a:pt x="268065" y="0"/>
                </a:moveTo>
                <a:lnTo>
                  <a:pt x="347959" y="79894"/>
                </a:lnTo>
                <a:moveTo>
                  <a:pt x="268065" y="0"/>
                </a:moveTo>
                <a:lnTo>
                  <a:pt x="268065" y="268065"/>
                </a:lnTo>
                <a:moveTo>
                  <a:pt x="268065" y="268065"/>
                </a:moveTo>
                <a:lnTo>
                  <a:pt x="268065" y="536130"/>
                </a:lnTo>
                <a:moveTo>
                  <a:pt x="268065" y="268065"/>
                </a:moveTo>
                <a:lnTo>
                  <a:pt x="536130" y="268065"/>
                </a:lnTo>
                <a:moveTo>
                  <a:pt x="268065" y="268065"/>
                </a:moveTo>
                <a:lnTo>
                  <a:pt x="0" y="268065"/>
                </a:lnTo>
                <a:moveTo>
                  <a:pt x="188171" y="455185"/>
                </a:moveTo>
                <a:lnTo>
                  <a:pt x="268065" y="535079"/>
                </a:lnTo>
                <a:moveTo>
                  <a:pt x="268065" y="536130"/>
                </a:moveTo>
                <a:lnTo>
                  <a:pt x="347959" y="456236"/>
                </a:lnTo>
                <a:moveTo>
                  <a:pt x="456236" y="188171"/>
                </a:moveTo>
                <a:lnTo>
                  <a:pt x="536130" y="268065"/>
                </a:lnTo>
                <a:moveTo>
                  <a:pt x="536130" y="268065"/>
                </a:moveTo>
                <a:lnTo>
                  <a:pt x="456236" y="347959"/>
                </a:lnTo>
                <a:moveTo>
                  <a:pt x="80945" y="188171"/>
                </a:moveTo>
                <a:lnTo>
                  <a:pt x="1051" y="268065"/>
                </a:lnTo>
                <a:moveTo>
                  <a:pt x="0" y="268065"/>
                </a:moveTo>
                <a:lnTo>
                  <a:pt x="79894" y="347959"/>
                </a:lnTo>
              </a:path>
            </a:pathLst>
          </a:custGeom>
          <a:noFill/>
          <a:ln w="21024" cap="rnd">
            <a:solidFill>
              <a:schemeClr val="bg1"/>
            </a:solidFill>
            <a:prstDash val="solid"/>
            <a:round/>
          </a:ln>
        </p:spPr>
        <p:txBody>
          <a:bodyPr rtlCol="0" anchor="ctr"/>
          <a:lstStyle/>
          <a:p>
            <a:pPr>
              <a:defRPr/>
            </a:pPr>
            <a:endParaRPr lang="ru-RU">
              <a:latin typeface="TT Positive Regular"/>
            </a:endParaRPr>
          </a:p>
        </p:txBody>
      </p:sp>
      <p:grpSp>
        <p:nvGrpSpPr>
          <p:cNvPr id="868" name="Рисунок 631"/>
          <p:cNvGrpSpPr/>
          <p:nvPr/>
        </p:nvGrpSpPr>
        <p:grpSpPr bwMode="auto">
          <a:xfrm>
            <a:off x="4851360" y="1384173"/>
            <a:ext cx="270587" cy="270028"/>
            <a:chOff x="8999163" y="1647779"/>
            <a:chExt cx="508798" cy="507746"/>
          </a:xfrm>
          <a:noFill/>
        </p:grpSpPr>
        <p:sp>
          <p:nvSpPr>
            <p:cNvPr id="869" name="Полилиния 236"/>
            <p:cNvSpPr/>
            <p:nvPr/>
          </p:nvSpPr>
          <p:spPr bwMode="auto">
            <a:xfrm>
              <a:off x="9267228" y="1647779"/>
              <a:ext cx="10512" cy="107225"/>
            </a:xfrm>
            <a:custGeom>
              <a:avLst/>
              <a:gdLst>
                <a:gd name="connsiteX0" fmla="*/ 0 w 10512"/>
                <a:gd name="connsiteY0" fmla="*/ 0 h 107225"/>
                <a:gd name="connsiteX1" fmla="*/ 0 w 10512"/>
                <a:gd name="connsiteY1" fmla="*/ 107226 h 107225"/>
              </a:gdLst>
              <a:ahLst/>
              <a:cxnLst>
                <a:cxn ang="0">
                  <a:pos x="connsiteX0" y="connsiteY0"/>
                </a:cxn>
                <a:cxn ang="0">
                  <a:pos x="connsiteX1" y="connsiteY1"/>
                </a:cxn>
              </a:cxnLst>
              <a:rect l="l" t="t" r="r" b="b"/>
              <a:pathLst>
                <a:path w="10512" h="107225" extrusionOk="0">
                  <a:moveTo>
                    <a:pt x="0" y="0"/>
                  </a:moveTo>
                  <a:lnTo>
                    <a:pt x="0" y="107226"/>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870" name="Полилиния 237"/>
            <p:cNvSpPr/>
            <p:nvPr/>
          </p:nvSpPr>
          <p:spPr bwMode="auto">
            <a:xfrm>
              <a:off x="9239896" y="1888512"/>
              <a:ext cx="268064" cy="267013"/>
            </a:xfrm>
            <a:custGeom>
              <a:avLst/>
              <a:gdLst>
                <a:gd name="connsiteX0" fmla="*/ 0 w 268064"/>
                <a:gd name="connsiteY0" fmla="*/ 0 h 267013"/>
                <a:gd name="connsiteX1" fmla="*/ 268065 w 268064"/>
                <a:gd name="connsiteY1" fmla="*/ 53613 h 267013"/>
                <a:gd name="connsiteX2" fmla="*/ 188171 w 268064"/>
                <a:gd name="connsiteY2" fmla="*/ 107226 h 267013"/>
                <a:gd name="connsiteX3" fmla="*/ 268065 w 268064"/>
                <a:gd name="connsiteY3" fmla="*/ 187120 h 267013"/>
                <a:gd name="connsiteX4" fmla="*/ 188171 w 268064"/>
                <a:gd name="connsiteY4" fmla="*/ 267014 h 267013"/>
                <a:gd name="connsiteX5" fmla="*/ 108277 w 268064"/>
                <a:gd name="connsiteY5" fmla="*/ 187120 h 267013"/>
                <a:gd name="connsiteX6" fmla="*/ 54664 w 268064"/>
                <a:gd name="connsiteY6" fmla="*/ 267014 h 267013"/>
                <a:gd name="connsiteX7" fmla="*/ 0 w 268064"/>
                <a:gd name="connsiteY7" fmla="*/ 0 h 267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8064" h="267013" extrusionOk="0">
                  <a:moveTo>
                    <a:pt x="0" y="0"/>
                  </a:moveTo>
                  <a:lnTo>
                    <a:pt x="268065" y="53613"/>
                  </a:lnTo>
                  <a:lnTo>
                    <a:pt x="188171" y="107226"/>
                  </a:lnTo>
                  <a:lnTo>
                    <a:pt x="268065" y="187120"/>
                  </a:lnTo>
                  <a:lnTo>
                    <a:pt x="188171" y="267014"/>
                  </a:lnTo>
                  <a:lnTo>
                    <a:pt x="108277" y="187120"/>
                  </a:lnTo>
                  <a:lnTo>
                    <a:pt x="54664" y="267014"/>
                  </a:lnTo>
                  <a:lnTo>
                    <a:pt x="0" y="0"/>
                  </a:lnTo>
                  <a:close/>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871" name="Полилиния 238"/>
            <p:cNvSpPr/>
            <p:nvPr/>
          </p:nvSpPr>
          <p:spPr bwMode="auto">
            <a:xfrm>
              <a:off x="9380761" y="1726621"/>
              <a:ext cx="75689" cy="75688"/>
            </a:xfrm>
            <a:custGeom>
              <a:avLst/>
              <a:gdLst>
                <a:gd name="connsiteX0" fmla="*/ 75689 w 75689"/>
                <a:gd name="connsiteY0" fmla="*/ 0 h 75688"/>
                <a:gd name="connsiteX1" fmla="*/ 0 w 75689"/>
                <a:gd name="connsiteY1" fmla="*/ 75689 h 75688"/>
              </a:gdLst>
              <a:ahLst/>
              <a:cxnLst>
                <a:cxn ang="0">
                  <a:pos x="connsiteX0" y="connsiteY0"/>
                </a:cxn>
                <a:cxn ang="0">
                  <a:pos x="connsiteX1" y="connsiteY1"/>
                </a:cxn>
              </a:cxnLst>
              <a:rect l="l" t="t" r="r" b="b"/>
              <a:pathLst>
                <a:path w="75689" h="75688" extrusionOk="0">
                  <a:moveTo>
                    <a:pt x="75689" y="0"/>
                  </a:moveTo>
                  <a:lnTo>
                    <a:pt x="0" y="75689"/>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872" name="Полилиния 239"/>
            <p:cNvSpPr/>
            <p:nvPr/>
          </p:nvSpPr>
          <p:spPr bwMode="auto">
            <a:xfrm>
              <a:off x="9078006" y="2029377"/>
              <a:ext cx="75689" cy="75688"/>
            </a:xfrm>
            <a:custGeom>
              <a:avLst/>
              <a:gdLst>
                <a:gd name="connsiteX0" fmla="*/ 0 w 75689"/>
                <a:gd name="connsiteY0" fmla="*/ 75689 h 75688"/>
                <a:gd name="connsiteX1" fmla="*/ 75689 w 75689"/>
                <a:gd name="connsiteY1" fmla="*/ 0 h 75688"/>
              </a:gdLst>
              <a:ahLst/>
              <a:cxnLst>
                <a:cxn ang="0">
                  <a:pos x="connsiteX0" y="connsiteY0"/>
                </a:cxn>
                <a:cxn ang="0">
                  <a:pos x="connsiteX1" y="connsiteY1"/>
                </a:cxn>
              </a:cxnLst>
              <a:rect l="l" t="t" r="r" b="b"/>
              <a:pathLst>
                <a:path w="75689" h="75688" extrusionOk="0">
                  <a:moveTo>
                    <a:pt x="0" y="75689"/>
                  </a:moveTo>
                  <a:lnTo>
                    <a:pt x="75689"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873" name="Полилиния 240"/>
            <p:cNvSpPr/>
            <p:nvPr/>
          </p:nvSpPr>
          <p:spPr bwMode="auto">
            <a:xfrm>
              <a:off x="8999163" y="1915844"/>
              <a:ext cx="107226" cy="10512"/>
            </a:xfrm>
            <a:custGeom>
              <a:avLst/>
              <a:gdLst>
                <a:gd name="connsiteX0" fmla="*/ 0 w 107226"/>
                <a:gd name="connsiteY0" fmla="*/ 0 h 10512"/>
                <a:gd name="connsiteX1" fmla="*/ 107226 w 107226"/>
                <a:gd name="connsiteY1" fmla="*/ 0 h 10512"/>
              </a:gdLst>
              <a:ahLst/>
              <a:cxnLst>
                <a:cxn ang="0">
                  <a:pos x="connsiteX0" y="connsiteY0"/>
                </a:cxn>
                <a:cxn ang="0">
                  <a:pos x="connsiteX1" y="connsiteY1"/>
                </a:cxn>
              </a:cxnLst>
              <a:rect l="l" t="t" r="r" b="b"/>
              <a:pathLst>
                <a:path w="107226" h="10512" extrusionOk="0">
                  <a:moveTo>
                    <a:pt x="0" y="0"/>
                  </a:moveTo>
                  <a:lnTo>
                    <a:pt x="107226"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874" name="Полилиния 241"/>
            <p:cNvSpPr/>
            <p:nvPr/>
          </p:nvSpPr>
          <p:spPr bwMode="auto">
            <a:xfrm>
              <a:off x="9078006" y="1726621"/>
              <a:ext cx="75689" cy="75688"/>
            </a:xfrm>
            <a:custGeom>
              <a:avLst/>
              <a:gdLst>
                <a:gd name="connsiteX0" fmla="*/ 0 w 75689"/>
                <a:gd name="connsiteY0" fmla="*/ 0 h 75688"/>
                <a:gd name="connsiteX1" fmla="*/ 75689 w 75689"/>
                <a:gd name="connsiteY1" fmla="*/ 75689 h 75688"/>
              </a:gdLst>
              <a:ahLst/>
              <a:cxnLst>
                <a:cxn ang="0">
                  <a:pos x="connsiteX0" y="connsiteY0"/>
                </a:cxn>
                <a:cxn ang="0">
                  <a:pos x="connsiteX1" y="connsiteY1"/>
                </a:cxn>
              </a:cxnLst>
              <a:rect l="l" t="t" r="r" b="b"/>
              <a:pathLst>
                <a:path w="75689" h="75688" extrusionOk="0">
                  <a:moveTo>
                    <a:pt x="0" y="0"/>
                  </a:moveTo>
                  <a:lnTo>
                    <a:pt x="75689" y="75689"/>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grpSp>
      <p:grpSp>
        <p:nvGrpSpPr>
          <p:cNvPr id="875" name="Рисунок 631"/>
          <p:cNvGrpSpPr/>
          <p:nvPr/>
        </p:nvGrpSpPr>
        <p:grpSpPr bwMode="auto">
          <a:xfrm>
            <a:off x="5607774" y="1391441"/>
            <a:ext cx="271146" cy="270587"/>
            <a:chOff x="10421484" y="1661445"/>
            <a:chExt cx="509849" cy="508797"/>
          </a:xfrm>
          <a:noFill/>
        </p:grpSpPr>
        <p:sp>
          <p:nvSpPr>
            <p:cNvPr id="876" name="Полилиния 243"/>
            <p:cNvSpPr/>
            <p:nvPr/>
          </p:nvSpPr>
          <p:spPr bwMode="auto">
            <a:xfrm>
              <a:off x="10421484" y="1661445"/>
              <a:ext cx="509849" cy="508797"/>
            </a:xfrm>
            <a:custGeom>
              <a:avLst/>
              <a:gdLst>
                <a:gd name="connsiteX0" fmla="*/ 375292 w 509849"/>
                <a:gd name="connsiteY0" fmla="*/ 0 h 508797"/>
                <a:gd name="connsiteX1" fmla="*/ 482517 w 509849"/>
                <a:gd name="connsiteY1" fmla="*/ 0 h 508797"/>
                <a:gd name="connsiteX2" fmla="*/ 508798 w 509849"/>
                <a:gd name="connsiteY2" fmla="*/ 26281 h 508797"/>
                <a:gd name="connsiteX3" fmla="*/ 508798 w 509849"/>
                <a:gd name="connsiteY3" fmla="*/ 133507 h 508797"/>
                <a:gd name="connsiteX4" fmla="*/ 509849 w 509849"/>
                <a:gd name="connsiteY4" fmla="*/ 375291 h 508797"/>
                <a:gd name="connsiteX5" fmla="*/ 509849 w 509849"/>
                <a:gd name="connsiteY5" fmla="*/ 482517 h 508797"/>
                <a:gd name="connsiteX6" fmla="*/ 483568 w 509849"/>
                <a:gd name="connsiteY6" fmla="*/ 508798 h 508797"/>
                <a:gd name="connsiteX7" fmla="*/ 376343 w 509849"/>
                <a:gd name="connsiteY7" fmla="*/ 508798 h 508797"/>
                <a:gd name="connsiteX8" fmla="*/ 134559 w 509849"/>
                <a:gd name="connsiteY8" fmla="*/ 508798 h 508797"/>
                <a:gd name="connsiteX9" fmla="*/ 27333 w 509849"/>
                <a:gd name="connsiteY9" fmla="*/ 508798 h 508797"/>
                <a:gd name="connsiteX10" fmla="*/ 1052 w 509849"/>
                <a:gd name="connsiteY10" fmla="*/ 482517 h 508797"/>
                <a:gd name="connsiteX11" fmla="*/ 1052 w 509849"/>
                <a:gd name="connsiteY11" fmla="*/ 375291 h 508797"/>
                <a:gd name="connsiteX12" fmla="*/ 0 w 509849"/>
                <a:gd name="connsiteY12" fmla="*/ 133507 h 508797"/>
                <a:gd name="connsiteX13" fmla="*/ 0 w 509849"/>
                <a:gd name="connsiteY13" fmla="*/ 26281 h 508797"/>
                <a:gd name="connsiteX14" fmla="*/ 26281 w 509849"/>
                <a:gd name="connsiteY14" fmla="*/ 0 h 508797"/>
                <a:gd name="connsiteX15" fmla="*/ 133507 w 509849"/>
                <a:gd name="connsiteY15" fmla="*/ 0 h 50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09849" h="508797" extrusionOk="0">
                  <a:moveTo>
                    <a:pt x="375292" y="0"/>
                  </a:moveTo>
                  <a:lnTo>
                    <a:pt x="482517" y="0"/>
                  </a:lnTo>
                  <a:cubicBezTo>
                    <a:pt x="497235" y="0"/>
                    <a:pt x="508798" y="11564"/>
                    <a:pt x="508798" y="26281"/>
                  </a:cubicBezTo>
                  <a:lnTo>
                    <a:pt x="508798" y="133507"/>
                  </a:lnTo>
                  <a:moveTo>
                    <a:pt x="509849" y="375291"/>
                  </a:moveTo>
                  <a:lnTo>
                    <a:pt x="509849" y="482517"/>
                  </a:lnTo>
                  <a:cubicBezTo>
                    <a:pt x="509849" y="497234"/>
                    <a:pt x="498286" y="508798"/>
                    <a:pt x="483568" y="508798"/>
                  </a:cubicBezTo>
                  <a:lnTo>
                    <a:pt x="376343" y="508798"/>
                  </a:lnTo>
                  <a:moveTo>
                    <a:pt x="134559" y="508798"/>
                  </a:moveTo>
                  <a:lnTo>
                    <a:pt x="27333" y="508798"/>
                  </a:lnTo>
                  <a:cubicBezTo>
                    <a:pt x="12615" y="508798"/>
                    <a:pt x="1052" y="497234"/>
                    <a:pt x="1052" y="482517"/>
                  </a:cubicBezTo>
                  <a:lnTo>
                    <a:pt x="1052" y="375291"/>
                  </a:lnTo>
                  <a:moveTo>
                    <a:pt x="0" y="133507"/>
                  </a:moveTo>
                  <a:lnTo>
                    <a:pt x="0" y="26281"/>
                  </a:lnTo>
                  <a:cubicBezTo>
                    <a:pt x="0" y="11564"/>
                    <a:pt x="11564" y="0"/>
                    <a:pt x="26281" y="0"/>
                  </a:cubicBezTo>
                  <a:lnTo>
                    <a:pt x="133507"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877" name="Полилиния 244"/>
            <p:cNvSpPr/>
            <p:nvPr/>
          </p:nvSpPr>
          <p:spPr bwMode="auto">
            <a:xfrm>
              <a:off x="10515044" y="1728724"/>
              <a:ext cx="321677" cy="374239"/>
            </a:xfrm>
            <a:custGeom>
              <a:avLst/>
              <a:gdLst>
                <a:gd name="connsiteX0" fmla="*/ 160839 w 321677"/>
                <a:gd name="connsiteY0" fmla="*/ 374240 h 374239"/>
                <a:gd name="connsiteX1" fmla="*/ 321678 w 321677"/>
                <a:gd name="connsiteY1" fmla="*/ 187120 h 374239"/>
                <a:gd name="connsiteX2" fmla="*/ 160839 w 321677"/>
                <a:gd name="connsiteY2" fmla="*/ 0 h 374239"/>
                <a:gd name="connsiteX3" fmla="*/ 0 w 321677"/>
                <a:gd name="connsiteY3" fmla="*/ 187120 h 374239"/>
                <a:gd name="connsiteX4" fmla="*/ 160839 w 321677"/>
                <a:gd name="connsiteY4" fmla="*/ 374240 h 3742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1677" h="374239" extrusionOk="0">
                  <a:moveTo>
                    <a:pt x="160839" y="374240"/>
                  </a:moveTo>
                  <a:cubicBezTo>
                    <a:pt x="249142" y="374240"/>
                    <a:pt x="321678" y="290141"/>
                    <a:pt x="321678" y="187120"/>
                  </a:cubicBezTo>
                  <a:cubicBezTo>
                    <a:pt x="321678" y="84099"/>
                    <a:pt x="250195" y="0"/>
                    <a:pt x="160839" y="0"/>
                  </a:cubicBezTo>
                  <a:cubicBezTo>
                    <a:pt x="71484" y="0"/>
                    <a:pt x="0" y="84099"/>
                    <a:pt x="0" y="187120"/>
                  </a:cubicBezTo>
                  <a:cubicBezTo>
                    <a:pt x="0" y="290141"/>
                    <a:pt x="72535" y="374240"/>
                    <a:pt x="160839" y="374240"/>
                  </a:cubicBezTo>
                  <a:close/>
                </a:path>
              </a:pathLst>
            </a:custGeom>
            <a:grpFill/>
            <a:ln w="21024" cap="flat">
              <a:solidFill>
                <a:schemeClr val="bg1"/>
              </a:solidFill>
              <a:prstDash val="solid"/>
              <a:miter/>
            </a:ln>
          </p:spPr>
          <p:txBody>
            <a:bodyPr rtlCol="0" anchor="ctr"/>
            <a:lstStyle/>
            <a:p>
              <a:pPr>
                <a:defRPr/>
              </a:pPr>
              <a:endParaRPr lang="ru-RU">
                <a:latin typeface="TT Positive Regular"/>
              </a:endParaRPr>
            </a:p>
          </p:txBody>
        </p:sp>
        <p:sp>
          <p:nvSpPr>
            <p:cNvPr id="878" name="Полилиния 245"/>
            <p:cNvSpPr/>
            <p:nvPr/>
          </p:nvSpPr>
          <p:spPr bwMode="auto">
            <a:xfrm>
              <a:off x="10435151" y="1915844"/>
              <a:ext cx="482517" cy="10512"/>
            </a:xfrm>
            <a:custGeom>
              <a:avLst/>
              <a:gdLst>
                <a:gd name="connsiteX0" fmla="*/ 0 w 482517"/>
                <a:gd name="connsiteY0" fmla="*/ 0 h 10512"/>
                <a:gd name="connsiteX1" fmla="*/ 482517 w 482517"/>
                <a:gd name="connsiteY1" fmla="*/ 0 h 10512"/>
              </a:gdLst>
              <a:ahLst/>
              <a:cxnLst>
                <a:cxn ang="0">
                  <a:pos x="connsiteX0" y="connsiteY0"/>
                </a:cxn>
                <a:cxn ang="0">
                  <a:pos x="connsiteX1" y="connsiteY1"/>
                </a:cxn>
              </a:cxnLst>
              <a:rect l="l" t="t" r="r" b="b"/>
              <a:pathLst>
                <a:path w="482517" h="10512" extrusionOk="0">
                  <a:moveTo>
                    <a:pt x="0" y="0"/>
                  </a:moveTo>
                  <a:lnTo>
                    <a:pt x="482517" y="0"/>
                  </a:lnTo>
                </a:path>
              </a:pathLst>
            </a:custGeom>
            <a:grpFill/>
            <a:ln w="21024" cap="rnd">
              <a:solidFill>
                <a:schemeClr val="bg1"/>
              </a:solidFill>
              <a:prstDash val="solid"/>
              <a:miter/>
            </a:ln>
          </p:spPr>
          <p:txBody>
            <a:bodyPr rtlCol="0" anchor="ctr"/>
            <a:lstStyle/>
            <a:p>
              <a:pPr>
                <a:defRPr/>
              </a:pPr>
              <a:endParaRPr lang="ru-RU">
                <a:latin typeface="TT Positive Regular"/>
              </a:endParaRPr>
            </a:p>
          </p:txBody>
        </p:sp>
        <p:sp>
          <p:nvSpPr>
            <p:cNvPr id="879" name="Полилиния 246"/>
            <p:cNvSpPr/>
            <p:nvPr/>
          </p:nvSpPr>
          <p:spPr bwMode="auto">
            <a:xfrm>
              <a:off x="10623321" y="1997840"/>
              <a:ext cx="106175" cy="18922"/>
            </a:xfrm>
            <a:custGeom>
              <a:avLst/>
              <a:gdLst>
                <a:gd name="connsiteX0" fmla="*/ 0 w 106175"/>
                <a:gd name="connsiteY0" fmla="*/ 0 h 18922"/>
                <a:gd name="connsiteX1" fmla="*/ 52562 w 106175"/>
                <a:gd name="connsiteY1" fmla="*/ 18922 h 18922"/>
                <a:gd name="connsiteX2" fmla="*/ 106175 w 106175"/>
                <a:gd name="connsiteY2" fmla="*/ 0 h 18922"/>
              </a:gdLst>
              <a:ahLst/>
              <a:cxnLst>
                <a:cxn ang="0">
                  <a:pos x="connsiteX0" y="connsiteY0"/>
                </a:cxn>
                <a:cxn ang="0">
                  <a:pos x="connsiteX1" y="connsiteY1"/>
                </a:cxn>
                <a:cxn ang="0">
                  <a:pos x="connsiteX2" y="connsiteY2"/>
                </a:cxn>
              </a:cxnLst>
              <a:rect l="l" t="t" r="r" b="b"/>
              <a:pathLst>
                <a:path w="106175" h="18922" extrusionOk="0">
                  <a:moveTo>
                    <a:pt x="0" y="0"/>
                  </a:moveTo>
                  <a:cubicBezTo>
                    <a:pt x="16820" y="12615"/>
                    <a:pt x="34691" y="18922"/>
                    <a:pt x="52562" y="18922"/>
                  </a:cubicBezTo>
                  <a:cubicBezTo>
                    <a:pt x="70433" y="18922"/>
                    <a:pt x="88304" y="12615"/>
                    <a:pt x="106175" y="0"/>
                  </a:cubicBezTo>
                </a:path>
              </a:pathLst>
            </a:custGeom>
            <a:grpFill/>
            <a:ln w="21024" cap="rnd">
              <a:solidFill>
                <a:schemeClr val="bg1"/>
              </a:solidFill>
              <a:prstDash val="solid"/>
              <a:miter/>
            </a:ln>
          </p:spPr>
          <p:txBody>
            <a:bodyPr rtlCol="0" anchor="ctr"/>
            <a:lstStyle/>
            <a:p>
              <a:pPr>
                <a:defRPr/>
              </a:pPr>
              <a:endParaRPr lang="ru-RU">
                <a:latin typeface="TT Positive Regular"/>
              </a:endParaRPr>
            </a:p>
          </p:txBody>
        </p:sp>
      </p:grpSp>
      <p:grpSp>
        <p:nvGrpSpPr>
          <p:cNvPr id="880" name="Рисунок 631"/>
          <p:cNvGrpSpPr/>
          <p:nvPr/>
        </p:nvGrpSpPr>
        <p:grpSpPr bwMode="auto">
          <a:xfrm>
            <a:off x="6350212" y="1384173"/>
            <a:ext cx="284563" cy="285123"/>
            <a:chOff x="11817525" y="1647779"/>
            <a:chExt cx="535078" cy="536129"/>
          </a:xfrm>
          <a:noFill/>
        </p:grpSpPr>
        <p:sp>
          <p:nvSpPr>
            <p:cNvPr id="881" name="Полилиния 248"/>
            <p:cNvSpPr/>
            <p:nvPr/>
          </p:nvSpPr>
          <p:spPr bwMode="auto">
            <a:xfrm>
              <a:off x="11817525" y="1647779"/>
              <a:ext cx="107225" cy="107225"/>
            </a:xfrm>
            <a:custGeom>
              <a:avLst/>
              <a:gdLst>
                <a:gd name="connsiteX0" fmla="*/ 53613 w 107225"/>
                <a:gd name="connsiteY0" fmla="*/ 107226 h 107225"/>
                <a:gd name="connsiteX1" fmla="*/ 107225 w 107225"/>
                <a:gd name="connsiteY1" fmla="*/ 53613 h 107225"/>
                <a:gd name="connsiteX2" fmla="*/ 53613 w 107225"/>
                <a:gd name="connsiteY2" fmla="*/ 0 h 107225"/>
                <a:gd name="connsiteX3" fmla="*/ 0 w 107225"/>
                <a:gd name="connsiteY3" fmla="*/ 53613 h 107225"/>
                <a:gd name="connsiteX4" fmla="*/ 53613 w 107225"/>
                <a:gd name="connsiteY4" fmla="*/ 107226 h 107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225" h="107225" extrusionOk="0">
                  <a:moveTo>
                    <a:pt x="53613" y="107226"/>
                  </a:moveTo>
                  <a:cubicBezTo>
                    <a:pt x="83048" y="107226"/>
                    <a:pt x="107225" y="83048"/>
                    <a:pt x="107225" y="53613"/>
                  </a:cubicBezTo>
                  <a:cubicBezTo>
                    <a:pt x="107225" y="24178"/>
                    <a:pt x="83048" y="0"/>
                    <a:pt x="53613" y="0"/>
                  </a:cubicBezTo>
                  <a:cubicBezTo>
                    <a:pt x="24178" y="0"/>
                    <a:pt x="0" y="24178"/>
                    <a:pt x="0" y="53613"/>
                  </a:cubicBezTo>
                  <a:cubicBezTo>
                    <a:pt x="0" y="83048"/>
                    <a:pt x="24178" y="107226"/>
                    <a:pt x="53613" y="107226"/>
                  </a:cubicBezTo>
                  <a:close/>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882" name="Полилиния 249"/>
            <p:cNvSpPr/>
            <p:nvPr/>
          </p:nvSpPr>
          <p:spPr bwMode="auto">
            <a:xfrm>
              <a:off x="11818553" y="1996789"/>
              <a:ext cx="159809" cy="159787"/>
            </a:xfrm>
            <a:custGeom>
              <a:avLst/>
              <a:gdLst>
                <a:gd name="connsiteX0" fmla="*/ 79916 w 159809"/>
                <a:gd name="connsiteY0" fmla="*/ 159788 h 159787"/>
                <a:gd name="connsiteX1" fmla="*/ 159810 w 159809"/>
                <a:gd name="connsiteY1" fmla="*/ 79894 h 159787"/>
                <a:gd name="connsiteX2" fmla="*/ 79916 w 159809"/>
                <a:gd name="connsiteY2" fmla="*/ 0 h 159787"/>
                <a:gd name="connsiteX3" fmla="*/ 23 w 159809"/>
                <a:gd name="connsiteY3" fmla="*/ 79894 h 159787"/>
                <a:gd name="connsiteX4" fmla="*/ 79916 w 159809"/>
                <a:gd name="connsiteY4" fmla="*/ 159788 h 1597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809" h="159787" extrusionOk="0">
                  <a:moveTo>
                    <a:pt x="79916" y="159788"/>
                  </a:moveTo>
                  <a:cubicBezTo>
                    <a:pt x="124069" y="159788"/>
                    <a:pt x="159810" y="124046"/>
                    <a:pt x="159810" y="79894"/>
                  </a:cubicBezTo>
                  <a:cubicBezTo>
                    <a:pt x="159810" y="35742"/>
                    <a:pt x="124069" y="0"/>
                    <a:pt x="79916" y="0"/>
                  </a:cubicBezTo>
                  <a:cubicBezTo>
                    <a:pt x="35765" y="0"/>
                    <a:pt x="23" y="35742"/>
                    <a:pt x="23" y="79894"/>
                  </a:cubicBezTo>
                  <a:cubicBezTo>
                    <a:pt x="-1028" y="124046"/>
                    <a:pt x="34714" y="159788"/>
                    <a:pt x="79916" y="159788"/>
                  </a:cubicBezTo>
                  <a:close/>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883" name="Полилиния 250"/>
            <p:cNvSpPr/>
            <p:nvPr/>
          </p:nvSpPr>
          <p:spPr bwMode="auto">
            <a:xfrm>
              <a:off x="12192815" y="2024121"/>
              <a:ext cx="159788" cy="159787"/>
            </a:xfrm>
            <a:custGeom>
              <a:avLst/>
              <a:gdLst>
                <a:gd name="connsiteX0" fmla="*/ 79894 w 159788"/>
                <a:gd name="connsiteY0" fmla="*/ 159788 h 159787"/>
                <a:gd name="connsiteX1" fmla="*/ 159789 w 159788"/>
                <a:gd name="connsiteY1" fmla="*/ 79894 h 159787"/>
                <a:gd name="connsiteX2" fmla="*/ 79894 w 159788"/>
                <a:gd name="connsiteY2" fmla="*/ 0 h 159787"/>
                <a:gd name="connsiteX3" fmla="*/ 0 w 159788"/>
                <a:gd name="connsiteY3" fmla="*/ 79894 h 159787"/>
                <a:gd name="connsiteX4" fmla="*/ 79894 w 159788"/>
                <a:gd name="connsiteY4" fmla="*/ 159788 h 1597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88" h="159787" extrusionOk="0">
                  <a:moveTo>
                    <a:pt x="79894" y="159788"/>
                  </a:moveTo>
                  <a:cubicBezTo>
                    <a:pt x="124046" y="159788"/>
                    <a:pt x="159789" y="124046"/>
                    <a:pt x="159789" y="79894"/>
                  </a:cubicBezTo>
                  <a:cubicBezTo>
                    <a:pt x="159789" y="35742"/>
                    <a:pt x="124046" y="0"/>
                    <a:pt x="79894" y="0"/>
                  </a:cubicBezTo>
                  <a:cubicBezTo>
                    <a:pt x="35742" y="0"/>
                    <a:pt x="0" y="35742"/>
                    <a:pt x="0" y="79894"/>
                  </a:cubicBezTo>
                  <a:cubicBezTo>
                    <a:pt x="0" y="124046"/>
                    <a:pt x="35742" y="159788"/>
                    <a:pt x="79894" y="159788"/>
                  </a:cubicBezTo>
                  <a:close/>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884" name="Полилиния 251"/>
            <p:cNvSpPr/>
            <p:nvPr/>
          </p:nvSpPr>
          <p:spPr bwMode="auto">
            <a:xfrm>
              <a:off x="11952082" y="1755005"/>
              <a:ext cx="214452" cy="214452"/>
            </a:xfrm>
            <a:custGeom>
              <a:avLst/>
              <a:gdLst>
                <a:gd name="connsiteX0" fmla="*/ 107227 w 214452"/>
                <a:gd name="connsiteY0" fmla="*/ 214452 h 214452"/>
                <a:gd name="connsiteX1" fmla="*/ 214452 w 214452"/>
                <a:gd name="connsiteY1" fmla="*/ 107226 h 214452"/>
                <a:gd name="connsiteX2" fmla="*/ 107227 w 214452"/>
                <a:gd name="connsiteY2" fmla="*/ 0 h 214452"/>
                <a:gd name="connsiteX3" fmla="*/ 0 w 214452"/>
                <a:gd name="connsiteY3" fmla="*/ 107226 h 214452"/>
                <a:gd name="connsiteX4" fmla="*/ 107227 w 214452"/>
                <a:gd name="connsiteY4" fmla="*/ 214452 h 2144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4452" h="214452" extrusionOk="0">
                  <a:moveTo>
                    <a:pt x="107227" y="214452"/>
                  </a:moveTo>
                  <a:cubicBezTo>
                    <a:pt x="166096" y="214452"/>
                    <a:pt x="214452" y="166095"/>
                    <a:pt x="214452" y="107226"/>
                  </a:cubicBezTo>
                  <a:cubicBezTo>
                    <a:pt x="214452" y="48357"/>
                    <a:pt x="166096" y="0"/>
                    <a:pt x="107227" y="0"/>
                  </a:cubicBezTo>
                  <a:cubicBezTo>
                    <a:pt x="48358" y="0"/>
                    <a:pt x="0" y="48357"/>
                    <a:pt x="0" y="107226"/>
                  </a:cubicBezTo>
                  <a:cubicBezTo>
                    <a:pt x="0" y="166095"/>
                    <a:pt x="47306" y="214452"/>
                    <a:pt x="107227" y="214452"/>
                  </a:cubicBezTo>
                  <a:close/>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885" name="Полилиния 252"/>
            <p:cNvSpPr/>
            <p:nvPr/>
          </p:nvSpPr>
          <p:spPr bwMode="auto">
            <a:xfrm>
              <a:off x="12165483" y="1647779"/>
              <a:ext cx="107225" cy="107225"/>
            </a:xfrm>
            <a:custGeom>
              <a:avLst/>
              <a:gdLst>
                <a:gd name="connsiteX0" fmla="*/ 53613 w 107225"/>
                <a:gd name="connsiteY0" fmla="*/ 107226 h 107225"/>
                <a:gd name="connsiteX1" fmla="*/ 107225 w 107225"/>
                <a:gd name="connsiteY1" fmla="*/ 53613 h 107225"/>
                <a:gd name="connsiteX2" fmla="*/ 53613 w 107225"/>
                <a:gd name="connsiteY2" fmla="*/ 0 h 107225"/>
                <a:gd name="connsiteX3" fmla="*/ 0 w 107225"/>
                <a:gd name="connsiteY3" fmla="*/ 53613 h 107225"/>
                <a:gd name="connsiteX4" fmla="*/ 53613 w 107225"/>
                <a:gd name="connsiteY4" fmla="*/ 107226 h 107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225" h="107225" extrusionOk="0">
                  <a:moveTo>
                    <a:pt x="53613" y="107226"/>
                  </a:moveTo>
                  <a:cubicBezTo>
                    <a:pt x="83048" y="107226"/>
                    <a:pt x="107225" y="83048"/>
                    <a:pt x="107225" y="53613"/>
                  </a:cubicBezTo>
                  <a:cubicBezTo>
                    <a:pt x="107225" y="24178"/>
                    <a:pt x="83048" y="0"/>
                    <a:pt x="53613" y="0"/>
                  </a:cubicBezTo>
                  <a:cubicBezTo>
                    <a:pt x="24179" y="0"/>
                    <a:pt x="0" y="24178"/>
                    <a:pt x="0" y="53613"/>
                  </a:cubicBezTo>
                  <a:cubicBezTo>
                    <a:pt x="1051" y="83048"/>
                    <a:pt x="24179" y="107226"/>
                    <a:pt x="53613" y="107226"/>
                  </a:cubicBezTo>
                  <a:close/>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886" name="Полилиния 253"/>
            <p:cNvSpPr/>
            <p:nvPr/>
          </p:nvSpPr>
          <p:spPr bwMode="auto">
            <a:xfrm>
              <a:off x="11911085" y="1741339"/>
              <a:ext cx="53612" cy="53612"/>
            </a:xfrm>
            <a:custGeom>
              <a:avLst/>
              <a:gdLst>
                <a:gd name="connsiteX0" fmla="*/ 0 w 53612"/>
                <a:gd name="connsiteY0" fmla="*/ 0 h 53612"/>
                <a:gd name="connsiteX1" fmla="*/ 53613 w 53612"/>
                <a:gd name="connsiteY1" fmla="*/ 53613 h 53612"/>
              </a:gdLst>
              <a:ahLst/>
              <a:cxnLst>
                <a:cxn ang="0">
                  <a:pos x="connsiteX0" y="connsiteY0"/>
                </a:cxn>
                <a:cxn ang="0">
                  <a:pos x="connsiteX1" y="connsiteY1"/>
                </a:cxn>
              </a:cxnLst>
              <a:rect l="l" t="t" r="r" b="b"/>
              <a:pathLst>
                <a:path w="53612" h="53612" extrusionOk="0">
                  <a:moveTo>
                    <a:pt x="0" y="0"/>
                  </a:moveTo>
                  <a:lnTo>
                    <a:pt x="53613" y="53613"/>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887" name="Полилиния 254"/>
            <p:cNvSpPr/>
            <p:nvPr/>
          </p:nvSpPr>
          <p:spPr bwMode="auto">
            <a:xfrm>
              <a:off x="12140254" y="1755005"/>
              <a:ext cx="26280" cy="26280"/>
            </a:xfrm>
            <a:custGeom>
              <a:avLst/>
              <a:gdLst>
                <a:gd name="connsiteX0" fmla="*/ 26281 w 26280"/>
                <a:gd name="connsiteY0" fmla="*/ 0 h 26280"/>
                <a:gd name="connsiteX1" fmla="*/ 0 w 26280"/>
                <a:gd name="connsiteY1" fmla="*/ 26281 h 26280"/>
              </a:gdLst>
              <a:ahLst/>
              <a:cxnLst>
                <a:cxn ang="0">
                  <a:pos x="connsiteX0" y="connsiteY0"/>
                </a:cxn>
                <a:cxn ang="0">
                  <a:pos x="connsiteX1" y="connsiteY1"/>
                </a:cxn>
              </a:cxnLst>
              <a:rect l="l" t="t" r="r" b="b"/>
              <a:pathLst>
                <a:path w="26280" h="26280" extrusionOk="0">
                  <a:moveTo>
                    <a:pt x="26281" y="0"/>
                  </a:moveTo>
                  <a:lnTo>
                    <a:pt x="0" y="26281"/>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888" name="Полилиния 255"/>
            <p:cNvSpPr/>
            <p:nvPr/>
          </p:nvSpPr>
          <p:spPr bwMode="auto">
            <a:xfrm>
              <a:off x="12139203" y="1942124"/>
              <a:ext cx="79893" cy="100918"/>
            </a:xfrm>
            <a:custGeom>
              <a:avLst/>
              <a:gdLst>
                <a:gd name="connsiteX0" fmla="*/ 79894 w 79893"/>
                <a:gd name="connsiteY0" fmla="*/ 100919 h 100918"/>
                <a:gd name="connsiteX1" fmla="*/ 0 w 79893"/>
                <a:gd name="connsiteY1" fmla="*/ 0 h 100918"/>
              </a:gdLst>
              <a:ahLst/>
              <a:cxnLst>
                <a:cxn ang="0">
                  <a:pos x="connsiteX0" y="connsiteY0"/>
                </a:cxn>
                <a:cxn ang="0">
                  <a:pos x="connsiteX1" y="connsiteY1"/>
                </a:cxn>
              </a:cxnLst>
              <a:rect l="l" t="t" r="r" b="b"/>
              <a:pathLst>
                <a:path w="79893" h="100918" extrusionOk="0">
                  <a:moveTo>
                    <a:pt x="79894" y="100919"/>
                  </a:moveTo>
                  <a:lnTo>
                    <a:pt x="0"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889" name="Полилиния 256"/>
            <p:cNvSpPr/>
            <p:nvPr/>
          </p:nvSpPr>
          <p:spPr bwMode="auto">
            <a:xfrm>
              <a:off x="11952082" y="1955790"/>
              <a:ext cx="53614" cy="53613"/>
            </a:xfrm>
            <a:custGeom>
              <a:avLst/>
              <a:gdLst>
                <a:gd name="connsiteX0" fmla="*/ 0 w 53614"/>
                <a:gd name="connsiteY0" fmla="*/ 53613 h 53613"/>
                <a:gd name="connsiteX1" fmla="*/ 53614 w 53614"/>
                <a:gd name="connsiteY1" fmla="*/ 0 h 53613"/>
              </a:gdLst>
              <a:ahLst/>
              <a:cxnLst>
                <a:cxn ang="0">
                  <a:pos x="connsiteX0" y="connsiteY0"/>
                </a:cxn>
                <a:cxn ang="0">
                  <a:pos x="connsiteX1" y="connsiteY1"/>
                </a:cxn>
              </a:cxnLst>
              <a:rect l="l" t="t" r="r" b="b"/>
              <a:pathLst>
                <a:path w="53614" h="53613" extrusionOk="0">
                  <a:moveTo>
                    <a:pt x="0" y="53613"/>
                  </a:moveTo>
                  <a:lnTo>
                    <a:pt x="53614"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grpSp>
      <p:grpSp>
        <p:nvGrpSpPr>
          <p:cNvPr id="890" name="Рисунок 631"/>
          <p:cNvGrpSpPr/>
          <p:nvPr/>
        </p:nvGrpSpPr>
        <p:grpSpPr bwMode="auto">
          <a:xfrm>
            <a:off x="7099918" y="1419953"/>
            <a:ext cx="285123" cy="228098"/>
            <a:chOff x="13227231" y="1715058"/>
            <a:chExt cx="536129" cy="428903"/>
          </a:xfrm>
          <a:noFill/>
        </p:grpSpPr>
        <p:sp>
          <p:nvSpPr>
            <p:cNvPr id="891" name="Полилиния 258"/>
            <p:cNvSpPr/>
            <p:nvPr/>
          </p:nvSpPr>
          <p:spPr bwMode="auto">
            <a:xfrm>
              <a:off x="13495296" y="1796003"/>
              <a:ext cx="10512" cy="240732"/>
            </a:xfrm>
            <a:custGeom>
              <a:avLst/>
              <a:gdLst>
                <a:gd name="connsiteX0" fmla="*/ 0 w 10512"/>
                <a:gd name="connsiteY0" fmla="*/ 240733 h 240732"/>
                <a:gd name="connsiteX1" fmla="*/ 0 w 10512"/>
                <a:gd name="connsiteY1" fmla="*/ 0 h 240732"/>
              </a:gdLst>
              <a:ahLst/>
              <a:cxnLst>
                <a:cxn ang="0">
                  <a:pos x="connsiteX0" y="connsiteY0"/>
                </a:cxn>
                <a:cxn ang="0">
                  <a:pos x="connsiteX1" y="connsiteY1"/>
                </a:cxn>
              </a:cxnLst>
              <a:rect l="l" t="t" r="r" b="b"/>
              <a:pathLst>
                <a:path w="10512" h="240732" extrusionOk="0">
                  <a:moveTo>
                    <a:pt x="0" y="240733"/>
                  </a:moveTo>
                  <a:lnTo>
                    <a:pt x="0"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892" name="Полилиния 259"/>
            <p:cNvSpPr/>
            <p:nvPr/>
          </p:nvSpPr>
          <p:spPr bwMode="auto">
            <a:xfrm>
              <a:off x="13307125" y="1715058"/>
              <a:ext cx="375290" cy="79893"/>
            </a:xfrm>
            <a:custGeom>
              <a:avLst/>
              <a:gdLst>
                <a:gd name="connsiteX0" fmla="*/ 0 w 375290"/>
                <a:gd name="connsiteY0" fmla="*/ 0 h 79893"/>
                <a:gd name="connsiteX1" fmla="*/ 375290 w 375290"/>
                <a:gd name="connsiteY1" fmla="*/ 0 h 79893"/>
                <a:gd name="connsiteX2" fmla="*/ 375290 w 375290"/>
                <a:gd name="connsiteY2" fmla="*/ 79894 h 79893"/>
                <a:gd name="connsiteX3" fmla="*/ 0 w 375290"/>
                <a:gd name="connsiteY3" fmla="*/ 79894 h 79893"/>
              </a:gdLst>
              <a:ahLst/>
              <a:cxnLst>
                <a:cxn ang="0">
                  <a:pos x="connsiteX0" y="connsiteY0"/>
                </a:cxn>
                <a:cxn ang="0">
                  <a:pos x="connsiteX1" y="connsiteY1"/>
                </a:cxn>
                <a:cxn ang="0">
                  <a:pos x="connsiteX2" y="connsiteY2"/>
                </a:cxn>
                <a:cxn ang="0">
                  <a:pos x="connsiteX3" y="connsiteY3"/>
                </a:cxn>
              </a:cxnLst>
              <a:rect l="l" t="t" r="r" b="b"/>
              <a:pathLst>
                <a:path w="375290" h="79893" extrusionOk="0">
                  <a:moveTo>
                    <a:pt x="0" y="0"/>
                  </a:moveTo>
                  <a:lnTo>
                    <a:pt x="375290" y="0"/>
                  </a:lnTo>
                  <a:lnTo>
                    <a:pt x="375290" y="79894"/>
                  </a:lnTo>
                  <a:lnTo>
                    <a:pt x="0" y="79894"/>
                  </a:lnTo>
                  <a:close/>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893" name="Полилиния 260"/>
            <p:cNvSpPr/>
            <p:nvPr/>
          </p:nvSpPr>
          <p:spPr bwMode="auto">
            <a:xfrm>
              <a:off x="13280844" y="1929509"/>
              <a:ext cx="428904" cy="93559"/>
            </a:xfrm>
            <a:custGeom>
              <a:avLst/>
              <a:gdLst>
                <a:gd name="connsiteX0" fmla="*/ 0 w 428904"/>
                <a:gd name="connsiteY0" fmla="*/ 93560 h 93559"/>
                <a:gd name="connsiteX1" fmla="*/ 79894 w 428904"/>
                <a:gd name="connsiteY1" fmla="*/ 0 h 93559"/>
                <a:gd name="connsiteX2" fmla="*/ 347959 w 428904"/>
                <a:gd name="connsiteY2" fmla="*/ 0 h 93559"/>
                <a:gd name="connsiteX3" fmla="*/ 428904 w 428904"/>
                <a:gd name="connsiteY3" fmla="*/ 93560 h 93559"/>
              </a:gdLst>
              <a:ahLst/>
              <a:cxnLst>
                <a:cxn ang="0">
                  <a:pos x="connsiteX0" y="connsiteY0"/>
                </a:cxn>
                <a:cxn ang="0">
                  <a:pos x="connsiteX1" y="connsiteY1"/>
                </a:cxn>
                <a:cxn ang="0">
                  <a:pos x="connsiteX2" y="connsiteY2"/>
                </a:cxn>
                <a:cxn ang="0">
                  <a:pos x="connsiteX3" y="connsiteY3"/>
                </a:cxn>
              </a:cxnLst>
              <a:rect l="l" t="t" r="r" b="b"/>
              <a:pathLst>
                <a:path w="428904" h="93559" extrusionOk="0">
                  <a:moveTo>
                    <a:pt x="0" y="93560"/>
                  </a:moveTo>
                  <a:lnTo>
                    <a:pt x="79894" y="0"/>
                  </a:lnTo>
                  <a:lnTo>
                    <a:pt x="347959" y="0"/>
                  </a:lnTo>
                  <a:lnTo>
                    <a:pt x="428904" y="9356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894" name="Полилиния 261"/>
            <p:cNvSpPr/>
            <p:nvPr/>
          </p:nvSpPr>
          <p:spPr bwMode="auto">
            <a:xfrm>
              <a:off x="13227231" y="2036736"/>
              <a:ext cx="107225" cy="107225"/>
            </a:xfrm>
            <a:custGeom>
              <a:avLst/>
              <a:gdLst>
                <a:gd name="connsiteX0" fmla="*/ 0 w 107225"/>
                <a:gd name="connsiteY0" fmla="*/ 0 h 107225"/>
                <a:gd name="connsiteX1" fmla="*/ 107225 w 107225"/>
                <a:gd name="connsiteY1" fmla="*/ 0 h 107225"/>
                <a:gd name="connsiteX2" fmla="*/ 107225 w 107225"/>
                <a:gd name="connsiteY2" fmla="*/ 107226 h 107225"/>
                <a:gd name="connsiteX3" fmla="*/ 0 w 107225"/>
                <a:gd name="connsiteY3" fmla="*/ 107226 h 107225"/>
              </a:gdLst>
              <a:ahLst/>
              <a:cxnLst>
                <a:cxn ang="0">
                  <a:pos x="connsiteX0" y="connsiteY0"/>
                </a:cxn>
                <a:cxn ang="0">
                  <a:pos x="connsiteX1" y="connsiteY1"/>
                </a:cxn>
                <a:cxn ang="0">
                  <a:pos x="connsiteX2" y="connsiteY2"/>
                </a:cxn>
                <a:cxn ang="0">
                  <a:pos x="connsiteX3" y="connsiteY3"/>
                </a:cxn>
              </a:cxnLst>
              <a:rect l="l" t="t" r="r" b="b"/>
              <a:pathLst>
                <a:path w="107225" h="107225" extrusionOk="0">
                  <a:moveTo>
                    <a:pt x="0" y="0"/>
                  </a:moveTo>
                  <a:lnTo>
                    <a:pt x="107225" y="0"/>
                  </a:lnTo>
                  <a:lnTo>
                    <a:pt x="107225" y="107226"/>
                  </a:lnTo>
                  <a:lnTo>
                    <a:pt x="0" y="107226"/>
                  </a:lnTo>
                  <a:close/>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895" name="Полилиния 262"/>
            <p:cNvSpPr/>
            <p:nvPr/>
          </p:nvSpPr>
          <p:spPr bwMode="auto">
            <a:xfrm>
              <a:off x="13441683" y="2036736"/>
              <a:ext cx="107225" cy="107225"/>
            </a:xfrm>
            <a:custGeom>
              <a:avLst/>
              <a:gdLst>
                <a:gd name="connsiteX0" fmla="*/ 0 w 107225"/>
                <a:gd name="connsiteY0" fmla="*/ 0 h 107225"/>
                <a:gd name="connsiteX1" fmla="*/ 107226 w 107225"/>
                <a:gd name="connsiteY1" fmla="*/ 0 h 107225"/>
                <a:gd name="connsiteX2" fmla="*/ 107226 w 107225"/>
                <a:gd name="connsiteY2" fmla="*/ 107226 h 107225"/>
                <a:gd name="connsiteX3" fmla="*/ 0 w 107225"/>
                <a:gd name="connsiteY3" fmla="*/ 107226 h 107225"/>
              </a:gdLst>
              <a:ahLst/>
              <a:cxnLst>
                <a:cxn ang="0">
                  <a:pos x="connsiteX0" y="connsiteY0"/>
                </a:cxn>
                <a:cxn ang="0">
                  <a:pos x="connsiteX1" y="connsiteY1"/>
                </a:cxn>
                <a:cxn ang="0">
                  <a:pos x="connsiteX2" y="connsiteY2"/>
                </a:cxn>
                <a:cxn ang="0">
                  <a:pos x="connsiteX3" y="connsiteY3"/>
                </a:cxn>
              </a:cxnLst>
              <a:rect l="l" t="t" r="r" b="b"/>
              <a:pathLst>
                <a:path w="107225" h="107225" extrusionOk="0">
                  <a:moveTo>
                    <a:pt x="0" y="0"/>
                  </a:moveTo>
                  <a:lnTo>
                    <a:pt x="107226" y="0"/>
                  </a:lnTo>
                  <a:lnTo>
                    <a:pt x="107226" y="107226"/>
                  </a:lnTo>
                  <a:lnTo>
                    <a:pt x="0" y="107226"/>
                  </a:lnTo>
                  <a:close/>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896" name="Полилиния 263"/>
            <p:cNvSpPr/>
            <p:nvPr/>
          </p:nvSpPr>
          <p:spPr bwMode="auto">
            <a:xfrm>
              <a:off x="13656135" y="2036736"/>
              <a:ext cx="107225" cy="107225"/>
            </a:xfrm>
            <a:custGeom>
              <a:avLst/>
              <a:gdLst>
                <a:gd name="connsiteX0" fmla="*/ 1 w 107225"/>
                <a:gd name="connsiteY0" fmla="*/ 0 h 107225"/>
                <a:gd name="connsiteX1" fmla="*/ 107226 w 107225"/>
                <a:gd name="connsiteY1" fmla="*/ 0 h 107225"/>
                <a:gd name="connsiteX2" fmla="*/ 107226 w 107225"/>
                <a:gd name="connsiteY2" fmla="*/ 107226 h 107225"/>
                <a:gd name="connsiteX3" fmla="*/ 1 w 107225"/>
                <a:gd name="connsiteY3" fmla="*/ 107226 h 107225"/>
              </a:gdLst>
              <a:ahLst/>
              <a:cxnLst>
                <a:cxn ang="0">
                  <a:pos x="connsiteX0" y="connsiteY0"/>
                </a:cxn>
                <a:cxn ang="0">
                  <a:pos x="connsiteX1" y="connsiteY1"/>
                </a:cxn>
                <a:cxn ang="0">
                  <a:pos x="connsiteX2" y="connsiteY2"/>
                </a:cxn>
                <a:cxn ang="0">
                  <a:pos x="connsiteX3" y="connsiteY3"/>
                </a:cxn>
              </a:cxnLst>
              <a:rect l="l" t="t" r="r" b="b"/>
              <a:pathLst>
                <a:path w="107225" h="107225" extrusionOk="0">
                  <a:moveTo>
                    <a:pt x="1" y="0"/>
                  </a:moveTo>
                  <a:lnTo>
                    <a:pt x="107226" y="0"/>
                  </a:lnTo>
                  <a:lnTo>
                    <a:pt x="107226" y="107226"/>
                  </a:lnTo>
                  <a:lnTo>
                    <a:pt x="1" y="107226"/>
                  </a:lnTo>
                  <a:close/>
                </a:path>
              </a:pathLst>
            </a:custGeom>
            <a:grpFill/>
            <a:ln w="21024" cap="rnd">
              <a:solidFill>
                <a:schemeClr val="bg1"/>
              </a:solidFill>
              <a:prstDash val="solid"/>
              <a:round/>
            </a:ln>
          </p:spPr>
          <p:txBody>
            <a:bodyPr rtlCol="0" anchor="ctr"/>
            <a:lstStyle/>
            <a:p>
              <a:pPr>
                <a:defRPr/>
              </a:pPr>
              <a:endParaRPr lang="ru-RU">
                <a:latin typeface="TT Positive Regular"/>
              </a:endParaRPr>
            </a:p>
          </p:txBody>
        </p:sp>
      </p:grpSp>
      <p:grpSp>
        <p:nvGrpSpPr>
          <p:cNvPr id="897" name="Рисунок 631"/>
          <p:cNvGrpSpPr/>
          <p:nvPr/>
        </p:nvGrpSpPr>
        <p:grpSpPr bwMode="auto">
          <a:xfrm>
            <a:off x="7863599" y="1384732"/>
            <a:ext cx="256052" cy="283446"/>
            <a:chOff x="14663218" y="1648830"/>
            <a:chExt cx="481466" cy="532976"/>
          </a:xfrm>
          <a:noFill/>
        </p:grpSpPr>
        <p:sp>
          <p:nvSpPr>
            <p:cNvPr id="898" name="Полилиния 265"/>
            <p:cNvSpPr/>
            <p:nvPr/>
          </p:nvSpPr>
          <p:spPr bwMode="auto">
            <a:xfrm>
              <a:off x="14663218" y="1888512"/>
              <a:ext cx="481466" cy="293294"/>
            </a:xfrm>
            <a:custGeom>
              <a:avLst/>
              <a:gdLst>
                <a:gd name="connsiteX0" fmla="*/ 26281 w 481466"/>
                <a:gd name="connsiteY0" fmla="*/ 0 h 293294"/>
                <a:gd name="connsiteX1" fmla="*/ 455185 w 481466"/>
                <a:gd name="connsiteY1" fmla="*/ 0 h 293294"/>
                <a:gd name="connsiteX2" fmla="*/ 481466 w 481466"/>
                <a:gd name="connsiteY2" fmla="*/ 26281 h 293294"/>
                <a:gd name="connsiteX3" fmla="*/ 481466 w 481466"/>
                <a:gd name="connsiteY3" fmla="*/ 267014 h 293294"/>
                <a:gd name="connsiteX4" fmla="*/ 455185 w 481466"/>
                <a:gd name="connsiteY4" fmla="*/ 293295 h 293294"/>
                <a:gd name="connsiteX5" fmla="*/ 26281 w 481466"/>
                <a:gd name="connsiteY5" fmla="*/ 293295 h 293294"/>
                <a:gd name="connsiteX6" fmla="*/ 0 w 481466"/>
                <a:gd name="connsiteY6" fmla="*/ 267014 h 293294"/>
                <a:gd name="connsiteX7" fmla="*/ 0 w 481466"/>
                <a:gd name="connsiteY7" fmla="*/ 26281 h 293294"/>
                <a:gd name="connsiteX8" fmla="*/ 26281 w 481466"/>
                <a:gd name="connsiteY8" fmla="*/ 0 h 293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1466" h="293294" extrusionOk="0">
                  <a:moveTo>
                    <a:pt x="26281" y="0"/>
                  </a:moveTo>
                  <a:lnTo>
                    <a:pt x="455185" y="0"/>
                  </a:lnTo>
                  <a:cubicBezTo>
                    <a:pt x="469903" y="0"/>
                    <a:pt x="481466" y="11563"/>
                    <a:pt x="481466" y="26281"/>
                  </a:cubicBezTo>
                  <a:lnTo>
                    <a:pt x="481466" y="267014"/>
                  </a:lnTo>
                  <a:cubicBezTo>
                    <a:pt x="481466" y="281731"/>
                    <a:pt x="469903" y="293295"/>
                    <a:pt x="455185" y="293295"/>
                  </a:cubicBezTo>
                  <a:lnTo>
                    <a:pt x="26281" y="293295"/>
                  </a:lnTo>
                  <a:cubicBezTo>
                    <a:pt x="11563" y="293295"/>
                    <a:pt x="0" y="281731"/>
                    <a:pt x="0" y="267014"/>
                  </a:cubicBezTo>
                  <a:lnTo>
                    <a:pt x="0" y="26281"/>
                  </a:lnTo>
                  <a:cubicBezTo>
                    <a:pt x="0" y="12615"/>
                    <a:pt x="11563" y="0"/>
                    <a:pt x="26281" y="0"/>
                  </a:cubicBezTo>
                  <a:close/>
                </a:path>
              </a:pathLst>
            </a:custGeom>
            <a:grpFill/>
            <a:ln w="21024" cap="flat">
              <a:solidFill>
                <a:schemeClr val="bg1"/>
              </a:solidFill>
              <a:prstDash val="solid"/>
              <a:round/>
            </a:ln>
          </p:spPr>
          <p:txBody>
            <a:bodyPr rtlCol="0" anchor="ctr"/>
            <a:lstStyle/>
            <a:p>
              <a:pPr>
                <a:defRPr/>
              </a:pPr>
              <a:endParaRPr lang="ru-RU">
                <a:latin typeface="TT Positive Regular"/>
              </a:endParaRPr>
            </a:p>
          </p:txBody>
        </p:sp>
        <p:sp>
          <p:nvSpPr>
            <p:cNvPr id="899" name="Полилиния 266"/>
            <p:cNvSpPr/>
            <p:nvPr/>
          </p:nvSpPr>
          <p:spPr bwMode="auto">
            <a:xfrm>
              <a:off x="14770444" y="1648830"/>
              <a:ext cx="267012" cy="240732"/>
            </a:xfrm>
            <a:custGeom>
              <a:avLst/>
              <a:gdLst>
                <a:gd name="connsiteX0" fmla="*/ 0 w 267012"/>
                <a:gd name="connsiteY0" fmla="*/ 239682 h 240732"/>
                <a:gd name="connsiteX1" fmla="*/ 0 w 267012"/>
                <a:gd name="connsiteY1" fmla="*/ 133507 h 240732"/>
                <a:gd name="connsiteX2" fmla="*/ 133506 w 267012"/>
                <a:gd name="connsiteY2" fmla="*/ 0 h 240732"/>
                <a:gd name="connsiteX3" fmla="*/ 267013 w 267012"/>
                <a:gd name="connsiteY3" fmla="*/ 133507 h 240732"/>
                <a:gd name="connsiteX4" fmla="*/ 267013 w 267012"/>
                <a:gd name="connsiteY4" fmla="*/ 240733 h 240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7012" h="240732" extrusionOk="0">
                  <a:moveTo>
                    <a:pt x="0" y="239682"/>
                  </a:moveTo>
                  <a:lnTo>
                    <a:pt x="0" y="133507"/>
                  </a:lnTo>
                  <a:cubicBezTo>
                    <a:pt x="0" y="59920"/>
                    <a:pt x="59920" y="0"/>
                    <a:pt x="133506" y="0"/>
                  </a:cubicBezTo>
                  <a:cubicBezTo>
                    <a:pt x="207093" y="0"/>
                    <a:pt x="267013" y="59920"/>
                    <a:pt x="267013" y="133507"/>
                  </a:cubicBezTo>
                  <a:lnTo>
                    <a:pt x="267013" y="240733"/>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900" name="Полилиния 267"/>
            <p:cNvSpPr/>
            <p:nvPr/>
          </p:nvSpPr>
          <p:spPr bwMode="auto">
            <a:xfrm>
              <a:off x="14903951" y="1995737"/>
              <a:ext cx="10512" cy="79893"/>
            </a:xfrm>
            <a:custGeom>
              <a:avLst/>
              <a:gdLst>
                <a:gd name="connsiteX0" fmla="*/ 0 w 10512"/>
                <a:gd name="connsiteY0" fmla="*/ 0 h 79893"/>
                <a:gd name="connsiteX1" fmla="*/ 0 w 10512"/>
                <a:gd name="connsiteY1" fmla="*/ 79894 h 79893"/>
              </a:gdLst>
              <a:ahLst/>
              <a:cxnLst>
                <a:cxn ang="0">
                  <a:pos x="connsiteX0" y="connsiteY0"/>
                </a:cxn>
                <a:cxn ang="0">
                  <a:pos x="connsiteX1" y="connsiteY1"/>
                </a:cxn>
              </a:cxnLst>
              <a:rect l="l" t="t" r="r" b="b"/>
              <a:pathLst>
                <a:path w="10512" h="79893" extrusionOk="0">
                  <a:moveTo>
                    <a:pt x="0" y="0"/>
                  </a:moveTo>
                  <a:lnTo>
                    <a:pt x="0" y="79894"/>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grpSp>
      <p:grpSp>
        <p:nvGrpSpPr>
          <p:cNvPr id="901" name="Рисунок 631"/>
          <p:cNvGrpSpPr/>
          <p:nvPr/>
        </p:nvGrpSpPr>
        <p:grpSpPr bwMode="auto">
          <a:xfrm>
            <a:off x="7849063" y="2161831"/>
            <a:ext cx="285123" cy="214122"/>
            <a:chOff x="14635886" y="3110046"/>
            <a:chExt cx="536129" cy="402623"/>
          </a:xfrm>
          <a:noFill/>
        </p:grpSpPr>
        <p:sp>
          <p:nvSpPr>
            <p:cNvPr id="902" name="Полилиния 269"/>
            <p:cNvSpPr/>
            <p:nvPr/>
          </p:nvSpPr>
          <p:spPr bwMode="auto">
            <a:xfrm>
              <a:off x="14635886" y="3110046"/>
              <a:ext cx="536129" cy="335344"/>
            </a:xfrm>
            <a:custGeom>
              <a:avLst/>
              <a:gdLst>
                <a:gd name="connsiteX0" fmla="*/ 107225 w 536129"/>
                <a:gd name="connsiteY0" fmla="*/ 335344 h 335344"/>
                <a:gd name="connsiteX1" fmla="*/ 0 w 536129"/>
                <a:gd name="connsiteY1" fmla="*/ 234426 h 335344"/>
                <a:gd name="connsiteX2" fmla="*/ 120892 w 536129"/>
                <a:gd name="connsiteY2" fmla="*/ 120892 h 335344"/>
                <a:gd name="connsiteX3" fmla="*/ 268065 w 536129"/>
                <a:gd name="connsiteY3" fmla="*/ 0 h 335344"/>
                <a:gd name="connsiteX4" fmla="*/ 415238 w 536129"/>
                <a:gd name="connsiteY4" fmla="*/ 100919 h 335344"/>
                <a:gd name="connsiteX5" fmla="*/ 536130 w 536129"/>
                <a:gd name="connsiteY5" fmla="*/ 228118 h 335344"/>
                <a:gd name="connsiteX6" fmla="*/ 428904 w 536129"/>
                <a:gd name="connsiteY6" fmla="*/ 335344 h 335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36129" h="335344" extrusionOk="0">
                  <a:moveTo>
                    <a:pt x="107225" y="335344"/>
                  </a:moveTo>
                  <a:cubicBezTo>
                    <a:pt x="63074" y="335344"/>
                    <a:pt x="0" y="315371"/>
                    <a:pt x="0" y="234426"/>
                  </a:cubicBezTo>
                  <a:cubicBezTo>
                    <a:pt x="0" y="140866"/>
                    <a:pt x="93560" y="120892"/>
                    <a:pt x="120892" y="120892"/>
                  </a:cubicBezTo>
                  <a:cubicBezTo>
                    <a:pt x="134559" y="73586"/>
                    <a:pt x="160840" y="0"/>
                    <a:pt x="268065" y="0"/>
                  </a:cubicBezTo>
                  <a:cubicBezTo>
                    <a:pt x="361625" y="0"/>
                    <a:pt x="401571" y="53613"/>
                    <a:pt x="415238" y="100919"/>
                  </a:cubicBezTo>
                  <a:cubicBezTo>
                    <a:pt x="415238" y="100919"/>
                    <a:pt x="536130" y="114585"/>
                    <a:pt x="536130" y="228118"/>
                  </a:cubicBezTo>
                  <a:cubicBezTo>
                    <a:pt x="536130" y="308012"/>
                    <a:pt x="482517" y="335344"/>
                    <a:pt x="428904" y="335344"/>
                  </a:cubicBez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903" name="Полилиния 270"/>
            <p:cNvSpPr/>
            <p:nvPr/>
          </p:nvSpPr>
          <p:spPr bwMode="auto">
            <a:xfrm>
              <a:off x="14837723" y="3379163"/>
              <a:ext cx="133507" cy="133506"/>
            </a:xfrm>
            <a:custGeom>
              <a:avLst/>
              <a:gdLst>
                <a:gd name="connsiteX0" fmla="*/ 133508 w 133507"/>
                <a:gd name="connsiteY0" fmla="*/ 0 h 133506"/>
                <a:gd name="connsiteX1" fmla="*/ 0 w 133507"/>
                <a:gd name="connsiteY1" fmla="*/ 133507 h 133506"/>
              </a:gdLst>
              <a:ahLst/>
              <a:cxnLst>
                <a:cxn ang="0">
                  <a:pos x="connsiteX0" y="connsiteY0"/>
                </a:cxn>
                <a:cxn ang="0">
                  <a:pos x="connsiteX1" y="connsiteY1"/>
                </a:cxn>
              </a:cxnLst>
              <a:rect l="l" t="t" r="r" b="b"/>
              <a:pathLst>
                <a:path w="133507" h="133506" extrusionOk="0">
                  <a:moveTo>
                    <a:pt x="133508" y="0"/>
                  </a:moveTo>
                  <a:lnTo>
                    <a:pt x="0" y="133507"/>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904" name="Полилиния 271"/>
            <p:cNvSpPr/>
            <p:nvPr/>
          </p:nvSpPr>
          <p:spPr bwMode="auto">
            <a:xfrm>
              <a:off x="14837723" y="3379163"/>
              <a:ext cx="133507" cy="133506"/>
            </a:xfrm>
            <a:custGeom>
              <a:avLst/>
              <a:gdLst>
                <a:gd name="connsiteX0" fmla="*/ 0 w 133507"/>
                <a:gd name="connsiteY0" fmla="*/ 0 h 133506"/>
                <a:gd name="connsiteX1" fmla="*/ 133508 w 133507"/>
                <a:gd name="connsiteY1" fmla="*/ 133507 h 133506"/>
              </a:gdLst>
              <a:ahLst/>
              <a:cxnLst>
                <a:cxn ang="0">
                  <a:pos x="connsiteX0" y="connsiteY0"/>
                </a:cxn>
                <a:cxn ang="0">
                  <a:pos x="connsiteX1" y="connsiteY1"/>
                </a:cxn>
              </a:cxnLst>
              <a:rect l="l" t="t" r="r" b="b"/>
              <a:pathLst>
                <a:path w="133507" h="133506" extrusionOk="0">
                  <a:moveTo>
                    <a:pt x="0" y="0"/>
                  </a:moveTo>
                  <a:lnTo>
                    <a:pt x="133508" y="133507"/>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grpSp>
      <p:grpSp>
        <p:nvGrpSpPr>
          <p:cNvPr id="905" name="Рисунок 631"/>
          <p:cNvGrpSpPr/>
          <p:nvPr/>
        </p:nvGrpSpPr>
        <p:grpSpPr bwMode="auto">
          <a:xfrm>
            <a:off x="7128430" y="2133879"/>
            <a:ext cx="228098" cy="284563"/>
            <a:chOff x="13280844" y="3057485"/>
            <a:chExt cx="428903" cy="535078"/>
          </a:xfrm>
          <a:noFill/>
        </p:grpSpPr>
        <p:sp>
          <p:nvSpPr>
            <p:cNvPr id="906" name="Полилиния 273"/>
            <p:cNvSpPr/>
            <p:nvPr/>
          </p:nvSpPr>
          <p:spPr bwMode="auto">
            <a:xfrm>
              <a:off x="13414351" y="3485337"/>
              <a:ext cx="107225" cy="107225"/>
            </a:xfrm>
            <a:custGeom>
              <a:avLst/>
              <a:gdLst>
                <a:gd name="connsiteX0" fmla="*/ 107226 w 107225"/>
                <a:gd name="connsiteY0" fmla="*/ 53613 h 107225"/>
                <a:gd name="connsiteX1" fmla="*/ 53613 w 107225"/>
                <a:gd name="connsiteY1" fmla="*/ 107226 h 107225"/>
                <a:gd name="connsiteX2" fmla="*/ 1 w 107225"/>
                <a:gd name="connsiteY2" fmla="*/ 53613 h 107225"/>
                <a:gd name="connsiteX3" fmla="*/ 53613 w 107225"/>
                <a:gd name="connsiteY3" fmla="*/ 0 h 107225"/>
                <a:gd name="connsiteX4" fmla="*/ 107226 w 107225"/>
                <a:gd name="connsiteY4" fmla="*/ 53613 h 107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225" h="107225" extrusionOk="0">
                  <a:moveTo>
                    <a:pt x="107226" y="53613"/>
                  </a:moveTo>
                  <a:cubicBezTo>
                    <a:pt x="107226" y="83223"/>
                    <a:pt x="83223" y="107226"/>
                    <a:pt x="53613" y="107226"/>
                  </a:cubicBezTo>
                  <a:cubicBezTo>
                    <a:pt x="24004" y="107226"/>
                    <a:pt x="1" y="83223"/>
                    <a:pt x="1" y="53613"/>
                  </a:cubicBezTo>
                  <a:cubicBezTo>
                    <a:pt x="1" y="24003"/>
                    <a:pt x="24004" y="0"/>
                    <a:pt x="53613" y="0"/>
                  </a:cubicBezTo>
                  <a:cubicBezTo>
                    <a:pt x="83223" y="0"/>
                    <a:pt x="107226" y="24003"/>
                    <a:pt x="107226" y="53613"/>
                  </a:cubicBezTo>
                  <a:close/>
                </a:path>
              </a:pathLst>
            </a:custGeom>
            <a:grpFill/>
            <a:ln w="21024" cap="flat">
              <a:solidFill>
                <a:schemeClr val="bg1"/>
              </a:solidFill>
              <a:prstDash val="solid"/>
              <a:miter/>
            </a:ln>
          </p:spPr>
          <p:txBody>
            <a:bodyPr rtlCol="0" anchor="ctr"/>
            <a:lstStyle/>
            <a:p>
              <a:pPr>
                <a:defRPr/>
              </a:pPr>
              <a:endParaRPr lang="ru-RU">
                <a:latin typeface="TT Positive Regular"/>
              </a:endParaRPr>
            </a:p>
          </p:txBody>
        </p:sp>
        <p:sp>
          <p:nvSpPr>
            <p:cNvPr id="907" name="Полилиния 274"/>
            <p:cNvSpPr/>
            <p:nvPr/>
          </p:nvSpPr>
          <p:spPr bwMode="auto">
            <a:xfrm>
              <a:off x="13467964" y="3057485"/>
              <a:ext cx="107225" cy="107225"/>
            </a:xfrm>
            <a:custGeom>
              <a:avLst/>
              <a:gdLst>
                <a:gd name="connsiteX0" fmla="*/ 107226 w 107225"/>
                <a:gd name="connsiteY0" fmla="*/ 53613 h 107225"/>
                <a:gd name="connsiteX1" fmla="*/ 53613 w 107225"/>
                <a:gd name="connsiteY1" fmla="*/ 107226 h 107225"/>
                <a:gd name="connsiteX2" fmla="*/ 0 w 107225"/>
                <a:gd name="connsiteY2" fmla="*/ 53613 h 107225"/>
                <a:gd name="connsiteX3" fmla="*/ 53613 w 107225"/>
                <a:gd name="connsiteY3" fmla="*/ 0 h 107225"/>
                <a:gd name="connsiteX4" fmla="*/ 107226 w 107225"/>
                <a:gd name="connsiteY4" fmla="*/ 53613 h 107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225" h="107225" extrusionOk="0">
                  <a:moveTo>
                    <a:pt x="107226" y="53613"/>
                  </a:moveTo>
                  <a:cubicBezTo>
                    <a:pt x="107226" y="83223"/>
                    <a:pt x="83223" y="107226"/>
                    <a:pt x="53613" y="107226"/>
                  </a:cubicBezTo>
                  <a:cubicBezTo>
                    <a:pt x="24003" y="107226"/>
                    <a:pt x="0" y="83223"/>
                    <a:pt x="0" y="53613"/>
                  </a:cubicBezTo>
                  <a:cubicBezTo>
                    <a:pt x="0" y="24003"/>
                    <a:pt x="24003" y="0"/>
                    <a:pt x="53613" y="0"/>
                  </a:cubicBezTo>
                  <a:cubicBezTo>
                    <a:pt x="83223" y="0"/>
                    <a:pt x="107226" y="24003"/>
                    <a:pt x="107226" y="53613"/>
                  </a:cubicBezTo>
                  <a:close/>
                </a:path>
              </a:pathLst>
            </a:custGeom>
            <a:grpFill/>
            <a:ln w="21024" cap="flat">
              <a:solidFill>
                <a:schemeClr val="bg1"/>
              </a:solidFill>
              <a:prstDash val="solid"/>
              <a:miter/>
            </a:ln>
          </p:spPr>
          <p:txBody>
            <a:bodyPr rtlCol="0" anchor="ctr"/>
            <a:lstStyle/>
            <a:p>
              <a:pPr>
                <a:defRPr/>
              </a:pPr>
              <a:endParaRPr lang="ru-RU">
                <a:latin typeface="TT Positive Regular"/>
              </a:endParaRPr>
            </a:p>
          </p:txBody>
        </p:sp>
        <p:sp>
          <p:nvSpPr>
            <p:cNvPr id="908" name="Полилиния 275"/>
            <p:cNvSpPr/>
            <p:nvPr/>
          </p:nvSpPr>
          <p:spPr bwMode="auto">
            <a:xfrm>
              <a:off x="13602522" y="3271937"/>
              <a:ext cx="107225" cy="107225"/>
            </a:xfrm>
            <a:custGeom>
              <a:avLst/>
              <a:gdLst>
                <a:gd name="connsiteX0" fmla="*/ 107226 w 107225"/>
                <a:gd name="connsiteY0" fmla="*/ 53613 h 107225"/>
                <a:gd name="connsiteX1" fmla="*/ 53614 w 107225"/>
                <a:gd name="connsiteY1" fmla="*/ 107226 h 107225"/>
                <a:gd name="connsiteX2" fmla="*/ 1 w 107225"/>
                <a:gd name="connsiteY2" fmla="*/ 53613 h 107225"/>
                <a:gd name="connsiteX3" fmla="*/ 53614 w 107225"/>
                <a:gd name="connsiteY3" fmla="*/ 0 h 107225"/>
                <a:gd name="connsiteX4" fmla="*/ 107226 w 107225"/>
                <a:gd name="connsiteY4" fmla="*/ 53613 h 107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225" h="107225" extrusionOk="0">
                  <a:moveTo>
                    <a:pt x="107226" y="53613"/>
                  </a:moveTo>
                  <a:cubicBezTo>
                    <a:pt x="107226" y="83222"/>
                    <a:pt x="83223" y="107226"/>
                    <a:pt x="53614" y="107226"/>
                  </a:cubicBezTo>
                  <a:cubicBezTo>
                    <a:pt x="24004" y="107226"/>
                    <a:pt x="1" y="83222"/>
                    <a:pt x="1" y="53613"/>
                  </a:cubicBezTo>
                  <a:cubicBezTo>
                    <a:pt x="1" y="24003"/>
                    <a:pt x="24004" y="0"/>
                    <a:pt x="53614" y="0"/>
                  </a:cubicBezTo>
                  <a:cubicBezTo>
                    <a:pt x="83223" y="0"/>
                    <a:pt x="107226" y="24003"/>
                    <a:pt x="107226" y="53613"/>
                  </a:cubicBezTo>
                  <a:close/>
                </a:path>
              </a:pathLst>
            </a:custGeom>
            <a:grpFill/>
            <a:ln w="21024" cap="flat">
              <a:solidFill>
                <a:schemeClr val="bg1"/>
              </a:solidFill>
              <a:prstDash val="solid"/>
              <a:miter/>
            </a:ln>
          </p:spPr>
          <p:txBody>
            <a:bodyPr rtlCol="0" anchor="ctr"/>
            <a:lstStyle/>
            <a:p>
              <a:pPr>
                <a:defRPr/>
              </a:pPr>
              <a:endParaRPr lang="ru-RU">
                <a:latin typeface="TT Positive Regular"/>
              </a:endParaRPr>
            </a:p>
          </p:txBody>
        </p:sp>
        <p:sp>
          <p:nvSpPr>
            <p:cNvPr id="909" name="Полилиния 276"/>
            <p:cNvSpPr/>
            <p:nvPr/>
          </p:nvSpPr>
          <p:spPr bwMode="auto">
            <a:xfrm>
              <a:off x="13280844" y="3271937"/>
              <a:ext cx="107225" cy="107225"/>
            </a:xfrm>
            <a:custGeom>
              <a:avLst/>
              <a:gdLst>
                <a:gd name="connsiteX0" fmla="*/ 107227 w 107225"/>
                <a:gd name="connsiteY0" fmla="*/ 53613 h 107225"/>
                <a:gd name="connsiteX1" fmla="*/ 53614 w 107225"/>
                <a:gd name="connsiteY1" fmla="*/ 107226 h 107225"/>
                <a:gd name="connsiteX2" fmla="*/ 1 w 107225"/>
                <a:gd name="connsiteY2" fmla="*/ 53613 h 107225"/>
                <a:gd name="connsiteX3" fmla="*/ 53614 w 107225"/>
                <a:gd name="connsiteY3" fmla="*/ 0 h 107225"/>
                <a:gd name="connsiteX4" fmla="*/ 107227 w 107225"/>
                <a:gd name="connsiteY4" fmla="*/ 53613 h 107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225" h="107225" extrusionOk="0">
                  <a:moveTo>
                    <a:pt x="107227" y="53613"/>
                  </a:moveTo>
                  <a:cubicBezTo>
                    <a:pt x="107227" y="83222"/>
                    <a:pt x="83223" y="107226"/>
                    <a:pt x="53614" y="107226"/>
                  </a:cubicBezTo>
                  <a:cubicBezTo>
                    <a:pt x="24004" y="107226"/>
                    <a:pt x="1" y="83222"/>
                    <a:pt x="1" y="53613"/>
                  </a:cubicBezTo>
                  <a:cubicBezTo>
                    <a:pt x="1" y="24003"/>
                    <a:pt x="24004" y="0"/>
                    <a:pt x="53614" y="0"/>
                  </a:cubicBezTo>
                  <a:cubicBezTo>
                    <a:pt x="83223" y="0"/>
                    <a:pt x="107227" y="24003"/>
                    <a:pt x="107227" y="53613"/>
                  </a:cubicBezTo>
                  <a:close/>
                </a:path>
              </a:pathLst>
            </a:custGeom>
            <a:grpFill/>
            <a:ln w="21024" cap="flat">
              <a:solidFill>
                <a:schemeClr val="bg1"/>
              </a:solidFill>
              <a:prstDash val="solid"/>
              <a:miter/>
            </a:ln>
          </p:spPr>
          <p:txBody>
            <a:bodyPr rtlCol="0" anchor="ctr"/>
            <a:lstStyle/>
            <a:p>
              <a:pPr>
                <a:defRPr/>
              </a:pPr>
              <a:endParaRPr lang="ru-RU">
                <a:latin typeface="TT Positive Regular"/>
              </a:endParaRPr>
            </a:p>
          </p:txBody>
        </p:sp>
        <p:sp>
          <p:nvSpPr>
            <p:cNvPr id="910" name="Полилиния 277"/>
            <p:cNvSpPr/>
            <p:nvPr/>
          </p:nvSpPr>
          <p:spPr bwMode="auto">
            <a:xfrm>
              <a:off x="13388071" y="3325550"/>
              <a:ext cx="214450" cy="10512"/>
            </a:xfrm>
            <a:custGeom>
              <a:avLst/>
              <a:gdLst>
                <a:gd name="connsiteX0" fmla="*/ 214451 w 214450"/>
                <a:gd name="connsiteY0" fmla="*/ 0 h 10512"/>
                <a:gd name="connsiteX1" fmla="*/ 0 w 214450"/>
                <a:gd name="connsiteY1" fmla="*/ 0 h 10512"/>
              </a:gdLst>
              <a:ahLst/>
              <a:cxnLst>
                <a:cxn ang="0">
                  <a:pos x="connsiteX0" y="connsiteY0"/>
                </a:cxn>
                <a:cxn ang="0">
                  <a:pos x="connsiteX1" y="connsiteY1"/>
                </a:cxn>
              </a:cxnLst>
              <a:rect l="l" t="t" r="r" b="b"/>
              <a:pathLst>
                <a:path w="214450" h="10512" extrusionOk="0">
                  <a:moveTo>
                    <a:pt x="214451" y="0"/>
                  </a:moveTo>
                  <a:lnTo>
                    <a:pt x="0"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911" name="Полилиния 278"/>
            <p:cNvSpPr/>
            <p:nvPr/>
          </p:nvSpPr>
          <p:spPr bwMode="auto">
            <a:xfrm>
              <a:off x="13374404" y="3151045"/>
              <a:ext cx="107225" cy="133506"/>
            </a:xfrm>
            <a:custGeom>
              <a:avLst/>
              <a:gdLst>
                <a:gd name="connsiteX0" fmla="*/ 107225 w 107225"/>
                <a:gd name="connsiteY0" fmla="*/ 0 h 133506"/>
                <a:gd name="connsiteX1" fmla="*/ 0 w 107225"/>
                <a:gd name="connsiteY1" fmla="*/ 133507 h 133506"/>
              </a:gdLst>
              <a:ahLst/>
              <a:cxnLst>
                <a:cxn ang="0">
                  <a:pos x="connsiteX0" y="connsiteY0"/>
                </a:cxn>
                <a:cxn ang="0">
                  <a:pos x="connsiteX1" y="connsiteY1"/>
                </a:cxn>
              </a:cxnLst>
              <a:rect l="l" t="t" r="r" b="b"/>
              <a:pathLst>
                <a:path w="107225" h="133506" extrusionOk="0">
                  <a:moveTo>
                    <a:pt x="107225" y="0"/>
                  </a:moveTo>
                  <a:lnTo>
                    <a:pt x="0" y="133507"/>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912" name="Полилиния 279"/>
            <p:cNvSpPr/>
            <p:nvPr/>
          </p:nvSpPr>
          <p:spPr bwMode="auto">
            <a:xfrm>
              <a:off x="13507910" y="3365497"/>
              <a:ext cx="107226" cy="133506"/>
            </a:xfrm>
            <a:custGeom>
              <a:avLst/>
              <a:gdLst>
                <a:gd name="connsiteX0" fmla="*/ 107227 w 107226"/>
                <a:gd name="connsiteY0" fmla="*/ 0 h 133506"/>
                <a:gd name="connsiteX1" fmla="*/ 0 w 107226"/>
                <a:gd name="connsiteY1" fmla="*/ 133507 h 133506"/>
              </a:gdLst>
              <a:ahLst/>
              <a:cxnLst>
                <a:cxn ang="0">
                  <a:pos x="connsiteX0" y="connsiteY0"/>
                </a:cxn>
                <a:cxn ang="0">
                  <a:pos x="connsiteX1" y="connsiteY1"/>
                </a:cxn>
              </a:cxnLst>
              <a:rect l="l" t="t" r="r" b="b"/>
              <a:pathLst>
                <a:path w="107226" h="133506" extrusionOk="0">
                  <a:moveTo>
                    <a:pt x="107227" y="0"/>
                  </a:moveTo>
                  <a:lnTo>
                    <a:pt x="0" y="133507"/>
                  </a:lnTo>
                </a:path>
              </a:pathLst>
            </a:custGeom>
            <a:grpFill/>
            <a:ln w="21024" cap="flat">
              <a:solidFill>
                <a:schemeClr val="bg1"/>
              </a:solidFill>
              <a:prstDash val="solid"/>
              <a:miter/>
            </a:ln>
          </p:spPr>
          <p:txBody>
            <a:bodyPr rtlCol="0" anchor="ctr"/>
            <a:lstStyle/>
            <a:p>
              <a:pPr>
                <a:defRPr/>
              </a:pPr>
              <a:endParaRPr lang="ru-RU">
                <a:latin typeface="TT Positive Regular"/>
              </a:endParaRPr>
            </a:p>
          </p:txBody>
        </p:sp>
      </p:grpSp>
      <p:grpSp>
        <p:nvGrpSpPr>
          <p:cNvPr id="913" name="Рисунок 631"/>
          <p:cNvGrpSpPr/>
          <p:nvPr/>
        </p:nvGrpSpPr>
        <p:grpSpPr bwMode="auto">
          <a:xfrm>
            <a:off x="6342944" y="2161831"/>
            <a:ext cx="292391" cy="235365"/>
            <a:chOff x="11803858" y="3110046"/>
            <a:chExt cx="549796" cy="442569"/>
          </a:xfrm>
          <a:noFill/>
        </p:grpSpPr>
        <p:sp>
          <p:nvSpPr>
            <p:cNvPr id="914" name="Полилиния 281"/>
            <p:cNvSpPr/>
            <p:nvPr/>
          </p:nvSpPr>
          <p:spPr bwMode="auto">
            <a:xfrm>
              <a:off x="11831190" y="3311884"/>
              <a:ext cx="214452" cy="214451"/>
            </a:xfrm>
            <a:custGeom>
              <a:avLst/>
              <a:gdLst>
                <a:gd name="connsiteX0" fmla="*/ 214452 w 214452"/>
                <a:gd name="connsiteY0" fmla="*/ 214452 h 214451"/>
                <a:gd name="connsiteX1" fmla="*/ 0 w 214452"/>
                <a:gd name="connsiteY1" fmla="*/ 0 h 214451"/>
              </a:gdLst>
              <a:ahLst/>
              <a:cxnLst>
                <a:cxn ang="0">
                  <a:pos x="connsiteX0" y="connsiteY0"/>
                </a:cxn>
                <a:cxn ang="0">
                  <a:pos x="connsiteX1" y="connsiteY1"/>
                </a:cxn>
              </a:cxnLst>
              <a:rect l="l" t="t" r="r" b="b"/>
              <a:pathLst>
                <a:path w="214452" h="214451" extrusionOk="0">
                  <a:moveTo>
                    <a:pt x="214452" y="214452"/>
                  </a:moveTo>
                  <a:cubicBezTo>
                    <a:pt x="214452" y="95662"/>
                    <a:pt x="118790" y="0"/>
                    <a:pt x="0" y="0"/>
                  </a:cubicBez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915" name="Полилиния 282"/>
            <p:cNvSpPr/>
            <p:nvPr/>
          </p:nvSpPr>
          <p:spPr bwMode="auto">
            <a:xfrm>
              <a:off x="11831190" y="3419110"/>
              <a:ext cx="107226" cy="107225"/>
            </a:xfrm>
            <a:custGeom>
              <a:avLst/>
              <a:gdLst>
                <a:gd name="connsiteX0" fmla="*/ 107227 w 107226"/>
                <a:gd name="connsiteY0" fmla="*/ 107226 h 107225"/>
                <a:gd name="connsiteX1" fmla="*/ 0 w 107226"/>
                <a:gd name="connsiteY1" fmla="*/ 0 h 107225"/>
              </a:gdLst>
              <a:ahLst/>
              <a:cxnLst>
                <a:cxn ang="0">
                  <a:pos x="connsiteX0" y="connsiteY0"/>
                </a:cxn>
                <a:cxn ang="0">
                  <a:pos x="connsiteX1" y="connsiteY1"/>
                </a:cxn>
              </a:cxnLst>
              <a:rect l="l" t="t" r="r" b="b"/>
              <a:pathLst>
                <a:path w="107226" h="107225" extrusionOk="0">
                  <a:moveTo>
                    <a:pt x="107227" y="107226"/>
                  </a:moveTo>
                  <a:cubicBezTo>
                    <a:pt x="107227" y="48357"/>
                    <a:pt x="58870" y="0"/>
                    <a:pt x="0" y="0"/>
                  </a:cubicBez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916" name="Полилиния 283"/>
            <p:cNvSpPr/>
            <p:nvPr/>
          </p:nvSpPr>
          <p:spPr bwMode="auto">
            <a:xfrm>
              <a:off x="11803858" y="3485337"/>
              <a:ext cx="67279" cy="67278"/>
            </a:xfrm>
            <a:custGeom>
              <a:avLst/>
              <a:gdLst>
                <a:gd name="connsiteX0" fmla="*/ 33640 w 67279"/>
                <a:gd name="connsiteY0" fmla="*/ 67279 h 67278"/>
                <a:gd name="connsiteX1" fmla="*/ 67279 w 67279"/>
                <a:gd name="connsiteY1" fmla="*/ 33640 h 67278"/>
                <a:gd name="connsiteX2" fmla="*/ 33640 w 67279"/>
                <a:gd name="connsiteY2" fmla="*/ 0 h 67278"/>
                <a:gd name="connsiteX3" fmla="*/ 0 w 67279"/>
                <a:gd name="connsiteY3" fmla="*/ 33640 h 67278"/>
                <a:gd name="connsiteX4" fmla="*/ 33640 w 67279"/>
                <a:gd name="connsiteY4" fmla="*/ 67279 h 672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279" h="67278" extrusionOk="0">
                  <a:moveTo>
                    <a:pt x="33640" y="67279"/>
                  </a:moveTo>
                  <a:cubicBezTo>
                    <a:pt x="52562" y="67279"/>
                    <a:pt x="67279" y="52562"/>
                    <a:pt x="67279" y="33640"/>
                  </a:cubicBezTo>
                  <a:cubicBezTo>
                    <a:pt x="67279" y="14717"/>
                    <a:pt x="52562" y="0"/>
                    <a:pt x="33640" y="0"/>
                  </a:cubicBezTo>
                  <a:cubicBezTo>
                    <a:pt x="14718" y="0"/>
                    <a:pt x="0" y="14717"/>
                    <a:pt x="0" y="33640"/>
                  </a:cubicBezTo>
                  <a:cubicBezTo>
                    <a:pt x="0" y="52562"/>
                    <a:pt x="15769" y="67279"/>
                    <a:pt x="33640" y="67279"/>
                  </a:cubicBezTo>
                  <a:close/>
                </a:path>
              </a:pathLst>
            </a:custGeom>
            <a:grpFill/>
            <a:ln w="10512" cap="flat">
              <a:solidFill>
                <a:schemeClr val="bg1"/>
              </a:solidFill>
              <a:prstDash val="solid"/>
              <a:miter/>
            </a:ln>
          </p:spPr>
          <p:txBody>
            <a:bodyPr rtlCol="0" anchor="ctr"/>
            <a:lstStyle/>
            <a:p>
              <a:pPr>
                <a:defRPr/>
              </a:pPr>
              <a:endParaRPr lang="ru-RU">
                <a:latin typeface="TT Positive Regular"/>
              </a:endParaRPr>
            </a:p>
          </p:txBody>
        </p:sp>
        <p:sp>
          <p:nvSpPr>
            <p:cNvPr id="917" name="Полилиния 284"/>
            <p:cNvSpPr/>
            <p:nvPr/>
          </p:nvSpPr>
          <p:spPr bwMode="auto">
            <a:xfrm>
              <a:off x="11817525" y="3110046"/>
              <a:ext cx="536129" cy="428904"/>
            </a:xfrm>
            <a:custGeom>
              <a:avLst/>
              <a:gdLst>
                <a:gd name="connsiteX0" fmla="*/ 0 w 536129"/>
                <a:gd name="connsiteY0" fmla="*/ 108277 h 428904"/>
                <a:gd name="connsiteX1" fmla="*/ 0 w 536129"/>
                <a:gd name="connsiteY1" fmla="*/ 0 h 428904"/>
                <a:gd name="connsiteX2" fmla="*/ 536130 w 536129"/>
                <a:gd name="connsiteY2" fmla="*/ 0 h 428904"/>
                <a:gd name="connsiteX3" fmla="*/ 536130 w 536129"/>
                <a:gd name="connsiteY3" fmla="*/ 428904 h 428904"/>
                <a:gd name="connsiteX4" fmla="*/ 332190 w 536129"/>
                <a:gd name="connsiteY4" fmla="*/ 428904 h 4289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6129" h="428904" extrusionOk="0">
                  <a:moveTo>
                    <a:pt x="0" y="108277"/>
                  </a:moveTo>
                  <a:lnTo>
                    <a:pt x="0" y="0"/>
                  </a:lnTo>
                  <a:lnTo>
                    <a:pt x="536130" y="0"/>
                  </a:lnTo>
                  <a:lnTo>
                    <a:pt x="536130" y="428904"/>
                  </a:lnTo>
                  <a:lnTo>
                    <a:pt x="332190" y="428904"/>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grpSp>
      <p:grpSp>
        <p:nvGrpSpPr>
          <p:cNvPr id="918" name="Рисунок 631"/>
          <p:cNvGrpSpPr/>
          <p:nvPr/>
        </p:nvGrpSpPr>
        <p:grpSpPr bwMode="auto">
          <a:xfrm>
            <a:off x="5586529" y="2119902"/>
            <a:ext cx="313076" cy="313076"/>
            <a:chOff x="10381537" y="3031204"/>
            <a:chExt cx="588692" cy="588691"/>
          </a:xfrm>
          <a:noFill/>
        </p:grpSpPr>
        <p:sp>
          <p:nvSpPr>
            <p:cNvPr id="919" name="Полилиния 286"/>
            <p:cNvSpPr/>
            <p:nvPr/>
          </p:nvSpPr>
          <p:spPr bwMode="auto">
            <a:xfrm>
              <a:off x="10381537" y="3031204"/>
              <a:ext cx="588692" cy="474106"/>
            </a:xfrm>
            <a:custGeom>
              <a:avLst/>
              <a:gdLst>
                <a:gd name="connsiteX0" fmla="*/ 60972 w 588692"/>
                <a:gd name="connsiteY0" fmla="*/ 474107 h 474106"/>
                <a:gd name="connsiteX1" fmla="*/ 0 w 588692"/>
                <a:gd name="connsiteY1" fmla="*/ 294346 h 474106"/>
                <a:gd name="connsiteX2" fmla="*/ 294346 w 588692"/>
                <a:gd name="connsiteY2" fmla="*/ 0 h 474106"/>
                <a:gd name="connsiteX3" fmla="*/ 588692 w 588692"/>
                <a:gd name="connsiteY3" fmla="*/ 294346 h 474106"/>
                <a:gd name="connsiteX4" fmla="*/ 527720 w 588692"/>
                <a:gd name="connsiteY4" fmla="*/ 474107 h 4741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8692" h="474106" extrusionOk="0">
                  <a:moveTo>
                    <a:pt x="60972" y="474107"/>
                  </a:moveTo>
                  <a:cubicBezTo>
                    <a:pt x="22076" y="424699"/>
                    <a:pt x="0" y="361625"/>
                    <a:pt x="0" y="294346"/>
                  </a:cubicBezTo>
                  <a:cubicBezTo>
                    <a:pt x="0" y="131404"/>
                    <a:pt x="132456" y="0"/>
                    <a:pt x="294346" y="0"/>
                  </a:cubicBezTo>
                  <a:cubicBezTo>
                    <a:pt x="457288" y="0"/>
                    <a:pt x="588692" y="132456"/>
                    <a:pt x="588692" y="294346"/>
                  </a:cubicBezTo>
                  <a:cubicBezTo>
                    <a:pt x="588692" y="361625"/>
                    <a:pt x="565564" y="424699"/>
                    <a:pt x="527720" y="474107"/>
                  </a:cubicBez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920" name="Полилиния 287"/>
            <p:cNvSpPr/>
            <p:nvPr/>
          </p:nvSpPr>
          <p:spPr bwMode="auto">
            <a:xfrm>
              <a:off x="10488763" y="3138430"/>
              <a:ext cx="374239" cy="290140"/>
            </a:xfrm>
            <a:custGeom>
              <a:avLst/>
              <a:gdLst>
                <a:gd name="connsiteX0" fmla="*/ 30486 w 374239"/>
                <a:gd name="connsiteY0" fmla="*/ 290141 h 290140"/>
                <a:gd name="connsiteX1" fmla="*/ 0 w 374239"/>
                <a:gd name="connsiteY1" fmla="*/ 187120 h 290140"/>
                <a:gd name="connsiteX2" fmla="*/ 187120 w 374239"/>
                <a:gd name="connsiteY2" fmla="*/ 0 h 290140"/>
                <a:gd name="connsiteX3" fmla="*/ 374239 w 374239"/>
                <a:gd name="connsiteY3" fmla="*/ 187120 h 290140"/>
                <a:gd name="connsiteX4" fmla="*/ 343753 w 374239"/>
                <a:gd name="connsiteY4" fmla="*/ 290141 h 2901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4239" h="290140" extrusionOk="0">
                  <a:moveTo>
                    <a:pt x="30486" y="290141"/>
                  </a:moveTo>
                  <a:cubicBezTo>
                    <a:pt x="10512" y="260706"/>
                    <a:pt x="0" y="224964"/>
                    <a:pt x="0" y="187120"/>
                  </a:cubicBezTo>
                  <a:cubicBezTo>
                    <a:pt x="0" y="83048"/>
                    <a:pt x="84099" y="0"/>
                    <a:pt x="187120" y="0"/>
                  </a:cubicBezTo>
                  <a:cubicBezTo>
                    <a:pt x="291192" y="0"/>
                    <a:pt x="374239" y="84099"/>
                    <a:pt x="374239" y="187120"/>
                  </a:cubicBezTo>
                  <a:cubicBezTo>
                    <a:pt x="374239" y="224964"/>
                    <a:pt x="362676" y="260706"/>
                    <a:pt x="343753" y="290141"/>
                  </a:cubicBez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921" name="Полилиния 288"/>
            <p:cNvSpPr/>
            <p:nvPr/>
          </p:nvSpPr>
          <p:spPr bwMode="auto">
            <a:xfrm>
              <a:off x="10461431" y="3405444"/>
              <a:ext cx="428903" cy="214451"/>
            </a:xfrm>
            <a:custGeom>
              <a:avLst/>
              <a:gdLst>
                <a:gd name="connsiteX0" fmla="*/ 214452 w 428903"/>
                <a:gd name="connsiteY0" fmla="*/ 0 h 214451"/>
                <a:gd name="connsiteX1" fmla="*/ 428903 w 428903"/>
                <a:gd name="connsiteY1" fmla="*/ 214452 h 214451"/>
                <a:gd name="connsiteX2" fmla="*/ 0 w 428903"/>
                <a:gd name="connsiteY2" fmla="*/ 214452 h 214451"/>
                <a:gd name="connsiteX3" fmla="*/ 214452 w 428903"/>
                <a:gd name="connsiteY3" fmla="*/ 0 h 214451"/>
              </a:gdLst>
              <a:ahLst/>
              <a:cxnLst>
                <a:cxn ang="0">
                  <a:pos x="connsiteX0" y="connsiteY0"/>
                </a:cxn>
                <a:cxn ang="0">
                  <a:pos x="connsiteX1" y="connsiteY1"/>
                </a:cxn>
                <a:cxn ang="0">
                  <a:pos x="connsiteX2" y="connsiteY2"/>
                </a:cxn>
                <a:cxn ang="0">
                  <a:pos x="connsiteX3" y="connsiteY3"/>
                </a:cxn>
              </a:cxnLst>
              <a:rect l="l" t="t" r="r" b="b"/>
              <a:pathLst>
                <a:path w="428903" h="214451" extrusionOk="0">
                  <a:moveTo>
                    <a:pt x="214452" y="0"/>
                  </a:moveTo>
                  <a:lnTo>
                    <a:pt x="428903" y="214452"/>
                  </a:lnTo>
                  <a:lnTo>
                    <a:pt x="0" y="214452"/>
                  </a:lnTo>
                  <a:lnTo>
                    <a:pt x="214452" y="0"/>
                  </a:lnTo>
                  <a:close/>
                </a:path>
              </a:pathLst>
            </a:custGeom>
            <a:grpFill/>
            <a:ln w="21024" cap="rnd">
              <a:solidFill>
                <a:schemeClr val="bg1"/>
              </a:solidFill>
              <a:prstDash val="solid"/>
              <a:round/>
            </a:ln>
          </p:spPr>
          <p:txBody>
            <a:bodyPr rtlCol="0" anchor="ctr"/>
            <a:lstStyle/>
            <a:p>
              <a:pPr>
                <a:defRPr/>
              </a:pPr>
              <a:endParaRPr lang="ru-RU">
                <a:latin typeface="TT Positive Regular"/>
              </a:endParaRPr>
            </a:p>
          </p:txBody>
        </p:sp>
      </p:grpSp>
      <p:grpSp>
        <p:nvGrpSpPr>
          <p:cNvPr id="922" name="Рисунок 631"/>
          <p:cNvGrpSpPr/>
          <p:nvPr/>
        </p:nvGrpSpPr>
        <p:grpSpPr bwMode="auto">
          <a:xfrm>
            <a:off x="4851360" y="2133320"/>
            <a:ext cx="285123" cy="285123"/>
            <a:chOff x="8999163" y="3056434"/>
            <a:chExt cx="536129" cy="536129"/>
          </a:xfrm>
          <a:noFill/>
        </p:grpSpPr>
        <p:sp>
          <p:nvSpPr>
            <p:cNvPr id="923" name="Полилиния 290"/>
            <p:cNvSpPr/>
            <p:nvPr/>
          </p:nvSpPr>
          <p:spPr bwMode="auto">
            <a:xfrm>
              <a:off x="8999163" y="3056434"/>
              <a:ext cx="536129" cy="536129"/>
            </a:xfrm>
            <a:custGeom>
              <a:avLst/>
              <a:gdLst>
                <a:gd name="connsiteX0" fmla="*/ 268065 w 536129"/>
                <a:gd name="connsiteY0" fmla="*/ 536130 h 536129"/>
                <a:gd name="connsiteX1" fmla="*/ 536130 w 536129"/>
                <a:gd name="connsiteY1" fmla="*/ 268065 h 536129"/>
                <a:gd name="connsiteX2" fmla="*/ 268065 w 536129"/>
                <a:gd name="connsiteY2" fmla="*/ 0 h 536129"/>
                <a:gd name="connsiteX3" fmla="*/ 0 w 536129"/>
                <a:gd name="connsiteY3" fmla="*/ 268065 h 536129"/>
                <a:gd name="connsiteX4" fmla="*/ 268065 w 536129"/>
                <a:gd name="connsiteY4" fmla="*/ 536130 h 5361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6129" h="536129" extrusionOk="0">
                  <a:moveTo>
                    <a:pt x="268065" y="536130"/>
                  </a:moveTo>
                  <a:cubicBezTo>
                    <a:pt x="416290" y="536130"/>
                    <a:pt x="536130" y="416289"/>
                    <a:pt x="536130" y="268065"/>
                  </a:cubicBezTo>
                  <a:cubicBezTo>
                    <a:pt x="536130" y="119841"/>
                    <a:pt x="416290" y="0"/>
                    <a:pt x="268065" y="0"/>
                  </a:cubicBezTo>
                  <a:cubicBezTo>
                    <a:pt x="119841" y="0"/>
                    <a:pt x="0" y="119841"/>
                    <a:pt x="0" y="268065"/>
                  </a:cubicBezTo>
                  <a:cubicBezTo>
                    <a:pt x="0" y="416289"/>
                    <a:pt x="119841" y="536130"/>
                    <a:pt x="268065" y="536130"/>
                  </a:cubicBezTo>
                  <a:close/>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924" name="Полилиния 291"/>
            <p:cNvSpPr/>
            <p:nvPr/>
          </p:nvSpPr>
          <p:spPr bwMode="auto">
            <a:xfrm>
              <a:off x="9320840" y="3217273"/>
              <a:ext cx="10512" cy="67278"/>
            </a:xfrm>
            <a:custGeom>
              <a:avLst/>
              <a:gdLst>
                <a:gd name="connsiteX0" fmla="*/ 0 w 10512"/>
                <a:gd name="connsiteY0" fmla="*/ 67279 h 67278"/>
                <a:gd name="connsiteX1" fmla="*/ 0 w 10512"/>
                <a:gd name="connsiteY1" fmla="*/ 0 h 67278"/>
              </a:gdLst>
              <a:ahLst/>
              <a:cxnLst>
                <a:cxn ang="0">
                  <a:pos x="connsiteX0" y="connsiteY0"/>
                </a:cxn>
                <a:cxn ang="0">
                  <a:pos x="connsiteX1" y="connsiteY1"/>
                </a:cxn>
              </a:cxnLst>
              <a:rect l="l" t="t" r="r" b="b"/>
              <a:pathLst>
                <a:path w="10512" h="67278" extrusionOk="0">
                  <a:moveTo>
                    <a:pt x="0" y="67279"/>
                  </a:moveTo>
                  <a:lnTo>
                    <a:pt x="0"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925" name="Полилиния 292"/>
            <p:cNvSpPr/>
            <p:nvPr/>
          </p:nvSpPr>
          <p:spPr bwMode="auto">
            <a:xfrm>
              <a:off x="9213615" y="3217273"/>
              <a:ext cx="10512" cy="67278"/>
            </a:xfrm>
            <a:custGeom>
              <a:avLst/>
              <a:gdLst>
                <a:gd name="connsiteX0" fmla="*/ 0 w 10512"/>
                <a:gd name="connsiteY0" fmla="*/ 67279 h 67278"/>
                <a:gd name="connsiteX1" fmla="*/ 0 w 10512"/>
                <a:gd name="connsiteY1" fmla="*/ 0 h 67278"/>
              </a:gdLst>
              <a:ahLst/>
              <a:cxnLst>
                <a:cxn ang="0">
                  <a:pos x="connsiteX0" y="connsiteY0"/>
                </a:cxn>
                <a:cxn ang="0">
                  <a:pos x="connsiteX1" y="connsiteY1"/>
                </a:cxn>
              </a:cxnLst>
              <a:rect l="l" t="t" r="r" b="b"/>
              <a:pathLst>
                <a:path w="10512" h="67278" extrusionOk="0">
                  <a:moveTo>
                    <a:pt x="0" y="67279"/>
                  </a:moveTo>
                  <a:lnTo>
                    <a:pt x="0"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926" name="Полилиния 293"/>
            <p:cNvSpPr/>
            <p:nvPr/>
          </p:nvSpPr>
          <p:spPr bwMode="auto">
            <a:xfrm>
              <a:off x="9160002" y="3285603"/>
              <a:ext cx="214452" cy="147172"/>
            </a:xfrm>
            <a:custGeom>
              <a:avLst/>
              <a:gdLst>
                <a:gd name="connsiteX0" fmla="*/ 107226 w 214452"/>
                <a:gd name="connsiteY0" fmla="*/ 147173 h 147172"/>
                <a:gd name="connsiteX1" fmla="*/ 214452 w 214452"/>
                <a:gd name="connsiteY1" fmla="*/ 39947 h 147172"/>
                <a:gd name="connsiteX2" fmla="*/ 214452 w 214452"/>
                <a:gd name="connsiteY2" fmla="*/ 0 h 147172"/>
                <a:gd name="connsiteX3" fmla="*/ 0 w 214452"/>
                <a:gd name="connsiteY3" fmla="*/ 0 h 147172"/>
                <a:gd name="connsiteX4" fmla="*/ 0 w 214452"/>
                <a:gd name="connsiteY4" fmla="*/ 39947 h 147172"/>
                <a:gd name="connsiteX5" fmla="*/ 107226 w 214452"/>
                <a:gd name="connsiteY5" fmla="*/ 147173 h 14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4452" h="147172" extrusionOk="0">
                  <a:moveTo>
                    <a:pt x="107226" y="147173"/>
                  </a:moveTo>
                  <a:cubicBezTo>
                    <a:pt x="166096" y="147173"/>
                    <a:pt x="214452" y="98816"/>
                    <a:pt x="214452" y="39947"/>
                  </a:cubicBezTo>
                  <a:lnTo>
                    <a:pt x="214452" y="0"/>
                  </a:lnTo>
                  <a:lnTo>
                    <a:pt x="0" y="0"/>
                  </a:lnTo>
                  <a:lnTo>
                    <a:pt x="0" y="39947"/>
                  </a:lnTo>
                  <a:cubicBezTo>
                    <a:pt x="0" y="98816"/>
                    <a:pt x="48357" y="147173"/>
                    <a:pt x="107226" y="147173"/>
                  </a:cubicBezTo>
                  <a:close/>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927" name="Полилиния 294"/>
            <p:cNvSpPr/>
            <p:nvPr/>
          </p:nvSpPr>
          <p:spPr bwMode="auto">
            <a:xfrm>
              <a:off x="9267228" y="3432776"/>
              <a:ext cx="10512" cy="159787"/>
            </a:xfrm>
            <a:custGeom>
              <a:avLst/>
              <a:gdLst>
                <a:gd name="connsiteX0" fmla="*/ 0 w 10512"/>
                <a:gd name="connsiteY0" fmla="*/ 159788 h 159787"/>
                <a:gd name="connsiteX1" fmla="*/ 0 w 10512"/>
                <a:gd name="connsiteY1" fmla="*/ 0 h 159787"/>
              </a:gdLst>
              <a:ahLst/>
              <a:cxnLst>
                <a:cxn ang="0">
                  <a:pos x="connsiteX0" y="connsiteY0"/>
                </a:cxn>
                <a:cxn ang="0">
                  <a:pos x="connsiteX1" y="connsiteY1"/>
                </a:cxn>
              </a:cxnLst>
              <a:rect l="l" t="t" r="r" b="b"/>
              <a:pathLst>
                <a:path w="10512" h="159787" extrusionOk="0">
                  <a:moveTo>
                    <a:pt x="0" y="159788"/>
                  </a:moveTo>
                  <a:lnTo>
                    <a:pt x="0"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grpSp>
      <p:grpSp>
        <p:nvGrpSpPr>
          <p:cNvPr id="928" name="Рисунок 631"/>
          <p:cNvGrpSpPr/>
          <p:nvPr/>
        </p:nvGrpSpPr>
        <p:grpSpPr bwMode="auto">
          <a:xfrm>
            <a:off x="4101654" y="2133879"/>
            <a:ext cx="285123" cy="285123"/>
            <a:chOff x="7589457" y="3057485"/>
            <a:chExt cx="536129" cy="536129"/>
          </a:xfrm>
          <a:noFill/>
        </p:grpSpPr>
        <p:sp>
          <p:nvSpPr>
            <p:cNvPr id="929" name="Полилиния 296"/>
            <p:cNvSpPr/>
            <p:nvPr/>
          </p:nvSpPr>
          <p:spPr bwMode="auto">
            <a:xfrm>
              <a:off x="7857522" y="3057485"/>
              <a:ext cx="10512" cy="228118"/>
            </a:xfrm>
            <a:custGeom>
              <a:avLst/>
              <a:gdLst>
                <a:gd name="connsiteX0" fmla="*/ 0 w 10512"/>
                <a:gd name="connsiteY0" fmla="*/ 0 h 228118"/>
                <a:gd name="connsiteX1" fmla="*/ 0 w 10512"/>
                <a:gd name="connsiteY1" fmla="*/ 228118 h 228118"/>
              </a:gdLst>
              <a:ahLst/>
              <a:cxnLst>
                <a:cxn ang="0">
                  <a:pos x="connsiteX0" y="connsiteY0"/>
                </a:cxn>
                <a:cxn ang="0">
                  <a:pos x="connsiteX1" y="connsiteY1"/>
                </a:cxn>
              </a:cxnLst>
              <a:rect l="l" t="t" r="r" b="b"/>
              <a:pathLst>
                <a:path w="10512" h="228118" extrusionOk="0">
                  <a:moveTo>
                    <a:pt x="0" y="0"/>
                  </a:moveTo>
                  <a:lnTo>
                    <a:pt x="0" y="228118"/>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930" name="Полилиния 297"/>
            <p:cNvSpPr/>
            <p:nvPr/>
          </p:nvSpPr>
          <p:spPr bwMode="auto">
            <a:xfrm>
              <a:off x="7589457" y="3057485"/>
              <a:ext cx="536129" cy="536129"/>
            </a:xfrm>
            <a:custGeom>
              <a:avLst/>
              <a:gdLst>
                <a:gd name="connsiteX0" fmla="*/ 268065 w 536129"/>
                <a:gd name="connsiteY0" fmla="*/ 0 h 536129"/>
                <a:gd name="connsiteX1" fmla="*/ 0 w 536129"/>
                <a:gd name="connsiteY1" fmla="*/ 268065 h 536129"/>
                <a:gd name="connsiteX2" fmla="*/ 268065 w 536129"/>
                <a:gd name="connsiteY2" fmla="*/ 536130 h 536129"/>
                <a:gd name="connsiteX3" fmla="*/ 536130 w 536129"/>
                <a:gd name="connsiteY3" fmla="*/ 268065 h 536129"/>
                <a:gd name="connsiteX4" fmla="*/ 479363 w 536129"/>
                <a:gd name="connsiteY4" fmla="*/ 104073 h 5361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6129" h="536129" extrusionOk="0">
                  <a:moveTo>
                    <a:pt x="268065" y="0"/>
                  </a:moveTo>
                  <a:cubicBezTo>
                    <a:pt x="119840" y="0"/>
                    <a:pt x="0" y="119841"/>
                    <a:pt x="0" y="268065"/>
                  </a:cubicBezTo>
                  <a:cubicBezTo>
                    <a:pt x="0" y="416289"/>
                    <a:pt x="119840" y="536130"/>
                    <a:pt x="268065" y="536130"/>
                  </a:cubicBezTo>
                  <a:cubicBezTo>
                    <a:pt x="416289" y="536130"/>
                    <a:pt x="536130" y="416289"/>
                    <a:pt x="536130" y="268065"/>
                  </a:cubicBezTo>
                  <a:cubicBezTo>
                    <a:pt x="536130" y="206042"/>
                    <a:pt x="515105" y="149276"/>
                    <a:pt x="479363" y="104073"/>
                  </a:cubicBezTo>
                </a:path>
              </a:pathLst>
            </a:custGeom>
            <a:grpFill/>
            <a:ln w="21024" cap="rnd">
              <a:solidFill>
                <a:schemeClr val="bg1"/>
              </a:solidFill>
              <a:prstDash val="solid"/>
              <a:miter/>
            </a:ln>
          </p:spPr>
          <p:txBody>
            <a:bodyPr rtlCol="0" anchor="ctr"/>
            <a:lstStyle/>
            <a:p>
              <a:pPr>
                <a:defRPr/>
              </a:pPr>
              <a:endParaRPr lang="ru-RU">
                <a:latin typeface="TT Positive Regular"/>
              </a:endParaRPr>
            </a:p>
          </p:txBody>
        </p:sp>
        <p:sp>
          <p:nvSpPr>
            <p:cNvPr id="931" name="Полилиния 298"/>
            <p:cNvSpPr/>
            <p:nvPr/>
          </p:nvSpPr>
          <p:spPr bwMode="auto">
            <a:xfrm>
              <a:off x="7710349" y="3177326"/>
              <a:ext cx="294345" cy="294345"/>
            </a:xfrm>
            <a:custGeom>
              <a:avLst/>
              <a:gdLst>
                <a:gd name="connsiteX0" fmla="*/ 147173 w 294345"/>
                <a:gd name="connsiteY0" fmla="*/ 0 h 294345"/>
                <a:gd name="connsiteX1" fmla="*/ 0 w 294345"/>
                <a:gd name="connsiteY1" fmla="*/ 147173 h 294345"/>
                <a:gd name="connsiteX2" fmla="*/ 147173 w 294345"/>
                <a:gd name="connsiteY2" fmla="*/ 294346 h 294345"/>
                <a:gd name="connsiteX3" fmla="*/ 294346 w 294345"/>
                <a:gd name="connsiteY3" fmla="*/ 147173 h 294345"/>
                <a:gd name="connsiteX4" fmla="*/ 263860 w 294345"/>
                <a:gd name="connsiteY4" fmla="*/ 56767 h 2943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4345" h="294345" extrusionOk="0">
                  <a:moveTo>
                    <a:pt x="147173" y="0"/>
                  </a:moveTo>
                  <a:cubicBezTo>
                    <a:pt x="66228" y="0"/>
                    <a:pt x="0" y="66228"/>
                    <a:pt x="0" y="147173"/>
                  </a:cubicBezTo>
                  <a:cubicBezTo>
                    <a:pt x="0" y="228118"/>
                    <a:pt x="66228" y="294346"/>
                    <a:pt x="147173" y="294346"/>
                  </a:cubicBezTo>
                  <a:cubicBezTo>
                    <a:pt x="228118" y="294346"/>
                    <a:pt x="294346" y="228118"/>
                    <a:pt x="294346" y="147173"/>
                  </a:cubicBezTo>
                  <a:cubicBezTo>
                    <a:pt x="294346" y="113533"/>
                    <a:pt x="282782" y="81996"/>
                    <a:pt x="263860" y="56767"/>
                  </a:cubicBezTo>
                </a:path>
              </a:pathLst>
            </a:custGeom>
            <a:grpFill/>
            <a:ln w="21024" cap="rnd">
              <a:solidFill>
                <a:schemeClr val="bg1"/>
              </a:solidFill>
              <a:prstDash val="solid"/>
              <a:miter/>
            </a:ln>
          </p:spPr>
          <p:txBody>
            <a:bodyPr rtlCol="0" anchor="ctr"/>
            <a:lstStyle/>
            <a:p>
              <a:pPr>
                <a:defRPr/>
              </a:pPr>
              <a:endParaRPr lang="ru-RU">
                <a:latin typeface="TT Positive Regular"/>
              </a:endParaRPr>
            </a:p>
          </p:txBody>
        </p:sp>
        <p:sp>
          <p:nvSpPr>
            <p:cNvPr id="932" name="Полилиния 299"/>
            <p:cNvSpPr/>
            <p:nvPr/>
          </p:nvSpPr>
          <p:spPr bwMode="auto">
            <a:xfrm>
              <a:off x="7817575" y="3285603"/>
              <a:ext cx="79893" cy="79893"/>
            </a:xfrm>
            <a:custGeom>
              <a:avLst/>
              <a:gdLst>
                <a:gd name="connsiteX0" fmla="*/ 79894 w 79893"/>
                <a:gd name="connsiteY0" fmla="*/ 39947 h 79893"/>
                <a:gd name="connsiteX1" fmla="*/ 39947 w 79893"/>
                <a:gd name="connsiteY1" fmla="*/ 79894 h 79893"/>
                <a:gd name="connsiteX2" fmla="*/ 0 w 79893"/>
                <a:gd name="connsiteY2" fmla="*/ 39947 h 79893"/>
                <a:gd name="connsiteX3" fmla="*/ 39947 w 79893"/>
                <a:gd name="connsiteY3" fmla="*/ 0 h 79893"/>
                <a:gd name="connsiteX4" fmla="*/ 79894 w 79893"/>
                <a:gd name="connsiteY4" fmla="*/ 39947 h 798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893" h="79893" extrusionOk="0">
                  <a:moveTo>
                    <a:pt x="79894" y="39947"/>
                  </a:moveTo>
                  <a:cubicBezTo>
                    <a:pt x="79894" y="62009"/>
                    <a:pt x="62009" y="79894"/>
                    <a:pt x="39947" y="79894"/>
                  </a:cubicBezTo>
                  <a:cubicBezTo>
                    <a:pt x="17885" y="79894"/>
                    <a:pt x="0" y="62009"/>
                    <a:pt x="0" y="39947"/>
                  </a:cubicBezTo>
                  <a:cubicBezTo>
                    <a:pt x="0" y="17885"/>
                    <a:pt x="17885" y="0"/>
                    <a:pt x="39947" y="0"/>
                  </a:cubicBezTo>
                  <a:cubicBezTo>
                    <a:pt x="62009" y="0"/>
                    <a:pt x="79894" y="17885"/>
                    <a:pt x="79894" y="39947"/>
                  </a:cubicBezTo>
                  <a:close/>
                </a:path>
              </a:pathLst>
            </a:custGeom>
            <a:grpFill/>
            <a:ln w="21024" cap="flat">
              <a:solidFill>
                <a:schemeClr val="bg1"/>
              </a:solidFill>
              <a:prstDash val="solid"/>
              <a:miter/>
            </a:ln>
          </p:spPr>
          <p:txBody>
            <a:bodyPr rtlCol="0" anchor="ctr"/>
            <a:lstStyle/>
            <a:p>
              <a:pPr>
                <a:defRPr/>
              </a:pPr>
              <a:endParaRPr lang="ru-RU">
                <a:latin typeface="TT Positive Regular"/>
              </a:endParaRPr>
            </a:p>
          </p:txBody>
        </p:sp>
      </p:grpSp>
      <p:grpSp>
        <p:nvGrpSpPr>
          <p:cNvPr id="933" name="Рисунок 631"/>
          <p:cNvGrpSpPr/>
          <p:nvPr/>
        </p:nvGrpSpPr>
        <p:grpSpPr bwMode="auto">
          <a:xfrm>
            <a:off x="3352508" y="2162391"/>
            <a:ext cx="284563" cy="227539"/>
            <a:chOff x="6180802" y="3111098"/>
            <a:chExt cx="535078" cy="427852"/>
          </a:xfrm>
          <a:noFill/>
        </p:grpSpPr>
        <p:sp>
          <p:nvSpPr>
            <p:cNvPr id="934" name="Полилиния 301"/>
            <p:cNvSpPr/>
            <p:nvPr/>
          </p:nvSpPr>
          <p:spPr bwMode="auto">
            <a:xfrm>
              <a:off x="6180802" y="3111098"/>
              <a:ext cx="535078" cy="427852"/>
            </a:xfrm>
            <a:custGeom>
              <a:avLst/>
              <a:gdLst>
                <a:gd name="connsiteX0" fmla="*/ 26281 w 535078"/>
                <a:gd name="connsiteY0" fmla="*/ 0 h 427852"/>
                <a:gd name="connsiteX1" fmla="*/ 508797 w 535078"/>
                <a:gd name="connsiteY1" fmla="*/ 0 h 427852"/>
                <a:gd name="connsiteX2" fmla="*/ 535078 w 535078"/>
                <a:gd name="connsiteY2" fmla="*/ 26281 h 427852"/>
                <a:gd name="connsiteX3" fmla="*/ 535078 w 535078"/>
                <a:gd name="connsiteY3" fmla="*/ 401572 h 427852"/>
                <a:gd name="connsiteX4" fmla="*/ 508797 w 535078"/>
                <a:gd name="connsiteY4" fmla="*/ 427853 h 427852"/>
                <a:gd name="connsiteX5" fmla="*/ 26281 w 535078"/>
                <a:gd name="connsiteY5" fmla="*/ 427853 h 427852"/>
                <a:gd name="connsiteX6" fmla="*/ 0 w 535078"/>
                <a:gd name="connsiteY6" fmla="*/ 401572 h 427852"/>
                <a:gd name="connsiteX7" fmla="*/ 0 w 535078"/>
                <a:gd name="connsiteY7" fmla="*/ 26281 h 427852"/>
                <a:gd name="connsiteX8" fmla="*/ 26281 w 535078"/>
                <a:gd name="connsiteY8" fmla="*/ 0 h 427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5078" h="427852" extrusionOk="0">
                  <a:moveTo>
                    <a:pt x="26281" y="0"/>
                  </a:moveTo>
                  <a:lnTo>
                    <a:pt x="508797" y="0"/>
                  </a:lnTo>
                  <a:cubicBezTo>
                    <a:pt x="523515" y="0"/>
                    <a:pt x="535078" y="11564"/>
                    <a:pt x="535078" y="26281"/>
                  </a:cubicBezTo>
                  <a:lnTo>
                    <a:pt x="535078" y="401572"/>
                  </a:lnTo>
                  <a:cubicBezTo>
                    <a:pt x="535078" y="416289"/>
                    <a:pt x="523515" y="427853"/>
                    <a:pt x="508797" y="427853"/>
                  </a:cubicBezTo>
                  <a:lnTo>
                    <a:pt x="26281" y="427853"/>
                  </a:lnTo>
                  <a:cubicBezTo>
                    <a:pt x="11563" y="427853"/>
                    <a:pt x="0" y="416289"/>
                    <a:pt x="0" y="401572"/>
                  </a:cubicBezTo>
                  <a:lnTo>
                    <a:pt x="0" y="26281"/>
                  </a:lnTo>
                  <a:cubicBezTo>
                    <a:pt x="0" y="11564"/>
                    <a:pt x="11563" y="0"/>
                    <a:pt x="26281" y="0"/>
                  </a:cubicBezTo>
                  <a:close/>
                </a:path>
              </a:pathLst>
            </a:custGeom>
            <a:grpFill/>
            <a:ln w="21024" cap="flat">
              <a:solidFill>
                <a:schemeClr val="bg1"/>
              </a:solidFill>
              <a:prstDash val="solid"/>
              <a:round/>
            </a:ln>
          </p:spPr>
          <p:txBody>
            <a:bodyPr rtlCol="0" anchor="ctr"/>
            <a:lstStyle/>
            <a:p>
              <a:pPr>
                <a:defRPr/>
              </a:pPr>
              <a:endParaRPr lang="ru-RU">
                <a:latin typeface="TT Positive Regular"/>
              </a:endParaRPr>
            </a:p>
          </p:txBody>
        </p:sp>
        <p:sp>
          <p:nvSpPr>
            <p:cNvPr id="935" name="Полилиния 302"/>
            <p:cNvSpPr/>
            <p:nvPr/>
          </p:nvSpPr>
          <p:spPr bwMode="auto">
            <a:xfrm>
              <a:off x="6288028" y="3244605"/>
              <a:ext cx="93559" cy="159787"/>
            </a:xfrm>
            <a:custGeom>
              <a:avLst/>
              <a:gdLst>
                <a:gd name="connsiteX0" fmla="*/ 0 w 93559"/>
                <a:gd name="connsiteY0" fmla="*/ 0 h 159787"/>
                <a:gd name="connsiteX1" fmla="*/ 93560 w 93559"/>
                <a:gd name="connsiteY1" fmla="*/ 79894 h 159787"/>
                <a:gd name="connsiteX2" fmla="*/ 0 w 93559"/>
                <a:gd name="connsiteY2" fmla="*/ 159788 h 159787"/>
              </a:gdLst>
              <a:ahLst/>
              <a:cxnLst>
                <a:cxn ang="0">
                  <a:pos x="connsiteX0" y="connsiteY0"/>
                </a:cxn>
                <a:cxn ang="0">
                  <a:pos x="connsiteX1" y="connsiteY1"/>
                </a:cxn>
                <a:cxn ang="0">
                  <a:pos x="connsiteX2" y="connsiteY2"/>
                </a:cxn>
              </a:cxnLst>
              <a:rect l="l" t="t" r="r" b="b"/>
              <a:pathLst>
                <a:path w="93559" h="159787" extrusionOk="0">
                  <a:moveTo>
                    <a:pt x="0" y="0"/>
                  </a:moveTo>
                  <a:lnTo>
                    <a:pt x="93560" y="79894"/>
                  </a:lnTo>
                  <a:lnTo>
                    <a:pt x="0" y="159788"/>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936" name="Полилиния 303"/>
            <p:cNvSpPr/>
            <p:nvPr/>
          </p:nvSpPr>
          <p:spPr bwMode="auto">
            <a:xfrm>
              <a:off x="6435201" y="3432776"/>
              <a:ext cx="174504" cy="10512"/>
            </a:xfrm>
            <a:custGeom>
              <a:avLst/>
              <a:gdLst>
                <a:gd name="connsiteX0" fmla="*/ 0 w 174504"/>
                <a:gd name="connsiteY0" fmla="*/ 0 h 10512"/>
                <a:gd name="connsiteX1" fmla="*/ 174505 w 174504"/>
                <a:gd name="connsiteY1" fmla="*/ 0 h 10512"/>
              </a:gdLst>
              <a:ahLst/>
              <a:cxnLst>
                <a:cxn ang="0">
                  <a:pos x="connsiteX0" y="connsiteY0"/>
                </a:cxn>
                <a:cxn ang="0">
                  <a:pos x="connsiteX1" y="connsiteY1"/>
                </a:cxn>
              </a:cxnLst>
              <a:rect l="l" t="t" r="r" b="b"/>
              <a:pathLst>
                <a:path w="174504" h="10512" extrusionOk="0">
                  <a:moveTo>
                    <a:pt x="0" y="0"/>
                  </a:moveTo>
                  <a:lnTo>
                    <a:pt x="174505"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grpSp>
      <p:grpSp>
        <p:nvGrpSpPr>
          <p:cNvPr id="937" name="Рисунок 631"/>
          <p:cNvGrpSpPr/>
          <p:nvPr/>
        </p:nvGrpSpPr>
        <p:grpSpPr bwMode="auto">
          <a:xfrm>
            <a:off x="2602802" y="2133320"/>
            <a:ext cx="285123" cy="285123"/>
            <a:chOff x="4771095" y="3056434"/>
            <a:chExt cx="536129" cy="536129"/>
          </a:xfrm>
          <a:noFill/>
        </p:grpSpPr>
        <p:sp>
          <p:nvSpPr>
            <p:cNvPr id="938" name="Полилиния 305"/>
            <p:cNvSpPr/>
            <p:nvPr/>
          </p:nvSpPr>
          <p:spPr bwMode="auto">
            <a:xfrm>
              <a:off x="4771095" y="3056434"/>
              <a:ext cx="536129" cy="536129"/>
            </a:xfrm>
            <a:custGeom>
              <a:avLst/>
              <a:gdLst>
                <a:gd name="connsiteX0" fmla="*/ 268065 w 536129"/>
                <a:gd name="connsiteY0" fmla="*/ 536130 h 536129"/>
                <a:gd name="connsiteX1" fmla="*/ 536130 w 536129"/>
                <a:gd name="connsiteY1" fmla="*/ 268065 h 536129"/>
                <a:gd name="connsiteX2" fmla="*/ 268065 w 536129"/>
                <a:gd name="connsiteY2" fmla="*/ 0 h 536129"/>
                <a:gd name="connsiteX3" fmla="*/ 0 w 536129"/>
                <a:gd name="connsiteY3" fmla="*/ 268065 h 536129"/>
                <a:gd name="connsiteX4" fmla="*/ 268065 w 536129"/>
                <a:gd name="connsiteY4" fmla="*/ 536130 h 5361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6129" h="536129" extrusionOk="0">
                  <a:moveTo>
                    <a:pt x="268065" y="536130"/>
                  </a:moveTo>
                  <a:cubicBezTo>
                    <a:pt x="416289" y="536130"/>
                    <a:pt x="536130" y="416289"/>
                    <a:pt x="536130" y="268065"/>
                  </a:cubicBezTo>
                  <a:cubicBezTo>
                    <a:pt x="536130" y="119841"/>
                    <a:pt x="416289" y="0"/>
                    <a:pt x="268065" y="0"/>
                  </a:cubicBezTo>
                  <a:cubicBezTo>
                    <a:pt x="119841" y="0"/>
                    <a:pt x="0" y="119841"/>
                    <a:pt x="0" y="268065"/>
                  </a:cubicBezTo>
                  <a:cubicBezTo>
                    <a:pt x="0" y="416289"/>
                    <a:pt x="119841" y="536130"/>
                    <a:pt x="268065" y="536130"/>
                  </a:cubicBezTo>
                  <a:close/>
                </a:path>
              </a:pathLst>
            </a:custGeom>
            <a:grpFill/>
            <a:ln w="21024" cap="flat">
              <a:solidFill>
                <a:schemeClr val="bg1"/>
              </a:solidFill>
              <a:prstDash val="solid"/>
              <a:round/>
            </a:ln>
          </p:spPr>
          <p:txBody>
            <a:bodyPr rtlCol="0" anchor="ctr"/>
            <a:lstStyle/>
            <a:p>
              <a:pPr>
                <a:defRPr/>
              </a:pPr>
              <a:endParaRPr lang="ru-RU">
                <a:latin typeface="TT Positive Regular"/>
              </a:endParaRPr>
            </a:p>
          </p:txBody>
        </p:sp>
        <p:sp>
          <p:nvSpPr>
            <p:cNvPr id="939" name="Полилиния 306"/>
            <p:cNvSpPr/>
            <p:nvPr/>
          </p:nvSpPr>
          <p:spPr bwMode="auto">
            <a:xfrm>
              <a:off x="4919319" y="3298218"/>
              <a:ext cx="52561" cy="52561"/>
            </a:xfrm>
            <a:custGeom>
              <a:avLst/>
              <a:gdLst>
                <a:gd name="connsiteX0" fmla="*/ 26281 w 52561"/>
                <a:gd name="connsiteY0" fmla="*/ 52562 h 52561"/>
                <a:gd name="connsiteX1" fmla="*/ 52562 w 52561"/>
                <a:gd name="connsiteY1" fmla="*/ 26281 h 52561"/>
                <a:gd name="connsiteX2" fmla="*/ 26281 w 52561"/>
                <a:gd name="connsiteY2" fmla="*/ 0 h 52561"/>
                <a:gd name="connsiteX3" fmla="*/ 0 w 52561"/>
                <a:gd name="connsiteY3" fmla="*/ 26281 h 52561"/>
                <a:gd name="connsiteX4" fmla="*/ 26281 w 52561"/>
                <a:gd name="connsiteY4" fmla="*/ 52562 h 525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561" h="52561" extrusionOk="0">
                  <a:moveTo>
                    <a:pt x="26281" y="52562"/>
                  </a:moveTo>
                  <a:cubicBezTo>
                    <a:pt x="40998" y="52562"/>
                    <a:pt x="52562" y="40998"/>
                    <a:pt x="52562" y="26281"/>
                  </a:cubicBezTo>
                  <a:cubicBezTo>
                    <a:pt x="52562" y="11563"/>
                    <a:pt x="40998" y="0"/>
                    <a:pt x="26281" y="0"/>
                  </a:cubicBezTo>
                  <a:cubicBezTo>
                    <a:pt x="11563" y="0"/>
                    <a:pt x="0" y="11563"/>
                    <a:pt x="0" y="26281"/>
                  </a:cubicBezTo>
                  <a:cubicBezTo>
                    <a:pt x="0" y="40998"/>
                    <a:pt x="11563" y="52562"/>
                    <a:pt x="26281" y="52562"/>
                  </a:cubicBezTo>
                  <a:close/>
                </a:path>
              </a:pathLst>
            </a:custGeom>
            <a:grpFill/>
            <a:ln w="10512" cap="flat">
              <a:solidFill>
                <a:schemeClr val="bg1"/>
              </a:solidFill>
              <a:prstDash val="solid"/>
              <a:miter/>
            </a:ln>
          </p:spPr>
          <p:txBody>
            <a:bodyPr rtlCol="0" anchor="ctr"/>
            <a:lstStyle/>
            <a:p>
              <a:pPr>
                <a:defRPr/>
              </a:pPr>
              <a:endParaRPr lang="ru-RU">
                <a:latin typeface="TT Positive Regular"/>
              </a:endParaRPr>
            </a:p>
          </p:txBody>
        </p:sp>
        <p:sp>
          <p:nvSpPr>
            <p:cNvPr id="940" name="Полилиния 307"/>
            <p:cNvSpPr/>
            <p:nvPr/>
          </p:nvSpPr>
          <p:spPr bwMode="auto">
            <a:xfrm>
              <a:off x="5011828" y="3257219"/>
              <a:ext cx="27332" cy="132455"/>
            </a:xfrm>
            <a:custGeom>
              <a:avLst/>
              <a:gdLst>
                <a:gd name="connsiteX0" fmla="*/ 0 w 27332"/>
                <a:gd name="connsiteY0" fmla="*/ 132456 h 132455"/>
                <a:gd name="connsiteX1" fmla="*/ 27332 w 27332"/>
                <a:gd name="connsiteY1" fmla="*/ 66228 h 132455"/>
                <a:gd name="connsiteX2" fmla="*/ 0 w 27332"/>
                <a:gd name="connsiteY2" fmla="*/ 0 h 132455"/>
              </a:gdLst>
              <a:ahLst/>
              <a:cxnLst>
                <a:cxn ang="0">
                  <a:pos x="connsiteX0" y="connsiteY0"/>
                </a:cxn>
                <a:cxn ang="0">
                  <a:pos x="connsiteX1" y="connsiteY1"/>
                </a:cxn>
                <a:cxn ang="0">
                  <a:pos x="connsiteX2" y="connsiteY2"/>
                </a:cxn>
              </a:cxnLst>
              <a:rect l="l" t="t" r="r" b="b"/>
              <a:pathLst>
                <a:path w="27332" h="132455" extrusionOk="0">
                  <a:moveTo>
                    <a:pt x="0" y="132456"/>
                  </a:moveTo>
                  <a:cubicBezTo>
                    <a:pt x="16820" y="115636"/>
                    <a:pt x="27332" y="92509"/>
                    <a:pt x="27332" y="66228"/>
                  </a:cubicBezTo>
                  <a:cubicBezTo>
                    <a:pt x="27332" y="39947"/>
                    <a:pt x="16820" y="16820"/>
                    <a:pt x="0" y="0"/>
                  </a:cubicBez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941" name="Полилиния 308"/>
            <p:cNvSpPr/>
            <p:nvPr/>
          </p:nvSpPr>
          <p:spPr bwMode="auto">
            <a:xfrm>
              <a:off x="5078056" y="3190992"/>
              <a:ext cx="54664" cy="264911"/>
            </a:xfrm>
            <a:custGeom>
              <a:avLst/>
              <a:gdLst>
                <a:gd name="connsiteX0" fmla="*/ 0 w 54664"/>
                <a:gd name="connsiteY0" fmla="*/ 264911 h 264911"/>
                <a:gd name="connsiteX1" fmla="*/ 54664 w 54664"/>
                <a:gd name="connsiteY1" fmla="*/ 132456 h 264911"/>
                <a:gd name="connsiteX2" fmla="*/ 0 w 54664"/>
                <a:gd name="connsiteY2" fmla="*/ 0 h 264911"/>
              </a:gdLst>
              <a:ahLst/>
              <a:cxnLst>
                <a:cxn ang="0">
                  <a:pos x="connsiteX0" y="connsiteY0"/>
                </a:cxn>
                <a:cxn ang="0">
                  <a:pos x="connsiteX1" y="connsiteY1"/>
                </a:cxn>
                <a:cxn ang="0">
                  <a:pos x="connsiteX2" y="connsiteY2"/>
                </a:cxn>
              </a:cxnLst>
              <a:rect l="l" t="t" r="r" b="b"/>
              <a:pathLst>
                <a:path w="54664" h="264911" extrusionOk="0">
                  <a:moveTo>
                    <a:pt x="0" y="264911"/>
                  </a:moveTo>
                  <a:cubicBezTo>
                    <a:pt x="33640" y="231272"/>
                    <a:pt x="54664" y="183966"/>
                    <a:pt x="54664" y="132456"/>
                  </a:cubicBezTo>
                  <a:cubicBezTo>
                    <a:pt x="54664" y="80945"/>
                    <a:pt x="33640" y="33640"/>
                    <a:pt x="0" y="0"/>
                  </a:cubicBez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grpSp>
      <p:grpSp>
        <p:nvGrpSpPr>
          <p:cNvPr id="942" name="Рисунок 631"/>
          <p:cNvGrpSpPr/>
          <p:nvPr/>
        </p:nvGrpSpPr>
        <p:grpSpPr bwMode="auto">
          <a:xfrm>
            <a:off x="2617338" y="2897560"/>
            <a:ext cx="256052" cy="256609"/>
            <a:chOff x="4798427" y="4493472"/>
            <a:chExt cx="481465" cy="482516"/>
          </a:xfrm>
          <a:noFill/>
        </p:grpSpPr>
        <p:sp>
          <p:nvSpPr>
            <p:cNvPr id="943" name="Полилиния 310"/>
            <p:cNvSpPr/>
            <p:nvPr/>
          </p:nvSpPr>
          <p:spPr bwMode="auto">
            <a:xfrm>
              <a:off x="4798427" y="4493472"/>
              <a:ext cx="133506" cy="133506"/>
            </a:xfrm>
            <a:custGeom>
              <a:avLst/>
              <a:gdLst>
                <a:gd name="connsiteX0" fmla="*/ 133507 w 133506"/>
                <a:gd name="connsiteY0" fmla="*/ 0 h 133506"/>
                <a:gd name="connsiteX1" fmla="*/ 26281 w 133506"/>
                <a:gd name="connsiteY1" fmla="*/ 0 h 133506"/>
                <a:gd name="connsiteX2" fmla="*/ 0 w 133506"/>
                <a:gd name="connsiteY2" fmla="*/ 26281 h 133506"/>
                <a:gd name="connsiteX3" fmla="*/ 0 w 133506"/>
                <a:gd name="connsiteY3" fmla="*/ 133507 h 133506"/>
              </a:gdLst>
              <a:ahLst/>
              <a:cxnLst>
                <a:cxn ang="0">
                  <a:pos x="connsiteX0" y="connsiteY0"/>
                </a:cxn>
                <a:cxn ang="0">
                  <a:pos x="connsiteX1" y="connsiteY1"/>
                </a:cxn>
                <a:cxn ang="0">
                  <a:pos x="connsiteX2" y="connsiteY2"/>
                </a:cxn>
                <a:cxn ang="0">
                  <a:pos x="connsiteX3" y="connsiteY3"/>
                </a:cxn>
              </a:cxnLst>
              <a:rect l="l" t="t" r="r" b="b"/>
              <a:pathLst>
                <a:path w="133506" h="133506" extrusionOk="0">
                  <a:moveTo>
                    <a:pt x="133507" y="0"/>
                  </a:moveTo>
                  <a:lnTo>
                    <a:pt x="26281" y="0"/>
                  </a:lnTo>
                  <a:cubicBezTo>
                    <a:pt x="11563" y="0"/>
                    <a:pt x="0" y="11564"/>
                    <a:pt x="0" y="26281"/>
                  </a:cubicBezTo>
                  <a:lnTo>
                    <a:pt x="0" y="133507"/>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944" name="Полилиния 311"/>
            <p:cNvSpPr/>
            <p:nvPr/>
          </p:nvSpPr>
          <p:spPr bwMode="auto">
            <a:xfrm>
              <a:off x="4798427" y="4841431"/>
              <a:ext cx="133506" cy="134557"/>
            </a:xfrm>
            <a:custGeom>
              <a:avLst/>
              <a:gdLst>
                <a:gd name="connsiteX0" fmla="*/ 133507 w 133506"/>
                <a:gd name="connsiteY0" fmla="*/ 134558 h 134557"/>
                <a:gd name="connsiteX1" fmla="*/ 26281 w 133506"/>
                <a:gd name="connsiteY1" fmla="*/ 134558 h 134557"/>
                <a:gd name="connsiteX2" fmla="*/ 0 w 133506"/>
                <a:gd name="connsiteY2" fmla="*/ 108277 h 134557"/>
                <a:gd name="connsiteX3" fmla="*/ 0 w 133506"/>
                <a:gd name="connsiteY3" fmla="*/ 0 h 134557"/>
              </a:gdLst>
              <a:ahLst/>
              <a:cxnLst>
                <a:cxn ang="0">
                  <a:pos x="connsiteX0" y="connsiteY0"/>
                </a:cxn>
                <a:cxn ang="0">
                  <a:pos x="connsiteX1" y="connsiteY1"/>
                </a:cxn>
                <a:cxn ang="0">
                  <a:pos x="connsiteX2" y="connsiteY2"/>
                </a:cxn>
                <a:cxn ang="0">
                  <a:pos x="connsiteX3" y="connsiteY3"/>
                </a:cxn>
              </a:cxnLst>
              <a:rect l="l" t="t" r="r" b="b"/>
              <a:pathLst>
                <a:path w="133506" h="134557" extrusionOk="0">
                  <a:moveTo>
                    <a:pt x="133507" y="134558"/>
                  </a:moveTo>
                  <a:lnTo>
                    <a:pt x="26281" y="134558"/>
                  </a:lnTo>
                  <a:cubicBezTo>
                    <a:pt x="11563" y="134558"/>
                    <a:pt x="0" y="122995"/>
                    <a:pt x="0" y="108277"/>
                  </a:cubicBezTo>
                  <a:lnTo>
                    <a:pt x="0"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945" name="Полилиния 312"/>
            <p:cNvSpPr/>
            <p:nvPr/>
          </p:nvSpPr>
          <p:spPr bwMode="auto">
            <a:xfrm>
              <a:off x="5146386" y="4841431"/>
              <a:ext cx="133506" cy="134557"/>
            </a:xfrm>
            <a:custGeom>
              <a:avLst/>
              <a:gdLst>
                <a:gd name="connsiteX0" fmla="*/ 0 w 133506"/>
                <a:gd name="connsiteY0" fmla="*/ 134558 h 134557"/>
                <a:gd name="connsiteX1" fmla="*/ 107226 w 133506"/>
                <a:gd name="connsiteY1" fmla="*/ 134558 h 134557"/>
                <a:gd name="connsiteX2" fmla="*/ 133507 w 133506"/>
                <a:gd name="connsiteY2" fmla="*/ 108277 h 134557"/>
                <a:gd name="connsiteX3" fmla="*/ 133507 w 133506"/>
                <a:gd name="connsiteY3" fmla="*/ 0 h 134557"/>
              </a:gdLst>
              <a:ahLst/>
              <a:cxnLst>
                <a:cxn ang="0">
                  <a:pos x="connsiteX0" y="connsiteY0"/>
                </a:cxn>
                <a:cxn ang="0">
                  <a:pos x="connsiteX1" y="connsiteY1"/>
                </a:cxn>
                <a:cxn ang="0">
                  <a:pos x="connsiteX2" y="connsiteY2"/>
                </a:cxn>
                <a:cxn ang="0">
                  <a:pos x="connsiteX3" y="connsiteY3"/>
                </a:cxn>
              </a:cxnLst>
              <a:rect l="l" t="t" r="r" b="b"/>
              <a:pathLst>
                <a:path w="133506" h="134557" extrusionOk="0">
                  <a:moveTo>
                    <a:pt x="0" y="134558"/>
                  </a:moveTo>
                  <a:lnTo>
                    <a:pt x="107226" y="134558"/>
                  </a:lnTo>
                  <a:cubicBezTo>
                    <a:pt x="121943" y="134558"/>
                    <a:pt x="133507" y="122995"/>
                    <a:pt x="133507" y="108277"/>
                  </a:cubicBezTo>
                  <a:lnTo>
                    <a:pt x="133507"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946" name="Полилиния 313"/>
            <p:cNvSpPr/>
            <p:nvPr/>
          </p:nvSpPr>
          <p:spPr bwMode="auto">
            <a:xfrm>
              <a:off x="5146386" y="4493472"/>
              <a:ext cx="133506" cy="133506"/>
            </a:xfrm>
            <a:custGeom>
              <a:avLst/>
              <a:gdLst>
                <a:gd name="connsiteX0" fmla="*/ 0 w 133506"/>
                <a:gd name="connsiteY0" fmla="*/ 0 h 133506"/>
                <a:gd name="connsiteX1" fmla="*/ 107226 w 133506"/>
                <a:gd name="connsiteY1" fmla="*/ 0 h 133506"/>
                <a:gd name="connsiteX2" fmla="*/ 133507 w 133506"/>
                <a:gd name="connsiteY2" fmla="*/ 26281 h 133506"/>
                <a:gd name="connsiteX3" fmla="*/ 133507 w 133506"/>
                <a:gd name="connsiteY3" fmla="*/ 133507 h 133506"/>
              </a:gdLst>
              <a:ahLst/>
              <a:cxnLst>
                <a:cxn ang="0">
                  <a:pos x="connsiteX0" y="connsiteY0"/>
                </a:cxn>
                <a:cxn ang="0">
                  <a:pos x="connsiteX1" y="connsiteY1"/>
                </a:cxn>
                <a:cxn ang="0">
                  <a:pos x="connsiteX2" y="connsiteY2"/>
                </a:cxn>
                <a:cxn ang="0">
                  <a:pos x="connsiteX3" y="connsiteY3"/>
                </a:cxn>
              </a:cxnLst>
              <a:rect l="l" t="t" r="r" b="b"/>
              <a:pathLst>
                <a:path w="133506" h="133506" extrusionOk="0">
                  <a:moveTo>
                    <a:pt x="0" y="0"/>
                  </a:moveTo>
                  <a:lnTo>
                    <a:pt x="107226" y="0"/>
                  </a:lnTo>
                  <a:cubicBezTo>
                    <a:pt x="121943" y="0"/>
                    <a:pt x="133507" y="11564"/>
                    <a:pt x="133507" y="26281"/>
                  </a:cubicBezTo>
                  <a:lnTo>
                    <a:pt x="133507" y="133507"/>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947" name="Полилиния 314"/>
            <p:cNvSpPr/>
            <p:nvPr/>
          </p:nvSpPr>
          <p:spPr bwMode="auto">
            <a:xfrm>
              <a:off x="4904602" y="4734205"/>
              <a:ext cx="268064" cy="10512"/>
            </a:xfrm>
            <a:custGeom>
              <a:avLst/>
              <a:gdLst>
                <a:gd name="connsiteX0" fmla="*/ 268065 w 268064"/>
                <a:gd name="connsiteY0" fmla="*/ 0 h 10512"/>
                <a:gd name="connsiteX1" fmla="*/ 0 w 268064"/>
                <a:gd name="connsiteY1" fmla="*/ 0 h 10512"/>
              </a:gdLst>
              <a:ahLst/>
              <a:cxnLst>
                <a:cxn ang="0">
                  <a:pos x="connsiteX0" y="connsiteY0"/>
                </a:cxn>
                <a:cxn ang="0">
                  <a:pos x="connsiteX1" y="connsiteY1"/>
                </a:cxn>
              </a:cxnLst>
              <a:rect l="l" t="t" r="r" b="b"/>
              <a:pathLst>
                <a:path w="268064" h="10512" extrusionOk="0">
                  <a:moveTo>
                    <a:pt x="268065" y="0"/>
                  </a:moveTo>
                  <a:lnTo>
                    <a:pt x="0"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948" name="Полилиния 315"/>
            <p:cNvSpPr/>
            <p:nvPr/>
          </p:nvSpPr>
          <p:spPr bwMode="auto">
            <a:xfrm>
              <a:off x="4999212" y="4626979"/>
              <a:ext cx="79893" cy="10512"/>
            </a:xfrm>
            <a:custGeom>
              <a:avLst/>
              <a:gdLst>
                <a:gd name="connsiteX0" fmla="*/ 79894 w 79893"/>
                <a:gd name="connsiteY0" fmla="*/ 0 h 10512"/>
                <a:gd name="connsiteX1" fmla="*/ 0 w 79893"/>
                <a:gd name="connsiteY1" fmla="*/ 0 h 10512"/>
              </a:gdLst>
              <a:ahLst/>
              <a:cxnLst>
                <a:cxn ang="0">
                  <a:pos x="connsiteX0" y="connsiteY0"/>
                </a:cxn>
                <a:cxn ang="0">
                  <a:pos x="connsiteX1" y="connsiteY1"/>
                </a:cxn>
              </a:cxnLst>
              <a:rect l="l" t="t" r="r" b="b"/>
              <a:pathLst>
                <a:path w="79893" h="10512" extrusionOk="0">
                  <a:moveTo>
                    <a:pt x="79894" y="0"/>
                  </a:moveTo>
                  <a:lnTo>
                    <a:pt x="0"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949" name="Полилиния 316"/>
            <p:cNvSpPr/>
            <p:nvPr/>
          </p:nvSpPr>
          <p:spPr bwMode="auto">
            <a:xfrm>
              <a:off x="4999212" y="4841431"/>
              <a:ext cx="79893" cy="10512"/>
            </a:xfrm>
            <a:custGeom>
              <a:avLst/>
              <a:gdLst>
                <a:gd name="connsiteX0" fmla="*/ 79894 w 79893"/>
                <a:gd name="connsiteY0" fmla="*/ 0 h 10512"/>
                <a:gd name="connsiteX1" fmla="*/ 0 w 79893"/>
                <a:gd name="connsiteY1" fmla="*/ 0 h 10512"/>
              </a:gdLst>
              <a:ahLst/>
              <a:cxnLst>
                <a:cxn ang="0">
                  <a:pos x="connsiteX0" y="connsiteY0"/>
                </a:cxn>
                <a:cxn ang="0">
                  <a:pos x="connsiteX1" y="connsiteY1"/>
                </a:cxn>
              </a:cxnLst>
              <a:rect l="l" t="t" r="r" b="b"/>
              <a:pathLst>
                <a:path w="79893" h="10512" extrusionOk="0">
                  <a:moveTo>
                    <a:pt x="79894" y="0"/>
                  </a:moveTo>
                  <a:lnTo>
                    <a:pt x="0"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grpSp>
      <p:grpSp>
        <p:nvGrpSpPr>
          <p:cNvPr id="950" name="Рисунок 631"/>
          <p:cNvGrpSpPr/>
          <p:nvPr/>
        </p:nvGrpSpPr>
        <p:grpSpPr bwMode="auto">
          <a:xfrm>
            <a:off x="3367044" y="2897560"/>
            <a:ext cx="256052" cy="256609"/>
            <a:chOff x="6208133" y="4493472"/>
            <a:chExt cx="481465" cy="482516"/>
          </a:xfrm>
          <a:noFill/>
        </p:grpSpPr>
        <p:sp>
          <p:nvSpPr>
            <p:cNvPr id="951" name="Полилиния 318"/>
            <p:cNvSpPr/>
            <p:nvPr/>
          </p:nvSpPr>
          <p:spPr bwMode="auto">
            <a:xfrm>
              <a:off x="6208133" y="4493472"/>
              <a:ext cx="133506" cy="133506"/>
            </a:xfrm>
            <a:custGeom>
              <a:avLst/>
              <a:gdLst>
                <a:gd name="connsiteX0" fmla="*/ 133507 w 133506"/>
                <a:gd name="connsiteY0" fmla="*/ 0 h 133506"/>
                <a:gd name="connsiteX1" fmla="*/ 26281 w 133506"/>
                <a:gd name="connsiteY1" fmla="*/ 0 h 133506"/>
                <a:gd name="connsiteX2" fmla="*/ 0 w 133506"/>
                <a:gd name="connsiteY2" fmla="*/ 26281 h 133506"/>
                <a:gd name="connsiteX3" fmla="*/ 0 w 133506"/>
                <a:gd name="connsiteY3" fmla="*/ 133507 h 133506"/>
              </a:gdLst>
              <a:ahLst/>
              <a:cxnLst>
                <a:cxn ang="0">
                  <a:pos x="connsiteX0" y="connsiteY0"/>
                </a:cxn>
                <a:cxn ang="0">
                  <a:pos x="connsiteX1" y="connsiteY1"/>
                </a:cxn>
                <a:cxn ang="0">
                  <a:pos x="connsiteX2" y="connsiteY2"/>
                </a:cxn>
                <a:cxn ang="0">
                  <a:pos x="connsiteX3" y="connsiteY3"/>
                </a:cxn>
              </a:cxnLst>
              <a:rect l="l" t="t" r="r" b="b"/>
              <a:pathLst>
                <a:path w="133506" h="133506" extrusionOk="0">
                  <a:moveTo>
                    <a:pt x="133507" y="0"/>
                  </a:moveTo>
                  <a:lnTo>
                    <a:pt x="26281" y="0"/>
                  </a:lnTo>
                  <a:cubicBezTo>
                    <a:pt x="11564" y="0"/>
                    <a:pt x="0" y="11564"/>
                    <a:pt x="0" y="26281"/>
                  </a:cubicBezTo>
                  <a:lnTo>
                    <a:pt x="0" y="133507"/>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952" name="Полилиния 319"/>
            <p:cNvSpPr/>
            <p:nvPr/>
          </p:nvSpPr>
          <p:spPr bwMode="auto">
            <a:xfrm>
              <a:off x="6208133" y="4841431"/>
              <a:ext cx="133506" cy="134557"/>
            </a:xfrm>
            <a:custGeom>
              <a:avLst/>
              <a:gdLst>
                <a:gd name="connsiteX0" fmla="*/ 133507 w 133506"/>
                <a:gd name="connsiteY0" fmla="*/ 134558 h 134557"/>
                <a:gd name="connsiteX1" fmla="*/ 26281 w 133506"/>
                <a:gd name="connsiteY1" fmla="*/ 134558 h 134557"/>
                <a:gd name="connsiteX2" fmla="*/ 0 w 133506"/>
                <a:gd name="connsiteY2" fmla="*/ 108277 h 134557"/>
                <a:gd name="connsiteX3" fmla="*/ 0 w 133506"/>
                <a:gd name="connsiteY3" fmla="*/ 0 h 134557"/>
              </a:gdLst>
              <a:ahLst/>
              <a:cxnLst>
                <a:cxn ang="0">
                  <a:pos x="connsiteX0" y="connsiteY0"/>
                </a:cxn>
                <a:cxn ang="0">
                  <a:pos x="connsiteX1" y="connsiteY1"/>
                </a:cxn>
                <a:cxn ang="0">
                  <a:pos x="connsiteX2" y="connsiteY2"/>
                </a:cxn>
                <a:cxn ang="0">
                  <a:pos x="connsiteX3" y="connsiteY3"/>
                </a:cxn>
              </a:cxnLst>
              <a:rect l="l" t="t" r="r" b="b"/>
              <a:pathLst>
                <a:path w="133506" h="134557" extrusionOk="0">
                  <a:moveTo>
                    <a:pt x="133507" y="134558"/>
                  </a:moveTo>
                  <a:lnTo>
                    <a:pt x="26281" y="134558"/>
                  </a:lnTo>
                  <a:cubicBezTo>
                    <a:pt x="11564" y="134558"/>
                    <a:pt x="0" y="122995"/>
                    <a:pt x="0" y="108277"/>
                  </a:cubicBezTo>
                  <a:lnTo>
                    <a:pt x="0"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953" name="Полилиния 320"/>
            <p:cNvSpPr/>
            <p:nvPr/>
          </p:nvSpPr>
          <p:spPr bwMode="auto">
            <a:xfrm>
              <a:off x="6556093" y="4841431"/>
              <a:ext cx="133506" cy="134557"/>
            </a:xfrm>
            <a:custGeom>
              <a:avLst/>
              <a:gdLst>
                <a:gd name="connsiteX0" fmla="*/ 0 w 133506"/>
                <a:gd name="connsiteY0" fmla="*/ 134558 h 134557"/>
                <a:gd name="connsiteX1" fmla="*/ 107225 w 133506"/>
                <a:gd name="connsiteY1" fmla="*/ 134558 h 134557"/>
                <a:gd name="connsiteX2" fmla="*/ 133506 w 133506"/>
                <a:gd name="connsiteY2" fmla="*/ 108277 h 134557"/>
                <a:gd name="connsiteX3" fmla="*/ 133506 w 133506"/>
                <a:gd name="connsiteY3" fmla="*/ 0 h 134557"/>
              </a:gdLst>
              <a:ahLst/>
              <a:cxnLst>
                <a:cxn ang="0">
                  <a:pos x="connsiteX0" y="connsiteY0"/>
                </a:cxn>
                <a:cxn ang="0">
                  <a:pos x="connsiteX1" y="connsiteY1"/>
                </a:cxn>
                <a:cxn ang="0">
                  <a:pos x="connsiteX2" y="connsiteY2"/>
                </a:cxn>
                <a:cxn ang="0">
                  <a:pos x="connsiteX3" y="connsiteY3"/>
                </a:cxn>
              </a:cxnLst>
              <a:rect l="l" t="t" r="r" b="b"/>
              <a:pathLst>
                <a:path w="133506" h="134557" extrusionOk="0">
                  <a:moveTo>
                    <a:pt x="0" y="134558"/>
                  </a:moveTo>
                  <a:lnTo>
                    <a:pt x="107225" y="134558"/>
                  </a:lnTo>
                  <a:cubicBezTo>
                    <a:pt x="121943" y="134558"/>
                    <a:pt x="133506" y="122995"/>
                    <a:pt x="133506" y="108277"/>
                  </a:cubicBezTo>
                  <a:lnTo>
                    <a:pt x="133506"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954" name="Полилиния 321"/>
            <p:cNvSpPr/>
            <p:nvPr/>
          </p:nvSpPr>
          <p:spPr bwMode="auto">
            <a:xfrm>
              <a:off x="6556093" y="4493472"/>
              <a:ext cx="133506" cy="133506"/>
            </a:xfrm>
            <a:custGeom>
              <a:avLst/>
              <a:gdLst>
                <a:gd name="connsiteX0" fmla="*/ 0 w 133506"/>
                <a:gd name="connsiteY0" fmla="*/ 0 h 133506"/>
                <a:gd name="connsiteX1" fmla="*/ 107225 w 133506"/>
                <a:gd name="connsiteY1" fmla="*/ 0 h 133506"/>
                <a:gd name="connsiteX2" fmla="*/ 133506 w 133506"/>
                <a:gd name="connsiteY2" fmla="*/ 26281 h 133506"/>
                <a:gd name="connsiteX3" fmla="*/ 133506 w 133506"/>
                <a:gd name="connsiteY3" fmla="*/ 133507 h 133506"/>
              </a:gdLst>
              <a:ahLst/>
              <a:cxnLst>
                <a:cxn ang="0">
                  <a:pos x="connsiteX0" y="connsiteY0"/>
                </a:cxn>
                <a:cxn ang="0">
                  <a:pos x="connsiteX1" y="connsiteY1"/>
                </a:cxn>
                <a:cxn ang="0">
                  <a:pos x="connsiteX2" y="connsiteY2"/>
                </a:cxn>
                <a:cxn ang="0">
                  <a:pos x="connsiteX3" y="connsiteY3"/>
                </a:cxn>
              </a:cxnLst>
              <a:rect l="l" t="t" r="r" b="b"/>
              <a:pathLst>
                <a:path w="133506" h="133506" extrusionOk="0">
                  <a:moveTo>
                    <a:pt x="0" y="0"/>
                  </a:moveTo>
                  <a:lnTo>
                    <a:pt x="107225" y="0"/>
                  </a:lnTo>
                  <a:cubicBezTo>
                    <a:pt x="121943" y="0"/>
                    <a:pt x="133506" y="11564"/>
                    <a:pt x="133506" y="26281"/>
                  </a:cubicBezTo>
                  <a:lnTo>
                    <a:pt x="133506" y="133507"/>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955" name="Полилиния 322"/>
            <p:cNvSpPr/>
            <p:nvPr/>
          </p:nvSpPr>
          <p:spPr bwMode="auto">
            <a:xfrm>
              <a:off x="6315298" y="4600698"/>
              <a:ext cx="267075" cy="267013"/>
            </a:xfrm>
            <a:custGeom>
              <a:avLst/>
              <a:gdLst>
                <a:gd name="connsiteX0" fmla="*/ 26342 w 267075"/>
                <a:gd name="connsiteY0" fmla="*/ 0 h 267013"/>
                <a:gd name="connsiteX1" fmla="*/ 240794 w 267075"/>
                <a:gd name="connsiteY1" fmla="*/ 0 h 267013"/>
                <a:gd name="connsiteX2" fmla="*/ 267075 w 267075"/>
                <a:gd name="connsiteY2" fmla="*/ 26281 h 267013"/>
                <a:gd name="connsiteX3" fmla="*/ 267075 w 267075"/>
                <a:gd name="connsiteY3" fmla="*/ 240733 h 267013"/>
                <a:gd name="connsiteX4" fmla="*/ 240794 w 267075"/>
                <a:gd name="connsiteY4" fmla="*/ 267014 h 267013"/>
                <a:gd name="connsiteX5" fmla="*/ 26342 w 267075"/>
                <a:gd name="connsiteY5" fmla="*/ 267014 h 267013"/>
                <a:gd name="connsiteX6" fmla="*/ 61 w 267075"/>
                <a:gd name="connsiteY6" fmla="*/ 240733 h 267013"/>
                <a:gd name="connsiteX7" fmla="*/ 61 w 267075"/>
                <a:gd name="connsiteY7" fmla="*/ 26281 h 267013"/>
                <a:gd name="connsiteX8" fmla="*/ 26342 w 267075"/>
                <a:gd name="connsiteY8" fmla="*/ 0 h 267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7075" h="267013" extrusionOk="0">
                  <a:moveTo>
                    <a:pt x="26342" y="0"/>
                  </a:moveTo>
                  <a:lnTo>
                    <a:pt x="240794" y="0"/>
                  </a:lnTo>
                  <a:cubicBezTo>
                    <a:pt x="255511" y="0"/>
                    <a:pt x="267075" y="11564"/>
                    <a:pt x="267075" y="26281"/>
                  </a:cubicBezTo>
                  <a:lnTo>
                    <a:pt x="267075" y="240733"/>
                  </a:lnTo>
                  <a:cubicBezTo>
                    <a:pt x="267075" y="255450"/>
                    <a:pt x="255511" y="267014"/>
                    <a:pt x="240794" y="267014"/>
                  </a:cubicBezTo>
                  <a:lnTo>
                    <a:pt x="26342" y="267014"/>
                  </a:lnTo>
                  <a:cubicBezTo>
                    <a:pt x="11625" y="267014"/>
                    <a:pt x="61" y="255450"/>
                    <a:pt x="61" y="240733"/>
                  </a:cubicBezTo>
                  <a:lnTo>
                    <a:pt x="61" y="26281"/>
                  </a:lnTo>
                  <a:cubicBezTo>
                    <a:pt x="-990" y="11564"/>
                    <a:pt x="11625" y="0"/>
                    <a:pt x="26342" y="0"/>
                  </a:cubicBezTo>
                  <a:close/>
                </a:path>
              </a:pathLst>
            </a:custGeom>
            <a:grpFill/>
            <a:ln w="21024" cap="flat">
              <a:solidFill>
                <a:schemeClr val="bg1"/>
              </a:solidFill>
              <a:prstDash val="solid"/>
              <a:miter/>
            </a:ln>
          </p:spPr>
          <p:txBody>
            <a:bodyPr rtlCol="0" anchor="ctr"/>
            <a:lstStyle/>
            <a:p>
              <a:pPr>
                <a:defRPr/>
              </a:pPr>
              <a:endParaRPr lang="ru-RU">
                <a:latin typeface="TT Positive Regular"/>
              </a:endParaRPr>
            </a:p>
          </p:txBody>
        </p:sp>
      </p:grpSp>
      <p:grpSp>
        <p:nvGrpSpPr>
          <p:cNvPr id="956" name="Рисунок 631"/>
          <p:cNvGrpSpPr/>
          <p:nvPr/>
        </p:nvGrpSpPr>
        <p:grpSpPr bwMode="auto">
          <a:xfrm>
            <a:off x="4101654" y="2911537"/>
            <a:ext cx="283446" cy="228098"/>
            <a:chOff x="7589457" y="4519753"/>
            <a:chExt cx="532976" cy="428904"/>
          </a:xfrm>
          <a:noFill/>
        </p:grpSpPr>
        <p:sp>
          <p:nvSpPr>
            <p:cNvPr id="957" name="Полилиния 324"/>
            <p:cNvSpPr/>
            <p:nvPr/>
          </p:nvSpPr>
          <p:spPr bwMode="auto">
            <a:xfrm>
              <a:off x="7589457" y="4684797"/>
              <a:ext cx="170300" cy="263860"/>
            </a:xfrm>
            <a:custGeom>
              <a:avLst/>
              <a:gdLst>
                <a:gd name="connsiteX0" fmla="*/ 103021 w 170300"/>
                <a:gd name="connsiteY0" fmla="*/ 0 h 263860"/>
                <a:gd name="connsiteX1" fmla="*/ 0 w 170300"/>
                <a:gd name="connsiteY1" fmla="*/ 130353 h 263860"/>
                <a:gd name="connsiteX2" fmla="*/ 133507 w 170300"/>
                <a:gd name="connsiteY2" fmla="*/ 263860 h 263860"/>
                <a:gd name="connsiteX3" fmla="*/ 170300 w 170300"/>
                <a:gd name="connsiteY3" fmla="*/ 258604 h 263860"/>
              </a:gdLst>
              <a:ahLst/>
              <a:cxnLst>
                <a:cxn ang="0">
                  <a:pos x="connsiteX0" y="connsiteY0"/>
                </a:cxn>
                <a:cxn ang="0">
                  <a:pos x="connsiteX1" y="connsiteY1"/>
                </a:cxn>
                <a:cxn ang="0">
                  <a:pos x="connsiteX2" y="connsiteY2"/>
                </a:cxn>
                <a:cxn ang="0">
                  <a:pos x="connsiteX3" y="connsiteY3"/>
                </a:cxn>
              </a:cxnLst>
              <a:rect l="l" t="t" r="r" b="b"/>
              <a:pathLst>
                <a:path w="170300" h="263860" extrusionOk="0">
                  <a:moveTo>
                    <a:pt x="103021" y="0"/>
                  </a:moveTo>
                  <a:cubicBezTo>
                    <a:pt x="44152" y="13666"/>
                    <a:pt x="0" y="67279"/>
                    <a:pt x="0" y="130353"/>
                  </a:cubicBezTo>
                  <a:cubicBezTo>
                    <a:pt x="0" y="203940"/>
                    <a:pt x="59921" y="263860"/>
                    <a:pt x="133507" y="263860"/>
                  </a:cubicBezTo>
                  <a:cubicBezTo>
                    <a:pt x="146121" y="263860"/>
                    <a:pt x="158736" y="261757"/>
                    <a:pt x="170300" y="258604"/>
                  </a:cubicBez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grpSp>
          <p:nvGrpSpPr>
            <p:cNvPr id="958" name="Рисунок 631"/>
            <p:cNvGrpSpPr/>
            <p:nvPr/>
          </p:nvGrpSpPr>
          <p:grpSpPr bwMode="auto">
            <a:xfrm>
              <a:off x="7696683" y="4519753"/>
              <a:ext cx="425750" cy="428904"/>
              <a:chOff x="7696683" y="4519753"/>
              <a:chExt cx="425750" cy="428904"/>
            </a:xfrm>
            <a:grpFill/>
          </p:grpSpPr>
          <p:sp>
            <p:nvSpPr>
              <p:cNvPr id="959" name="Полилиния 326"/>
              <p:cNvSpPr/>
              <p:nvPr/>
            </p:nvSpPr>
            <p:spPr bwMode="auto">
              <a:xfrm>
                <a:off x="7952133" y="4684797"/>
                <a:ext cx="170300" cy="263860"/>
              </a:xfrm>
              <a:custGeom>
                <a:avLst/>
                <a:gdLst>
                  <a:gd name="connsiteX0" fmla="*/ 67279 w 170300"/>
                  <a:gd name="connsiteY0" fmla="*/ 0 h 263860"/>
                  <a:gd name="connsiteX1" fmla="*/ 170300 w 170300"/>
                  <a:gd name="connsiteY1" fmla="*/ 130353 h 263860"/>
                  <a:gd name="connsiteX2" fmla="*/ 36793 w 170300"/>
                  <a:gd name="connsiteY2" fmla="*/ 263860 h 263860"/>
                  <a:gd name="connsiteX3" fmla="*/ 0 w 170300"/>
                  <a:gd name="connsiteY3" fmla="*/ 258604 h 263860"/>
                </a:gdLst>
                <a:ahLst/>
                <a:cxnLst>
                  <a:cxn ang="0">
                    <a:pos x="connsiteX0" y="connsiteY0"/>
                  </a:cxn>
                  <a:cxn ang="0">
                    <a:pos x="connsiteX1" y="connsiteY1"/>
                  </a:cxn>
                  <a:cxn ang="0">
                    <a:pos x="connsiteX2" y="connsiteY2"/>
                  </a:cxn>
                  <a:cxn ang="0">
                    <a:pos x="connsiteX3" y="connsiteY3"/>
                  </a:cxn>
                </a:cxnLst>
                <a:rect l="l" t="t" r="r" b="b"/>
                <a:pathLst>
                  <a:path w="170300" h="263860" extrusionOk="0">
                    <a:moveTo>
                      <a:pt x="67279" y="0"/>
                    </a:moveTo>
                    <a:cubicBezTo>
                      <a:pt x="126148" y="13666"/>
                      <a:pt x="170300" y="67279"/>
                      <a:pt x="170300" y="130353"/>
                    </a:cubicBezTo>
                    <a:cubicBezTo>
                      <a:pt x="170300" y="203940"/>
                      <a:pt x="110380" y="263860"/>
                      <a:pt x="36793" y="263860"/>
                    </a:cubicBezTo>
                    <a:cubicBezTo>
                      <a:pt x="24178" y="263860"/>
                      <a:pt x="11563" y="261757"/>
                      <a:pt x="0" y="258604"/>
                    </a:cubicBez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960" name="Полилиния 327"/>
              <p:cNvSpPr/>
              <p:nvPr/>
            </p:nvSpPr>
            <p:spPr bwMode="auto">
              <a:xfrm>
                <a:off x="7696683" y="4519753"/>
                <a:ext cx="321677" cy="160839"/>
              </a:xfrm>
              <a:custGeom>
                <a:avLst/>
                <a:gdLst>
                  <a:gd name="connsiteX0" fmla="*/ 321678 w 321677"/>
                  <a:gd name="connsiteY0" fmla="*/ 160839 h 160839"/>
                  <a:gd name="connsiteX1" fmla="*/ 160839 w 321677"/>
                  <a:gd name="connsiteY1" fmla="*/ 0 h 160839"/>
                  <a:gd name="connsiteX2" fmla="*/ 0 w 321677"/>
                  <a:gd name="connsiteY2" fmla="*/ 160839 h 160839"/>
                </a:gdLst>
                <a:ahLst/>
                <a:cxnLst>
                  <a:cxn ang="0">
                    <a:pos x="connsiteX0" y="connsiteY0"/>
                  </a:cxn>
                  <a:cxn ang="0">
                    <a:pos x="connsiteX1" y="connsiteY1"/>
                  </a:cxn>
                  <a:cxn ang="0">
                    <a:pos x="connsiteX2" y="connsiteY2"/>
                  </a:cxn>
                </a:cxnLst>
                <a:rect l="l" t="t" r="r" b="b"/>
                <a:pathLst>
                  <a:path w="321677" h="160839" extrusionOk="0">
                    <a:moveTo>
                      <a:pt x="321678" y="160839"/>
                    </a:moveTo>
                    <a:cubicBezTo>
                      <a:pt x="321678" y="72535"/>
                      <a:pt x="250194" y="0"/>
                      <a:pt x="160839" y="0"/>
                    </a:cubicBezTo>
                    <a:cubicBezTo>
                      <a:pt x="71484" y="0"/>
                      <a:pt x="0" y="71484"/>
                      <a:pt x="0" y="160839"/>
                    </a:cubicBez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961" name="Полилиния 328"/>
              <p:cNvSpPr/>
              <p:nvPr/>
            </p:nvSpPr>
            <p:spPr bwMode="auto">
              <a:xfrm>
                <a:off x="7765013" y="4693206"/>
                <a:ext cx="188170" cy="94611"/>
              </a:xfrm>
              <a:custGeom>
                <a:avLst/>
                <a:gdLst>
                  <a:gd name="connsiteX0" fmla="*/ 0 w 188170"/>
                  <a:gd name="connsiteY0" fmla="*/ 93560 h 94611"/>
                  <a:gd name="connsiteX1" fmla="*/ 92509 w 188170"/>
                  <a:gd name="connsiteY1" fmla="*/ 0 h 94611"/>
                  <a:gd name="connsiteX2" fmla="*/ 188171 w 188170"/>
                  <a:gd name="connsiteY2" fmla="*/ 94611 h 94611"/>
                </a:gdLst>
                <a:ahLst/>
                <a:cxnLst>
                  <a:cxn ang="0">
                    <a:pos x="connsiteX0" y="connsiteY0"/>
                  </a:cxn>
                  <a:cxn ang="0">
                    <a:pos x="connsiteX1" y="connsiteY1"/>
                  </a:cxn>
                  <a:cxn ang="0">
                    <a:pos x="connsiteX2" y="connsiteY2"/>
                  </a:cxn>
                </a:cxnLst>
                <a:rect l="l" t="t" r="r" b="b"/>
                <a:pathLst>
                  <a:path w="188170" h="94611" extrusionOk="0">
                    <a:moveTo>
                      <a:pt x="0" y="93560"/>
                    </a:moveTo>
                    <a:lnTo>
                      <a:pt x="92509" y="0"/>
                    </a:lnTo>
                    <a:lnTo>
                      <a:pt x="188171" y="94611"/>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962" name="Полилиния 329"/>
              <p:cNvSpPr/>
              <p:nvPr/>
            </p:nvSpPr>
            <p:spPr bwMode="auto">
              <a:xfrm>
                <a:off x="7857522" y="4740512"/>
                <a:ext cx="10512" cy="181863"/>
              </a:xfrm>
              <a:custGeom>
                <a:avLst/>
                <a:gdLst>
                  <a:gd name="connsiteX0" fmla="*/ 0 w 10512"/>
                  <a:gd name="connsiteY0" fmla="*/ 181864 h 181863"/>
                  <a:gd name="connsiteX1" fmla="*/ 0 w 10512"/>
                  <a:gd name="connsiteY1" fmla="*/ 0 h 181863"/>
                </a:gdLst>
                <a:ahLst/>
                <a:cxnLst>
                  <a:cxn ang="0">
                    <a:pos x="connsiteX0" y="connsiteY0"/>
                  </a:cxn>
                  <a:cxn ang="0">
                    <a:pos x="connsiteX1" y="connsiteY1"/>
                  </a:cxn>
                </a:cxnLst>
                <a:rect l="l" t="t" r="r" b="b"/>
                <a:pathLst>
                  <a:path w="10512" h="181863" extrusionOk="0">
                    <a:moveTo>
                      <a:pt x="0" y="181864"/>
                    </a:moveTo>
                    <a:lnTo>
                      <a:pt x="0"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grpSp>
      </p:grpSp>
      <p:grpSp>
        <p:nvGrpSpPr>
          <p:cNvPr id="963" name="Рисунок 631"/>
          <p:cNvGrpSpPr/>
          <p:nvPr/>
        </p:nvGrpSpPr>
        <p:grpSpPr bwMode="auto">
          <a:xfrm>
            <a:off x="4851360" y="2883024"/>
            <a:ext cx="285123" cy="285123"/>
            <a:chOff x="8999163" y="4466140"/>
            <a:chExt cx="536129" cy="536129"/>
          </a:xfrm>
          <a:noFill/>
        </p:grpSpPr>
        <p:sp>
          <p:nvSpPr>
            <p:cNvPr id="964" name="Полилиния 331"/>
            <p:cNvSpPr/>
            <p:nvPr/>
          </p:nvSpPr>
          <p:spPr bwMode="auto">
            <a:xfrm>
              <a:off x="8999163" y="4466140"/>
              <a:ext cx="536129" cy="536129"/>
            </a:xfrm>
            <a:custGeom>
              <a:avLst/>
              <a:gdLst>
                <a:gd name="connsiteX0" fmla="*/ 536130 w 536129"/>
                <a:gd name="connsiteY0" fmla="*/ 268065 h 536129"/>
                <a:gd name="connsiteX1" fmla="*/ 268065 w 536129"/>
                <a:gd name="connsiteY1" fmla="*/ 536130 h 536129"/>
                <a:gd name="connsiteX2" fmla="*/ 0 w 536129"/>
                <a:gd name="connsiteY2" fmla="*/ 268065 h 536129"/>
                <a:gd name="connsiteX3" fmla="*/ 268065 w 536129"/>
                <a:gd name="connsiteY3" fmla="*/ 0 h 536129"/>
                <a:gd name="connsiteX4" fmla="*/ 536130 w 536129"/>
                <a:gd name="connsiteY4" fmla="*/ 268065 h 5361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6129" h="536129" extrusionOk="0">
                  <a:moveTo>
                    <a:pt x="536130" y="268065"/>
                  </a:moveTo>
                  <a:cubicBezTo>
                    <a:pt x="536130" y="416113"/>
                    <a:pt x="416113" y="536130"/>
                    <a:pt x="268065" y="536130"/>
                  </a:cubicBezTo>
                  <a:cubicBezTo>
                    <a:pt x="120017" y="536130"/>
                    <a:pt x="0" y="416113"/>
                    <a:pt x="0" y="268065"/>
                  </a:cubicBezTo>
                  <a:cubicBezTo>
                    <a:pt x="0" y="120017"/>
                    <a:pt x="120017" y="0"/>
                    <a:pt x="268065" y="0"/>
                  </a:cubicBezTo>
                  <a:cubicBezTo>
                    <a:pt x="416113" y="0"/>
                    <a:pt x="536130" y="120017"/>
                    <a:pt x="536130" y="268065"/>
                  </a:cubicBezTo>
                  <a:close/>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965" name="Полилиния 332"/>
            <p:cNvSpPr/>
            <p:nvPr/>
          </p:nvSpPr>
          <p:spPr bwMode="auto">
            <a:xfrm>
              <a:off x="9213615" y="4626979"/>
              <a:ext cx="147172" cy="107225"/>
            </a:xfrm>
            <a:custGeom>
              <a:avLst/>
              <a:gdLst>
                <a:gd name="connsiteX0" fmla="*/ 0 w 147172"/>
                <a:gd name="connsiteY0" fmla="*/ 0 h 107225"/>
                <a:gd name="connsiteX1" fmla="*/ 67279 w 147172"/>
                <a:gd name="connsiteY1" fmla="*/ 0 h 107225"/>
                <a:gd name="connsiteX2" fmla="*/ 93560 w 147172"/>
                <a:gd name="connsiteY2" fmla="*/ 0 h 107225"/>
                <a:gd name="connsiteX3" fmla="*/ 147173 w 147172"/>
                <a:gd name="connsiteY3" fmla="*/ 53613 h 107225"/>
                <a:gd name="connsiteX4" fmla="*/ 93560 w 147172"/>
                <a:gd name="connsiteY4" fmla="*/ 107226 h 107225"/>
                <a:gd name="connsiteX5" fmla="*/ 0 w 147172"/>
                <a:gd name="connsiteY5" fmla="*/ 107226 h 107225"/>
                <a:gd name="connsiteX6" fmla="*/ 0 w 147172"/>
                <a:gd name="connsiteY6" fmla="*/ 0 h 107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7172" h="107225" extrusionOk="0">
                  <a:moveTo>
                    <a:pt x="0" y="0"/>
                  </a:moveTo>
                  <a:lnTo>
                    <a:pt x="67279" y="0"/>
                  </a:lnTo>
                  <a:lnTo>
                    <a:pt x="93560" y="0"/>
                  </a:lnTo>
                  <a:cubicBezTo>
                    <a:pt x="122995" y="0"/>
                    <a:pt x="147173" y="24178"/>
                    <a:pt x="147173" y="53613"/>
                  </a:cubicBezTo>
                  <a:cubicBezTo>
                    <a:pt x="147173" y="83048"/>
                    <a:pt x="122995" y="107226"/>
                    <a:pt x="93560" y="107226"/>
                  </a:cubicBezTo>
                  <a:lnTo>
                    <a:pt x="0" y="107226"/>
                  </a:lnTo>
                  <a:lnTo>
                    <a:pt x="0" y="0"/>
                  </a:lnTo>
                  <a:close/>
                </a:path>
              </a:pathLst>
            </a:custGeom>
            <a:grpFill/>
            <a:ln w="10512" cap="flat">
              <a:solidFill>
                <a:schemeClr val="bg1"/>
              </a:solidFill>
              <a:prstDash val="solid"/>
              <a:miter/>
            </a:ln>
          </p:spPr>
          <p:txBody>
            <a:bodyPr rtlCol="0" anchor="ctr"/>
            <a:lstStyle/>
            <a:p>
              <a:pPr>
                <a:defRPr/>
              </a:pPr>
              <a:endParaRPr lang="ru-RU">
                <a:latin typeface="TT Positive Regular"/>
              </a:endParaRPr>
            </a:p>
          </p:txBody>
        </p:sp>
        <p:sp>
          <p:nvSpPr>
            <p:cNvPr id="966" name="Полилиния 333"/>
            <p:cNvSpPr/>
            <p:nvPr/>
          </p:nvSpPr>
          <p:spPr bwMode="auto">
            <a:xfrm>
              <a:off x="9160002" y="4573366"/>
              <a:ext cx="200786" cy="160838"/>
            </a:xfrm>
            <a:custGeom>
              <a:avLst/>
              <a:gdLst>
                <a:gd name="connsiteX0" fmla="*/ 53613 w 200786"/>
                <a:gd name="connsiteY0" fmla="*/ 53613 h 160838"/>
                <a:gd name="connsiteX1" fmla="*/ 53613 w 200786"/>
                <a:gd name="connsiteY1" fmla="*/ 160839 h 160838"/>
                <a:gd name="connsiteX2" fmla="*/ 147173 w 200786"/>
                <a:gd name="connsiteY2" fmla="*/ 160839 h 160838"/>
                <a:gd name="connsiteX3" fmla="*/ 200786 w 200786"/>
                <a:gd name="connsiteY3" fmla="*/ 107226 h 160838"/>
                <a:gd name="connsiteX4" fmla="*/ 200786 w 200786"/>
                <a:gd name="connsiteY4" fmla="*/ 107226 h 160838"/>
                <a:gd name="connsiteX5" fmla="*/ 147173 w 200786"/>
                <a:gd name="connsiteY5" fmla="*/ 53613 h 160838"/>
                <a:gd name="connsiteX6" fmla="*/ 120892 w 200786"/>
                <a:gd name="connsiteY6" fmla="*/ 53613 h 160838"/>
                <a:gd name="connsiteX7" fmla="*/ 53613 w 200786"/>
                <a:gd name="connsiteY7" fmla="*/ 53613 h 160838"/>
                <a:gd name="connsiteX8" fmla="*/ 0 w 200786"/>
                <a:gd name="connsiteY8" fmla="*/ 53613 h 160838"/>
                <a:gd name="connsiteX9" fmla="*/ 53613 w 200786"/>
                <a:gd name="connsiteY9" fmla="*/ 53613 h 160838"/>
                <a:gd name="connsiteX10" fmla="*/ 53613 w 200786"/>
                <a:gd name="connsiteY10" fmla="*/ 0 h 160838"/>
                <a:gd name="connsiteX11" fmla="*/ 53613 w 200786"/>
                <a:gd name="connsiteY11" fmla="*/ 53613 h 160838"/>
                <a:gd name="connsiteX12" fmla="*/ 120892 w 200786"/>
                <a:gd name="connsiteY12" fmla="*/ 53613 h 160838"/>
                <a:gd name="connsiteX13" fmla="*/ 120892 w 200786"/>
                <a:gd name="connsiteY13" fmla="*/ 53613 h 160838"/>
                <a:gd name="connsiteX14" fmla="*/ 120892 w 200786"/>
                <a:gd name="connsiteY14" fmla="*/ 0 h 160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00786" h="160838" extrusionOk="0">
                  <a:moveTo>
                    <a:pt x="53613" y="53613"/>
                  </a:moveTo>
                  <a:lnTo>
                    <a:pt x="53613" y="160839"/>
                  </a:lnTo>
                  <a:lnTo>
                    <a:pt x="147173" y="160839"/>
                  </a:lnTo>
                  <a:cubicBezTo>
                    <a:pt x="176608" y="160839"/>
                    <a:pt x="200786" y="136661"/>
                    <a:pt x="200786" y="107226"/>
                  </a:cubicBezTo>
                  <a:lnTo>
                    <a:pt x="200786" y="107226"/>
                  </a:lnTo>
                  <a:cubicBezTo>
                    <a:pt x="200786" y="77791"/>
                    <a:pt x="176608" y="53613"/>
                    <a:pt x="147173" y="53613"/>
                  </a:cubicBezTo>
                  <a:lnTo>
                    <a:pt x="120892" y="53613"/>
                  </a:lnTo>
                  <a:moveTo>
                    <a:pt x="53613" y="53613"/>
                  </a:moveTo>
                  <a:lnTo>
                    <a:pt x="0" y="53613"/>
                  </a:lnTo>
                  <a:moveTo>
                    <a:pt x="53613" y="53613"/>
                  </a:moveTo>
                  <a:lnTo>
                    <a:pt x="53613" y="0"/>
                  </a:lnTo>
                  <a:moveTo>
                    <a:pt x="53613" y="53613"/>
                  </a:moveTo>
                  <a:lnTo>
                    <a:pt x="120892" y="53613"/>
                  </a:lnTo>
                  <a:moveTo>
                    <a:pt x="120892" y="53613"/>
                  </a:moveTo>
                  <a:lnTo>
                    <a:pt x="120892"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967" name="Полилиния 334"/>
            <p:cNvSpPr/>
            <p:nvPr/>
          </p:nvSpPr>
          <p:spPr bwMode="auto">
            <a:xfrm>
              <a:off x="9213615" y="4734205"/>
              <a:ext cx="174504" cy="107226"/>
            </a:xfrm>
            <a:custGeom>
              <a:avLst/>
              <a:gdLst>
                <a:gd name="connsiteX0" fmla="*/ 0 w 174504"/>
                <a:gd name="connsiteY0" fmla="*/ 0 h 107226"/>
                <a:gd name="connsiteX1" fmla="*/ 120892 w 174504"/>
                <a:gd name="connsiteY1" fmla="*/ 0 h 107226"/>
                <a:gd name="connsiteX2" fmla="*/ 174505 w 174504"/>
                <a:gd name="connsiteY2" fmla="*/ 53613 h 107226"/>
                <a:gd name="connsiteX3" fmla="*/ 120892 w 174504"/>
                <a:gd name="connsiteY3" fmla="*/ 107226 h 107226"/>
                <a:gd name="connsiteX4" fmla="*/ 67279 w 174504"/>
                <a:gd name="connsiteY4" fmla="*/ 107226 h 107226"/>
                <a:gd name="connsiteX5" fmla="*/ 0 w 174504"/>
                <a:gd name="connsiteY5" fmla="*/ 107226 h 107226"/>
                <a:gd name="connsiteX6" fmla="*/ 0 w 174504"/>
                <a:gd name="connsiteY6" fmla="*/ 0 h 1072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4504" h="107226" extrusionOk="0">
                  <a:moveTo>
                    <a:pt x="0" y="0"/>
                  </a:moveTo>
                  <a:lnTo>
                    <a:pt x="120892" y="0"/>
                  </a:lnTo>
                  <a:cubicBezTo>
                    <a:pt x="150327" y="0"/>
                    <a:pt x="174505" y="24179"/>
                    <a:pt x="174505" y="53613"/>
                  </a:cubicBezTo>
                  <a:cubicBezTo>
                    <a:pt x="174505" y="83048"/>
                    <a:pt x="150327" y="107226"/>
                    <a:pt x="120892" y="107226"/>
                  </a:cubicBezTo>
                  <a:lnTo>
                    <a:pt x="67279" y="107226"/>
                  </a:lnTo>
                  <a:lnTo>
                    <a:pt x="0" y="107226"/>
                  </a:lnTo>
                  <a:lnTo>
                    <a:pt x="0" y="0"/>
                  </a:lnTo>
                  <a:close/>
                </a:path>
              </a:pathLst>
            </a:custGeom>
            <a:grpFill/>
            <a:ln w="10512" cap="flat">
              <a:solidFill>
                <a:schemeClr val="bg1"/>
              </a:solidFill>
              <a:prstDash val="solid"/>
              <a:miter/>
            </a:ln>
          </p:spPr>
          <p:txBody>
            <a:bodyPr rtlCol="0" anchor="ctr"/>
            <a:lstStyle/>
            <a:p>
              <a:pPr>
                <a:defRPr/>
              </a:pPr>
              <a:endParaRPr lang="ru-RU">
                <a:latin typeface="TT Positive Regular"/>
              </a:endParaRPr>
            </a:p>
          </p:txBody>
        </p:sp>
        <p:sp>
          <p:nvSpPr>
            <p:cNvPr id="968" name="Полилиния 335"/>
            <p:cNvSpPr/>
            <p:nvPr/>
          </p:nvSpPr>
          <p:spPr bwMode="auto">
            <a:xfrm>
              <a:off x="9160002" y="4734205"/>
              <a:ext cx="228118" cy="160839"/>
            </a:xfrm>
            <a:custGeom>
              <a:avLst/>
              <a:gdLst>
                <a:gd name="connsiteX0" fmla="*/ 53613 w 228118"/>
                <a:gd name="connsiteY0" fmla="*/ 107226 h 160839"/>
                <a:gd name="connsiteX1" fmla="*/ 53613 w 228118"/>
                <a:gd name="connsiteY1" fmla="*/ 0 h 160839"/>
                <a:gd name="connsiteX2" fmla="*/ 174505 w 228118"/>
                <a:gd name="connsiteY2" fmla="*/ 0 h 160839"/>
                <a:gd name="connsiteX3" fmla="*/ 228118 w 228118"/>
                <a:gd name="connsiteY3" fmla="*/ 53613 h 160839"/>
                <a:gd name="connsiteX4" fmla="*/ 228118 w 228118"/>
                <a:gd name="connsiteY4" fmla="*/ 53613 h 160839"/>
                <a:gd name="connsiteX5" fmla="*/ 174505 w 228118"/>
                <a:gd name="connsiteY5" fmla="*/ 107226 h 160839"/>
                <a:gd name="connsiteX6" fmla="*/ 120892 w 228118"/>
                <a:gd name="connsiteY6" fmla="*/ 107226 h 160839"/>
                <a:gd name="connsiteX7" fmla="*/ 53613 w 228118"/>
                <a:gd name="connsiteY7" fmla="*/ 107226 h 160839"/>
                <a:gd name="connsiteX8" fmla="*/ 53613 w 228118"/>
                <a:gd name="connsiteY8" fmla="*/ 160839 h 160839"/>
                <a:gd name="connsiteX9" fmla="*/ 53613 w 228118"/>
                <a:gd name="connsiteY9" fmla="*/ 107226 h 160839"/>
                <a:gd name="connsiteX10" fmla="*/ 0 w 228118"/>
                <a:gd name="connsiteY10" fmla="*/ 107226 h 160839"/>
                <a:gd name="connsiteX11" fmla="*/ 120892 w 228118"/>
                <a:gd name="connsiteY11" fmla="*/ 107226 h 160839"/>
                <a:gd name="connsiteX12" fmla="*/ 53613 w 228118"/>
                <a:gd name="connsiteY12" fmla="*/ 107226 h 160839"/>
                <a:gd name="connsiteX13" fmla="*/ 120892 w 228118"/>
                <a:gd name="connsiteY13" fmla="*/ 107226 h 160839"/>
                <a:gd name="connsiteX14" fmla="*/ 120892 w 228118"/>
                <a:gd name="connsiteY14" fmla="*/ 107226 h 160839"/>
                <a:gd name="connsiteX15" fmla="*/ 120892 w 228118"/>
                <a:gd name="connsiteY15" fmla="*/ 160839 h 160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118" h="160839" extrusionOk="0">
                  <a:moveTo>
                    <a:pt x="53613" y="107226"/>
                  </a:moveTo>
                  <a:lnTo>
                    <a:pt x="53613" y="0"/>
                  </a:lnTo>
                  <a:lnTo>
                    <a:pt x="174505" y="0"/>
                  </a:lnTo>
                  <a:cubicBezTo>
                    <a:pt x="203940" y="0"/>
                    <a:pt x="228118" y="24179"/>
                    <a:pt x="228118" y="53613"/>
                  </a:cubicBezTo>
                  <a:lnTo>
                    <a:pt x="228118" y="53613"/>
                  </a:lnTo>
                  <a:cubicBezTo>
                    <a:pt x="228118" y="83048"/>
                    <a:pt x="203940" y="107226"/>
                    <a:pt x="174505" y="107226"/>
                  </a:cubicBezTo>
                  <a:lnTo>
                    <a:pt x="120892" y="107226"/>
                  </a:lnTo>
                  <a:moveTo>
                    <a:pt x="53613" y="107226"/>
                  </a:moveTo>
                  <a:lnTo>
                    <a:pt x="53613" y="160839"/>
                  </a:lnTo>
                  <a:moveTo>
                    <a:pt x="53613" y="107226"/>
                  </a:moveTo>
                  <a:lnTo>
                    <a:pt x="0" y="107226"/>
                  </a:lnTo>
                  <a:lnTo>
                    <a:pt x="120892" y="107226"/>
                  </a:lnTo>
                  <a:moveTo>
                    <a:pt x="53613" y="107226"/>
                  </a:moveTo>
                  <a:lnTo>
                    <a:pt x="120892" y="107226"/>
                  </a:lnTo>
                  <a:moveTo>
                    <a:pt x="120892" y="107226"/>
                  </a:moveTo>
                  <a:lnTo>
                    <a:pt x="120892" y="160839"/>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grpSp>
      <p:grpSp>
        <p:nvGrpSpPr>
          <p:cNvPr id="969" name="Рисунок 631"/>
          <p:cNvGrpSpPr/>
          <p:nvPr/>
        </p:nvGrpSpPr>
        <p:grpSpPr bwMode="auto">
          <a:xfrm>
            <a:off x="5598619" y="2904685"/>
            <a:ext cx="290244" cy="242218"/>
            <a:chOff x="10404269" y="4506869"/>
            <a:chExt cx="545760" cy="455453"/>
          </a:xfrm>
          <a:noFill/>
        </p:grpSpPr>
        <p:sp>
          <p:nvSpPr>
            <p:cNvPr id="970" name="Полилиния 337"/>
            <p:cNvSpPr/>
            <p:nvPr/>
          </p:nvSpPr>
          <p:spPr bwMode="auto">
            <a:xfrm>
              <a:off x="10404269" y="4506869"/>
              <a:ext cx="545760" cy="366098"/>
            </a:xfrm>
            <a:custGeom>
              <a:avLst/>
              <a:gdLst>
                <a:gd name="connsiteX0" fmla="*/ 493425 w 545760"/>
                <a:gd name="connsiteY0" fmla="*/ 366099 h 366098"/>
                <a:gd name="connsiteX1" fmla="*/ 539680 w 545760"/>
                <a:gd name="connsiteY1" fmla="*/ 228387 h 366098"/>
                <a:gd name="connsiteX2" fmla="*/ 419839 w 545760"/>
                <a:gd name="connsiteY2" fmla="*/ 148493 h 366098"/>
                <a:gd name="connsiteX3" fmla="*/ 388302 w 545760"/>
                <a:gd name="connsiteY3" fmla="*/ 148493 h 366098"/>
                <a:gd name="connsiteX4" fmla="*/ 220104 w 545760"/>
                <a:gd name="connsiteY4" fmla="*/ 1320 h 366098"/>
                <a:gd name="connsiteX5" fmla="*/ 22471 w 545760"/>
                <a:gd name="connsiteY5" fmla="*/ 106444 h 366098"/>
                <a:gd name="connsiteX6" fmla="*/ 49804 w 545760"/>
                <a:gd name="connsiteY6" fmla="*/ 328254 h 366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5760" h="366098" extrusionOk="0">
                  <a:moveTo>
                    <a:pt x="493425" y="366099"/>
                  </a:moveTo>
                  <a:cubicBezTo>
                    <a:pt x="537577" y="335613"/>
                    <a:pt x="556499" y="278846"/>
                    <a:pt x="539680" y="228387"/>
                  </a:cubicBezTo>
                  <a:cubicBezTo>
                    <a:pt x="523911" y="176876"/>
                    <a:pt x="473452" y="148493"/>
                    <a:pt x="419839" y="148493"/>
                  </a:cubicBezTo>
                  <a:lnTo>
                    <a:pt x="388302" y="148493"/>
                  </a:lnTo>
                  <a:cubicBezTo>
                    <a:pt x="368328" y="69650"/>
                    <a:pt x="301049" y="10781"/>
                    <a:pt x="220104" y="1320"/>
                  </a:cubicBezTo>
                  <a:cubicBezTo>
                    <a:pt x="139159" y="-8141"/>
                    <a:pt x="60316" y="33908"/>
                    <a:pt x="22471" y="106444"/>
                  </a:cubicBezTo>
                  <a:cubicBezTo>
                    <a:pt x="-15373" y="178979"/>
                    <a:pt x="-4860" y="267283"/>
                    <a:pt x="49804" y="328254"/>
                  </a:cubicBez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971" name="Полилиния 338"/>
            <p:cNvSpPr/>
            <p:nvPr/>
          </p:nvSpPr>
          <p:spPr bwMode="auto">
            <a:xfrm>
              <a:off x="10676934" y="4721590"/>
              <a:ext cx="10512" cy="240732"/>
            </a:xfrm>
            <a:custGeom>
              <a:avLst/>
              <a:gdLst>
                <a:gd name="connsiteX0" fmla="*/ 0 w 10512"/>
                <a:gd name="connsiteY0" fmla="*/ 240733 h 240732"/>
                <a:gd name="connsiteX1" fmla="*/ 0 w 10512"/>
                <a:gd name="connsiteY1" fmla="*/ 0 h 240732"/>
              </a:gdLst>
              <a:ahLst/>
              <a:cxnLst>
                <a:cxn ang="0">
                  <a:pos x="connsiteX0" y="connsiteY0"/>
                </a:cxn>
                <a:cxn ang="0">
                  <a:pos x="connsiteX1" y="connsiteY1"/>
                </a:cxn>
              </a:cxnLst>
              <a:rect l="l" t="t" r="r" b="b"/>
              <a:pathLst>
                <a:path w="10512" h="240732" extrusionOk="0">
                  <a:moveTo>
                    <a:pt x="0" y="240733"/>
                  </a:moveTo>
                  <a:lnTo>
                    <a:pt x="0"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972" name="Полилиния 339"/>
            <p:cNvSpPr/>
            <p:nvPr/>
          </p:nvSpPr>
          <p:spPr bwMode="auto">
            <a:xfrm>
              <a:off x="10591784" y="4877173"/>
              <a:ext cx="170300" cy="85150"/>
            </a:xfrm>
            <a:custGeom>
              <a:avLst/>
              <a:gdLst>
                <a:gd name="connsiteX0" fmla="*/ 170300 w 170300"/>
                <a:gd name="connsiteY0" fmla="*/ 0 h 85150"/>
                <a:gd name="connsiteX1" fmla="*/ 85150 w 170300"/>
                <a:gd name="connsiteY1" fmla="*/ 85150 h 85150"/>
                <a:gd name="connsiteX2" fmla="*/ 0 w 170300"/>
                <a:gd name="connsiteY2" fmla="*/ 0 h 85150"/>
              </a:gdLst>
              <a:ahLst/>
              <a:cxnLst>
                <a:cxn ang="0">
                  <a:pos x="connsiteX0" y="connsiteY0"/>
                </a:cxn>
                <a:cxn ang="0">
                  <a:pos x="connsiteX1" y="connsiteY1"/>
                </a:cxn>
                <a:cxn ang="0">
                  <a:pos x="connsiteX2" y="connsiteY2"/>
                </a:cxn>
              </a:cxnLst>
              <a:rect l="l" t="t" r="r" b="b"/>
              <a:pathLst>
                <a:path w="170300" h="85150" extrusionOk="0">
                  <a:moveTo>
                    <a:pt x="170300" y="0"/>
                  </a:moveTo>
                  <a:lnTo>
                    <a:pt x="85150" y="85150"/>
                  </a:lnTo>
                  <a:lnTo>
                    <a:pt x="0"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grpSp>
      <p:grpSp>
        <p:nvGrpSpPr>
          <p:cNvPr id="973" name="Рисунок 631"/>
          <p:cNvGrpSpPr/>
          <p:nvPr/>
        </p:nvGrpSpPr>
        <p:grpSpPr bwMode="auto">
          <a:xfrm>
            <a:off x="6350738" y="2911537"/>
            <a:ext cx="284596" cy="241515"/>
            <a:chOff x="11818515" y="4519753"/>
            <a:chExt cx="535140" cy="454133"/>
          </a:xfrm>
          <a:noFill/>
        </p:grpSpPr>
        <p:sp>
          <p:nvSpPr>
            <p:cNvPr id="974" name="Полилиния 341"/>
            <p:cNvSpPr/>
            <p:nvPr/>
          </p:nvSpPr>
          <p:spPr bwMode="auto">
            <a:xfrm>
              <a:off x="11818515" y="4787818"/>
              <a:ext cx="535140" cy="186068"/>
            </a:xfrm>
            <a:custGeom>
              <a:avLst/>
              <a:gdLst>
                <a:gd name="connsiteX0" fmla="*/ 26342 w 535140"/>
                <a:gd name="connsiteY0" fmla="*/ 0 h 186068"/>
                <a:gd name="connsiteX1" fmla="*/ 508859 w 535140"/>
                <a:gd name="connsiteY1" fmla="*/ 0 h 186068"/>
                <a:gd name="connsiteX2" fmla="*/ 535140 w 535140"/>
                <a:gd name="connsiteY2" fmla="*/ 26281 h 186068"/>
                <a:gd name="connsiteX3" fmla="*/ 535140 w 535140"/>
                <a:gd name="connsiteY3" fmla="*/ 159788 h 186068"/>
                <a:gd name="connsiteX4" fmla="*/ 508859 w 535140"/>
                <a:gd name="connsiteY4" fmla="*/ 186069 h 186068"/>
                <a:gd name="connsiteX5" fmla="*/ 26342 w 535140"/>
                <a:gd name="connsiteY5" fmla="*/ 186069 h 186068"/>
                <a:gd name="connsiteX6" fmla="*/ 61 w 535140"/>
                <a:gd name="connsiteY6" fmla="*/ 159788 h 186068"/>
                <a:gd name="connsiteX7" fmla="*/ 61 w 535140"/>
                <a:gd name="connsiteY7" fmla="*/ 26281 h 186068"/>
                <a:gd name="connsiteX8" fmla="*/ 26342 w 535140"/>
                <a:gd name="connsiteY8" fmla="*/ 0 h 186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5140" h="186068" extrusionOk="0">
                  <a:moveTo>
                    <a:pt x="26342" y="0"/>
                  </a:moveTo>
                  <a:lnTo>
                    <a:pt x="508859" y="0"/>
                  </a:lnTo>
                  <a:cubicBezTo>
                    <a:pt x="523577" y="0"/>
                    <a:pt x="535140" y="11564"/>
                    <a:pt x="535140" y="26281"/>
                  </a:cubicBezTo>
                  <a:lnTo>
                    <a:pt x="535140" y="159788"/>
                  </a:lnTo>
                  <a:cubicBezTo>
                    <a:pt x="535140" y="174505"/>
                    <a:pt x="523577" y="186069"/>
                    <a:pt x="508859" y="186069"/>
                  </a:cubicBezTo>
                  <a:lnTo>
                    <a:pt x="26342" y="186069"/>
                  </a:lnTo>
                  <a:cubicBezTo>
                    <a:pt x="11625" y="186069"/>
                    <a:pt x="61" y="174505"/>
                    <a:pt x="61" y="159788"/>
                  </a:cubicBezTo>
                  <a:lnTo>
                    <a:pt x="61" y="26281"/>
                  </a:lnTo>
                  <a:cubicBezTo>
                    <a:pt x="-990" y="12615"/>
                    <a:pt x="11625" y="0"/>
                    <a:pt x="26342" y="0"/>
                  </a:cubicBezTo>
                  <a:close/>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975" name="Полилиния 342"/>
            <p:cNvSpPr/>
            <p:nvPr/>
          </p:nvSpPr>
          <p:spPr bwMode="auto">
            <a:xfrm>
              <a:off x="11952082" y="4881377"/>
              <a:ext cx="107226" cy="10512"/>
            </a:xfrm>
            <a:custGeom>
              <a:avLst/>
              <a:gdLst>
                <a:gd name="connsiteX0" fmla="*/ 0 w 107226"/>
                <a:gd name="connsiteY0" fmla="*/ 0 h 10512"/>
                <a:gd name="connsiteX1" fmla="*/ 107227 w 107226"/>
                <a:gd name="connsiteY1" fmla="*/ 0 h 10512"/>
              </a:gdLst>
              <a:ahLst/>
              <a:cxnLst>
                <a:cxn ang="0">
                  <a:pos x="connsiteX0" y="connsiteY0"/>
                </a:cxn>
                <a:cxn ang="0">
                  <a:pos x="connsiteX1" y="connsiteY1"/>
                </a:cxn>
              </a:cxnLst>
              <a:rect l="l" t="t" r="r" b="b"/>
              <a:pathLst>
                <a:path w="107226" h="10512" extrusionOk="0">
                  <a:moveTo>
                    <a:pt x="0" y="0"/>
                  </a:moveTo>
                  <a:lnTo>
                    <a:pt x="107227"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976" name="Полилиния 343"/>
            <p:cNvSpPr/>
            <p:nvPr/>
          </p:nvSpPr>
          <p:spPr bwMode="auto">
            <a:xfrm>
              <a:off x="12166534" y="4855097"/>
              <a:ext cx="52561" cy="52561"/>
            </a:xfrm>
            <a:custGeom>
              <a:avLst/>
              <a:gdLst>
                <a:gd name="connsiteX0" fmla="*/ 26281 w 52561"/>
                <a:gd name="connsiteY0" fmla="*/ 0 h 52561"/>
                <a:gd name="connsiteX1" fmla="*/ 26281 w 52561"/>
                <a:gd name="connsiteY1" fmla="*/ 0 h 52561"/>
                <a:gd name="connsiteX2" fmla="*/ 52562 w 52561"/>
                <a:gd name="connsiteY2" fmla="*/ 26281 h 52561"/>
                <a:gd name="connsiteX3" fmla="*/ 52562 w 52561"/>
                <a:gd name="connsiteY3" fmla="*/ 26281 h 52561"/>
                <a:gd name="connsiteX4" fmla="*/ 26281 w 52561"/>
                <a:gd name="connsiteY4" fmla="*/ 52562 h 52561"/>
                <a:gd name="connsiteX5" fmla="*/ 26281 w 52561"/>
                <a:gd name="connsiteY5" fmla="*/ 52562 h 52561"/>
                <a:gd name="connsiteX6" fmla="*/ 0 w 52561"/>
                <a:gd name="connsiteY6" fmla="*/ 26281 h 52561"/>
                <a:gd name="connsiteX7" fmla="*/ 0 w 52561"/>
                <a:gd name="connsiteY7" fmla="*/ 26281 h 52561"/>
                <a:gd name="connsiteX8" fmla="*/ 26281 w 52561"/>
                <a:gd name="connsiteY8" fmla="*/ 0 h 52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2561" h="52561" extrusionOk="0">
                  <a:moveTo>
                    <a:pt x="26281" y="0"/>
                  </a:moveTo>
                  <a:lnTo>
                    <a:pt x="26281" y="0"/>
                  </a:lnTo>
                  <a:cubicBezTo>
                    <a:pt x="40998" y="0"/>
                    <a:pt x="52562" y="11564"/>
                    <a:pt x="52562" y="26281"/>
                  </a:cubicBezTo>
                  <a:lnTo>
                    <a:pt x="52562" y="26281"/>
                  </a:lnTo>
                  <a:cubicBezTo>
                    <a:pt x="52562" y="40998"/>
                    <a:pt x="40998" y="52562"/>
                    <a:pt x="26281" y="52562"/>
                  </a:cubicBezTo>
                  <a:lnTo>
                    <a:pt x="26281" y="52562"/>
                  </a:lnTo>
                  <a:cubicBezTo>
                    <a:pt x="11563" y="52562"/>
                    <a:pt x="0" y="40998"/>
                    <a:pt x="0" y="26281"/>
                  </a:cubicBezTo>
                  <a:lnTo>
                    <a:pt x="0" y="26281"/>
                  </a:lnTo>
                  <a:cubicBezTo>
                    <a:pt x="0" y="11564"/>
                    <a:pt x="11563" y="0"/>
                    <a:pt x="26281" y="0"/>
                  </a:cubicBezTo>
                  <a:close/>
                </a:path>
              </a:pathLst>
            </a:custGeom>
            <a:grpFill/>
            <a:ln w="10512" cap="flat">
              <a:solidFill>
                <a:schemeClr val="bg1"/>
              </a:solidFill>
              <a:prstDash val="solid"/>
              <a:miter/>
            </a:ln>
          </p:spPr>
          <p:txBody>
            <a:bodyPr rtlCol="0" anchor="ctr"/>
            <a:lstStyle/>
            <a:p>
              <a:pPr>
                <a:defRPr/>
              </a:pPr>
              <a:endParaRPr lang="ru-RU">
                <a:latin typeface="TT Positive Regular"/>
              </a:endParaRPr>
            </a:p>
          </p:txBody>
        </p:sp>
        <p:sp>
          <p:nvSpPr>
            <p:cNvPr id="977" name="Полилиния 344"/>
            <p:cNvSpPr/>
            <p:nvPr/>
          </p:nvSpPr>
          <p:spPr bwMode="auto">
            <a:xfrm>
              <a:off x="11924750" y="4519753"/>
              <a:ext cx="10512" cy="268064"/>
            </a:xfrm>
            <a:custGeom>
              <a:avLst/>
              <a:gdLst>
                <a:gd name="connsiteX0" fmla="*/ 0 w 10512"/>
                <a:gd name="connsiteY0" fmla="*/ 268065 h 268064"/>
                <a:gd name="connsiteX1" fmla="*/ 0 w 10512"/>
                <a:gd name="connsiteY1" fmla="*/ 0 h 268064"/>
              </a:gdLst>
              <a:ahLst/>
              <a:cxnLst>
                <a:cxn ang="0">
                  <a:pos x="connsiteX0" y="connsiteY0"/>
                </a:cxn>
                <a:cxn ang="0">
                  <a:pos x="connsiteX1" y="connsiteY1"/>
                </a:cxn>
              </a:cxnLst>
              <a:rect l="l" t="t" r="r" b="b"/>
              <a:pathLst>
                <a:path w="10512" h="268064" extrusionOk="0">
                  <a:moveTo>
                    <a:pt x="0" y="268065"/>
                  </a:moveTo>
                  <a:lnTo>
                    <a:pt x="0"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978" name="Полилиния 345"/>
            <p:cNvSpPr/>
            <p:nvPr/>
          </p:nvSpPr>
          <p:spPr bwMode="auto">
            <a:xfrm>
              <a:off x="12246428" y="4519753"/>
              <a:ext cx="10512" cy="268064"/>
            </a:xfrm>
            <a:custGeom>
              <a:avLst/>
              <a:gdLst>
                <a:gd name="connsiteX0" fmla="*/ 0 w 10512"/>
                <a:gd name="connsiteY0" fmla="*/ 268065 h 268064"/>
                <a:gd name="connsiteX1" fmla="*/ 0 w 10512"/>
                <a:gd name="connsiteY1" fmla="*/ 0 h 268064"/>
              </a:gdLst>
              <a:ahLst/>
              <a:cxnLst>
                <a:cxn ang="0">
                  <a:pos x="connsiteX0" y="connsiteY0"/>
                </a:cxn>
                <a:cxn ang="0">
                  <a:pos x="connsiteX1" y="connsiteY1"/>
                </a:cxn>
              </a:cxnLst>
              <a:rect l="l" t="t" r="r" b="b"/>
              <a:pathLst>
                <a:path w="10512" h="268064" extrusionOk="0">
                  <a:moveTo>
                    <a:pt x="0" y="268065"/>
                  </a:moveTo>
                  <a:lnTo>
                    <a:pt x="0"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grpSp>
      <p:grpSp>
        <p:nvGrpSpPr>
          <p:cNvPr id="979" name="Рисунок 631"/>
          <p:cNvGrpSpPr/>
          <p:nvPr/>
        </p:nvGrpSpPr>
        <p:grpSpPr bwMode="auto">
          <a:xfrm>
            <a:off x="7099918" y="2883024"/>
            <a:ext cx="284563" cy="256611"/>
            <a:chOff x="13227231" y="4466140"/>
            <a:chExt cx="535078" cy="482517"/>
          </a:xfrm>
          <a:noFill/>
        </p:grpSpPr>
        <p:sp>
          <p:nvSpPr>
            <p:cNvPr id="980" name="Полилиния 347"/>
            <p:cNvSpPr/>
            <p:nvPr/>
          </p:nvSpPr>
          <p:spPr bwMode="auto">
            <a:xfrm>
              <a:off x="13227231" y="4735256"/>
              <a:ext cx="535078" cy="213400"/>
            </a:xfrm>
            <a:custGeom>
              <a:avLst/>
              <a:gdLst>
                <a:gd name="connsiteX0" fmla="*/ 0 w 535078"/>
                <a:gd name="connsiteY0" fmla="*/ 26281 h 213400"/>
                <a:gd name="connsiteX1" fmla="*/ 26281 w 535078"/>
                <a:gd name="connsiteY1" fmla="*/ 0 h 213400"/>
                <a:gd name="connsiteX2" fmla="*/ 508798 w 535078"/>
                <a:gd name="connsiteY2" fmla="*/ 0 h 213400"/>
                <a:gd name="connsiteX3" fmla="*/ 535079 w 535078"/>
                <a:gd name="connsiteY3" fmla="*/ 26281 h 213400"/>
                <a:gd name="connsiteX4" fmla="*/ 535079 w 535078"/>
                <a:gd name="connsiteY4" fmla="*/ 97765 h 213400"/>
                <a:gd name="connsiteX5" fmla="*/ 515105 w 535078"/>
                <a:gd name="connsiteY5" fmla="*/ 128251 h 213400"/>
                <a:gd name="connsiteX6" fmla="*/ 470954 w 535078"/>
                <a:gd name="connsiteY6" fmla="*/ 187120 h 213400"/>
                <a:gd name="connsiteX7" fmla="*/ 441519 w 535078"/>
                <a:gd name="connsiteY7" fmla="*/ 213401 h 213400"/>
                <a:gd name="connsiteX8" fmla="*/ 93560 w 535078"/>
                <a:gd name="connsiteY8" fmla="*/ 213401 h 213400"/>
                <a:gd name="connsiteX9" fmla="*/ 64125 w 535078"/>
                <a:gd name="connsiteY9" fmla="*/ 187120 h 213400"/>
                <a:gd name="connsiteX10" fmla="*/ 19974 w 535078"/>
                <a:gd name="connsiteY10" fmla="*/ 128251 h 213400"/>
                <a:gd name="connsiteX11" fmla="*/ 0 w 535078"/>
                <a:gd name="connsiteY11" fmla="*/ 97765 h 213400"/>
                <a:gd name="connsiteX12" fmla="*/ 0 w 535078"/>
                <a:gd name="connsiteY12" fmla="*/ 26281 h 21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35078" h="213400" extrusionOk="0">
                  <a:moveTo>
                    <a:pt x="0" y="26281"/>
                  </a:moveTo>
                  <a:cubicBezTo>
                    <a:pt x="0" y="11564"/>
                    <a:pt x="11563" y="0"/>
                    <a:pt x="26281" y="0"/>
                  </a:cubicBezTo>
                  <a:lnTo>
                    <a:pt x="508798" y="0"/>
                  </a:lnTo>
                  <a:cubicBezTo>
                    <a:pt x="523516" y="0"/>
                    <a:pt x="535079" y="11564"/>
                    <a:pt x="535079" y="26281"/>
                  </a:cubicBezTo>
                  <a:lnTo>
                    <a:pt x="535079" y="97765"/>
                  </a:lnTo>
                  <a:cubicBezTo>
                    <a:pt x="535079" y="110380"/>
                    <a:pt x="525618" y="121943"/>
                    <a:pt x="515105" y="128251"/>
                  </a:cubicBezTo>
                  <a:cubicBezTo>
                    <a:pt x="499337" y="136661"/>
                    <a:pt x="478312" y="154532"/>
                    <a:pt x="470954" y="187120"/>
                  </a:cubicBezTo>
                  <a:cubicBezTo>
                    <a:pt x="467800" y="201837"/>
                    <a:pt x="456236" y="213401"/>
                    <a:pt x="441519" y="213401"/>
                  </a:cubicBezTo>
                  <a:lnTo>
                    <a:pt x="93560" y="213401"/>
                  </a:lnTo>
                  <a:cubicBezTo>
                    <a:pt x="78843" y="213401"/>
                    <a:pt x="67279" y="200786"/>
                    <a:pt x="64125" y="187120"/>
                  </a:cubicBezTo>
                  <a:cubicBezTo>
                    <a:pt x="56767" y="153480"/>
                    <a:pt x="35742" y="136661"/>
                    <a:pt x="19974" y="128251"/>
                  </a:cubicBezTo>
                  <a:cubicBezTo>
                    <a:pt x="8410" y="121943"/>
                    <a:pt x="0" y="111431"/>
                    <a:pt x="0" y="97765"/>
                  </a:cubicBezTo>
                  <a:lnTo>
                    <a:pt x="0" y="26281"/>
                  </a:lnTo>
                  <a:close/>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981" name="Полилиния 348"/>
            <p:cNvSpPr/>
            <p:nvPr/>
          </p:nvSpPr>
          <p:spPr bwMode="auto">
            <a:xfrm>
              <a:off x="13360737" y="4827765"/>
              <a:ext cx="268064" cy="10512"/>
            </a:xfrm>
            <a:custGeom>
              <a:avLst/>
              <a:gdLst>
                <a:gd name="connsiteX0" fmla="*/ 0 w 268064"/>
                <a:gd name="connsiteY0" fmla="*/ 0 h 10512"/>
                <a:gd name="connsiteX1" fmla="*/ 268065 w 268064"/>
                <a:gd name="connsiteY1" fmla="*/ 0 h 10512"/>
              </a:gdLst>
              <a:ahLst/>
              <a:cxnLst>
                <a:cxn ang="0">
                  <a:pos x="connsiteX0" y="connsiteY0"/>
                </a:cxn>
                <a:cxn ang="0">
                  <a:pos x="connsiteX1" y="connsiteY1"/>
                </a:cxn>
              </a:cxnLst>
              <a:rect l="l" t="t" r="r" b="b"/>
              <a:pathLst>
                <a:path w="268064" h="10512" extrusionOk="0">
                  <a:moveTo>
                    <a:pt x="0" y="0"/>
                  </a:moveTo>
                  <a:lnTo>
                    <a:pt x="268065"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982" name="Полилиния 349"/>
            <p:cNvSpPr/>
            <p:nvPr/>
          </p:nvSpPr>
          <p:spPr bwMode="auto">
            <a:xfrm>
              <a:off x="13428017" y="4466140"/>
              <a:ext cx="133507" cy="187120"/>
            </a:xfrm>
            <a:custGeom>
              <a:avLst/>
              <a:gdLst>
                <a:gd name="connsiteX0" fmla="*/ 79894 w 133507"/>
                <a:gd name="connsiteY0" fmla="*/ 0 h 187120"/>
                <a:gd name="connsiteX1" fmla="*/ 0 w 133507"/>
                <a:gd name="connsiteY1" fmla="*/ 93560 h 187120"/>
                <a:gd name="connsiteX2" fmla="*/ 133508 w 133507"/>
                <a:gd name="connsiteY2" fmla="*/ 93560 h 187120"/>
                <a:gd name="connsiteX3" fmla="*/ 53613 w 133507"/>
                <a:gd name="connsiteY3" fmla="*/ 187120 h 187120"/>
              </a:gdLst>
              <a:ahLst/>
              <a:cxnLst>
                <a:cxn ang="0">
                  <a:pos x="connsiteX0" y="connsiteY0"/>
                </a:cxn>
                <a:cxn ang="0">
                  <a:pos x="connsiteX1" y="connsiteY1"/>
                </a:cxn>
                <a:cxn ang="0">
                  <a:pos x="connsiteX2" y="connsiteY2"/>
                </a:cxn>
                <a:cxn ang="0">
                  <a:pos x="connsiteX3" y="connsiteY3"/>
                </a:cxn>
              </a:cxnLst>
              <a:rect l="l" t="t" r="r" b="b"/>
              <a:pathLst>
                <a:path w="133507" h="187120" extrusionOk="0">
                  <a:moveTo>
                    <a:pt x="79894" y="0"/>
                  </a:moveTo>
                  <a:lnTo>
                    <a:pt x="0" y="93560"/>
                  </a:lnTo>
                  <a:lnTo>
                    <a:pt x="133508" y="93560"/>
                  </a:lnTo>
                  <a:lnTo>
                    <a:pt x="53613" y="18712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grpSp>
      <p:grpSp>
        <p:nvGrpSpPr>
          <p:cNvPr id="983" name="Рисунок 631"/>
          <p:cNvGrpSpPr/>
          <p:nvPr/>
        </p:nvGrpSpPr>
        <p:grpSpPr bwMode="auto">
          <a:xfrm>
            <a:off x="7849063" y="2911537"/>
            <a:ext cx="285123" cy="235365"/>
            <a:chOff x="14635886" y="4519753"/>
            <a:chExt cx="536129" cy="442569"/>
          </a:xfrm>
          <a:noFill/>
        </p:grpSpPr>
        <p:sp>
          <p:nvSpPr>
            <p:cNvPr id="984" name="Полилиния 351"/>
            <p:cNvSpPr/>
            <p:nvPr/>
          </p:nvSpPr>
          <p:spPr bwMode="auto">
            <a:xfrm>
              <a:off x="14689499" y="4519753"/>
              <a:ext cx="428903" cy="268064"/>
            </a:xfrm>
            <a:custGeom>
              <a:avLst/>
              <a:gdLst>
                <a:gd name="connsiteX0" fmla="*/ 0 w 428903"/>
                <a:gd name="connsiteY0" fmla="*/ 0 h 268064"/>
                <a:gd name="connsiteX1" fmla="*/ 428904 w 428903"/>
                <a:gd name="connsiteY1" fmla="*/ 0 h 268064"/>
                <a:gd name="connsiteX2" fmla="*/ 428904 w 428903"/>
                <a:gd name="connsiteY2" fmla="*/ 268065 h 268064"/>
                <a:gd name="connsiteX3" fmla="*/ 0 w 428903"/>
                <a:gd name="connsiteY3" fmla="*/ 268065 h 268064"/>
              </a:gdLst>
              <a:ahLst/>
              <a:cxnLst>
                <a:cxn ang="0">
                  <a:pos x="connsiteX0" y="connsiteY0"/>
                </a:cxn>
                <a:cxn ang="0">
                  <a:pos x="connsiteX1" y="connsiteY1"/>
                </a:cxn>
                <a:cxn ang="0">
                  <a:pos x="connsiteX2" y="connsiteY2"/>
                </a:cxn>
                <a:cxn ang="0">
                  <a:pos x="connsiteX3" y="connsiteY3"/>
                </a:cxn>
              </a:cxnLst>
              <a:rect l="l" t="t" r="r" b="b"/>
              <a:pathLst>
                <a:path w="428903" h="268064" extrusionOk="0">
                  <a:moveTo>
                    <a:pt x="0" y="0"/>
                  </a:moveTo>
                  <a:lnTo>
                    <a:pt x="428904" y="0"/>
                  </a:lnTo>
                  <a:lnTo>
                    <a:pt x="428904" y="268065"/>
                  </a:lnTo>
                  <a:lnTo>
                    <a:pt x="0" y="268065"/>
                  </a:lnTo>
                  <a:close/>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985" name="Полилиния 352"/>
            <p:cNvSpPr/>
            <p:nvPr/>
          </p:nvSpPr>
          <p:spPr bwMode="auto">
            <a:xfrm>
              <a:off x="14635886" y="4787818"/>
              <a:ext cx="536129" cy="174505"/>
            </a:xfrm>
            <a:custGeom>
              <a:avLst/>
              <a:gdLst>
                <a:gd name="connsiteX0" fmla="*/ 53613 w 536129"/>
                <a:gd name="connsiteY0" fmla="*/ 0 h 174505"/>
                <a:gd name="connsiteX1" fmla="*/ 0 w 536129"/>
                <a:gd name="connsiteY1" fmla="*/ 174505 h 174505"/>
                <a:gd name="connsiteX2" fmla="*/ 536130 w 536129"/>
                <a:gd name="connsiteY2" fmla="*/ 174505 h 174505"/>
                <a:gd name="connsiteX3" fmla="*/ 482517 w 536129"/>
                <a:gd name="connsiteY3" fmla="*/ 0 h 174505"/>
              </a:gdLst>
              <a:ahLst/>
              <a:cxnLst>
                <a:cxn ang="0">
                  <a:pos x="connsiteX0" y="connsiteY0"/>
                </a:cxn>
                <a:cxn ang="0">
                  <a:pos x="connsiteX1" y="connsiteY1"/>
                </a:cxn>
                <a:cxn ang="0">
                  <a:pos x="connsiteX2" y="connsiteY2"/>
                </a:cxn>
                <a:cxn ang="0">
                  <a:pos x="connsiteX3" y="connsiteY3"/>
                </a:cxn>
              </a:cxnLst>
              <a:rect l="l" t="t" r="r" b="b"/>
              <a:pathLst>
                <a:path w="536129" h="174505" extrusionOk="0">
                  <a:moveTo>
                    <a:pt x="53613" y="0"/>
                  </a:moveTo>
                  <a:lnTo>
                    <a:pt x="0" y="174505"/>
                  </a:lnTo>
                  <a:lnTo>
                    <a:pt x="536130" y="174505"/>
                  </a:lnTo>
                  <a:lnTo>
                    <a:pt x="482517"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986" name="Полилиния 353"/>
            <p:cNvSpPr/>
            <p:nvPr/>
          </p:nvSpPr>
          <p:spPr bwMode="auto">
            <a:xfrm>
              <a:off x="14824058" y="4881377"/>
              <a:ext cx="160838" cy="79893"/>
            </a:xfrm>
            <a:custGeom>
              <a:avLst/>
              <a:gdLst>
                <a:gd name="connsiteX0" fmla="*/ 25230 w 160838"/>
                <a:gd name="connsiteY0" fmla="*/ 0 h 79893"/>
                <a:gd name="connsiteX1" fmla="*/ 135610 w 160838"/>
                <a:gd name="connsiteY1" fmla="*/ 0 h 79893"/>
                <a:gd name="connsiteX2" fmla="*/ 160838 w 160838"/>
                <a:gd name="connsiteY2" fmla="*/ 79894 h 79893"/>
                <a:gd name="connsiteX3" fmla="*/ 0 w 160838"/>
                <a:gd name="connsiteY3" fmla="*/ 79894 h 79893"/>
                <a:gd name="connsiteX4" fmla="*/ 25230 w 160838"/>
                <a:gd name="connsiteY4" fmla="*/ 0 h 798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0838" h="79893" extrusionOk="0">
                  <a:moveTo>
                    <a:pt x="25230" y="0"/>
                  </a:moveTo>
                  <a:lnTo>
                    <a:pt x="135610" y="0"/>
                  </a:lnTo>
                  <a:lnTo>
                    <a:pt x="160838" y="79894"/>
                  </a:lnTo>
                  <a:lnTo>
                    <a:pt x="0" y="79894"/>
                  </a:lnTo>
                  <a:lnTo>
                    <a:pt x="25230" y="0"/>
                  </a:lnTo>
                  <a:close/>
                </a:path>
              </a:pathLst>
            </a:custGeom>
            <a:grpFill/>
            <a:ln w="21024" cap="rnd">
              <a:solidFill>
                <a:schemeClr val="bg1"/>
              </a:solidFill>
              <a:prstDash val="solid"/>
              <a:round/>
            </a:ln>
          </p:spPr>
          <p:txBody>
            <a:bodyPr rtlCol="0" anchor="ctr"/>
            <a:lstStyle/>
            <a:p>
              <a:pPr>
                <a:defRPr/>
              </a:pPr>
              <a:endParaRPr lang="ru-RU">
                <a:latin typeface="TT Positive Regular"/>
              </a:endParaRPr>
            </a:p>
          </p:txBody>
        </p:sp>
      </p:grpSp>
      <p:grpSp>
        <p:nvGrpSpPr>
          <p:cNvPr id="987" name="Рисунок 631"/>
          <p:cNvGrpSpPr/>
          <p:nvPr/>
        </p:nvGrpSpPr>
        <p:grpSpPr bwMode="auto">
          <a:xfrm>
            <a:off x="7849063" y="3632730"/>
            <a:ext cx="285123" cy="285123"/>
            <a:chOff x="14635886" y="5875846"/>
            <a:chExt cx="536129" cy="536129"/>
          </a:xfrm>
          <a:noFill/>
        </p:grpSpPr>
        <p:sp>
          <p:nvSpPr>
            <p:cNvPr id="988" name="Полилиния 355"/>
            <p:cNvSpPr/>
            <p:nvPr/>
          </p:nvSpPr>
          <p:spPr bwMode="auto">
            <a:xfrm>
              <a:off x="14635886" y="5875846"/>
              <a:ext cx="536129" cy="536129"/>
            </a:xfrm>
            <a:custGeom>
              <a:avLst/>
              <a:gdLst>
                <a:gd name="connsiteX0" fmla="*/ 268065 w 536129"/>
                <a:gd name="connsiteY0" fmla="*/ 536130 h 536129"/>
                <a:gd name="connsiteX1" fmla="*/ 536130 w 536129"/>
                <a:gd name="connsiteY1" fmla="*/ 268065 h 536129"/>
                <a:gd name="connsiteX2" fmla="*/ 268065 w 536129"/>
                <a:gd name="connsiteY2" fmla="*/ 0 h 536129"/>
                <a:gd name="connsiteX3" fmla="*/ 0 w 536129"/>
                <a:gd name="connsiteY3" fmla="*/ 268065 h 536129"/>
                <a:gd name="connsiteX4" fmla="*/ 268065 w 536129"/>
                <a:gd name="connsiteY4" fmla="*/ 536130 h 5361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6129" h="536129" extrusionOk="0">
                  <a:moveTo>
                    <a:pt x="268065" y="536130"/>
                  </a:moveTo>
                  <a:cubicBezTo>
                    <a:pt x="416289" y="536130"/>
                    <a:pt x="536130" y="416289"/>
                    <a:pt x="536130" y="268065"/>
                  </a:cubicBezTo>
                  <a:cubicBezTo>
                    <a:pt x="536130" y="119840"/>
                    <a:pt x="416289" y="0"/>
                    <a:pt x="268065" y="0"/>
                  </a:cubicBezTo>
                  <a:cubicBezTo>
                    <a:pt x="119841" y="0"/>
                    <a:pt x="0" y="119840"/>
                    <a:pt x="0" y="268065"/>
                  </a:cubicBezTo>
                  <a:cubicBezTo>
                    <a:pt x="0" y="416289"/>
                    <a:pt x="119841" y="536130"/>
                    <a:pt x="268065" y="536130"/>
                  </a:cubicBezTo>
                  <a:close/>
                </a:path>
              </a:pathLst>
            </a:custGeom>
            <a:grpFill/>
            <a:ln w="21024" cap="flat">
              <a:solidFill>
                <a:schemeClr val="bg1"/>
              </a:solidFill>
              <a:prstDash val="solid"/>
              <a:round/>
            </a:ln>
          </p:spPr>
          <p:txBody>
            <a:bodyPr rtlCol="0" anchor="ctr"/>
            <a:lstStyle/>
            <a:p>
              <a:pPr>
                <a:defRPr/>
              </a:pPr>
              <a:endParaRPr lang="ru-RU">
                <a:latin typeface="TT Positive Regular"/>
              </a:endParaRPr>
            </a:p>
          </p:txBody>
        </p:sp>
        <p:sp>
          <p:nvSpPr>
            <p:cNvPr id="989" name="Полилиния 356"/>
            <p:cNvSpPr/>
            <p:nvPr/>
          </p:nvSpPr>
          <p:spPr bwMode="auto">
            <a:xfrm>
              <a:off x="14903951" y="5983072"/>
              <a:ext cx="113533" cy="274372"/>
            </a:xfrm>
            <a:custGeom>
              <a:avLst/>
              <a:gdLst>
                <a:gd name="connsiteX0" fmla="*/ 0 w 113533"/>
                <a:gd name="connsiteY0" fmla="*/ 0 h 274372"/>
                <a:gd name="connsiteX1" fmla="*/ 0 w 113533"/>
                <a:gd name="connsiteY1" fmla="*/ 160839 h 274372"/>
                <a:gd name="connsiteX2" fmla="*/ 113534 w 113533"/>
                <a:gd name="connsiteY2" fmla="*/ 274373 h 274372"/>
              </a:gdLst>
              <a:ahLst/>
              <a:cxnLst>
                <a:cxn ang="0">
                  <a:pos x="connsiteX0" y="connsiteY0"/>
                </a:cxn>
                <a:cxn ang="0">
                  <a:pos x="connsiteX1" y="connsiteY1"/>
                </a:cxn>
                <a:cxn ang="0">
                  <a:pos x="connsiteX2" y="connsiteY2"/>
                </a:cxn>
              </a:cxnLst>
              <a:rect l="l" t="t" r="r" b="b"/>
              <a:pathLst>
                <a:path w="113533" h="274372" extrusionOk="0">
                  <a:moveTo>
                    <a:pt x="0" y="0"/>
                  </a:moveTo>
                  <a:lnTo>
                    <a:pt x="0" y="160839"/>
                  </a:lnTo>
                  <a:lnTo>
                    <a:pt x="113534" y="274373"/>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grpSp>
      <p:grpSp>
        <p:nvGrpSpPr>
          <p:cNvPr id="990" name="Рисунок 631"/>
          <p:cNvGrpSpPr/>
          <p:nvPr/>
        </p:nvGrpSpPr>
        <p:grpSpPr bwMode="auto">
          <a:xfrm>
            <a:off x="7092090" y="3625462"/>
            <a:ext cx="299658" cy="255492"/>
            <a:chOff x="13212513" y="5862180"/>
            <a:chExt cx="563461" cy="480414"/>
          </a:xfrm>
          <a:noFill/>
        </p:grpSpPr>
        <p:sp>
          <p:nvSpPr>
            <p:cNvPr id="991" name="Полилиния 358"/>
            <p:cNvSpPr/>
            <p:nvPr/>
          </p:nvSpPr>
          <p:spPr bwMode="auto">
            <a:xfrm>
              <a:off x="13423276" y="6073478"/>
              <a:ext cx="156118" cy="159271"/>
            </a:xfrm>
            <a:custGeom>
              <a:avLst/>
              <a:gdLst>
                <a:gd name="connsiteX0" fmla="*/ 156119 w 156118"/>
                <a:gd name="connsiteY0" fmla="*/ 0 h 159271"/>
                <a:gd name="connsiteX1" fmla="*/ 91994 w 156118"/>
                <a:gd name="connsiteY1" fmla="*/ 142968 h 159271"/>
                <a:gd name="connsiteX2" fmla="*/ 16304 w 156118"/>
                <a:gd name="connsiteY2" fmla="*/ 144019 h 159271"/>
                <a:gd name="connsiteX3" fmla="*/ 15253 w 156118"/>
                <a:gd name="connsiteY3" fmla="*/ 68330 h 159271"/>
                <a:gd name="connsiteX4" fmla="*/ 156119 w 156118"/>
                <a:gd name="connsiteY4" fmla="*/ 0 h 1592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6118" h="159271" extrusionOk="0">
                  <a:moveTo>
                    <a:pt x="156119" y="0"/>
                  </a:moveTo>
                  <a:cubicBezTo>
                    <a:pt x="156119" y="0"/>
                    <a:pt x="113018" y="121943"/>
                    <a:pt x="91994" y="142968"/>
                  </a:cubicBezTo>
                  <a:cubicBezTo>
                    <a:pt x="70969" y="163992"/>
                    <a:pt x="37329" y="165044"/>
                    <a:pt x="16304" y="144019"/>
                  </a:cubicBezTo>
                  <a:cubicBezTo>
                    <a:pt x="-4721" y="122995"/>
                    <a:pt x="-5772" y="89355"/>
                    <a:pt x="15253" y="68330"/>
                  </a:cubicBezTo>
                  <a:cubicBezTo>
                    <a:pt x="35227" y="47306"/>
                    <a:pt x="156119" y="0"/>
                    <a:pt x="156119" y="0"/>
                  </a:cubicBezTo>
                  <a:close/>
                </a:path>
              </a:pathLst>
            </a:custGeom>
            <a:grpFill/>
            <a:ln w="21024" cap="flat">
              <a:solidFill>
                <a:schemeClr val="bg1"/>
              </a:solidFill>
              <a:prstDash val="solid"/>
              <a:round/>
            </a:ln>
          </p:spPr>
          <p:txBody>
            <a:bodyPr rtlCol="0" anchor="ctr"/>
            <a:lstStyle/>
            <a:p>
              <a:pPr>
                <a:defRPr/>
              </a:pPr>
              <a:endParaRPr lang="ru-RU">
                <a:latin typeface="TT Positive Regular"/>
              </a:endParaRPr>
            </a:p>
          </p:txBody>
        </p:sp>
        <p:sp>
          <p:nvSpPr>
            <p:cNvPr id="992" name="Полилиния 359"/>
            <p:cNvSpPr/>
            <p:nvPr/>
          </p:nvSpPr>
          <p:spPr bwMode="auto">
            <a:xfrm>
              <a:off x="13212513" y="5862180"/>
              <a:ext cx="563461" cy="480414"/>
            </a:xfrm>
            <a:custGeom>
              <a:avLst/>
              <a:gdLst>
                <a:gd name="connsiteX0" fmla="*/ 481466 w 563461"/>
                <a:gd name="connsiteY0" fmla="*/ 480415 h 480414"/>
                <a:gd name="connsiteX1" fmla="*/ 563462 w 563461"/>
                <a:gd name="connsiteY1" fmla="*/ 281732 h 480414"/>
                <a:gd name="connsiteX2" fmla="*/ 281732 w 563461"/>
                <a:gd name="connsiteY2" fmla="*/ 0 h 480414"/>
                <a:gd name="connsiteX3" fmla="*/ 0 w 563461"/>
                <a:gd name="connsiteY3" fmla="*/ 281732 h 480414"/>
                <a:gd name="connsiteX4" fmla="*/ 81997 w 563461"/>
                <a:gd name="connsiteY4" fmla="*/ 480415 h 4804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3461" h="480414" extrusionOk="0">
                  <a:moveTo>
                    <a:pt x="481466" y="480415"/>
                  </a:moveTo>
                  <a:cubicBezTo>
                    <a:pt x="531925" y="429955"/>
                    <a:pt x="563462" y="359523"/>
                    <a:pt x="563462" y="281732"/>
                  </a:cubicBezTo>
                  <a:cubicBezTo>
                    <a:pt x="563462" y="126148"/>
                    <a:pt x="437314" y="0"/>
                    <a:pt x="281732" y="0"/>
                  </a:cubicBezTo>
                  <a:cubicBezTo>
                    <a:pt x="126148" y="0"/>
                    <a:pt x="0" y="126148"/>
                    <a:pt x="0" y="281732"/>
                  </a:cubicBezTo>
                  <a:cubicBezTo>
                    <a:pt x="0" y="359523"/>
                    <a:pt x="31537" y="429955"/>
                    <a:pt x="81997" y="480415"/>
                  </a:cubicBez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993" name="Полилиния 360"/>
            <p:cNvSpPr/>
            <p:nvPr/>
          </p:nvSpPr>
          <p:spPr bwMode="auto">
            <a:xfrm>
              <a:off x="13495296" y="5875846"/>
              <a:ext cx="10512" cy="53612"/>
            </a:xfrm>
            <a:custGeom>
              <a:avLst/>
              <a:gdLst>
                <a:gd name="connsiteX0" fmla="*/ 0 w 10512"/>
                <a:gd name="connsiteY0" fmla="*/ 0 h 53612"/>
                <a:gd name="connsiteX1" fmla="*/ 0 w 10512"/>
                <a:gd name="connsiteY1" fmla="*/ 53613 h 53612"/>
              </a:gdLst>
              <a:ahLst/>
              <a:cxnLst>
                <a:cxn ang="0">
                  <a:pos x="connsiteX0" y="connsiteY0"/>
                </a:cxn>
                <a:cxn ang="0">
                  <a:pos x="connsiteX1" y="connsiteY1"/>
                </a:cxn>
              </a:cxnLst>
              <a:rect l="l" t="t" r="r" b="b"/>
              <a:pathLst>
                <a:path w="10512" h="53612" extrusionOk="0">
                  <a:moveTo>
                    <a:pt x="0" y="0"/>
                  </a:moveTo>
                  <a:lnTo>
                    <a:pt x="0" y="53613"/>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994" name="Полилиния 361"/>
            <p:cNvSpPr/>
            <p:nvPr/>
          </p:nvSpPr>
          <p:spPr bwMode="auto">
            <a:xfrm>
              <a:off x="13651930" y="5971508"/>
              <a:ext cx="42049" cy="33639"/>
            </a:xfrm>
            <a:custGeom>
              <a:avLst/>
              <a:gdLst>
                <a:gd name="connsiteX0" fmla="*/ 42049 w 42049"/>
                <a:gd name="connsiteY0" fmla="*/ 0 h 33639"/>
                <a:gd name="connsiteX1" fmla="*/ 0 w 42049"/>
                <a:gd name="connsiteY1" fmla="*/ 33640 h 33639"/>
              </a:gdLst>
              <a:ahLst/>
              <a:cxnLst>
                <a:cxn ang="0">
                  <a:pos x="connsiteX0" y="connsiteY0"/>
                </a:cxn>
                <a:cxn ang="0">
                  <a:pos x="connsiteX1" y="connsiteY1"/>
                </a:cxn>
              </a:cxnLst>
              <a:rect l="l" t="t" r="r" b="b"/>
              <a:pathLst>
                <a:path w="42049" h="33639" extrusionOk="0">
                  <a:moveTo>
                    <a:pt x="42049" y="0"/>
                  </a:moveTo>
                  <a:lnTo>
                    <a:pt x="0" y="3364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995" name="Полилиния 362"/>
            <p:cNvSpPr/>
            <p:nvPr/>
          </p:nvSpPr>
          <p:spPr bwMode="auto">
            <a:xfrm>
              <a:off x="13690825" y="6175448"/>
              <a:ext cx="52561" cy="11563"/>
            </a:xfrm>
            <a:custGeom>
              <a:avLst/>
              <a:gdLst>
                <a:gd name="connsiteX0" fmla="*/ 52562 w 52561"/>
                <a:gd name="connsiteY0" fmla="*/ 11563 h 11563"/>
                <a:gd name="connsiteX1" fmla="*/ 0 w 52561"/>
                <a:gd name="connsiteY1" fmla="*/ 0 h 11563"/>
              </a:gdLst>
              <a:ahLst/>
              <a:cxnLst>
                <a:cxn ang="0">
                  <a:pos x="connsiteX0" y="connsiteY0"/>
                </a:cxn>
                <a:cxn ang="0">
                  <a:pos x="connsiteX1" y="connsiteY1"/>
                </a:cxn>
              </a:cxnLst>
              <a:rect l="l" t="t" r="r" b="b"/>
              <a:pathLst>
                <a:path w="52561" h="11563" extrusionOk="0">
                  <a:moveTo>
                    <a:pt x="52562" y="11563"/>
                  </a:moveTo>
                  <a:lnTo>
                    <a:pt x="0"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996" name="Полилиния 363"/>
            <p:cNvSpPr/>
            <p:nvPr/>
          </p:nvSpPr>
          <p:spPr bwMode="auto">
            <a:xfrm>
              <a:off x="13247205" y="6175448"/>
              <a:ext cx="52561" cy="11563"/>
            </a:xfrm>
            <a:custGeom>
              <a:avLst/>
              <a:gdLst>
                <a:gd name="connsiteX0" fmla="*/ 0 w 52561"/>
                <a:gd name="connsiteY0" fmla="*/ 11563 h 11563"/>
                <a:gd name="connsiteX1" fmla="*/ 52562 w 52561"/>
                <a:gd name="connsiteY1" fmla="*/ 0 h 11563"/>
              </a:gdLst>
              <a:ahLst/>
              <a:cxnLst>
                <a:cxn ang="0">
                  <a:pos x="connsiteX0" y="connsiteY0"/>
                </a:cxn>
                <a:cxn ang="0">
                  <a:pos x="connsiteX1" y="connsiteY1"/>
                </a:cxn>
              </a:cxnLst>
              <a:rect l="l" t="t" r="r" b="b"/>
              <a:pathLst>
                <a:path w="52561" h="11563" extrusionOk="0">
                  <a:moveTo>
                    <a:pt x="0" y="11563"/>
                  </a:moveTo>
                  <a:lnTo>
                    <a:pt x="52562"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997" name="Полилиния 364"/>
            <p:cNvSpPr/>
            <p:nvPr/>
          </p:nvSpPr>
          <p:spPr bwMode="auto">
            <a:xfrm>
              <a:off x="13295561" y="5971508"/>
              <a:ext cx="42049" cy="33639"/>
            </a:xfrm>
            <a:custGeom>
              <a:avLst/>
              <a:gdLst>
                <a:gd name="connsiteX0" fmla="*/ 0 w 42049"/>
                <a:gd name="connsiteY0" fmla="*/ 0 h 33639"/>
                <a:gd name="connsiteX1" fmla="*/ 42049 w 42049"/>
                <a:gd name="connsiteY1" fmla="*/ 33640 h 33639"/>
              </a:gdLst>
              <a:ahLst/>
              <a:cxnLst>
                <a:cxn ang="0">
                  <a:pos x="connsiteX0" y="connsiteY0"/>
                </a:cxn>
                <a:cxn ang="0">
                  <a:pos x="connsiteX1" y="connsiteY1"/>
                </a:cxn>
              </a:cxnLst>
              <a:rect l="l" t="t" r="r" b="b"/>
              <a:pathLst>
                <a:path w="42049" h="33639" extrusionOk="0">
                  <a:moveTo>
                    <a:pt x="0" y="0"/>
                  </a:moveTo>
                  <a:lnTo>
                    <a:pt x="42049" y="3364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grpSp>
      <p:grpSp>
        <p:nvGrpSpPr>
          <p:cNvPr id="998" name="Рисунок 631"/>
          <p:cNvGrpSpPr/>
          <p:nvPr/>
        </p:nvGrpSpPr>
        <p:grpSpPr bwMode="auto">
          <a:xfrm>
            <a:off x="6350212" y="3632170"/>
            <a:ext cx="285123" cy="285682"/>
            <a:chOff x="11817525" y="5874794"/>
            <a:chExt cx="536129" cy="537181"/>
          </a:xfrm>
          <a:noFill/>
        </p:grpSpPr>
        <p:sp>
          <p:nvSpPr>
            <p:cNvPr id="999" name="Полилиния 366"/>
            <p:cNvSpPr/>
            <p:nvPr/>
          </p:nvSpPr>
          <p:spPr bwMode="auto">
            <a:xfrm>
              <a:off x="11817525" y="6411976"/>
              <a:ext cx="536129" cy="10512"/>
            </a:xfrm>
            <a:custGeom>
              <a:avLst/>
              <a:gdLst>
                <a:gd name="connsiteX0" fmla="*/ 0 w 536129"/>
                <a:gd name="connsiteY0" fmla="*/ 0 h 10512"/>
                <a:gd name="connsiteX1" fmla="*/ 536130 w 536129"/>
                <a:gd name="connsiteY1" fmla="*/ 0 h 10512"/>
              </a:gdLst>
              <a:ahLst/>
              <a:cxnLst>
                <a:cxn ang="0">
                  <a:pos x="connsiteX0" y="connsiteY0"/>
                </a:cxn>
                <a:cxn ang="0">
                  <a:pos x="connsiteX1" y="connsiteY1"/>
                </a:cxn>
              </a:cxnLst>
              <a:rect l="l" t="t" r="r" b="b"/>
              <a:pathLst>
                <a:path w="536129" h="10512" extrusionOk="0">
                  <a:moveTo>
                    <a:pt x="0" y="0"/>
                  </a:moveTo>
                  <a:lnTo>
                    <a:pt x="536130"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1000" name="Полилиния 367"/>
            <p:cNvSpPr/>
            <p:nvPr/>
          </p:nvSpPr>
          <p:spPr bwMode="auto">
            <a:xfrm>
              <a:off x="11817525" y="6170192"/>
              <a:ext cx="107225" cy="159787"/>
            </a:xfrm>
            <a:custGeom>
              <a:avLst/>
              <a:gdLst>
                <a:gd name="connsiteX0" fmla="*/ 0 w 107225"/>
                <a:gd name="connsiteY0" fmla="*/ 0 h 159787"/>
                <a:gd name="connsiteX1" fmla="*/ 107225 w 107225"/>
                <a:gd name="connsiteY1" fmla="*/ 26281 h 159787"/>
                <a:gd name="connsiteX2" fmla="*/ 107225 w 107225"/>
                <a:gd name="connsiteY2" fmla="*/ 159787 h 159787"/>
                <a:gd name="connsiteX3" fmla="*/ 0 w 107225"/>
                <a:gd name="connsiteY3" fmla="*/ 159787 h 159787"/>
                <a:gd name="connsiteX4" fmla="*/ 0 w 107225"/>
                <a:gd name="connsiteY4" fmla="*/ 0 h 1597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225" h="159787" extrusionOk="0">
                  <a:moveTo>
                    <a:pt x="0" y="0"/>
                  </a:moveTo>
                  <a:lnTo>
                    <a:pt x="107225" y="26281"/>
                  </a:lnTo>
                  <a:lnTo>
                    <a:pt x="107225" y="159787"/>
                  </a:lnTo>
                  <a:lnTo>
                    <a:pt x="0" y="159787"/>
                  </a:lnTo>
                  <a:lnTo>
                    <a:pt x="0" y="0"/>
                  </a:lnTo>
                  <a:close/>
                </a:path>
              </a:pathLst>
            </a:custGeom>
            <a:grpFill/>
            <a:ln w="21024" cap="flat">
              <a:solidFill>
                <a:schemeClr val="bg1"/>
              </a:solidFill>
              <a:prstDash val="solid"/>
              <a:round/>
            </a:ln>
          </p:spPr>
          <p:txBody>
            <a:bodyPr rtlCol="0" anchor="ctr"/>
            <a:lstStyle/>
            <a:p>
              <a:pPr>
                <a:defRPr/>
              </a:pPr>
              <a:endParaRPr lang="ru-RU">
                <a:latin typeface="TT Positive Regular"/>
              </a:endParaRPr>
            </a:p>
          </p:txBody>
        </p:sp>
        <p:sp>
          <p:nvSpPr>
            <p:cNvPr id="1001" name="Полилиния 368"/>
            <p:cNvSpPr/>
            <p:nvPr/>
          </p:nvSpPr>
          <p:spPr bwMode="auto">
            <a:xfrm>
              <a:off x="12031977" y="6090298"/>
              <a:ext cx="107225" cy="240733"/>
            </a:xfrm>
            <a:custGeom>
              <a:avLst/>
              <a:gdLst>
                <a:gd name="connsiteX0" fmla="*/ 0 w 107225"/>
                <a:gd name="connsiteY0" fmla="*/ 53613 h 240733"/>
                <a:gd name="connsiteX1" fmla="*/ 107225 w 107225"/>
                <a:gd name="connsiteY1" fmla="*/ 0 h 240733"/>
                <a:gd name="connsiteX2" fmla="*/ 107225 w 107225"/>
                <a:gd name="connsiteY2" fmla="*/ 240733 h 240733"/>
                <a:gd name="connsiteX3" fmla="*/ 0 w 107225"/>
                <a:gd name="connsiteY3" fmla="*/ 240733 h 240733"/>
                <a:gd name="connsiteX4" fmla="*/ 0 w 107225"/>
                <a:gd name="connsiteY4" fmla="*/ 53613 h 2407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225" h="240733" extrusionOk="0">
                  <a:moveTo>
                    <a:pt x="0" y="53613"/>
                  </a:moveTo>
                  <a:lnTo>
                    <a:pt x="107225" y="0"/>
                  </a:lnTo>
                  <a:lnTo>
                    <a:pt x="107225" y="240733"/>
                  </a:lnTo>
                  <a:lnTo>
                    <a:pt x="0" y="240733"/>
                  </a:lnTo>
                  <a:lnTo>
                    <a:pt x="0" y="53613"/>
                  </a:lnTo>
                  <a:close/>
                </a:path>
              </a:pathLst>
            </a:custGeom>
            <a:grpFill/>
            <a:ln w="21024" cap="flat">
              <a:solidFill>
                <a:schemeClr val="bg1"/>
              </a:solidFill>
              <a:prstDash val="solid"/>
              <a:round/>
            </a:ln>
          </p:spPr>
          <p:txBody>
            <a:bodyPr rtlCol="0" anchor="ctr"/>
            <a:lstStyle/>
            <a:p>
              <a:pPr>
                <a:defRPr/>
              </a:pPr>
              <a:endParaRPr lang="ru-RU">
                <a:latin typeface="TT Positive Regular"/>
              </a:endParaRPr>
            </a:p>
          </p:txBody>
        </p:sp>
        <p:sp>
          <p:nvSpPr>
            <p:cNvPr id="1002" name="Полилиния 369"/>
            <p:cNvSpPr/>
            <p:nvPr/>
          </p:nvSpPr>
          <p:spPr bwMode="auto">
            <a:xfrm>
              <a:off x="12246428" y="5983072"/>
              <a:ext cx="107226" cy="347959"/>
            </a:xfrm>
            <a:custGeom>
              <a:avLst/>
              <a:gdLst>
                <a:gd name="connsiteX0" fmla="*/ 0 w 107226"/>
                <a:gd name="connsiteY0" fmla="*/ 53613 h 347959"/>
                <a:gd name="connsiteX1" fmla="*/ 107227 w 107226"/>
                <a:gd name="connsiteY1" fmla="*/ 0 h 347959"/>
                <a:gd name="connsiteX2" fmla="*/ 107227 w 107226"/>
                <a:gd name="connsiteY2" fmla="*/ 347959 h 347959"/>
                <a:gd name="connsiteX3" fmla="*/ 0 w 107226"/>
                <a:gd name="connsiteY3" fmla="*/ 347959 h 347959"/>
                <a:gd name="connsiteX4" fmla="*/ 0 w 107226"/>
                <a:gd name="connsiteY4" fmla="*/ 53613 h 3479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226" h="347959" extrusionOk="0">
                  <a:moveTo>
                    <a:pt x="0" y="53613"/>
                  </a:moveTo>
                  <a:lnTo>
                    <a:pt x="107227" y="0"/>
                  </a:lnTo>
                  <a:lnTo>
                    <a:pt x="107227" y="347959"/>
                  </a:lnTo>
                  <a:lnTo>
                    <a:pt x="0" y="347959"/>
                  </a:lnTo>
                  <a:lnTo>
                    <a:pt x="0" y="53613"/>
                  </a:lnTo>
                  <a:close/>
                </a:path>
              </a:pathLst>
            </a:custGeom>
            <a:grpFill/>
            <a:ln w="21024" cap="flat">
              <a:solidFill>
                <a:schemeClr val="bg1"/>
              </a:solidFill>
              <a:prstDash val="solid"/>
              <a:round/>
            </a:ln>
          </p:spPr>
          <p:txBody>
            <a:bodyPr rtlCol="0" anchor="ctr"/>
            <a:lstStyle/>
            <a:p>
              <a:pPr>
                <a:defRPr/>
              </a:pPr>
              <a:endParaRPr lang="ru-RU">
                <a:latin typeface="TT Positive Regular"/>
              </a:endParaRPr>
            </a:p>
          </p:txBody>
        </p:sp>
        <p:sp>
          <p:nvSpPr>
            <p:cNvPr id="1003" name="Полилиния 370"/>
            <p:cNvSpPr/>
            <p:nvPr/>
          </p:nvSpPr>
          <p:spPr bwMode="auto">
            <a:xfrm>
              <a:off x="11817525" y="5874794"/>
              <a:ext cx="536129" cy="214452"/>
            </a:xfrm>
            <a:custGeom>
              <a:avLst/>
              <a:gdLst>
                <a:gd name="connsiteX0" fmla="*/ 0 w 536129"/>
                <a:gd name="connsiteY0" fmla="*/ 188171 h 214452"/>
                <a:gd name="connsiteX1" fmla="*/ 107225 w 536129"/>
                <a:gd name="connsiteY1" fmla="*/ 214452 h 214452"/>
                <a:gd name="connsiteX2" fmla="*/ 536130 w 536129"/>
                <a:gd name="connsiteY2" fmla="*/ 0 h 214452"/>
                <a:gd name="connsiteX3" fmla="*/ 402622 w 536129"/>
                <a:gd name="connsiteY3" fmla="*/ 0 h 214452"/>
              </a:gdLst>
              <a:ahLst/>
              <a:cxnLst>
                <a:cxn ang="0">
                  <a:pos x="connsiteX0" y="connsiteY0"/>
                </a:cxn>
                <a:cxn ang="0">
                  <a:pos x="connsiteX1" y="connsiteY1"/>
                </a:cxn>
                <a:cxn ang="0">
                  <a:pos x="connsiteX2" y="connsiteY2"/>
                </a:cxn>
                <a:cxn ang="0">
                  <a:pos x="connsiteX3" y="connsiteY3"/>
                </a:cxn>
              </a:cxnLst>
              <a:rect l="l" t="t" r="r" b="b"/>
              <a:pathLst>
                <a:path w="536129" h="214452" extrusionOk="0">
                  <a:moveTo>
                    <a:pt x="0" y="188171"/>
                  </a:moveTo>
                  <a:lnTo>
                    <a:pt x="107225" y="214452"/>
                  </a:lnTo>
                  <a:lnTo>
                    <a:pt x="536130" y="0"/>
                  </a:lnTo>
                  <a:lnTo>
                    <a:pt x="402622"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grpSp>
      <p:grpSp>
        <p:nvGrpSpPr>
          <p:cNvPr id="1004" name="Рисунок 631"/>
          <p:cNvGrpSpPr/>
          <p:nvPr/>
        </p:nvGrpSpPr>
        <p:grpSpPr bwMode="auto">
          <a:xfrm>
            <a:off x="5600506" y="3632730"/>
            <a:ext cx="285123" cy="277854"/>
            <a:chOff x="10407818" y="5875846"/>
            <a:chExt cx="536130" cy="522463"/>
          </a:xfrm>
          <a:noFill/>
        </p:grpSpPr>
        <p:sp>
          <p:nvSpPr>
            <p:cNvPr id="1005" name="Полилиния 372"/>
            <p:cNvSpPr/>
            <p:nvPr/>
          </p:nvSpPr>
          <p:spPr bwMode="auto">
            <a:xfrm>
              <a:off x="10408870" y="5875846"/>
              <a:ext cx="254398" cy="294345"/>
            </a:xfrm>
            <a:custGeom>
              <a:avLst/>
              <a:gdLst>
                <a:gd name="connsiteX0" fmla="*/ 254398 w 254398"/>
                <a:gd name="connsiteY0" fmla="*/ 0 h 294345"/>
                <a:gd name="connsiteX1" fmla="*/ 0 w 254398"/>
                <a:gd name="connsiteY1" fmla="*/ 0 h 294345"/>
                <a:gd name="connsiteX2" fmla="*/ 0 w 254398"/>
                <a:gd name="connsiteY2" fmla="*/ 294346 h 294345"/>
                <a:gd name="connsiteX3" fmla="*/ 254398 w 254398"/>
                <a:gd name="connsiteY3" fmla="*/ 294346 h 294345"/>
                <a:gd name="connsiteX4" fmla="*/ 254398 w 254398"/>
                <a:gd name="connsiteY4" fmla="*/ 0 h 2943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398" h="294345" extrusionOk="0">
                  <a:moveTo>
                    <a:pt x="254398" y="0"/>
                  </a:moveTo>
                  <a:lnTo>
                    <a:pt x="0" y="0"/>
                  </a:lnTo>
                  <a:lnTo>
                    <a:pt x="0" y="294346"/>
                  </a:lnTo>
                  <a:lnTo>
                    <a:pt x="254398" y="294346"/>
                  </a:lnTo>
                  <a:lnTo>
                    <a:pt x="254398" y="0"/>
                  </a:lnTo>
                  <a:close/>
                </a:path>
              </a:pathLst>
            </a:custGeom>
            <a:grpFill/>
            <a:ln w="21024" cap="flat">
              <a:solidFill>
                <a:schemeClr val="bg1"/>
              </a:solidFill>
              <a:prstDash val="solid"/>
              <a:round/>
            </a:ln>
          </p:spPr>
          <p:txBody>
            <a:bodyPr rtlCol="0" anchor="ctr"/>
            <a:lstStyle/>
            <a:p>
              <a:pPr>
                <a:defRPr/>
              </a:pPr>
              <a:endParaRPr lang="ru-RU">
                <a:latin typeface="TT Positive Regular"/>
              </a:endParaRPr>
            </a:p>
          </p:txBody>
        </p:sp>
        <p:sp>
          <p:nvSpPr>
            <p:cNvPr id="1006" name="Полилиния 373"/>
            <p:cNvSpPr/>
            <p:nvPr/>
          </p:nvSpPr>
          <p:spPr bwMode="auto">
            <a:xfrm>
              <a:off x="10407818" y="6277417"/>
              <a:ext cx="536130" cy="120892"/>
            </a:xfrm>
            <a:custGeom>
              <a:avLst/>
              <a:gdLst>
                <a:gd name="connsiteX0" fmla="*/ 536131 w 536130"/>
                <a:gd name="connsiteY0" fmla="*/ 0 h 120892"/>
                <a:gd name="connsiteX1" fmla="*/ 0 w 536130"/>
                <a:gd name="connsiteY1" fmla="*/ 0 h 120892"/>
                <a:gd name="connsiteX2" fmla="*/ 0 w 536130"/>
                <a:gd name="connsiteY2" fmla="*/ 120892 h 120892"/>
                <a:gd name="connsiteX3" fmla="*/ 536131 w 536130"/>
                <a:gd name="connsiteY3" fmla="*/ 120892 h 120892"/>
                <a:gd name="connsiteX4" fmla="*/ 536131 w 536130"/>
                <a:gd name="connsiteY4" fmla="*/ 0 h 1208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6130" h="120892" extrusionOk="0">
                  <a:moveTo>
                    <a:pt x="536131" y="0"/>
                  </a:moveTo>
                  <a:lnTo>
                    <a:pt x="0" y="0"/>
                  </a:lnTo>
                  <a:lnTo>
                    <a:pt x="0" y="120892"/>
                  </a:lnTo>
                  <a:lnTo>
                    <a:pt x="536131" y="120892"/>
                  </a:lnTo>
                  <a:lnTo>
                    <a:pt x="536131" y="0"/>
                  </a:lnTo>
                  <a:close/>
                </a:path>
              </a:pathLst>
            </a:custGeom>
            <a:grpFill/>
            <a:ln w="21024" cap="flat">
              <a:solidFill>
                <a:schemeClr val="bg1"/>
              </a:solidFill>
              <a:prstDash val="solid"/>
              <a:round/>
            </a:ln>
          </p:spPr>
          <p:txBody>
            <a:bodyPr rtlCol="0" anchor="ctr"/>
            <a:lstStyle/>
            <a:p>
              <a:pPr>
                <a:defRPr/>
              </a:pPr>
              <a:endParaRPr lang="ru-RU">
                <a:latin typeface="TT Positive Regular"/>
              </a:endParaRPr>
            </a:p>
          </p:txBody>
        </p:sp>
        <p:sp>
          <p:nvSpPr>
            <p:cNvPr id="1007" name="Полилиния 374"/>
            <p:cNvSpPr/>
            <p:nvPr/>
          </p:nvSpPr>
          <p:spPr bwMode="auto">
            <a:xfrm>
              <a:off x="10769443" y="5875846"/>
              <a:ext cx="174506" cy="107225"/>
            </a:xfrm>
            <a:custGeom>
              <a:avLst/>
              <a:gdLst>
                <a:gd name="connsiteX0" fmla="*/ 174506 w 174506"/>
                <a:gd name="connsiteY0" fmla="*/ 0 h 107225"/>
                <a:gd name="connsiteX1" fmla="*/ 0 w 174506"/>
                <a:gd name="connsiteY1" fmla="*/ 0 h 107225"/>
                <a:gd name="connsiteX2" fmla="*/ 0 w 174506"/>
                <a:gd name="connsiteY2" fmla="*/ 107225 h 107225"/>
                <a:gd name="connsiteX3" fmla="*/ 174506 w 174506"/>
                <a:gd name="connsiteY3" fmla="*/ 107225 h 107225"/>
                <a:gd name="connsiteX4" fmla="*/ 174506 w 174506"/>
                <a:gd name="connsiteY4" fmla="*/ 0 h 107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506" h="107225" extrusionOk="0">
                  <a:moveTo>
                    <a:pt x="174506" y="0"/>
                  </a:moveTo>
                  <a:lnTo>
                    <a:pt x="0" y="0"/>
                  </a:lnTo>
                  <a:lnTo>
                    <a:pt x="0" y="107225"/>
                  </a:lnTo>
                  <a:lnTo>
                    <a:pt x="174506" y="107225"/>
                  </a:lnTo>
                  <a:lnTo>
                    <a:pt x="174506" y="0"/>
                  </a:lnTo>
                  <a:close/>
                </a:path>
              </a:pathLst>
            </a:custGeom>
            <a:grpFill/>
            <a:ln w="21024" cap="flat">
              <a:solidFill>
                <a:schemeClr val="bg1"/>
              </a:solidFill>
              <a:prstDash val="solid"/>
              <a:round/>
            </a:ln>
          </p:spPr>
          <p:txBody>
            <a:bodyPr rtlCol="0" anchor="ctr"/>
            <a:lstStyle/>
            <a:p>
              <a:pPr>
                <a:defRPr/>
              </a:pPr>
              <a:endParaRPr lang="ru-RU">
                <a:latin typeface="TT Positive Regular"/>
              </a:endParaRPr>
            </a:p>
          </p:txBody>
        </p:sp>
        <p:sp>
          <p:nvSpPr>
            <p:cNvPr id="1008" name="Полилиния 375"/>
            <p:cNvSpPr/>
            <p:nvPr/>
          </p:nvSpPr>
          <p:spPr bwMode="auto">
            <a:xfrm>
              <a:off x="10769443" y="6062966"/>
              <a:ext cx="174506" cy="107226"/>
            </a:xfrm>
            <a:custGeom>
              <a:avLst/>
              <a:gdLst>
                <a:gd name="connsiteX0" fmla="*/ 174506 w 174506"/>
                <a:gd name="connsiteY0" fmla="*/ 0 h 107226"/>
                <a:gd name="connsiteX1" fmla="*/ 0 w 174506"/>
                <a:gd name="connsiteY1" fmla="*/ 0 h 107226"/>
                <a:gd name="connsiteX2" fmla="*/ 0 w 174506"/>
                <a:gd name="connsiteY2" fmla="*/ 107226 h 107226"/>
                <a:gd name="connsiteX3" fmla="*/ 174506 w 174506"/>
                <a:gd name="connsiteY3" fmla="*/ 107226 h 107226"/>
                <a:gd name="connsiteX4" fmla="*/ 174506 w 174506"/>
                <a:gd name="connsiteY4" fmla="*/ 0 h 1072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506" h="107226" extrusionOk="0">
                  <a:moveTo>
                    <a:pt x="174506" y="0"/>
                  </a:moveTo>
                  <a:lnTo>
                    <a:pt x="0" y="0"/>
                  </a:lnTo>
                  <a:lnTo>
                    <a:pt x="0" y="107226"/>
                  </a:lnTo>
                  <a:lnTo>
                    <a:pt x="174506" y="107226"/>
                  </a:lnTo>
                  <a:lnTo>
                    <a:pt x="174506" y="0"/>
                  </a:lnTo>
                  <a:close/>
                </a:path>
              </a:pathLst>
            </a:custGeom>
            <a:grpFill/>
            <a:ln w="21024" cap="flat">
              <a:solidFill>
                <a:schemeClr val="bg1"/>
              </a:solidFill>
              <a:prstDash val="solid"/>
              <a:round/>
            </a:ln>
          </p:spPr>
          <p:txBody>
            <a:bodyPr rtlCol="0" anchor="ctr"/>
            <a:lstStyle/>
            <a:p>
              <a:pPr>
                <a:defRPr/>
              </a:pPr>
              <a:endParaRPr lang="ru-RU">
                <a:latin typeface="TT Positive Regular"/>
              </a:endParaRPr>
            </a:p>
          </p:txBody>
        </p:sp>
      </p:grpSp>
      <p:grpSp>
        <p:nvGrpSpPr>
          <p:cNvPr id="1009" name="Рисунок 631"/>
          <p:cNvGrpSpPr/>
          <p:nvPr/>
        </p:nvGrpSpPr>
        <p:grpSpPr bwMode="auto">
          <a:xfrm>
            <a:off x="4865896" y="3646707"/>
            <a:ext cx="256052" cy="256052"/>
            <a:chOff x="9026495" y="5902127"/>
            <a:chExt cx="481465" cy="481465"/>
          </a:xfrm>
          <a:noFill/>
        </p:grpSpPr>
        <p:sp>
          <p:nvSpPr>
            <p:cNvPr id="1010" name="Полилиния 377"/>
            <p:cNvSpPr/>
            <p:nvPr/>
          </p:nvSpPr>
          <p:spPr bwMode="auto">
            <a:xfrm>
              <a:off x="9106389" y="5902127"/>
              <a:ext cx="320626" cy="481465"/>
            </a:xfrm>
            <a:custGeom>
              <a:avLst/>
              <a:gdLst>
                <a:gd name="connsiteX0" fmla="*/ 26281 w 320626"/>
                <a:gd name="connsiteY0" fmla="*/ 0 h 481465"/>
                <a:gd name="connsiteX1" fmla="*/ 294346 w 320626"/>
                <a:gd name="connsiteY1" fmla="*/ 0 h 481465"/>
                <a:gd name="connsiteX2" fmla="*/ 320627 w 320626"/>
                <a:gd name="connsiteY2" fmla="*/ 26281 h 481465"/>
                <a:gd name="connsiteX3" fmla="*/ 320627 w 320626"/>
                <a:gd name="connsiteY3" fmla="*/ 455185 h 481465"/>
                <a:gd name="connsiteX4" fmla="*/ 294346 w 320626"/>
                <a:gd name="connsiteY4" fmla="*/ 481466 h 481465"/>
                <a:gd name="connsiteX5" fmla="*/ 26281 w 320626"/>
                <a:gd name="connsiteY5" fmla="*/ 481466 h 481465"/>
                <a:gd name="connsiteX6" fmla="*/ 0 w 320626"/>
                <a:gd name="connsiteY6" fmla="*/ 455185 h 481465"/>
                <a:gd name="connsiteX7" fmla="*/ 0 w 320626"/>
                <a:gd name="connsiteY7" fmla="*/ 26281 h 481465"/>
                <a:gd name="connsiteX8" fmla="*/ 26281 w 320626"/>
                <a:gd name="connsiteY8" fmla="*/ 0 h 4814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0626" h="481465" extrusionOk="0">
                  <a:moveTo>
                    <a:pt x="26281" y="0"/>
                  </a:moveTo>
                  <a:lnTo>
                    <a:pt x="294346" y="0"/>
                  </a:lnTo>
                  <a:cubicBezTo>
                    <a:pt x="309063" y="0"/>
                    <a:pt x="320627" y="11563"/>
                    <a:pt x="320627" y="26281"/>
                  </a:cubicBezTo>
                  <a:lnTo>
                    <a:pt x="320627" y="455185"/>
                  </a:lnTo>
                  <a:cubicBezTo>
                    <a:pt x="320627" y="469902"/>
                    <a:pt x="309063" y="481466"/>
                    <a:pt x="294346" y="481466"/>
                  </a:cubicBezTo>
                  <a:lnTo>
                    <a:pt x="26281" y="481466"/>
                  </a:lnTo>
                  <a:cubicBezTo>
                    <a:pt x="11563" y="481466"/>
                    <a:pt x="0" y="469902"/>
                    <a:pt x="0" y="455185"/>
                  </a:cubicBezTo>
                  <a:lnTo>
                    <a:pt x="0" y="26281"/>
                  </a:lnTo>
                  <a:cubicBezTo>
                    <a:pt x="0" y="12614"/>
                    <a:pt x="11563" y="0"/>
                    <a:pt x="26281" y="0"/>
                  </a:cubicBezTo>
                  <a:close/>
                </a:path>
              </a:pathLst>
            </a:custGeom>
            <a:grpFill/>
            <a:ln w="21024" cap="flat">
              <a:solidFill>
                <a:schemeClr val="bg1"/>
              </a:solidFill>
              <a:prstDash val="solid"/>
              <a:miter/>
            </a:ln>
          </p:spPr>
          <p:txBody>
            <a:bodyPr rtlCol="0" anchor="ctr"/>
            <a:lstStyle/>
            <a:p>
              <a:pPr>
                <a:defRPr/>
              </a:pPr>
              <a:endParaRPr lang="ru-RU">
                <a:latin typeface="TT Positive Regular"/>
              </a:endParaRPr>
            </a:p>
          </p:txBody>
        </p:sp>
        <p:sp>
          <p:nvSpPr>
            <p:cNvPr id="1011" name="Полилиния 378"/>
            <p:cNvSpPr/>
            <p:nvPr/>
          </p:nvSpPr>
          <p:spPr bwMode="auto">
            <a:xfrm>
              <a:off x="9026495" y="5983072"/>
              <a:ext cx="79893" cy="10512"/>
            </a:xfrm>
            <a:custGeom>
              <a:avLst/>
              <a:gdLst>
                <a:gd name="connsiteX0" fmla="*/ 79894 w 79893"/>
                <a:gd name="connsiteY0" fmla="*/ 0 h 10512"/>
                <a:gd name="connsiteX1" fmla="*/ 0 w 79893"/>
                <a:gd name="connsiteY1" fmla="*/ 0 h 10512"/>
              </a:gdLst>
              <a:ahLst/>
              <a:cxnLst>
                <a:cxn ang="0">
                  <a:pos x="connsiteX0" y="connsiteY0"/>
                </a:cxn>
                <a:cxn ang="0">
                  <a:pos x="connsiteX1" y="connsiteY1"/>
                </a:cxn>
              </a:cxnLst>
              <a:rect l="l" t="t" r="r" b="b"/>
              <a:pathLst>
                <a:path w="79893" h="10512" extrusionOk="0">
                  <a:moveTo>
                    <a:pt x="79894" y="0"/>
                  </a:moveTo>
                  <a:lnTo>
                    <a:pt x="0"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1012" name="Полилиния 379"/>
            <p:cNvSpPr/>
            <p:nvPr/>
          </p:nvSpPr>
          <p:spPr bwMode="auto">
            <a:xfrm>
              <a:off x="9026495" y="6090298"/>
              <a:ext cx="79893" cy="10512"/>
            </a:xfrm>
            <a:custGeom>
              <a:avLst/>
              <a:gdLst>
                <a:gd name="connsiteX0" fmla="*/ 79894 w 79893"/>
                <a:gd name="connsiteY0" fmla="*/ 0 h 10512"/>
                <a:gd name="connsiteX1" fmla="*/ 0 w 79893"/>
                <a:gd name="connsiteY1" fmla="*/ 0 h 10512"/>
              </a:gdLst>
              <a:ahLst/>
              <a:cxnLst>
                <a:cxn ang="0">
                  <a:pos x="connsiteX0" y="connsiteY0"/>
                </a:cxn>
                <a:cxn ang="0">
                  <a:pos x="connsiteX1" y="connsiteY1"/>
                </a:cxn>
              </a:cxnLst>
              <a:rect l="l" t="t" r="r" b="b"/>
              <a:pathLst>
                <a:path w="79893" h="10512" extrusionOk="0">
                  <a:moveTo>
                    <a:pt x="79894" y="0"/>
                  </a:moveTo>
                  <a:lnTo>
                    <a:pt x="0"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1013" name="Полилиния 380"/>
            <p:cNvSpPr/>
            <p:nvPr/>
          </p:nvSpPr>
          <p:spPr bwMode="auto">
            <a:xfrm>
              <a:off x="9026495" y="6197524"/>
              <a:ext cx="79893" cy="10512"/>
            </a:xfrm>
            <a:custGeom>
              <a:avLst/>
              <a:gdLst>
                <a:gd name="connsiteX0" fmla="*/ 79894 w 79893"/>
                <a:gd name="connsiteY0" fmla="*/ 0 h 10512"/>
                <a:gd name="connsiteX1" fmla="*/ 0 w 79893"/>
                <a:gd name="connsiteY1" fmla="*/ 0 h 10512"/>
              </a:gdLst>
              <a:ahLst/>
              <a:cxnLst>
                <a:cxn ang="0">
                  <a:pos x="connsiteX0" y="connsiteY0"/>
                </a:cxn>
                <a:cxn ang="0">
                  <a:pos x="connsiteX1" y="connsiteY1"/>
                </a:cxn>
              </a:cxnLst>
              <a:rect l="l" t="t" r="r" b="b"/>
              <a:pathLst>
                <a:path w="79893" h="10512" extrusionOk="0">
                  <a:moveTo>
                    <a:pt x="79894" y="0"/>
                  </a:moveTo>
                  <a:lnTo>
                    <a:pt x="0"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1014" name="Полилиния 381"/>
            <p:cNvSpPr/>
            <p:nvPr/>
          </p:nvSpPr>
          <p:spPr bwMode="auto">
            <a:xfrm>
              <a:off x="9026495" y="6304750"/>
              <a:ext cx="79893" cy="10512"/>
            </a:xfrm>
            <a:custGeom>
              <a:avLst/>
              <a:gdLst>
                <a:gd name="connsiteX0" fmla="*/ 79894 w 79893"/>
                <a:gd name="connsiteY0" fmla="*/ 0 h 10512"/>
                <a:gd name="connsiteX1" fmla="*/ 0 w 79893"/>
                <a:gd name="connsiteY1" fmla="*/ 0 h 10512"/>
              </a:gdLst>
              <a:ahLst/>
              <a:cxnLst>
                <a:cxn ang="0">
                  <a:pos x="connsiteX0" y="connsiteY0"/>
                </a:cxn>
                <a:cxn ang="0">
                  <a:pos x="connsiteX1" y="connsiteY1"/>
                </a:cxn>
              </a:cxnLst>
              <a:rect l="l" t="t" r="r" b="b"/>
              <a:pathLst>
                <a:path w="79893" h="10512" extrusionOk="0">
                  <a:moveTo>
                    <a:pt x="79894" y="0"/>
                  </a:moveTo>
                  <a:lnTo>
                    <a:pt x="0"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1015" name="Полилиния 382"/>
            <p:cNvSpPr/>
            <p:nvPr/>
          </p:nvSpPr>
          <p:spPr bwMode="auto">
            <a:xfrm>
              <a:off x="9428067" y="5983072"/>
              <a:ext cx="79894" cy="10512"/>
            </a:xfrm>
            <a:custGeom>
              <a:avLst/>
              <a:gdLst>
                <a:gd name="connsiteX0" fmla="*/ 79894 w 79894"/>
                <a:gd name="connsiteY0" fmla="*/ 0 h 10512"/>
                <a:gd name="connsiteX1" fmla="*/ 0 w 79894"/>
                <a:gd name="connsiteY1" fmla="*/ 0 h 10512"/>
              </a:gdLst>
              <a:ahLst/>
              <a:cxnLst>
                <a:cxn ang="0">
                  <a:pos x="connsiteX0" y="connsiteY0"/>
                </a:cxn>
                <a:cxn ang="0">
                  <a:pos x="connsiteX1" y="connsiteY1"/>
                </a:cxn>
              </a:cxnLst>
              <a:rect l="l" t="t" r="r" b="b"/>
              <a:pathLst>
                <a:path w="79894" h="10512" extrusionOk="0">
                  <a:moveTo>
                    <a:pt x="79894" y="0"/>
                  </a:moveTo>
                  <a:lnTo>
                    <a:pt x="0"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1016" name="Полилиния 383"/>
            <p:cNvSpPr/>
            <p:nvPr/>
          </p:nvSpPr>
          <p:spPr bwMode="auto">
            <a:xfrm>
              <a:off x="9428067" y="6090298"/>
              <a:ext cx="79894" cy="10512"/>
            </a:xfrm>
            <a:custGeom>
              <a:avLst/>
              <a:gdLst>
                <a:gd name="connsiteX0" fmla="*/ 79894 w 79894"/>
                <a:gd name="connsiteY0" fmla="*/ 0 h 10512"/>
                <a:gd name="connsiteX1" fmla="*/ 0 w 79894"/>
                <a:gd name="connsiteY1" fmla="*/ 0 h 10512"/>
              </a:gdLst>
              <a:ahLst/>
              <a:cxnLst>
                <a:cxn ang="0">
                  <a:pos x="connsiteX0" y="connsiteY0"/>
                </a:cxn>
                <a:cxn ang="0">
                  <a:pos x="connsiteX1" y="connsiteY1"/>
                </a:cxn>
              </a:cxnLst>
              <a:rect l="l" t="t" r="r" b="b"/>
              <a:pathLst>
                <a:path w="79894" h="10512" extrusionOk="0">
                  <a:moveTo>
                    <a:pt x="79894" y="0"/>
                  </a:moveTo>
                  <a:lnTo>
                    <a:pt x="0"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1017" name="Полилиния 384"/>
            <p:cNvSpPr/>
            <p:nvPr/>
          </p:nvSpPr>
          <p:spPr bwMode="auto">
            <a:xfrm>
              <a:off x="9428067" y="6197524"/>
              <a:ext cx="79894" cy="10512"/>
            </a:xfrm>
            <a:custGeom>
              <a:avLst/>
              <a:gdLst>
                <a:gd name="connsiteX0" fmla="*/ 79894 w 79894"/>
                <a:gd name="connsiteY0" fmla="*/ 0 h 10512"/>
                <a:gd name="connsiteX1" fmla="*/ 0 w 79894"/>
                <a:gd name="connsiteY1" fmla="*/ 0 h 10512"/>
              </a:gdLst>
              <a:ahLst/>
              <a:cxnLst>
                <a:cxn ang="0">
                  <a:pos x="connsiteX0" y="connsiteY0"/>
                </a:cxn>
                <a:cxn ang="0">
                  <a:pos x="connsiteX1" y="connsiteY1"/>
                </a:cxn>
              </a:cxnLst>
              <a:rect l="l" t="t" r="r" b="b"/>
              <a:pathLst>
                <a:path w="79894" h="10512" extrusionOk="0">
                  <a:moveTo>
                    <a:pt x="79894" y="0"/>
                  </a:moveTo>
                  <a:lnTo>
                    <a:pt x="0"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1018" name="Полилиния 385"/>
            <p:cNvSpPr/>
            <p:nvPr/>
          </p:nvSpPr>
          <p:spPr bwMode="auto">
            <a:xfrm>
              <a:off x="9428067" y="6304750"/>
              <a:ext cx="79894" cy="10512"/>
            </a:xfrm>
            <a:custGeom>
              <a:avLst/>
              <a:gdLst>
                <a:gd name="connsiteX0" fmla="*/ 79894 w 79894"/>
                <a:gd name="connsiteY0" fmla="*/ 0 h 10512"/>
                <a:gd name="connsiteX1" fmla="*/ 0 w 79894"/>
                <a:gd name="connsiteY1" fmla="*/ 0 h 10512"/>
              </a:gdLst>
              <a:ahLst/>
              <a:cxnLst>
                <a:cxn ang="0">
                  <a:pos x="connsiteX0" y="connsiteY0"/>
                </a:cxn>
                <a:cxn ang="0">
                  <a:pos x="connsiteX1" y="connsiteY1"/>
                </a:cxn>
              </a:cxnLst>
              <a:rect l="l" t="t" r="r" b="b"/>
              <a:pathLst>
                <a:path w="79894" h="10512" extrusionOk="0">
                  <a:moveTo>
                    <a:pt x="79894" y="0"/>
                  </a:moveTo>
                  <a:lnTo>
                    <a:pt x="0"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grpSp>
      <p:grpSp>
        <p:nvGrpSpPr>
          <p:cNvPr id="1019" name="Рисунок 631"/>
          <p:cNvGrpSpPr/>
          <p:nvPr/>
        </p:nvGrpSpPr>
        <p:grpSpPr bwMode="auto">
          <a:xfrm>
            <a:off x="4101654" y="3653975"/>
            <a:ext cx="285123" cy="242634"/>
            <a:chOff x="7589457" y="5915793"/>
            <a:chExt cx="536129" cy="456235"/>
          </a:xfrm>
          <a:noFill/>
        </p:grpSpPr>
        <p:sp>
          <p:nvSpPr>
            <p:cNvPr id="1020" name="Полилиния 387"/>
            <p:cNvSpPr/>
            <p:nvPr/>
          </p:nvSpPr>
          <p:spPr bwMode="auto">
            <a:xfrm>
              <a:off x="7857522" y="6102913"/>
              <a:ext cx="268064" cy="268064"/>
            </a:xfrm>
            <a:custGeom>
              <a:avLst/>
              <a:gdLst>
                <a:gd name="connsiteX0" fmla="*/ 268065 w 268064"/>
                <a:gd name="connsiteY0" fmla="*/ 134558 h 268064"/>
                <a:gd name="connsiteX1" fmla="*/ 134558 w 268064"/>
                <a:gd name="connsiteY1" fmla="*/ 268065 h 268064"/>
                <a:gd name="connsiteX2" fmla="*/ 68330 w 268064"/>
                <a:gd name="connsiteY2" fmla="*/ 250194 h 268064"/>
                <a:gd name="connsiteX3" fmla="*/ 2103 w 268064"/>
                <a:gd name="connsiteY3" fmla="*/ 156634 h 268064"/>
                <a:gd name="connsiteX4" fmla="*/ 0 w 268064"/>
                <a:gd name="connsiteY4" fmla="*/ 133507 h 268064"/>
                <a:gd name="connsiteX5" fmla="*/ 34691 w 268064"/>
                <a:gd name="connsiteY5" fmla="*/ 44152 h 268064"/>
                <a:gd name="connsiteX6" fmla="*/ 134558 w 268064"/>
                <a:gd name="connsiteY6" fmla="*/ 0 h 268064"/>
                <a:gd name="connsiteX7" fmla="*/ 268065 w 268064"/>
                <a:gd name="connsiteY7" fmla="*/ 134558 h 268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8064" h="268064" extrusionOk="0">
                  <a:moveTo>
                    <a:pt x="268065" y="134558"/>
                  </a:moveTo>
                  <a:cubicBezTo>
                    <a:pt x="268065" y="208144"/>
                    <a:pt x="208144" y="268065"/>
                    <a:pt x="134558" y="268065"/>
                  </a:cubicBezTo>
                  <a:cubicBezTo>
                    <a:pt x="110380" y="268065"/>
                    <a:pt x="88303" y="261758"/>
                    <a:pt x="68330" y="250194"/>
                  </a:cubicBezTo>
                  <a:cubicBezTo>
                    <a:pt x="33640" y="230221"/>
                    <a:pt x="9461" y="196581"/>
                    <a:pt x="2103" y="156634"/>
                  </a:cubicBezTo>
                  <a:cubicBezTo>
                    <a:pt x="1051" y="149276"/>
                    <a:pt x="0" y="141917"/>
                    <a:pt x="0" y="133507"/>
                  </a:cubicBezTo>
                  <a:cubicBezTo>
                    <a:pt x="0" y="98816"/>
                    <a:pt x="12615" y="67279"/>
                    <a:pt x="34691" y="44152"/>
                  </a:cubicBezTo>
                  <a:cubicBezTo>
                    <a:pt x="58869" y="16820"/>
                    <a:pt x="94611" y="0"/>
                    <a:pt x="134558" y="0"/>
                  </a:cubicBezTo>
                  <a:cubicBezTo>
                    <a:pt x="208144" y="1051"/>
                    <a:pt x="268065" y="60972"/>
                    <a:pt x="268065" y="134558"/>
                  </a:cubicBezTo>
                  <a:close/>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1021" name="Полилиния 388"/>
            <p:cNvSpPr/>
            <p:nvPr/>
          </p:nvSpPr>
          <p:spPr bwMode="auto">
            <a:xfrm>
              <a:off x="7590508" y="5983072"/>
              <a:ext cx="401571" cy="388956"/>
            </a:xfrm>
            <a:custGeom>
              <a:avLst/>
              <a:gdLst>
                <a:gd name="connsiteX0" fmla="*/ 401572 w 401571"/>
                <a:gd name="connsiteY0" fmla="*/ 0 h 388956"/>
                <a:gd name="connsiteX1" fmla="*/ 401572 w 401571"/>
                <a:gd name="connsiteY1" fmla="*/ 107226 h 388956"/>
                <a:gd name="connsiteX2" fmla="*/ 401572 w 401571"/>
                <a:gd name="connsiteY2" fmla="*/ 120892 h 388956"/>
                <a:gd name="connsiteX3" fmla="*/ 301705 w 401571"/>
                <a:gd name="connsiteY3" fmla="*/ 165044 h 388956"/>
                <a:gd name="connsiteX4" fmla="*/ 267014 w 401571"/>
                <a:gd name="connsiteY4" fmla="*/ 254399 h 388956"/>
                <a:gd name="connsiteX5" fmla="*/ 269117 w 401571"/>
                <a:gd name="connsiteY5" fmla="*/ 277526 h 388956"/>
                <a:gd name="connsiteX6" fmla="*/ 335344 w 401571"/>
                <a:gd name="connsiteY6" fmla="*/ 371086 h 388956"/>
                <a:gd name="connsiteX7" fmla="*/ 200786 w 401571"/>
                <a:gd name="connsiteY7" fmla="*/ 388957 h 388956"/>
                <a:gd name="connsiteX8" fmla="*/ 0 w 401571"/>
                <a:gd name="connsiteY8" fmla="*/ 321678 h 388956"/>
                <a:gd name="connsiteX9" fmla="*/ 0 w 401571"/>
                <a:gd name="connsiteY9" fmla="*/ 214452 h 388956"/>
                <a:gd name="connsiteX10" fmla="*/ 0 w 401571"/>
                <a:gd name="connsiteY10" fmla="*/ 107226 h 388956"/>
                <a:gd name="connsiteX11" fmla="*/ 0 w 401571"/>
                <a:gd name="connsiteY11" fmla="*/ 0 h 388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01571" h="388956" extrusionOk="0">
                  <a:moveTo>
                    <a:pt x="401572" y="0"/>
                  </a:moveTo>
                  <a:lnTo>
                    <a:pt x="401572" y="107226"/>
                  </a:lnTo>
                  <a:lnTo>
                    <a:pt x="401572" y="120892"/>
                  </a:lnTo>
                  <a:cubicBezTo>
                    <a:pt x="361625" y="120892"/>
                    <a:pt x="325883" y="137712"/>
                    <a:pt x="301705" y="165044"/>
                  </a:cubicBezTo>
                  <a:cubicBezTo>
                    <a:pt x="280680" y="189222"/>
                    <a:pt x="267014" y="219708"/>
                    <a:pt x="267014" y="254399"/>
                  </a:cubicBezTo>
                  <a:cubicBezTo>
                    <a:pt x="267014" y="261758"/>
                    <a:pt x="268065" y="270168"/>
                    <a:pt x="269117" y="277526"/>
                  </a:cubicBezTo>
                  <a:cubicBezTo>
                    <a:pt x="276475" y="317473"/>
                    <a:pt x="300654" y="352164"/>
                    <a:pt x="335344" y="371086"/>
                  </a:cubicBezTo>
                  <a:cubicBezTo>
                    <a:pt x="299602" y="381599"/>
                    <a:pt x="252296" y="388957"/>
                    <a:pt x="200786" y="388957"/>
                  </a:cubicBezTo>
                  <a:cubicBezTo>
                    <a:pt x="89355" y="388957"/>
                    <a:pt x="0" y="358472"/>
                    <a:pt x="0" y="321678"/>
                  </a:cubicBezTo>
                  <a:lnTo>
                    <a:pt x="0" y="214452"/>
                  </a:lnTo>
                  <a:lnTo>
                    <a:pt x="0" y="107226"/>
                  </a:lnTo>
                  <a:lnTo>
                    <a:pt x="0"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1022" name="Полилиния 389"/>
            <p:cNvSpPr/>
            <p:nvPr/>
          </p:nvSpPr>
          <p:spPr bwMode="auto">
            <a:xfrm>
              <a:off x="7590508" y="5915793"/>
              <a:ext cx="401571" cy="134557"/>
            </a:xfrm>
            <a:custGeom>
              <a:avLst/>
              <a:gdLst>
                <a:gd name="connsiteX0" fmla="*/ 401572 w 401571"/>
                <a:gd name="connsiteY0" fmla="*/ 67279 h 134557"/>
                <a:gd name="connsiteX1" fmla="*/ 200786 w 401571"/>
                <a:gd name="connsiteY1" fmla="*/ 134558 h 134557"/>
                <a:gd name="connsiteX2" fmla="*/ 0 w 401571"/>
                <a:gd name="connsiteY2" fmla="*/ 67279 h 134557"/>
                <a:gd name="connsiteX3" fmla="*/ 200786 w 401571"/>
                <a:gd name="connsiteY3" fmla="*/ 0 h 134557"/>
                <a:gd name="connsiteX4" fmla="*/ 401572 w 401571"/>
                <a:gd name="connsiteY4" fmla="*/ 67279 h 1345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1571" h="134557" extrusionOk="0">
                  <a:moveTo>
                    <a:pt x="401572" y="67279"/>
                  </a:moveTo>
                  <a:cubicBezTo>
                    <a:pt x="401572" y="104072"/>
                    <a:pt x="311166" y="134558"/>
                    <a:pt x="200786" y="134558"/>
                  </a:cubicBezTo>
                  <a:cubicBezTo>
                    <a:pt x="90407" y="134558"/>
                    <a:pt x="0" y="104072"/>
                    <a:pt x="0" y="67279"/>
                  </a:cubicBezTo>
                  <a:cubicBezTo>
                    <a:pt x="0" y="30485"/>
                    <a:pt x="90407" y="0"/>
                    <a:pt x="200786" y="0"/>
                  </a:cubicBezTo>
                  <a:cubicBezTo>
                    <a:pt x="311166" y="0"/>
                    <a:pt x="401572" y="30485"/>
                    <a:pt x="401572" y="67279"/>
                  </a:cubicBezTo>
                  <a:close/>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1023" name="Полилиния 390"/>
            <p:cNvSpPr/>
            <p:nvPr/>
          </p:nvSpPr>
          <p:spPr bwMode="auto">
            <a:xfrm>
              <a:off x="7589457" y="6197524"/>
              <a:ext cx="270167" cy="67279"/>
            </a:xfrm>
            <a:custGeom>
              <a:avLst/>
              <a:gdLst>
                <a:gd name="connsiteX0" fmla="*/ 0 w 270167"/>
                <a:gd name="connsiteY0" fmla="*/ 0 h 67279"/>
                <a:gd name="connsiteX1" fmla="*/ 200786 w 270167"/>
                <a:gd name="connsiteY1" fmla="*/ 67279 h 67279"/>
                <a:gd name="connsiteX2" fmla="*/ 270168 w 270167"/>
                <a:gd name="connsiteY2" fmla="*/ 63074 h 67279"/>
              </a:gdLst>
              <a:ahLst/>
              <a:cxnLst>
                <a:cxn ang="0">
                  <a:pos x="connsiteX0" y="connsiteY0"/>
                </a:cxn>
                <a:cxn ang="0">
                  <a:pos x="connsiteX1" y="connsiteY1"/>
                </a:cxn>
                <a:cxn ang="0">
                  <a:pos x="connsiteX2" y="connsiteY2"/>
                </a:cxn>
              </a:cxnLst>
              <a:rect l="l" t="t" r="r" b="b"/>
              <a:pathLst>
                <a:path w="270167" h="67279" extrusionOk="0">
                  <a:moveTo>
                    <a:pt x="0" y="0"/>
                  </a:moveTo>
                  <a:cubicBezTo>
                    <a:pt x="0" y="36793"/>
                    <a:pt x="90406" y="67279"/>
                    <a:pt x="200786" y="67279"/>
                  </a:cubicBezTo>
                  <a:cubicBezTo>
                    <a:pt x="224964" y="67279"/>
                    <a:pt x="248091" y="66228"/>
                    <a:pt x="270168" y="63074"/>
                  </a:cubicBez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1024" name="Полилиния 391"/>
            <p:cNvSpPr/>
            <p:nvPr/>
          </p:nvSpPr>
          <p:spPr bwMode="auto">
            <a:xfrm>
              <a:off x="7589457" y="6090298"/>
              <a:ext cx="301704" cy="67279"/>
            </a:xfrm>
            <a:custGeom>
              <a:avLst/>
              <a:gdLst>
                <a:gd name="connsiteX0" fmla="*/ 0 w 301704"/>
                <a:gd name="connsiteY0" fmla="*/ 0 h 67279"/>
                <a:gd name="connsiteX1" fmla="*/ 200786 w 301704"/>
                <a:gd name="connsiteY1" fmla="*/ 67279 h 67279"/>
                <a:gd name="connsiteX2" fmla="*/ 301705 w 301704"/>
                <a:gd name="connsiteY2" fmla="*/ 57818 h 67279"/>
              </a:gdLst>
              <a:ahLst/>
              <a:cxnLst>
                <a:cxn ang="0">
                  <a:pos x="connsiteX0" y="connsiteY0"/>
                </a:cxn>
                <a:cxn ang="0">
                  <a:pos x="connsiteX1" y="connsiteY1"/>
                </a:cxn>
                <a:cxn ang="0">
                  <a:pos x="connsiteX2" y="connsiteY2"/>
                </a:cxn>
              </a:cxnLst>
              <a:rect l="l" t="t" r="r" b="b"/>
              <a:pathLst>
                <a:path w="301704" h="67279" extrusionOk="0">
                  <a:moveTo>
                    <a:pt x="0" y="0"/>
                  </a:moveTo>
                  <a:cubicBezTo>
                    <a:pt x="0" y="36793"/>
                    <a:pt x="90406" y="67279"/>
                    <a:pt x="200786" y="67279"/>
                  </a:cubicBezTo>
                  <a:cubicBezTo>
                    <a:pt x="237579" y="67279"/>
                    <a:pt x="272270" y="64126"/>
                    <a:pt x="301705" y="57818"/>
                  </a:cubicBez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1025" name="Полилиния 392"/>
            <p:cNvSpPr/>
            <p:nvPr/>
          </p:nvSpPr>
          <p:spPr bwMode="auto">
            <a:xfrm>
              <a:off x="7944774" y="6103964"/>
              <a:ext cx="47305" cy="267013"/>
            </a:xfrm>
            <a:custGeom>
              <a:avLst/>
              <a:gdLst>
                <a:gd name="connsiteX0" fmla="*/ 47306 w 47305"/>
                <a:gd name="connsiteY0" fmla="*/ 267014 h 267013"/>
                <a:gd name="connsiteX1" fmla="*/ 0 w 47305"/>
                <a:gd name="connsiteY1" fmla="*/ 133507 h 267013"/>
                <a:gd name="connsiteX2" fmla="*/ 47306 w 47305"/>
                <a:gd name="connsiteY2" fmla="*/ 0 h 267013"/>
              </a:gdLst>
              <a:ahLst/>
              <a:cxnLst>
                <a:cxn ang="0">
                  <a:pos x="connsiteX0" y="connsiteY0"/>
                </a:cxn>
                <a:cxn ang="0">
                  <a:pos x="connsiteX1" y="connsiteY1"/>
                </a:cxn>
                <a:cxn ang="0">
                  <a:pos x="connsiteX2" y="connsiteY2"/>
                </a:cxn>
              </a:cxnLst>
              <a:rect l="l" t="t" r="r" b="b"/>
              <a:pathLst>
                <a:path w="47305" h="267013" extrusionOk="0">
                  <a:moveTo>
                    <a:pt x="47306" y="267014"/>
                  </a:moveTo>
                  <a:cubicBezTo>
                    <a:pt x="47306" y="267014"/>
                    <a:pt x="0" y="188171"/>
                    <a:pt x="0" y="133507"/>
                  </a:cubicBezTo>
                  <a:cubicBezTo>
                    <a:pt x="0" y="78843"/>
                    <a:pt x="47306" y="0"/>
                    <a:pt x="47306" y="0"/>
                  </a:cubicBez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1026" name="Полилиния 393"/>
            <p:cNvSpPr/>
            <p:nvPr/>
          </p:nvSpPr>
          <p:spPr bwMode="auto">
            <a:xfrm>
              <a:off x="7992080" y="6103964"/>
              <a:ext cx="47305" cy="267013"/>
            </a:xfrm>
            <a:custGeom>
              <a:avLst/>
              <a:gdLst>
                <a:gd name="connsiteX0" fmla="*/ 0 w 47305"/>
                <a:gd name="connsiteY0" fmla="*/ 267014 h 267013"/>
                <a:gd name="connsiteX1" fmla="*/ 47306 w 47305"/>
                <a:gd name="connsiteY1" fmla="*/ 133507 h 267013"/>
                <a:gd name="connsiteX2" fmla="*/ 0 w 47305"/>
                <a:gd name="connsiteY2" fmla="*/ 0 h 267013"/>
              </a:gdLst>
              <a:ahLst/>
              <a:cxnLst>
                <a:cxn ang="0">
                  <a:pos x="connsiteX0" y="connsiteY0"/>
                </a:cxn>
                <a:cxn ang="0">
                  <a:pos x="connsiteX1" y="connsiteY1"/>
                </a:cxn>
                <a:cxn ang="0">
                  <a:pos x="connsiteX2" y="connsiteY2"/>
                </a:cxn>
              </a:cxnLst>
              <a:rect l="l" t="t" r="r" b="b"/>
              <a:pathLst>
                <a:path w="47305" h="267013" extrusionOk="0">
                  <a:moveTo>
                    <a:pt x="0" y="267014"/>
                  </a:moveTo>
                  <a:cubicBezTo>
                    <a:pt x="0" y="267014"/>
                    <a:pt x="47306" y="188171"/>
                    <a:pt x="47306" y="133507"/>
                  </a:cubicBezTo>
                  <a:cubicBezTo>
                    <a:pt x="47306" y="78843"/>
                    <a:pt x="0" y="0"/>
                    <a:pt x="0" y="0"/>
                  </a:cubicBez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1027" name="Полилиния 394"/>
            <p:cNvSpPr/>
            <p:nvPr/>
          </p:nvSpPr>
          <p:spPr bwMode="auto">
            <a:xfrm>
              <a:off x="7857522" y="6237471"/>
              <a:ext cx="268064" cy="10512"/>
            </a:xfrm>
            <a:custGeom>
              <a:avLst/>
              <a:gdLst>
                <a:gd name="connsiteX0" fmla="*/ 268065 w 268064"/>
                <a:gd name="connsiteY0" fmla="*/ 0 h 10512"/>
                <a:gd name="connsiteX1" fmla="*/ 0 w 268064"/>
                <a:gd name="connsiteY1" fmla="*/ 0 h 10512"/>
              </a:gdLst>
              <a:ahLst/>
              <a:cxnLst>
                <a:cxn ang="0">
                  <a:pos x="connsiteX0" y="connsiteY0"/>
                </a:cxn>
                <a:cxn ang="0">
                  <a:pos x="connsiteX1" y="connsiteY1"/>
                </a:cxn>
              </a:cxnLst>
              <a:rect l="l" t="t" r="r" b="b"/>
              <a:pathLst>
                <a:path w="268064" h="10512" extrusionOk="0">
                  <a:moveTo>
                    <a:pt x="268065" y="0"/>
                  </a:moveTo>
                  <a:lnTo>
                    <a:pt x="0"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grpSp>
      <p:grpSp>
        <p:nvGrpSpPr>
          <p:cNvPr id="1028" name="Рисунок 631"/>
          <p:cNvGrpSpPr/>
          <p:nvPr/>
        </p:nvGrpSpPr>
        <p:grpSpPr bwMode="auto">
          <a:xfrm>
            <a:off x="3352508" y="3653975"/>
            <a:ext cx="285123" cy="242634"/>
            <a:chOff x="6180802" y="5915793"/>
            <a:chExt cx="536129" cy="456235"/>
          </a:xfrm>
          <a:noFill/>
        </p:grpSpPr>
        <p:sp>
          <p:nvSpPr>
            <p:cNvPr id="1029" name="Полилиния 396"/>
            <p:cNvSpPr/>
            <p:nvPr/>
          </p:nvSpPr>
          <p:spPr bwMode="auto">
            <a:xfrm>
              <a:off x="6180802" y="5983072"/>
              <a:ext cx="401571" cy="388956"/>
            </a:xfrm>
            <a:custGeom>
              <a:avLst/>
              <a:gdLst>
                <a:gd name="connsiteX0" fmla="*/ 401572 w 401571"/>
                <a:gd name="connsiteY0" fmla="*/ 0 h 388956"/>
                <a:gd name="connsiteX1" fmla="*/ 401572 w 401571"/>
                <a:gd name="connsiteY1" fmla="*/ 107226 h 388956"/>
                <a:gd name="connsiteX2" fmla="*/ 401572 w 401571"/>
                <a:gd name="connsiteY2" fmla="*/ 120892 h 388956"/>
                <a:gd name="connsiteX3" fmla="*/ 301705 w 401571"/>
                <a:gd name="connsiteY3" fmla="*/ 165044 h 388956"/>
                <a:gd name="connsiteX4" fmla="*/ 267013 w 401571"/>
                <a:gd name="connsiteY4" fmla="*/ 254399 h 388956"/>
                <a:gd name="connsiteX5" fmla="*/ 269116 w 401571"/>
                <a:gd name="connsiteY5" fmla="*/ 277526 h 388956"/>
                <a:gd name="connsiteX6" fmla="*/ 335344 w 401571"/>
                <a:gd name="connsiteY6" fmla="*/ 371086 h 388956"/>
                <a:gd name="connsiteX7" fmla="*/ 200786 w 401571"/>
                <a:gd name="connsiteY7" fmla="*/ 388957 h 388956"/>
                <a:gd name="connsiteX8" fmla="*/ 0 w 401571"/>
                <a:gd name="connsiteY8" fmla="*/ 321678 h 388956"/>
                <a:gd name="connsiteX9" fmla="*/ 0 w 401571"/>
                <a:gd name="connsiteY9" fmla="*/ 214452 h 388956"/>
                <a:gd name="connsiteX10" fmla="*/ 0 w 401571"/>
                <a:gd name="connsiteY10" fmla="*/ 107226 h 388956"/>
                <a:gd name="connsiteX11" fmla="*/ 0 w 401571"/>
                <a:gd name="connsiteY11" fmla="*/ 0 h 388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01571" h="388956" extrusionOk="0">
                  <a:moveTo>
                    <a:pt x="401572" y="0"/>
                  </a:moveTo>
                  <a:lnTo>
                    <a:pt x="401572" y="107226"/>
                  </a:lnTo>
                  <a:lnTo>
                    <a:pt x="401572" y="120892"/>
                  </a:lnTo>
                  <a:cubicBezTo>
                    <a:pt x="361625" y="120892"/>
                    <a:pt x="325883" y="137712"/>
                    <a:pt x="301705" y="165044"/>
                  </a:cubicBezTo>
                  <a:cubicBezTo>
                    <a:pt x="280680" y="189222"/>
                    <a:pt x="267013" y="219708"/>
                    <a:pt x="267013" y="254399"/>
                  </a:cubicBezTo>
                  <a:cubicBezTo>
                    <a:pt x="267013" y="261758"/>
                    <a:pt x="268065" y="270168"/>
                    <a:pt x="269116" y="277526"/>
                  </a:cubicBezTo>
                  <a:cubicBezTo>
                    <a:pt x="276475" y="317473"/>
                    <a:pt x="300653" y="352164"/>
                    <a:pt x="335344" y="371086"/>
                  </a:cubicBezTo>
                  <a:cubicBezTo>
                    <a:pt x="299602" y="381599"/>
                    <a:pt x="252296" y="388957"/>
                    <a:pt x="200786" y="388957"/>
                  </a:cubicBezTo>
                  <a:cubicBezTo>
                    <a:pt x="89355" y="388957"/>
                    <a:pt x="0" y="358472"/>
                    <a:pt x="0" y="321678"/>
                  </a:cubicBezTo>
                  <a:lnTo>
                    <a:pt x="0" y="214452"/>
                  </a:lnTo>
                  <a:lnTo>
                    <a:pt x="0" y="107226"/>
                  </a:lnTo>
                  <a:lnTo>
                    <a:pt x="0"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1030" name="Полилиния 397"/>
            <p:cNvSpPr/>
            <p:nvPr/>
          </p:nvSpPr>
          <p:spPr bwMode="auto">
            <a:xfrm>
              <a:off x="6448867" y="6102913"/>
              <a:ext cx="268064" cy="268064"/>
            </a:xfrm>
            <a:custGeom>
              <a:avLst/>
              <a:gdLst>
                <a:gd name="connsiteX0" fmla="*/ 268065 w 268064"/>
                <a:gd name="connsiteY0" fmla="*/ 134558 h 268064"/>
                <a:gd name="connsiteX1" fmla="*/ 134558 w 268064"/>
                <a:gd name="connsiteY1" fmla="*/ 268065 h 268064"/>
                <a:gd name="connsiteX2" fmla="*/ 68330 w 268064"/>
                <a:gd name="connsiteY2" fmla="*/ 250194 h 268064"/>
                <a:gd name="connsiteX3" fmla="*/ 2103 w 268064"/>
                <a:gd name="connsiteY3" fmla="*/ 156634 h 268064"/>
                <a:gd name="connsiteX4" fmla="*/ 0 w 268064"/>
                <a:gd name="connsiteY4" fmla="*/ 133507 h 268064"/>
                <a:gd name="connsiteX5" fmla="*/ 34691 w 268064"/>
                <a:gd name="connsiteY5" fmla="*/ 44152 h 268064"/>
                <a:gd name="connsiteX6" fmla="*/ 134558 w 268064"/>
                <a:gd name="connsiteY6" fmla="*/ 0 h 268064"/>
                <a:gd name="connsiteX7" fmla="*/ 268065 w 268064"/>
                <a:gd name="connsiteY7" fmla="*/ 134558 h 268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8064" h="268064" extrusionOk="0">
                  <a:moveTo>
                    <a:pt x="268065" y="134558"/>
                  </a:moveTo>
                  <a:cubicBezTo>
                    <a:pt x="268065" y="208144"/>
                    <a:pt x="208144" y="268065"/>
                    <a:pt x="134558" y="268065"/>
                  </a:cubicBezTo>
                  <a:cubicBezTo>
                    <a:pt x="110380" y="268065"/>
                    <a:pt x="88303" y="261758"/>
                    <a:pt x="68330" y="250194"/>
                  </a:cubicBezTo>
                  <a:cubicBezTo>
                    <a:pt x="33640" y="230221"/>
                    <a:pt x="9461" y="196581"/>
                    <a:pt x="2103" y="156634"/>
                  </a:cubicBezTo>
                  <a:cubicBezTo>
                    <a:pt x="1051" y="149276"/>
                    <a:pt x="0" y="141917"/>
                    <a:pt x="0" y="133507"/>
                  </a:cubicBezTo>
                  <a:cubicBezTo>
                    <a:pt x="0" y="98816"/>
                    <a:pt x="12615" y="67279"/>
                    <a:pt x="34691" y="44152"/>
                  </a:cubicBezTo>
                  <a:cubicBezTo>
                    <a:pt x="58869" y="16820"/>
                    <a:pt x="94611" y="0"/>
                    <a:pt x="134558" y="0"/>
                  </a:cubicBezTo>
                  <a:cubicBezTo>
                    <a:pt x="207093" y="1051"/>
                    <a:pt x="268065" y="60972"/>
                    <a:pt x="268065" y="134558"/>
                  </a:cubicBezTo>
                  <a:close/>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1031" name="Полилиния 398"/>
            <p:cNvSpPr/>
            <p:nvPr/>
          </p:nvSpPr>
          <p:spPr bwMode="auto">
            <a:xfrm>
              <a:off x="6180802" y="5915793"/>
              <a:ext cx="401571" cy="134557"/>
            </a:xfrm>
            <a:custGeom>
              <a:avLst/>
              <a:gdLst>
                <a:gd name="connsiteX0" fmla="*/ 401572 w 401571"/>
                <a:gd name="connsiteY0" fmla="*/ 67279 h 134557"/>
                <a:gd name="connsiteX1" fmla="*/ 200786 w 401571"/>
                <a:gd name="connsiteY1" fmla="*/ 134558 h 134557"/>
                <a:gd name="connsiteX2" fmla="*/ 0 w 401571"/>
                <a:gd name="connsiteY2" fmla="*/ 67279 h 134557"/>
                <a:gd name="connsiteX3" fmla="*/ 200786 w 401571"/>
                <a:gd name="connsiteY3" fmla="*/ 0 h 134557"/>
                <a:gd name="connsiteX4" fmla="*/ 401572 w 401571"/>
                <a:gd name="connsiteY4" fmla="*/ 67279 h 1345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1571" h="134557" extrusionOk="0">
                  <a:moveTo>
                    <a:pt x="401572" y="67279"/>
                  </a:moveTo>
                  <a:cubicBezTo>
                    <a:pt x="401572" y="104072"/>
                    <a:pt x="311165" y="134558"/>
                    <a:pt x="200786" y="134558"/>
                  </a:cubicBezTo>
                  <a:cubicBezTo>
                    <a:pt x="89355" y="134558"/>
                    <a:pt x="0" y="104072"/>
                    <a:pt x="0" y="67279"/>
                  </a:cubicBezTo>
                  <a:cubicBezTo>
                    <a:pt x="0" y="30485"/>
                    <a:pt x="90406" y="0"/>
                    <a:pt x="200786" y="0"/>
                  </a:cubicBezTo>
                  <a:cubicBezTo>
                    <a:pt x="311165" y="0"/>
                    <a:pt x="401572" y="30485"/>
                    <a:pt x="401572" y="67279"/>
                  </a:cubicBezTo>
                  <a:close/>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1032" name="Полилиния 399"/>
            <p:cNvSpPr/>
            <p:nvPr/>
          </p:nvSpPr>
          <p:spPr bwMode="auto">
            <a:xfrm>
              <a:off x="6180802" y="6197524"/>
              <a:ext cx="270167" cy="67279"/>
            </a:xfrm>
            <a:custGeom>
              <a:avLst/>
              <a:gdLst>
                <a:gd name="connsiteX0" fmla="*/ 0 w 270167"/>
                <a:gd name="connsiteY0" fmla="*/ 0 h 67279"/>
                <a:gd name="connsiteX1" fmla="*/ 200786 w 270167"/>
                <a:gd name="connsiteY1" fmla="*/ 67279 h 67279"/>
                <a:gd name="connsiteX2" fmla="*/ 270168 w 270167"/>
                <a:gd name="connsiteY2" fmla="*/ 63074 h 67279"/>
              </a:gdLst>
              <a:ahLst/>
              <a:cxnLst>
                <a:cxn ang="0">
                  <a:pos x="connsiteX0" y="connsiteY0"/>
                </a:cxn>
                <a:cxn ang="0">
                  <a:pos x="connsiteX1" y="connsiteY1"/>
                </a:cxn>
                <a:cxn ang="0">
                  <a:pos x="connsiteX2" y="connsiteY2"/>
                </a:cxn>
              </a:cxnLst>
              <a:rect l="l" t="t" r="r" b="b"/>
              <a:pathLst>
                <a:path w="270167" h="67279" extrusionOk="0">
                  <a:moveTo>
                    <a:pt x="0" y="0"/>
                  </a:moveTo>
                  <a:cubicBezTo>
                    <a:pt x="0" y="36793"/>
                    <a:pt x="90406" y="67279"/>
                    <a:pt x="200786" y="67279"/>
                  </a:cubicBezTo>
                  <a:cubicBezTo>
                    <a:pt x="224964" y="67279"/>
                    <a:pt x="248091" y="66228"/>
                    <a:pt x="270168" y="63074"/>
                  </a:cubicBez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1033" name="Полилиния 400"/>
            <p:cNvSpPr/>
            <p:nvPr/>
          </p:nvSpPr>
          <p:spPr bwMode="auto">
            <a:xfrm>
              <a:off x="6180802" y="6090298"/>
              <a:ext cx="301704" cy="67279"/>
            </a:xfrm>
            <a:custGeom>
              <a:avLst/>
              <a:gdLst>
                <a:gd name="connsiteX0" fmla="*/ 0 w 301704"/>
                <a:gd name="connsiteY0" fmla="*/ 0 h 67279"/>
                <a:gd name="connsiteX1" fmla="*/ 200786 w 301704"/>
                <a:gd name="connsiteY1" fmla="*/ 67279 h 67279"/>
                <a:gd name="connsiteX2" fmla="*/ 301705 w 301704"/>
                <a:gd name="connsiteY2" fmla="*/ 57818 h 67279"/>
              </a:gdLst>
              <a:ahLst/>
              <a:cxnLst>
                <a:cxn ang="0">
                  <a:pos x="connsiteX0" y="connsiteY0"/>
                </a:cxn>
                <a:cxn ang="0">
                  <a:pos x="connsiteX1" y="connsiteY1"/>
                </a:cxn>
                <a:cxn ang="0">
                  <a:pos x="connsiteX2" y="connsiteY2"/>
                </a:cxn>
              </a:cxnLst>
              <a:rect l="l" t="t" r="r" b="b"/>
              <a:pathLst>
                <a:path w="301704" h="67279" extrusionOk="0">
                  <a:moveTo>
                    <a:pt x="0" y="0"/>
                  </a:moveTo>
                  <a:cubicBezTo>
                    <a:pt x="0" y="36793"/>
                    <a:pt x="90406" y="67279"/>
                    <a:pt x="200786" y="67279"/>
                  </a:cubicBezTo>
                  <a:cubicBezTo>
                    <a:pt x="237579" y="67279"/>
                    <a:pt x="272270" y="64126"/>
                    <a:pt x="301705" y="57818"/>
                  </a:cubicBez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1034" name="Полилиния 401"/>
            <p:cNvSpPr/>
            <p:nvPr/>
          </p:nvSpPr>
          <p:spPr bwMode="auto">
            <a:xfrm>
              <a:off x="6582374" y="6170192"/>
              <a:ext cx="10512" cy="53612"/>
            </a:xfrm>
            <a:custGeom>
              <a:avLst/>
              <a:gdLst>
                <a:gd name="connsiteX0" fmla="*/ 0 w 10512"/>
                <a:gd name="connsiteY0" fmla="*/ 0 h 53612"/>
                <a:gd name="connsiteX1" fmla="*/ 0 w 10512"/>
                <a:gd name="connsiteY1" fmla="*/ 53613 h 53612"/>
              </a:gdLst>
              <a:ahLst/>
              <a:cxnLst>
                <a:cxn ang="0">
                  <a:pos x="connsiteX0" y="connsiteY0"/>
                </a:cxn>
                <a:cxn ang="0">
                  <a:pos x="connsiteX1" y="connsiteY1"/>
                </a:cxn>
              </a:cxnLst>
              <a:rect l="l" t="t" r="r" b="b"/>
              <a:pathLst>
                <a:path w="10512" h="53612" extrusionOk="0">
                  <a:moveTo>
                    <a:pt x="0" y="0"/>
                  </a:moveTo>
                  <a:lnTo>
                    <a:pt x="0" y="53613"/>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1035" name="Полилиния 402"/>
            <p:cNvSpPr/>
            <p:nvPr/>
          </p:nvSpPr>
          <p:spPr bwMode="auto">
            <a:xfrm>
              <a:off x="6582374" y="6291084"/>
              <a:ext cx="10512" cy="13665"/>
            </a:xfrm>
            <a:custGeom>
              <a:avLst/>
              <a:gdLst>
                <a:gd name="connsiteX0" fmla="*/ 0 w 10512"/>
                <a:gd name="connsiteY0" fmla="*/ 0 h 13665"/>
                <a:gd name="connsiteX1" fmla="*/ 0 w 10512"/>
                <a:gd name="connsiteY1" fmla="*/ 13666 h 13665"/>
              </a:gdLst>
              <a:ahLst/>
              <a:cxnLst>
                <a:cxn ang="0">
                  <a:pos x="connsiteX0" y="connsiteY0"/>
                </a:cxn>
                <a:cxn ang="0">
                  <a:pos x="connsiteX1" y="connsiteY1"/>
                </a:cxn>
              </a:cxnLst>
              <a:rect l="l" t="t" r="r" b="b"/>
              <a:pathLst>
                <a:path w="10512" h="13665" extrusionOk="0">
                  <a:moveTo>
                    <a:pt x="0" y="0"/>
                  </a:moveTo>
                  <a:lnTo>
                    <a:pt x="0" y="13666"/>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grpSp>
      <p:grpSp>
        <p:nvGrpSpPr>
          <p:cNvPr id="1036" name="Рисунок 631"/>
          <p:cNvGrpSpPr/>
          <p:nvPr/>
        </p:nvGrpSpPr>
        <p:grpSpPr bwMode="auto">
          <a:xfrm>
            <a:off x="2617338" y="3632730"/>
            <a:ext cx="256052" cy="285123"/>
            <a:chOff x="4798427" y="5875846"/>
            <a:chExt cx="481465" cy="536130"/>
          </a:xfrm>
          <a:noFill/>
        </p:grpSpPr>
        <p:sp>
          <p:nvSpPr>
            <p:cNvPr id="1037" name="Полилиния 404"/>
            <p:cNvSpPr/>
            <p:nvPr/>
          </p:nvSpPr>
          <p:spPr bwMode="auto">
            <a:xfrm>
              <a:off x="4931934" y="5875846"/>
              <a:ext cx="214451" cy="214451"/>
            </a:xfrm>
            <a:custGeom>
              <a:avLst/>
              <a:gdLst>
                <a:gd name="connsiteX0" fmla="*/ 214452 w 214451"/>
                <a:gd name="connsiteY0" fmla="*/ 107226 h 214451"/>
                <a:gd name="connsiteX1" fmla="*/ 107226 w 214451"/>
                <a:gd name="connsiteY1" fmla="*/ 214452 h 214451"/>
                <a:gd name="connsiteX2" fmla="*/ 0 w 214451"/>
                <a:gd name="connsiteY2" fmla="*/ 107226 h 214451"/>
                <a:gd name="connsiteX3" fmla="*/ 107226 w 214451"/>
                <a:gd name="connsiteY3" fmla="*/ 0 h 214451"/>
                <a:gd name="connsiteX4" fmla="*/ 214452 w 214451"/>
                <a:gd name="connsiteY4" fmla="*/ 107226 h 2144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4451" h="214451" extrusionOk="0">
                  <a:moveTo>
                    <a:pt x="214452" y="107226"/>
                  </a:moveTo>
                  <a:cubicBezTo>
                    <a:pt x="214452" y="166445"/>
                    <a:pt x="166445" y="214452"/>
                    <a:pt x="107226" y="214452"/>
                  </a:cubicBezTo>
                  <a:cubicBezTo>
                    <a:pt x="48006" y="214452"/>
                    <a:pt x="0" y="166445"/>
                    <a:pt x="0" y="107226"/>
                  </a:cubicBezTo>
                  <a:cubicBezTo>
                    <a:pt x="0" y="48006"/>
                    <a:pt x="48006" y="0"/>
                    <a:pt x="107226" y="0"/>
                  </a:cubicBezTo>
                  <a:cubicBezTo>
                    <a:pt x="166445" y="0"/>
                    <a:pt x="214452" y="48006"/>
                    <a:pt x="214452" y="107226"/>
                  </a:cubicBezTo>
                  <a:close/>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1038" name="Полилиния 405"/>
            <p:cNvSpPr/>
            <p:nvPr/>
          </p:nvSpPr>
          <p:spPr bwMode="auto">
            <a:xfrm>
              <a:off x="4798427" y="6171243"/>
              <a:ext cx="481465" cy="240733"/>
            </a:xfrm>
            <a:custGeom>
              <a:avLst/>
              <a:gdLst>
                <a:gd name="connsiteX0" fmla="*/ 481466 w 481465"/>
                <a:gd name="connsiteY0" fmla="*/ 240733 h 240733"/>
                <a:gd name="connsiteX1" fmla="*/ 240733 w 481465"/>
                <a:gd name="connsiteY1" fmla="*/ 0 h 240733"/>
                <a:gd name="connsiteX2" fmla="*/ 0 w 481465"/>
                <a:gd name="connsiteY2" fmla="*/ 240733 h 240733"/>
              </a:gdLst>
              <a:ahLst/>
              <a:cxnLst>
                <a:cxn ang="0">
                  <a:pos x="connsiteX0" y="connsiteY0"/>
                </a:cxn>
                <a:cxn ang="0">
                  <a:pos x="connsiteX1" y="connsiteY1"/>
                </a:cxn>
                <a:cxn ang="0">
                  <a:pos x="connsiteX2" y="connsiteY2"/>
                </a:cxn>
              </a:cxnLst>
              <a:rect l="l" t="t" r="r" b="b"/>
              <a:pathLst>
                <a:path w="481465" h="240733" extrusionOk="0">
                  <a:moveTo>
                    <a:pt x="481466" y="240733"/>
                  </a:moveTo>
                  <a:cubicBezTo>
                    <a:pt x="481466" y="107226"/>
                    <a:pt x="373189" y="0"/>
                    <a:pt x="240733" y="0"/>
                  </a:cubicBezTo>
                  <a:cubicBezTo>
                    <a:pt x="108277" y="0"/>
                    <a:pt x="0" y="108277"/>
                    <a:pt x="0" y="240733"/>
                  </a:cubicBez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grpSp>
      <p:grpSp>
        <p:nvGrpSpPr>
          <p:cNvPr id="1039" name="Рисунок 631"/>
          <p:cNvGrpSpPr/>
          <p:nvPr/>
        </p:nvGrpSpPr>
        <p:grpSpPr bwMode="auto">
          <a:xfrm>
            <a:off x="2617338" y="4396411"/>
            <a:ext cx="256052" cy="256611"/>
            <a:chOff x="4798427" y="7311832"/>
            <a:chExt cx="481465" cy="482517"/>
          </a:xfrm>
          <a:noFill/>
        </p:grpSpPr>
        <p:sp>
          <p:nvSpPr>
            <p:cNvPr id="1040" name="Полилиния 407"/>
            <p:cNvSpPr/>
            <p:nvPr/>
          </p:nvSpPr>
          <p:spPr bwMode="auto">
            <a:xfrm>
              <a:off x="4798427" y="7311832"/>
              <a:ext cx="481465" cy="160838"/>
            </a:xfrm>
            <a:custGeom>
              <a:avLst/>
              <a:gdLst>
                <a:gd name="connsiteX0" fmla="*/ 0 w 481465"/>
                <a:gd name="connsiteY0" fmla="*/ 160839 h 160838"/>
                <a:gd name="connsiteX1" fmla="*/ 0 w 481465"/>
                <a:gd name="connsiteY1" fmla="*/ 39947 h 160838"/>
                <a:gd name="connsiteX2" fmla="*/ 39947 w 481465"/>
                <a:gd name="connsiteY2" fmla="*/ 0 h 160838"/>
                <a:gd name="connsiteX3" fmla="*/ 441519 w 481465"/>
                <a:gd name="connsiteY3" fmla="*/ 0 h 160838"/>
                <a:gd name="connsiteX4" fmla="*/ 481466 w 481465"/>
                <a:gd name="connsiteY4" fmla="*/ 39947 h 160838"/>
                <a:gd name="connsiteX5" fmla="*/ 481466 w 481465"/>
                <a:gd name="connsiteY5" fmla="*/ 160839 h 160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1465" h="160838" extrusionOk="0">
                  <a:moveTo>
                    <a:pt x="0" y="160839"/>
                  </a:moveTo>
                  <a:lnTo>
                    <a:pt x="0" y="39947"/>
                  </a:lnTo>
                  <a:cubicBezTo>
                    <a:pt x="0" y="17871"/>
                    <a:pt x="17871" y="0"/>
                    <a:pt x="39947" y="0"/>
                  </a:cubicBezTo>
                  <a:lnTo>
                    <a:pt x="441519" y="0"/>
                  </a:lnTo>
                  <a:cubicBezTo>
                    <a:pt x="463594" y="0"/>
                    <a:pt x="481466" y="17871"/>
                    <a:pt x="481466" y="39947"/>
                  </a:cubicBezTo>
                  <a:lnTo>
                    <a:pt x="481466" y="160839"/>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1041" name="Полилиния 408"/>
            <p:cNvSpPr/>
            <p:nvPr/>
          </p:nvSpPr>
          <p:spPr bwMode="auto">
            <a:xfrm>
              <a:off x="4999212" y="7405393"/>
              <a:ext cx="160839" cy="174504"/>
            </a:xfrm>
            <a:custGeom>
              <a:avLst/>
              <a:gdLst>
                <a:gd name="connsiteX0" fmla="*/ 0 w 160839"/>
                <a:gd name="connsiteY0" fmla="*/ 174505 h 174504"/>
                <a:gd name="connsiteX1" fmla="*/ 160839 w 160839"/>
                <a:gd name="connsiteY1" fmla="*/ 0 h 174504"/>
              </a:gdLst>
              <a:ahLst/>
              <a:cxnLst>
                <a:cxn ang="0">
                  <a:pos x="connsiteX0" y="connsiteY0"/>
                </a:cxn>
                <a:cxn ang="0">
                  <a:pos x="connsiteX1" y="connsiteY1"/>
                </a:cxn>
              </a:cxnLst>
              <a:rect l="l" t="t" r="r" b="b"/>
              <a:pathLst>
                <a:path w="160839" h="174504" extrusionOk="0">
                  <a:moveTo>
                    <a:pt x="0" y="174505"/>
                  </a:moveTo>
                  <a:lnTo>
                    <a:pt x="160839"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1042" name="Полилиния 409"/>
            <p:cNvSpPr/>
            <p:nvPr/>
          </p:nvSpPr>
          <p:spPr bwMode="auto">
            <a:xfrm>
              <a:off x="5066492" y="7512618"/>
              <a:ext cx="53612" cy="53613"/>
            </a:xfrm>
            <a:custGeom>
              <a:avLst/>
              <a:gdLst>
                <a:gd name="connsiteX0" fmla="*/ 0 w 53612"/>
                <a:gd name="connsiteY0" fmla="*/ 0 h 53613"/>
                <a:gd name="connsiteX1" fmla="*/ 53613 w 53612"/>
                <a:gd name="connsiteY1" fmla="*/ 53613 h 53613"/>
              </a:gdLst>
              <a:ahLst/>
              <a:cxnLst>
                <a:cxn ang="0">
                  <a:pos x="connsiteX0" y="connsiteY0"/>
                </a:cxn>
                <a:cxn ang="0">
                  <a:pos x="connsiteX1" y="connsiteY1"/>
                </a:cxn>
              </a:cxnLst>
              <a:rect l="l" t="t" r="r" b="b"/>
              <a:pathLst>
                <a:path w="53612" h="53613" extrusionOk="0">
                  <a:moveTo>
                    <a:pt x="0" y="0"/>
                  </a:moveTo>
                  <a:lnTo>
                    <a:pt x="53613" y="53613"/>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1043" name="Полилиния 410"/>
            <p:cNvSpPr/>
            <p:nvPr/>
          </p:nvSpPr>
          <p:spPr bwMode="auto">
            <a:xfrm>
              <a:off x="5132720" y="7445340"/>
              <a:ext cx="53613" cy="53612"/>
            </a:xfrm>
            <a:custGeom>
              <a:avLst/>
              <a:gdLst>
                <a:gd name="connsiteX0" fmla="*/ 0 w 53613"/>
                <a:gd name="connsiteY0" fmla="*/ 0 h 53612"/>
                <a:gd name="connsiteX1" fmla="*/ 53613 w 53613"/>
                <a:gd name="connsiteY1" fmla="*/ 53613 h 53612"/>
              </a:gdLst>
              <a:ahLst/>
              <a:cxnLst>
                <a:cxn ang="0">
                  <a:pos x="connsiteX0" y="connsiteY0"/>
                </a:cxn>
                <a:cxn ang="0">
                  <a:pos x="connsiteX1" y="connsiteY1"/>
                </a:cxn>
              </a:cxnLst>
              <a:rect l="l" t="t" r="r" b="b"/>
              <a:pathLst>
                <a:path w="53613" h="53612" extrusionOk="0">
                  <a:moveTo>
                    <a:pt x="0" y="0"/>
                  </a:moveTo>
                  <a:lnTo>
                    <a:pt x="53613" y="53613"/>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1044" name="Полилиния 411"/>
            <p:cNvSpPr/>
            <p:nvPr/>
          </p:nvSpPr>
          <p:spPr bwMode="auto">
            <a:xfrm>
              <a:off x="4798427" y="7633511"/>
              <a:ext cx="481465" cy="160839"/>
            </a:xfrm>
            <a:custGeom>
              <a:avLst/>
              <a:gdLst>
                <a:gd name="connsiteX0" fmla="*/ 0 w 481465"/>
                <a:gd name="connsiteY0" fmla="*/ 0 h 160839"/>
                <a:gd name="connsiteX1" fmla="*/ 0 w 481465"/>
                <a:gd name="connsiteY1" fmla="*/ 120892 h 160839"/>
                <a:gd name="connsiteX2" fmla="*/ 39947 w 481465"/>
                <a:gd name="connsiteY2" fmla="*/ 160839 h 160839"/>
                <a:gd name="connsiteX3" fmla="*/ 441519 w 481465"/>
                <a:gd name="connsiteY3" fmla="*/ 160839 h 160839"/>
                <a:gd name="connsiteX4" fmla="*/ 481466 w 481465"/>
                <a:gd name="connsiteY4" fmla="*/ 120892 h 160839"/>
                <a:gd name="connsiteX5" fmla="*/ 481466 w 481465"/>
                <a:gd name="connsiteY5" fmla="*/ 0 h 160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1465" h="160839" extrusionOk="0">
                  <a:moveTo>
                    <a:pt x="0" y="0"/>
                  </a:moveTo>
                  <a:lnTo>
                    <a:pt x="0" y="120892"/>
                  </a:lnTo>
                  <a:cubicBezTo>
                    <a:pt x="0" y="142968"/>
                    <a:pt x="17871" y="160839"/>
                    <a:pt x="39947" y="160839"/>
                  </a:cubicBezTo>
                  <a:lnTo>
                    <a:pt x="441519" y="160839"/>
                  </a:lnTo>
                  <a:cubicBezTo>
                    <a:pt x="463594" y="160839"/>
                    <a:pt x="481466" y="142968"/>
                    <a:pt x="481466" y="120892"/>
                  </a:cubicBezTo>
                  <a:lnTo>
                    <a:pt x="481466"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1045" name="Полилиния 412"/>
            <p:cNvSpPr/>
            <p:nvPr/>
          </p:nvSpPr>
          <p:spPr bwMode="auto">
            <a:xfrm>
              <a:off x="4891987" y="7566231"/>
              <a:ext cx="134558" cy="134558"/>
            </a:xfrm>
            <a:custGeom>
              <a:avLst/>
              <a:gdLst>
                <a:gd name="connsiteX0" fmla="*/ 134558 w 134558"/>
                <a:gd name="connsiteY0" fmla="*/ 67279 h 134558"/>
                <a:gd name="connsiteX1" fmla="*/ 67279 w 134558"/>
                <a:gd name="connsiteY1" fmla="*/ 134558 h 134558"/>
                <a:gd name="connsiteX2" fmla="*/ 0 w 134558"/>
                <a:gd name="connsiteY2" fmla="*/ 67279 h 134558"/>
                <a:gd name="connsiteX3" fmla="*/ 67279 w 134558"/>
                <a:gd name="connsiteY3" fmla="*/ -1 h 134558"/>
                <a:gd name="connsiteX4" fmla="*/ 134558 w 134558"/>
                <a:gd name="connsiteY4" fmla="*/ 67279 h 1345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558" h="134558" extrusionOk="0">
                  <a:moveTo>
                    <a:pt x="134558" y="67279"/>
                  </a:moveTo>
                  <a:cubicBezTo>
                    <a:pt x="134558" y="104436"/>
                    <a:pt x="104436" y="134558"/>
                    <a:pt x="67279" y="134558"/>
                  </a:cubicBezTo>
                  <a:cubicBezTo>
                    <a:pt x="30122" y="134558"/>
                    <a:pt x="0" y="104436"/>
                    <a:pt x="0" y="67279"/>
                  </a:cubicBezTo>
                  <a:cubicBezTo>
                    <a:pt x="0" y="30122"/>
                    <a:pt x="30122" y="-1"/>
                    <a:pt x="67279" y="-1"/>
                  </a:cubicBezTo>
                  <a:cubicBezTo>
                    <a:pt x="104436" y="-1"/>
                    <a:pt x="134558" y="30121"/>
                    <a:pt x="134558" y="67279"/>
                  </a:cubicBezTo>
                  <a:close/>
                </a:path>
              </a:pathLst>
            </a:custGeom>
            <a:grpFill/>
            <a:ln w="21024" cap="rnd">
              <a:solidFill>
                <a:schemeClr val="bg1"/>
              </a:solidFill>
              <a:prstDash val="solid"/>
              <a:round/>
            </a:ln>
          </p:spPr>
          <p:txBody>
            <a:bodyPr rtlCol="0" anchor="ctr"/>
            <a:lstStyle/>
            <a:p>
              <a:pPr>
                <a:defRPr/>
              </a:pPr>
              <a:endParaRPr lang="ru-RU">
                <a:latin typeface="TT Positive Regular"/>
              </a:endParaRPr>
            </a:p>
          </p:txBody>
        </p:sp>
      </p:grpSp>
      <p:grpSp>
        <p:nvGrpSpPr>
          <p:cNvPr id="1046" name="Рисунок 631"/>
          <p:cNvGrpSpPr/>
          <p:nvPr/>
        </p:nvGrpSpPr>
        <p:grpSpPr bwMode="auto">
          <a:xfrm>
            <a:off x="2617338" y="5131582"/>
            <a:ext cx="256052" cy="285123"/>
            <a:chOff x="4798427" y="8694207"/>
            <a:chExt cx="481465" cy="536129"/>
          </a:xfrm>
          <a:noFill/>
        </p:grpSpPr>
        <p:sp>
          <p:nvSpPr>
            <p:cNvPr id="1047" name="Полилиния 414"/>
            <p:cNvSpPr/>
            <p:nvPr/>
          </p:nvSpPr>
          <p:spPr bwMode="auto">
            <a:xfrm>
              <a:off x="4931934" y="8694207"/>
              <a:ext cx="214451" cy="214451"/>
            </a:xfrm>
            <a:custGeom>
              <a:avLst/>
              <a:gdLst>
                <a:gd name="connsiteX0" fmla="*/ 214452 w 214451"/>
                <a:gd name="connsiteY0" fmla="*/ 107226 h 214451"/>
                <a:gd name="connsiteX1" fmla="*/ 107226 w 214451"/>
                <a:gd name="connsiteY1" fmla="*/ 214452 h 214451"/>
                <a:gd name="connsiteX2" fmla="*/ 0 w 214451"/>
                <a:gd name="connsiteY2" fmla="*/ 107226 h 214451"/>
                <a:gd name="connsiteX3" fmla="*/ 107226 w 214451"/>
                <a:gd name="connsiteY3" fmla="*/ 0 h 214451"/>
                <a:gd name="connsiteX4" fmla="*/ 214452 w 214451"/>
                <a:gd name="connsiteY4" fmla="*/ 107226 h 2144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4451" h="214451" extrusionOk="0">
                  <a:moveTo>
                    <a:pt x="214452" y="107226"/>
                  </a:moveTo>
                  <a:cubicBezTo>
                    <a:pt x="214452" y="166445"/>
                    <a:pt x="166445" y="214452"/>
                    <a:pt x="107226" y="214452"/>
                  </a:cubicBezTo>
                  <a:cubicBezTo>
                    <a:pt x="48006" y="214452"/>
                    <a:pt x="0" y="166445"/>
                    <a:pt x="0" y="107226"/>
                  </a:cubicBezTo>
                  <a:cubicBezTo>
                    <a:pt x="0" y="48007"/>
                    <a:pt x="48006" y="0"/>
                    <a:pt x="107226" y="0"/>
                  </a:cubicBezTo>
                  <a:cubicBezTo>
                    <a:pt x="166445" y="0"/>
                    <a:pt x="214452" y="48007"/>
                    <a:pt x="214452" y="107226"/>
                  </a:cubicBezTo>
                  <a:close/>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1048" name="Полилиния 415"/>
            <p:cNvSpPr/>
            <p:nvPr/>
          </p:nvSpPr>
          <p:spPr bwMode="auto">
            <a:xfrm>
              <a:off x="4798427" y="8989604"/>
              <a:ext cx="481465" cy="240733"/>
            </a:xfrm>
            <a:custGeom>
              <a:avLst/>
              <a:gdLst>
                <a:gd name="connsiteX0" fmla="*/ 481466 w 481465"/>
                <a:gd name="connsiteY0" fmla="*/ 240733 h 240733"/>
                <a:gd name="connsiteX1" fmla="*/ 240733 w 481465"/>
                <a:gd name="connsiteY1" fmla="*/ 0 h 240733"/>
                <a:gd name="connsiteX2" fmla="*/ 0 w 481465"/>
                <a:gd name="connsiteY2" fmla="*/ 240733 h 240733"/>
              </a:gdLst>
              <a:ahLst/>
              <a:cxnLst>
                <a:cxn ang="0">
                  <a:pos x="connsiteX0" y="connsiteY0"/>
                </a:cxn>
                <a:cxn ang="0">
                  <a:pos x="connsiteX1" y="connsiteY1"/>
                </a:cxn>
                <a:cxn ang="0">
                  <a:pos x="connsiteX2" y="connsiteY2"/>
                </a:cxn>
              </a:cxnLst>
              <a:rect l="l" t="t" r="r" b="b"/>
              <a:pathLst>
                <a:path w="481465" h="240733" extrusionOk="0">
                  <a:moveTo>
                    <a:pt x="481466" y="240733"/>
                  </a:moveTo>
                  <a:cubicBezTo>
                    <a:pt x="481466" y="107226"/>
                    <a:pt x="373189" y="0"/>
                    <a:pt x="240733" y="0"/>
                  </a:cubicBezTo>
                  <a:cubicBezTo>
                    <a:pt x="108277" y="0"/>
                    <a:pt x="0" y="108278"/>
                    <a:pt x="0" y="240733"/>
                  </a:cubicBez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1049" name="Полилиния 416"/>
            <p:cNvSpPr/>
            <p:nvPr/>
          </p:nvSpPr>
          <p:spPr bwMode="auto">
            <a:xfrm>
              <a:off x="4985547" y="8988553"/>
              <a:ext cx="107226" cy="241784"/>
            </a:xfrm>
            <a:custGeom>
              <a:avLst/>
              <a:gdLst>
                <a:gd name="connsiteX0" fmla="*/ 53613 w 107226"/>
                <a:gd name="connsiteY0" fmla="*/ 241784 h 241784"/>
                <a:gd name="connsiteX1" fmla="*/ 107226 w 107226"/>
                <a:gd name="connsiteY1" fmla="*/ 174505 h 241784"/>
                <a:gd name="connsiteX2" fmla="*/ 53613 w 107226"/>
                <a:gd name="connsiteY2" fmla="*/ 0 h 241784"/>
                <a:gd name="connsiteX3" fmla="*/ 0 w 107226"/>
                <a:gd name="connsiteY3" fmla="*/ 174505 h 241784"/>
                <a:gd name="connsiteX4" fmla="*/ 53613 w 107226"/>
                <a:gd name="connsiteY4" fmla="*/ 241784 h 2417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226" h="241784" extrusionOk="0">
                  <a:moveTo>
                    <a:pt x="53613" y="241784"/>
                  </a:moveTo>
                  <a:lnTo>
                    <a:pt x="107226" y="174505"/>
                  </a:lnTo>
                  <a:lnTo>
                    <a:pt x="53613" y="0"/>
                  </a:lnTo>
                  <a:lnTo>
                    <a:pt x="0" y="174505"/>
                  </a:lnTo>
                  <a:lnTo>
                    <a:pt x="53613" y="241784"/>
                  </a:lnTo>
                  <a:close/>
                </a:path>
              </a:pathLst>
            </a:custGeom>
            <a:grpFill/>
            <a:ln w="21024" cap="rnd">
              <a:solidFill>
                <a:schemeClr val="bg1"/>
              </a:solidFill>
              <a:prstDash val="solid"/>
              <a:round/>
            </a:ln>
          </p:spPr>
          <p:txBody>
            <a:bodyPr rtlCol="0" anchor="ctr"/>
            <a:lstStyle/>
            <a:p>
              <a:pPr>
                <a:defRPr/>
              </a:pPr>
              <a:endParaRPr lang="ru-RU">
                <a:latin typeface="TT Positive Regular"/>
              </a:endParaRPr>
            </a:p>
          </p:txBody>
        </p:sp>
      </p:grpSp>
      <p:grpSp>
        <p:nvGrpSpPr>
          <p:cNvPr id="1050" name="Рисунок 631"/>
          <p:cNvGrpSpPr/>
          <p:nvPr/>
        </p:nvGrpSpPr>
        <p:grpSpPr bwMode="auto">
          <a:xfrm>
            <a:off x="2602802" y="5902531"/>
            <a:ext cx="285123" cy="228098"/>
            <a:chOff x="4771095" y="10143860"/>
            <a:chExt cx="536129" cy="428903"/>
          </a:xfrm>
          <a:noFill/>
        </p:grpSpPr>
        <p:sp>
          <p:nvSpPr>
            <p:cNvPr id="1051" name="Полилиния 418"/>
            <p:cNvSpPr/>
            <p:nvPr/>
          </p:nvSpPr>
          <p:spPr bwMode="auto">
            <a:xfrm>
              <a:off x="4878321" y="10143860"/>
              <a:ext cx="428904" cy="428903"/>
            </a:xfrm>
            <a:custGeom>
              <a:avLst/>
              <a:gdLst>
                <a:gd name="connsiteX0" fmla="*/ 0 w 428904"/>
                <a:gd name="connsiteY0" fmla="*/ 428904 h 428903"/>
                <a:gd name="connsiteX1" fmla="*/ 428904 w 428904"/>
                <a:gd name="connsiteY1" fmla="*/ 428904 h 428903"/>
                <a:gd name="connsiteX2" fmla="*/ 428904 w 428904"/>
                <a:gd name="connsiteY2" fmla="*/ 0 h 428903"/>
                <a:gd name="connsiteX3" fmla="*/ 0 w 428904"/>
                <a:gd name="connsiteY3" fmla="*/ 0 h 428903"/>
                <a:gd name="connsiteX4" fmla="*/ 0 w 428904"/>
                <a:gd name="connsiteY4" fmla="*/ 107225 h 4289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8904" h="428903" extrusionOk="0">
                  <a:moveTo>
                    <a:pt x="0" y="428904"/>
                  </a:moveTo>
                  <a:lnTo>
                    <a:pt x="428904" y="428904"/>
                  </a:lnTo>
                  <a:lnTo>
                    <a:pt x="428904" y="0"/>
                  </a:lnTo>
                  <a:lnTo>
                    <a:pt x="0" y="0"/>
                  </a:lnTo>
                  <a:lnTo>
                    <a:pt x="0" y="107225"/>
                  </a:lnTo>
                </a:path>
              </a:pathLst>
            </a:custGeom>
            <a:grpFill/>
            <a:ln w="21024" cap="flat">
              <a:solidFill>
                <a:schemeClr val="bg1"/>
              </a:solidFill>
              <a:prstDash val="solid"/>
              <a:round/>
            </a:ln>
          </p:spPr>
          <p:txBody>
            <a:bodyPr rtlCol="0" anchor="ctr"/>
            <a:lstStyle/>
            <a:p>
              <a:pPr>
                <a:defRPr/>
              </a:pPr>
              <a:endParaRPr lang="ru-RU">
                <a:latin typeface="TT Positive Regular"/>
              </a:endParaRPr>
            </a:p>
          </p:txBody>
        </p:sp>
        <p:sp>
          <p:nvSpPr>
            <p:cNvPr id="1052" name="Полилиния 419"/>
            <p:cNvSpPr/>
            <p:nvPr/>
          </p:nvSpPr>
          <p:spPr bwMode="auto">
            <a:xfrm>
              <a:off x="4824708" y="10251086"/>
              <a:ext cx="321677" cy="321678"/>
            </a:xfrm>
            <a:custGeom>
              <a:avLst/>
              <a:gdLst>
                <a:gd name="connsiteX0" fmla="*/ 0 w 321677"/>
                <a:gd name="connsiteY0" fmla="*/ 321678 h 321678"/>
                <a:gd name="connsiteX1" fmla="*/ 321678 w 321677"/>
                <a:gd name="connsiteY1" fmla="*/ 321678 h 321678"/>
                <a:gd name="connsiteX2" fmla="*/ 321678 w 321677"/>
                <a:gd name="connsiteY2" fmla="*/ 0 h 321678"/>
                <a:gd name="connsiteX3" fmla="*/ 0 w 321677"/>
                <a:gd name="connsiteY3" fmla="*/ 0 h 321678"/>
                <a:gd name="connsiteX4" fmla="*/ 0 w 321677"/>
                <a:gd name="connsiteY4" fmla="*/ 107226 h 3216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1677" h="321678" extrusionOk="0">
                  <a:moveTo>
                    <a:pt x="0" y="321678"/>
                  </a:moveTo>
                  <a:lnTo>
                    <a:pt x="321678" y="321678"/>
                  </a:lnTo>
                  <a:lnTo>
                    <a:pt x="321678" y="0"/>
                  </a:lnTo>
                  <a:lnTo>
                    <a:pt x="0" y="0"/>
                  </a:lnTo>
                  <a:lnTo>
                    <a:pt x="0" y="107226"/>
                  </a:lnTo>
                </a:path>
              </a:pathLst>
            </a:custGeom>
            <a:grpFill/>
            <a:ln w="21024" cap="flat">
              <a:solidFill>
                <a:schemeClr val="bg1"/>
              </a:solidFill>
              <a:prstDash val="solid"/>
              <a:round/>
            </a:ln>
          </p:spPr>
          <p:txBody>
            <a:bodyPr rtlCol="0" anchor="ctr"/>
            <a:lstStyle/>
            <a:p>
              <a:pPr>
                <a:defRPr/>
              </a:pPr>
              <a:endParaRPr lang="ru-RU">
                <a:latin typeface="TT Positive Regular"/>
              </a:endParaRPr>
            </a:p>
          </p:txBody>
        </p:sp>
        <p:sp>
          <p:nvSpPr>
            <p:cNvPr id="1053" name="Полилиния 420"/>
            <p:cNvSpPr/>
            <p:nvPr/>
          </p:nvSpPr>
          <p:spPr bwMode="auto">
            <a:xfrm>
              <a:off x="4771095" y="10358312"/>
              <a:ext cx="214451" cy="214452"/>
            </a:xfrm>
            <a:custGeom>
              <a:avLst/>
              <a:gdLst>
                <a:gd name="connsiteX0" fmla="*/ 214452 w 214451"/>
                <a:gd name="connsiteY0" fmla="*/ 0 h 214452"/>
                <a:gd name="connsiteX1" fmla="*/ 0 w 214451"/>
                <a:gd name="connsiteY1" fmla="*/ 0 h 214452"/>
                <a:gd name="connsiteX2" fmla="*/ 0 w 214451"/>
                <a:gd name="connsiteY2" fmla="*/ 214452 h 214452"/>
                <a:gd name="connsiteX3" fmla="*/ 214452 w 214451"/>
                <a:gd name="connsiteY3" fmla="*/ 214452 h 214452"/>
                <a:gd name="connsiteX4" fmla="*/ 214452 w 214451"/>
                <a:gd name="connsiteY4" fmla="*/ 0 h 2144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4451" h="214452" extrusionOk="0">
                  <a:moveTo>
                    <a:pt x="214452" y="0"/>
                  </a:moveTo>
                  <a:lnTo>
                    <a:pt x="0" y="0"/>
                  </a:lnTo>
                  <a:lnTo>
                    <a:pt x="0" y="214452"/>
                  </a:lnTo>
                  <a:lnTo>
                    <a:pt x="214452" y="214452"/>
                  </a:lnTo>
                  <a:lnTo>
                    <a:pt x="214452" y="0"/>
                  </a:lnTo>
                  <a:close/>
                </a:path>
              </a:pathLst>
            </a:custGeom>
            <a:grpFill/>
            <a:ln w="21024" cap="flat">
              <a:solidFill>
                <a:schemeClr val="bg1"/>
              </a:solidFill>
              <a:prstDash val="solid"/>
              <a:round/>
            </a:ln>
          </p:spPr>
          <p:txBody>
            <a:bodyPr rtlCol="0" anchor="ctr"/>
            <a:lstStyle/>
            <a:p>
              <a:pPr>
                <a:defRPr/>
              </a:pPr>
              <a:endParaRPr lang="ru-RU">
                <a:latin typeface="TT Positive Regular"/>
              </a:endParaRPr>
            </a:p>
          </p:txBody>
        </p:sp>
      </p:grpSp>
      <p:grpSp>
        <p:nvGrpSpPr>
          <p:cNvPr id="1054" name="Рисунок 631"/>
          <p:cNvGrpSpPr/>
          <p:nvPr/>
        </p:nvGrpSpPr>
        <p:grpSpPr bwMode="auto">
          <a:xfrm>
            <a:off x="9285859" y="2918804"/>
            <a:ext cx="285123" cy="256609"/>
            <a:chOff x="17337561" y="4533419"/>
            <a:chExt cx="536129" cy="482516"/>
          </a:xfrm>
          <a:noFill/>
        </p:grpSpPr>
        <p:sp>
          <p:nvSpPr>
            <p:cNvPr id="1055" name="Полилиния 422"/>
            <p:cNvSpPr/>
            <p:nvPr/>
          </p:nvSpPr>
          <p:spPr bwMode="auto">
            <a:xfrm>
              <a:off x="17512065" y="4533419"/>
              <a:ext cx="187120" cy="187119"/>
            </a:xfrm>
            <a:custGeom>
              <a:avLst/>
              <a:gdLst>
                <a:gd name="connsiteX0" fmla="*/ 93560 w 187120"/>
                <a:gd name="connsiteY0" fmla="*/ 187120 h 187119"/>
                <a:gd name="connsiteX1" fmla="*/ 187120 w 187120"/>
                <a:gd name="connsiteY1" fmla="*/ 93560 h 187119"/>
                <a:gd name="connsiteX2" fmla="*/ 93560 w 187120"/>
                <a:gd name="connsiteY2" fmla="*/ 0 h 187119"/>
                <a:gd name="connsiteX3" fmla="*/ 0 w 187120"/>
                <a:gd name="connsiteY3" fmla="*/ 93560 h 187119"/>
                <a:gd name="connsiteX4" fmla="*/ 93560 w 187120"/>
                <a:gd name="connsiteY4" fmla="*/ 187120 h 1871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120" h="187119" extrusionOk="0">
                  <a:moveTo>
                    <a:pt x="93560" y="187120"/>
                  </a:moveTo>
                  <a:cubicBezTo>
                    <a:pt x="145071" y="187120"/>
                    <a:pt x="187120" y="145070"/>
                    <a:pt x="187120" y="93560"/>
                  </a:cubicBezTo>
                  <a:cubicBezTo>
                    <a:pt x="187120" y="42049"/>
                    <a:pt x="145071" y="0"/>
                    <a:pt x="93560" y="0"/>
                  </a:cubicBezTo>
                  <a:cubicBezTo>
                    <a:pt x="42049" y="0"/>
                    <a:pt x="0" y="42049"/>
                    <a:pt x="0" y="93560"/>
                  </a:cubicBezTo>
                  <a:cubicBezTo>
                    <a:pt x="0" y="145070"/>
                    <a:pt x="42049" y="187120"/>
                    <a:pt x="93560" y="187120"/>
                  </a:cubicBezTo>
                  <a:close/>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1056" name="Полилиния 423"/>
            <p:cNvSpPr/>
            <p:nvPr/>
          </p:nvSpPr>
          <p:spPr bwMode="auto">
            <a:xfrm>
              <a:off x="17404840" y="4550238"/>
              <a:ext cx="45202" cy="156634"/>
            </a:xfrm>
            <a:custGeom>
              <a:avLst/>
              <a:gdLst>
                <a:gd name="connsiteX0" fmla="*/ 39946 w 45202"/>
                <a:gd name="connsiteY0" fmla="*/ 0 h 156634"/>
                <a:gd name="connsiteX1" fmla="*/ 0 w 45202"/>
                <a:gd name="connsiteY1" fmla="*/ 76740 h 156634"/>
                <a:gd name="connsiteX2" fmla="*/ 45202 w 45202"/>
                <a:gd name="connsiteY2" fmla="*/ 156634 h 156634"/>
              </a:gdLst>
              <a:ahLst/>
              <a:cxnLst>
                <a:cxn ang="0">
                  <a:pos x="connsiteX0" y="connsiteY0"/>
                </a:cxn>
                <a:cxn ang="0">
                  <a:pos x="connsiteX1" y="connsiteY1"/>
                </a:cxn>
                <a:cxn ang="0">
                  <a:pos x="connsiteX2" y="connsiteY2"/>
                </a:cxn>
              </a:cxnLst>
              <a:rect l="l" t="t" r="r" b="b"/>
              <a:pathLst>
                <a:path w="45202" h="156634" extrusionOk="0">
                  <a:moveTo>
                    <a:pt x="39946" y="0"/>
                  </a:moveTo>
                  <a:cubicBezTo>
                    <a:pt x="15769" y="16820"/>
                    <a:pt x="0" y="45203"/>
                    <a:pt x="0" y="76740"/>
                  </a:cubicBezTo>
                  <a:cubicBezTo>
                    <a:pt x="0" y="110380"/>
                    <a:pt x="17870" y="140866"/>
                    <a:pt x="45202" y="156634"/>
                  </a:cubicBez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1057" name="Полилиния 424"/>
            <p:cNvSpPr/>
            <p:nvPr/>
          </p:nvSpPr>
          <p:spPr bwMode="auto">
            <a:xfrm>
              <a:off x="17766465" y="4550238"/>
              <a:ext cx="39946" cy="153480"/>
            </a:xfrm>
            <a:custGeom>
              <a:avLst/>
              <a:gdLst>
                <a:gd name="connsiteX0" fmla="*/ 0 w 39946"/>
                <a:gd name="connsiteY0" fmla="*/ 0 h 153480"/>
                <a:gd name="connsiteX1" fmla="*/ 39946 w 39946"/>
                <a:gd name="connsiteY1" fmla="*/ 76740 h 153480"/>
                <a:gd name="connsiteX2" fmla="*/ 0 w 39946"/>
                <a:gd name="connsiteY2" fmla="*/ 153480 h 153480"/>
              </a:gdLst>
              <a:ahLst/>
              <a:cxnLst>
                <a:cxn ang="0">
                  <a:pos x="connsiteX0" y="connsiteY0"/>
                </a:cxn>
                <a:cxn ang="0">
                  <a:pos x="connsiteX1" y="connsiteY1"/>
                </a:cxn>
                <a:cxn ang="0">
                  <a:pos x="connsiteX2" y="connsiteY2"/>
                </a:cxn>
              </a:cxnLst>
              <a:rect l="l" t="t" r="r" b="b"/>
              <a:pathLst>
                <a:path w="39946" h="153480" extrusionOk="0">
                  <a:moveTo>
                    <a:pt x="0" y="0"/>
                  </a:moveTo>
                  <a:cubicBezTo>
                    <a:pt x="24178" y="16820"/>
                    <a:pt x="39946" y="45203"/>
                    <a:pt x="39946" y="76740"/>
                  </a:cubicBezTo>
                  <a:cubicBezTo>
                    <a:pt x="39946" y="108277"/>
                    <a:pt x="24178" y="136661"/>
                    <a:pt x="0" y="153480"/>
                  </a:cubicBez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1058" name="Полилиния 425"/>
            <p:cNvSpPr/>
            <p:nvPr/>
          </p:nvSpPr>
          <p:spPr bwMode="auto">
            <a:xfrm>
              <a:off x="17444786" y="4827765"/>
              <a:ext cx="321679" cy="187119"/>
            </a:xfrm>
            <a:custGeom>
              <a:avLst/>
              <a:gdLst>
                <a:gd name="connsiteX0" fmla="*/ 0 w 321679"/>
                <a:gd name="connsiteY0" fmla="*/ 160839 h 187119"/>
                <a:gd name="connsiteX1" fmla="*/ 0 w 321679"/>
                <a:gd name="connsiteY1" fmla="*/ 187120 h 187119"/>
                <a:gd name="connsiteX2" fmla="*/ 321679 w 321679"/>
                <a:gd name="connsiteY2" fmla="*/ 187120 h 187119"/>
                <a:gd name="connsiteX3" fmla="*/ 321679 w 321679"/>
                <a:gd name="connsiteY3" fmla="*/ 160839 h 187119"/>
                <a:gd name="connsiteX4" fmla="*/ 313269 w 321679"/>
                <a:gd name="connsiteY4" fmla="*/ 66228 h 187119"/>
                <a:gd name="connsiteX5" fmla="*/ 255451 w 321679"/>
                <a:gd name="connsiteY5" fmla="*/ 8410 h 187119"/>
                <a:gd name="connsiteX6" fmla="*/ 160840 w 321679"/>
                <a:gd name="connsiteY6" fmla="*/ 0 h 187119"/>
                <a:gd name="connsiteX7" fmla="*/ 66228 w 321679"/>
                <a:gd name="connsiteY7" fmla="*/ 8410 h 187119"/>
                <a:gd name="connsiteX8" fmla="*/ 8410 w 321679"/>
                <a:gd name="connsiteY8" fmla="*/ 66228 h 187119"/>
                <a:gd name="connsiteX9" fmla="*/ 0 w 321679"/>
                <a:gd name="connsiteY9" fmla="*/ 160839 h 187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1679" h="187119" extrusionOk="0">
                  <a:moveTo>
                    <a:pt x="0" y="160839"/>
                  </a:moveTo>
                  <a:lnTo>
                    <a:pt x="0" y="187120"/>
                  </a:lnTo>
                  <a:lnTo>
                    <a:pt x="321679" y="187120"/>
                  </a:lnTo>
                  <a:lnTo>
                    <a:pt x="321679" y="160839"/>
                  </a:lnTo>
                  <a:cubicBezTo>
                    <a:pt x="321679" y="110380"/>
                    <a:pt x="321679" y="86201"/>
                    <a:pt x="313269" y="66228"/>
                  </a:cubicBezTo>
                  <a:cubicBezTo>
                    <a:pt x="302756" y="39947"/>
                    <a:pt x="281732" y="18922"/>
                    <a:pt x="255451" y="8410"/>
                  </a:cubicBezTo>
                  <a:cubicBezTo>
                    <a:pt x="235477" y="0"/>
                    <a:pt x="211299" y="0"/>
                    <a:pt x="160840" y="0"/>
                  </a:cubicBezTo>
                  <a:cubicBezTo>
                    <a:pt x="110380" y="0"/>
                    <a:pt x="86202" y="0"/>
                    <a:pt x="66228" y="8410"/>
                  </a:cubicBezTo>
                  <a:cubicBezTo>
                    <a:pt x="39947" y="18922"/>
                    <a:pt x="18923" y="39947"/>
                    <a:pt x="8410" y="66228"/>
                  </a:cubicBezTo>
                  <a:cubicBezTo>
                    <a:pt x="0" y="86201"/>
                    <a:pt x="0" y="111431"/>
                    <a:pt x="0" y="160839"/>
                  </a:cubicBezTo>
                  <a:close/>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1059" name="Полилиния 426"/>
            <p:cNvSpPr/>
            <p:nvPr/>
          </p:nvSpPr>
          <p:spPr bwMode="auto">
            <a:xfrm>
              <a:off x="17814822" y="4840379"/>
              <a:ext cx="58868" cy="175556"/>
            </a:xfrm>
            <a:custGeom>
              <a:avLst/>
              <a:gdLst>
                <a:gd name="connsiteX0" fmla="*/ 58869 w 58868"/>
                <a:gd name="connsiteY0" fmla="*/ 175556 h 175556"/>
                <a:gd name="connsiteX1" fmla="*/ 58869 w 58868"/>
                <a:gd name="connsiteY1" fmla="*/ 159788 h 175556"/>
                <a:gd name="connsiteX2" fmla="*/ 47306 w 58868"/>
                <a:gd name="connsiteY2" fmla="*/ 47306 h 175556"/>
                <a:gd name="connsiteX3" fmla="*/ 0 w 58868"/>
                <a:gd name="connsiteY3" fmla="*/ 0 h 175556"/>
              </a:gdLst>
              <a:ahLst/>
              <a:cxnLst>
                <a:cxn ang="0">
                  <a:pos x="connsiteX0" y="connsiteY0"/>
                </a:cxn>
                <a:cxn ang="0">
                  <a:pos x="connsiteX1" y="connsiteY1"/>
                </a:cxn>
                <a:cxn ang="0">
                  <a:pos x="connsiteX2" y="connsiteY2"/>
                </a:cxn>
                <a:cxn ang="0">
                  <a:pos x="connsiteX3" y="connsiteY3"/>
                </a:cxn>
              </a:cxnLst>
              <a:rect l="l" t="t" r="r" b="b"/>
              <a:pathLst>
                <a:path w="58868" h="175556" extrusionOk="0">
                  <a:moveTo>
                    <a:pt x="58869" y="175556"/>
                  </a:moveTo>
                  <a:lnTo>
                    <a:pt x="58869" y="159788"/>
                  </a:lnTo>
                  <a:cubicBezTo>
                    <a:pt x="58869" y="99867"/>
                    <a:pt x="58869" y="69382"/>
                    <a:pt x="47306" y="47306"/>
                  </a:cubicBezTo>
                  <a:cubicBezTo>
                    <a:pt x="36793" y="27332"/>
                    <a:pt x="21025" y="10512"/>
                    <a:pt x="0" y="0"/>
                  </a:cubicBez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1060" name="Полилиния 427"/>
            <p:cNvSpPr/>
            <p:nvPr/>
          </p:nvSpPr>
          <p:spPr bwMode="auto">
            <a:xfrm>
              <a:off x="17337561" y="4840379"/>
              <a:ext cx="58868" cy="175556"/>
            </a:xfrm>
            <a:custGeom>
              <a:avLst/>
              <a:gdLst>
                <a:gd name="connsiteX0" fmla="*/ 0 w 58868"/>
                <a:gd name="connsiteY0" fmla="*/ 175556 h 175556"/>
                <a:gd name="connsiteX1" fmla="*/ 0 w 58868"/>
                <a:gd name="connsiteY1" fmla="*/ 159788 h 175556"/>
                <a:gd name="connsiteX2" fmla="*/ 11563 w 58868"/>
                <a:gd name="connsiteY2" fmla="*/ 47306 h 175556"/>
                <a:gd name="connsiteX3" fmla="*/ 58869 w 58868"/>
                <a:gd name="connsiteY3" fmla="*/ 0 h 175556"/>
              </a:gdLst>
              <a:ahLst/>
              <a:cxnLst>
                <a:cxn ang="0">
                  <a:pos x="connsiteX0" y="connsiteY0"/>
                </a:cxn>
                <a:cxn ang="0">
                  <a:pos x="connsiteX1" y="connsiteY1"/>
                </a:cxn>
                <a:cxn ang="0">
                  <a:pos x="connsiteX2" y="connsiteY2"/>
                </a:cxn>
                <a:cxn ang="0">
                  <a:pos x="connsiteX3" y="connsiteY3"/>
                </a:cxn>
              </a:cxnLst>
              <a:rect l="l" t="t" r="r" b="b"/>
              <a:pathLst>
                <a:path w="58868" h="175556" extrusionOk="0">
                  <a:moveTo>
                    <a:pt x="0" y="175556"/>
                  </a:moveTo>
                  <a:lnTo>
                    <a:pt x="0" y="159788"/>
                  </a:lnTo>
                  <a:cubicBezTo>
                    <a:pt x="0" y="99867"/>
                    <a:pt x="0" y="69382"/>
                    <a:pt x="11563" y="47306"/>
                  </a:cubicBezTo>
                  <a:cubicBezTo>
                    <a:pt x="22076" y="27332"/>
                    <a:pt x="37844" y="10512"/>
                    <a:pt x="58869" y="0"/>
                  </a:cubicBez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grpSp>
      <p:grpSp>
        <p:nvGrpSpPr>
          <p:cNvPr id="1061" name="Рисунок 631"/>
          <p:cNvGrpSpPr/>
          <p:nvPr/>
        </p:nvGrpSpPr>
        <p:grpSpPr bwMode="auto">
          <a:xfrm>
            <a:off x="9285859" y="3671863"/>
            <a:ext cx="285123" cy="263878"/>
            <a:chOff x="17337561" y="5949432"/>
            <a:chExt cx="536129" cy="496182"/>
          </a:xfrm>
          <a:noFill/>
        </p:grpSpPr>
        <p:sp>
          <p:nvSpPr>
            <p:cNvPr id="1062" name="Полилиния 429"/>
            <p:cNvSpPr/>
            <p:nvPr/>
          </p:nvSpPr>
          <p:spPr bwMode="auto">
            <a:xfrm>
              <a:off x="17512066" y="5949432"/>
              <a:ext cx="187119" cy="187119"/>
            </a:xfrm>
            <a:custGeom>
              <a:avLst/>
              <a:gdLst>
                <a:gd name="connsiteX0" fmla="*/ 187120 w 187119"/>
                <a:gd name="connsiteY0" fmla="*/ 93560 h 187119"/>
                <a:gd name="connsiteX1" fmla="*/ 93560 w 187119"/>
                <a:gd name="connsiteY1" fmla="*/ 187120 h 187119"/>
                <a:gd name="connsiteX2" fmla="*/ 0 w 187119"/>
                <a:gd name="connsiteY2" fmla="*/ 93560 h 187119"/>
                <a:gd name="connsiteX3" fmla="*/ 93560 w 187119"/>
                <a:gd name="connsiteY3" fmla="*/ 0 h 187119"/>
                <a:gd name="connsiteX4" fmla="*/ 187120 w 187119"/>
                <a:gd name="connsiteY4" fmla="*/ 93560 h 1871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119" h="187119" extrusionOk="0">
                  <a:moveTo>
                    <a:pt x="187120" y="93560"/>
                  </a:moveTo>
                  <a:cubicBezTo>
                    <a:pt x="187120" y="145232"/>
                    <a:pt x="145232" y="187120"/>
                    <a:pt x="93560" y="187120"/>
                  </a:cubicBezTo>
                  <a:cubicBezTo>
                    <a:pt x="41889" y="187120"/>
                    <a:pt x="0" y="145232"/>
                    <a:pt x="0" y="93560"/>
                  </a:cubicBezTo>
                  <a:cubicBezTo>
                    <a:pt x="0" y="41888"/>
                    <a:pt x="41887" y="0"/>
                    <a:pt x="93560" y="0"/>
                  </a:cubicBezTo>
                  <a:cubicBezTo>
                    <a:pt x="145231" y="0"/>
                    <a:pt x="187120" y="41888"/>
                    <a:pt x="187120" y="93560"/>
                  </a:cubicBezTo>
                  <a:close/>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1063" name="Полилиния 430"/>
            <p:cNvSpPr/>
            <p:nvPr/>
          </p:nvSpPr>
          <p:spPr bwMode="auto">
            <a:xfrm>
              <a:off x="17337561" y="6231163"/>
              <a:ext cx="240733" cy="214451"/>
            </a:xfrm>
            <a:custGeom>
              <a:avLst/>
              <a:gdLst>
                <a:gd name="connsiteX0" fmla="*/ 0 w 240733"/>
                <a:gd name="connsiteY0" fmla="*/ 214452 h 214451"/>
                <a:gd name="connsiteX1" fmla="*/ 240733 w 240733"/>
                <a:gd name="connsiteY1" fmla="*/ 0 h 214451"/>
              </a:gdLst>
              <a:ahLst/>
              <a:cxnLst>
                <a:cxn ang="0">
                  <a:pos x="connsiteX0" y="connsiteY0"/>
                </a:cxn>
                <a:cxn ang="0">
                  <a:pos x="connsiteX1" y="connsiteY1"/>
                </a:cxn>
              </a:cxnLst>
              <a:rect l="l" t="t" r="r" b="b"/>
              <a:pathLst>
                <a:path w="240733" h="214451" extrusionOk="0">
                  <a:moveTo>
                    <a:pt x="0" y="214452"/>
                  </a:moveTo>
                  <a:cubicBezTo>
                    <a:pt x="0" y="95662"/>
                    <a:pt x="108278" y="0"/>
                    <a:pt x="240733" y="0"/>
                  </a:cubicBez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1064" name="Полилиния 431"/>
            <p:cNvSpPr/>
            <p:nvPr/>
          </p:nvSpPr>
          <p:spPr bwMode="auto">
            <a:xfrm>
              <a:off x="17672905" y="6271110"/>
              <a:ext cx="159787" cy="159787"/>
            </a:xfrm>
            <a:custGeom>
              <a:avLst/>
              <a:gdLst>
                <a:gd name="connsiteX0" fmla="*/ 159788 w 159787"/>
                <a:gd name="connsiteY0" fmla="*/ 79894 h 159787"/>
                <a:gd name="connsiteX1" fmla="*/ 79894 w 159787"/>
                <a:gd name="connsiteY1" fmla="*/ 159787 h 159787"/>
                <a:gd name="connsiteX2" fmla="*/ 0 w 159787"/>
                <a:gd name="connsiteY2" fmla="*/ 79894 h 159787"/>
                <a:gd name="connsiteX3" fmla="*/ 79894 w 159787"/>
                <a:gd name="connsiteY3" fmla="*/ 0 h 159787"/>
                <a:gd name="connsiteX4" fmla="*/ 159788 w 159787"/>
                <a:gd name="connsiteY4" fmla="*/ 79894 h 1597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87" h="159787" extrusionOk="0">
                  <a:moveTo>
                    <a:pt x="159788" y="79894"/>
                  </a:moveTo>
                  <a:cubicBezTo>
                    <a:pt x="159788" y="124018"/>
                    <a:pt x="124018" y="159787"/>
                    <a:pt x="79894" y="159787"/>
                  </a:cubicBezTo>
                  <a:cubicBezTo>
                    <a:pt x="35769" y="159787"/>
                    <a:pt x="0" y="124017"/>
                    <a:pt x="0" y="79894"/>
                  </a:cubicBezTo>
                  <a:cubicBezTo>
                    <a:pt x="0" y="35769"/>
                    <a:pt x="35769" y="0"/>
                    <a:pt x="79894" y="0"/>
                  </a:cubicBezTo>
                  <a:cubicBezTo>
                    <a:pt x="124018" y="0"/>
                    <a:pt x="159788" y="35770"/>
                    <a:pt x="159788" y="79894"/>
                  </a:cubicBezTo>
                  <a:close/>
                </a:path>
              </a:pathLst>
            </a:custGeom>
            <a:grpFill/>
            <a:ln w="21024" cap="flat">
              <a:solidFill>
                <a:schemeClr val="bg1"/>
              </a:solidFill>
              <a:prstDash val="solid"/>
              <a:miter/>
            </a:ln>
          </p:spPr>
          <p:txBody>
            <a:bodyPr rtlCol="0" anchor="ctr"/>
            <a:lstStyle/>
            <a:p>
              <a:pPr>
                <a:defRPr/>
              </a:pPr>
              <a:endParaRPr lang="ru-RU">
                <a:latin typeface="TT Positive Regular"/>
              </a:endParaRPr>
            </a:p>
          </p:txBody>
        </p:sp>
        <p:sp>
          <p:nvSpPr>
            <p:cNvPr id="1065" name="Полилиния 432"/>
            <p:cNvSpPr/>
            <p:nvPr/>
          </p:nvSpPr>
          <p:spPr bwMode="auto">
            <a:xfrm>
              <a:off x="17820078" y="6404617"/>
              <a:ext cx="53612" cy="39946"/>
            </a:xfrm>
            <a:custGeom>
              <a:avLst/>
              <a:gdLst>
                <a:gd name="connsiteX0" fmla="*/ 0 w 53612"/>
                <a:gd name="connsiteY0" fmla="*/ 0 h 39946"/>
                <a:gd name="connsiteX1" fmla="*/ 53613 w 53612"/>
                <a:gd name="connsiteY1" fmla="*/ 39947 h 39946"/>
              </a:gdLst>
              <a:ahLst/>
              <a:cxnLst>
                <a:cxn ang="0">
                  <a:pos x="connsiteX0" y="connsiteY0"/>
                </a:cxn>
                <a:cxn ang="0">
                  <a:pos x="connsiteX1" y="connsiteY1"/>
                </a:cxn>
              </a:cxnLst>
              <a:rect l="l" t="t" r="r" b="b"/>
              <a:pathLst>
                <a:path w="53612" h="39946" extrusionOk="0">
                  <a:moveTo>
                    <a:pt x="0" y="0"/>
                  </a:moveTo>
                  <a:lnTo>
                    <a:pt x="53613" y="39947"/>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grpSp>
      <p:grpSp>
        <p:nvGrpSpPr>
          <p:cNvPr id="1066" name="Рисунок 631"/>
          <p:cNvGrpSpPr/>
          <p:nvPr/>
        </p:nvGrpSpPr>
        <p:grpSpPr bwMode="auto">
          <a:xfrm>
            <a:off x="3366484" y="4381876"/>
            <a:ext cx="256609" cy="284563"/>
            <a:chOff x="6207082" y="7284501"/>
            <a:chExt cx="482516" cy="535078"/>
          </a:xfrm>
          <a:noFill/>
        </p:grpSpPr>
        <p:sp>
          <p:nvSpPr>
            <p:cNvPr id="1067" name="Полилиния 434"/>
            <p:cNvSpPr/>
            <p:nvPr/>
          </p:nvSpPr>
          <p:spPr bwMode="auto">
            <a:xfrm>
              <a:off x="6207082" y="7284501"/>
              <a:ext cx="482516" cy="535078"/>
            </a:xfrm>
            <a:custGeom>
              <a:avLst/>
              <a:gdLst>
                <a:gd name="connsiteX0" fmla="*/ 0 w 482516"/>
                <a:gd name="connsiteY0" fmla="*/ 70432 h 535078"/>
                <a:gd name="connsiteX1" fmla="*/ 241784 w 482516"/>
                <a:gd name="connsiteY1" fmla="*/ 0 h 535078"/>
                <a:gd name="connsiteX2" fmla="*/ 482517 w 482516"/>
                <a:gd name="connsiteY2" fmla="*/ 70432 h 535078"/>
                <a:gd name="connsiteX3" fmla="*/ 482517 w 482516"/>
                <a:gd name="connsiteY3" fmla="*/ 214452 h 535078"/>
                <a:gd name="connsiteX4" fmla="*/ 241784 w 482516"/>
                <a:gd name="connsiteY4" fmla="*/ 535078 h 535078"/>
                <a:gd name="connsiteX5" fmla="*/ 1051 w 482516"/>
                <a:gd name="connsiteY5" fmla="*/ 213401 h 535078"/>
                <a:gd name="connsiteX6" fmla="*/ 1051 w 482516"/>
                <a:gd name="connsiteY6" fmla="*/ 70432 h 535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2516" h="535078" extrusionOk="0">
                  <a:moveTo>
                    <a:pt x="0" y="70432"/>
                  </a:moveTo>
                  <a:lnTo>
                    <a:pt x="241784" y="0"/>
                  </a:lnTo>
                  <a:lnTo>
                    <a:pt x="482517" y="70432"/>
                  </a:lnTo>
                  <a:lnTo>
                    <a:pt x="482517" y="214452"/>
                  </a:lnTo>
                  <a:cubicBezTo>
                    <a:pt x="482517" y="365830"/>
                    <a:pt x="385803" y="487773"/>
                    <a:pt x="241784" y="535078"/>
                  </a:cubicBezTo>
                  <a:cubicBezTo>
                    <a:pt x="97765" y="486722"/>
                    <a:pt x="1051" y="365830"/>
                    <a:pt x="1051" y="213401"/>
                  </a:cubicBezTo>
                  <a:lnTo>
                    <a:pt x="1051" y="70432"/>
                  </a:lnTo>
                  <a:close/>
                </a:path>
              </a:pathLst>
            </a:custGeom>
            <a:grpFill/>
            <a:ln w="21024" cap="flat">
              <a:solidFill>
                <a:schemeClr val="bg1"/>
              </a:solidFill>
              <a:prstDash val="solid"/>
              <a:round/>
            </a:ln>
          </p:spPr>
          <p:txBody>
            <a:bodyPr rtlCol="0" anchor="ctr"/>
            <a:lstStyle/>
            <a:p>
              <a:pPr>
                <a:defRPr/>
              </a:pPr>
              <a:endParaRPr lang="ru-RU">
                <a:latin typeface="TT Positive Regular"/>
              </a:endParaRPr>
            </a:p>
          </p:txBody>
        </p:sp>
        <p:sp>
          <p:nvSpPr>
            <p:cNvPr id="1068" name="Полилиния 435"/>
            <p:cNvSpPr/>
            <p:nvPr/>
          </p:nvSpPr>
          <p:spPr bwMode="auto">
            <a:xfrm>
              <a:off x="6381587" y="7405393"/>
              <a:ext cx="134558" cy="134558"/>
            </a:xfrm>
            <a:custGeom>
              <a:avLst/>
              <a:gdLst>
                <a:gd name="connsiteX0" fmla="*/ 134558 w 134558"/>
                <a:gd name="connsiteY0" fmla="*/ 67279 h 134558"/>
                <a:gd name="connsiteX1" fmla="*/ 67279 w 134558"/>
                <a:gd name="connsiteY1" fmla="*/ 134558 h 134558"/>
                <a:gd name="connsiteX2" fmla="*/ -1 w 134558"/>
                <a:gd name="connsiteY2" fmla="*/ 67279 h 134558"/>
                <a:gd name="connsiteX3" fmla="*/ 67279 w 134558"/>
                <a:gd name="connsiteY3" fmla="*/ 0 h 134558"/>
                <a:gd name="connsiteX4" fmla="*/ 134558 w 134558"/>
                <a:gd name="connsiteY4" fmla="*/ 67279 h 1345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558" h="134558" extrusionOk="0">
                  <a:moveTo>
                    <a:pt x="134558" y="67279"/>
                  </a:moveTo>
                  <a:cubicBezTo>
                    <a:pt x="134558" y="104436"/>
                    <a:pt x="104436" y="134558"/>
                    <a:pt x="67279" y="134558"/>
                  </a:cubicBezTo>
                  <a:cubicBezTo>
                    <a:pt x="30122" y="134558"/>
                    <a:pt x="-1" y="104437"/>
                    <a:pt x="-1" y="67279"/>
                  </a:cubicBezTo>
                  <a:cubicBezTo>
                    <a:pt x="-1" y="30122"/>
                    <a:pt x="30121" y="0"/>
                    <a:pt x="67279" y="0"/>
                  </a:cubicBezTo>
                  <a:cubicBezTo>
                    <a:pt x="104436" y="0"/>
                    <a:pt x="134558" y="30121"/>
                    <a:pt x="134558" y="67279"/>
                  </a:cubicBezTo>
                  <a:close/>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1069" name="Полилиния 436"/>
            <p:cNvSpPr/>
            <p:nvPr/>
          </p:nvSpPr>
          <p:spPr bwMode="auto">
            <a:xfrm>
              <a:off x="6341640" y="7539951"/>
              <a:ext cx="214452" cy="107226"/>
            </a:xfrm>
            <a:custGeom>
              <a:avLst/>
              <a:gdLst>
                <a:gd name="connsiteX0" fmla="*/ 214452 w 214452"/>
                <a:gd name="connsiteY0" fmla="*/ 107226 h 107226"/>
                <a:gd name="connsiteX1" fmla="*/ 107226 w 214452"/>
                <a:gd name="connsiteY1" fmla="*/ 0 h 107226"/>
                <a:gd name="connsiteX2" fmla="*/ 0 w 214452"/>
                <a:gd name="connsiteY2" fmla="*/ 107226 h 107226"/>
              </a:gdLst>
              <a:ahLst/>
              <a:cxnLst>
                <a:cxn ang="0">
                  <a:pos x="connsiteX0" y="connsiteY0"/>
                </a:cxn>
                <a:cxn ang="0">
                  <a:pos x="connsiteX1" y="connsiteY1"/>
                </a:cxn>
                <a:cxn ang="0">
                  <a:pos x="connsiteX2" y="connsiteY2"/>
                </a:cxn>
              </a:cxnLst>
              <a:rect l="l" t="t" r="r" b="b"/>
              <a:pathLst>
                <a:path w="214452" h="107226" extrusionOk="0">
                  <a:moveTo>
                    <a:pt x="214452" y="107226"/>
                  </a:moveTo>
                  <a:cubicBezTo>
                    <a:pt x="214452" y="48357"/>
                    <a:pt x="166095" y="0"/>
                    <a:pt x="107226" y="0"/>
                  </a:cubicBezTo>
                  <a:cubicBezTo>
                    <a:pt x="48357" y="0"/>
                    <a:pt x="0" y="48357"/>
                    <a:pt x="0" y="107226"/>
                  </a:cubicBez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grpSp>
      <p:grpSp>
        <p:nvGrpSpPr>
          <p:cNvPr id="1070" name="Рисунок 631"/>
          <p:cNvGrpSpPr/>
          <p:nvPr/>
        </p:nvGrpSpPr>
        <p:grpSpPr bwMode="auto">
          <a:xfrm>
            <a:off x="3352508" y="5131582"/>
            <a:ext cx="270587" cy="270587"/>
            <a:chOff x="6180802" y="8694207"/>
            <a:chExt cx="508797" cy="508797"/>
          </a:xfrm>
          <a:noFill/>
        </p:grpSpPr>
        <p:sp>
          <p:nvSpPr>
            <p:cNvPr id="1071" name="Полилиния 438"/>
            <p:cNvSpPr/>
            <p:nvPr/>
          </p:nvSpPr>
          <p:spPr bwMode="auto">
            <a:xfrm>
              <a:off x="6355306" y="8694207"/>
              <a:ext cx="187119" cy="187119"/>
            </a:xfrm>
            <a:custGeom>
              <a:avLst/>
              <a:gdLst>
                <a:gd name="connsiteX0" fmla="*/ 187120 w 187119"/>
                <a:gd name="connsiteY0" fmla="*/ 93560 h 187119"/>
                <a:gd name="connsiteX1" fmla="*/ 93559 w 187119"/>
                <a:gd name="connsiteY1" fmla="*/ 187120 h 187119"/>
                <a:gd name="connsiteX2" fmla="*/ -1 w 187119"/>
                <a:gd name="connsiteY2" fmla="*/ 93560 h 187119"/>
                <a:gd name="connsiteX3" fmla="*/ 93559 w 187119"/>
                <a:gd name="connsiteY3" fmla="*/ 0 h 187119"/>
                <a:gd name="connsiteX4" fmla="*/ 187120 w 187119"/>
                <a:gd name="connsiteY4" fmla="*/ 93560 h 1871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119" h="187119" extrusionOk="0">
                  <a:moveTo>
                    <a:pt x="187120" y="93560"/>
                  </a:moveTo>
                  <a:cubicBezTo>
                    <a:pt x="187120" y="145232"/>
                    <a:pt x="145231" y="187120"/>
                    <a:pt x="93559" y="187120"/>
                  </a:cubicBezTo>
                  <a:cubicBezTo>
                    <a:pt x="41888" y="187120"/>
                    <a:pt x="-1" y="145232"/>
                    <a:pt x="-1" y="93560"/>
                  </a:cubicBezTo>
                  <a:cubicBezTo>
                    <a:pt x="-1" y="41888"/>
                    <a:pt x="41888" y="0"/>
                    <a:pt x="93559" y="0"/>
                  </a:cubicBezTo>
                  <a:cubicBezTo>
                    <a:pt x="145231" y="0"/>
                    <a:pt x="187120" y="41888"/>
                    <a:pt x="187120" y="93560"/>
                  </a:cubicBezTo>
                  <a:close/>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1072" name="Полилиния 439"/>
            <p:cNvSpPr/>
            <p:nvPr/>
          </p:nvSpPr>
          <p:spPr bwMode="auto">
            <a:xfrm>
              <a:off x="6180802" y="8975938"/>
              <a:ext cx="240732" cy="214452"/>
            </a:xfrm>
            <a:custGeom>
              <a:avLst/>
              <a:gdLst>
                <a:gd name="connsiteX0" fmla="*/ 0 w 240732"/>
                <a:gd name="connsiteY0" fmla="*/ 214452 h 214452"/>
                <a:gd name="connsiteX1" fmla="*/ 240732 w 240732"/>
                <a:gd name="connsiteY1" fmla="*/ 0 h 214452"/>
              </a:gdLst>
              <a:ahLst/>
              <a:cxnLst>
                <a:cxn ang="0">
                  <a:pos x="connsiteX0" y="connsiteY0"/>
                </a:cxn>
                <a:cxn ang="0">
                  <a:pos x="connsiteX1" y="connsiteY1"/>
                </a:cxn>
              </a:cxnLst>
              <a:rect l="l" t="t" r="r" b="b"/>
              <a:pathLst>
                <a:path w="240732" h="214452" extrusionOk="0">
                  <a:moveTo>
                    <a:pt x="0" y="214452"/>
                  </a:moveTo>
                  <a:cubicBezTo>
                    <a:pt x="0" y="95663"/>
                    <a:pt x="108277" y="0"/>
                    <a:pt x="240732" y="0"/>
                  </a:cubicBez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1073" name="Полилиния 440"/>
            <p:cNvSpPr/>
            <p:nvPr/>
          </p:nvSpPr>
          <p:spPr bwMode="auto">
            <a:xfrm>
              <a:off x="6502479" y="8988553"/>
              <a:ext cx="187119" cy="214452"/>
            </a:xfrm>
            <a:custGeom>
              <a:avLst/>
              <a:gdLst>
                <a:gd name="connsiteX0" fmla="*/ 0 w 187119"/>
                <a:gd name="connsiteY0" fmla="*/ 43100 h 214452"/>
                <a:gd name="connsiteX1" fmla="*/ 93560 w 187119"/>
                <a:gd name="connsiteY1" fmla="*/ 0 h 214452"/>
                <a:gd name="connsiteX2" fmla="*/ 187120 w 187119"/>
                <a:gd name="connsiteY2" fmla="*/ 43100 h 214452"/>
                <a:gd name="connsiteX3" fmla="*/ 93560 w 187119"/>
                <a:gd name="connsiteY3" fmla="*/ 214452 h 214452"/>
                <a:gd name="connsiteX4" fmla="*/ 0 w 187119"/>
                <a:gd name="connsiteY4" fmla="*/ 43100 h 2144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119" h="214452" extrusionOk="0">
                  <a:moveTo>
                    <a:pt x="0" y="43100"/>
                  </a:moveTo>
                  <a:cubicBezTo>
                    <a:pt x="0" y="28383"/>
                    <a:pt x="93560" y="0"/>
                    <a:pt x="93560" y="0"/>
                  </a:cubicBezTo>
                  <a:cubicBezTo>
                    <a:pt x="93560" y="0"/>
                    <a:pt x="187120" y="28383"/>
                    <a:pt x="187120" y="43100"/>
                  </a:cubicBezTo>
                  <a:cubicBezTo>
                    <a:pt x="187120" y="157685"/>
                    <a:pt x="93560" y="214452"/>
                    <a:pt x="93560" y="214452"/>
                  </a:cubicBezTo>
                  <a:cubicBezTo>
                    <a:pt x="93560" y="214452"/>
                    <a:pt x="0" y="157685"/>
                    <a:pt x="0" y="43100"/>
                  </a:cubicBezTo>
                  <a:close/>
                </a:path>
              </a:pathLst>
            </a:custGeom>
            <a:grpFill/>
            <a:ln w="21024" cap="rnd">
              <a:solidFill>
                <a:schemeClr val="bg1"/>
              </a:solidFill>
              <a:prstDash val="solid"/>
              <a:round/>
            </a:ln>
          </p:spPr>
          <p:txBody>
            <a:bodyPr rtlCol="0" anchor="ctr"/>
            <a:lstStyle/>
            <a:p>
              <a:pPr>
                <a:defRPr/>
              </a:pPr>
              <a:endParaRPr lang="ru-RU">
                <a:latin typeface="TT Positive Regular"/>
              </a:endParaRPr>
            </a:p>
          </p:txBody>
        </p:sp>
      </p:grpSp>
      <p:grpSp>
        <p:nvGrpSpPr>
          <p:cNvPr id="1074" name="Рисунок 631"/>
          <p:cNvGrpSpPr/>
          <p:nvPr/>
        </p:nvGrpSpPr>
        <p:grpSpPr bwMode="auto">
          <a:xfrm>
            <a:off x="3367044" y="5881287"/>
            <a:ext cx="256052" cy="284563"/>
            <a:chOff x="6208133" y="10103913"/>
            <a:chExt cx="481465" cy="535078"/>
          </a:xfrm>
          <a:noFill/>
        </p:grpSpPr>
        <p:sp>
          <p:nvSpPr>
            <p:cNvPr id="1075" name="Полилиния 442"/>
            <p:cNvSpPr/>
            <p:nvPr/>
          </p:nvSpPr>
          <p:spPr bwMode="auto">
            <a:xfrm>
              <a:off x="6341640" y="10103913"/>
              <a:ext cx="214451" cy="214451"/>
            </a:xfrm>
            <a:custGeom>
              <a:avLst/>
              <a:gdLst>
                <a:gd name="connsiteX0" fmla="*/ 214452 w 214451"/>
                <a:gd name="connsiteY0" fmla="*/ 107226 h 214451"/>
                <a:gd name="connsiteX1" fmla="*/ 107226 w 214451"/>
                <a:gd name="connsiteY1" fmla="*/ 214452 h 214451"/>
                <a:gd name="connsiteX2" fmla="*/ 0 w 214451"/>
                <a:gd name="connsiteY2" fmla="*/ 107226 h 214451"/>
                <a:gd name="connsiteX3" fmla="*/ 107226 w 214451"/>
                <a:gd name="connsiteY3" fmla="*/ 0 h 214451"/>
                <a:gd name="connsiteX4" fmla="*/ 214452 w 214451"/>
                <a:gd name="connsiteY4" fmla="*/ 107226 h 2144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4451" h="214451" extrusionOk="0">
                  <a:moveTo>
                    <a:pt x="214452" y="107226"/>
                  </a:moveTo>
                  <a:cubicBezTo>
                    <a:pt x="214452" y="166445"/>
                    <a:pt x="166445" y="214452"/>
                    <a:pt x="107226" y="214452"/>
                  </a:cubicBezTo>
                  <a:cubicBezTo>
                    <a:pt x="48007" y="214452"/>
                    <a:pt x="0" y="166445"/>
                    <a:pt x="0" y="107226"/>
                  </a:cubicBezTo>
                  <a:cubicBezTo>
                    <a:pt x="0" y="48007"/>
                    <a:pt x="48007" y="0"/>
                    <a:pt x="107226" y="0"/>
                  </a:cubicBezTo>
                  <a:cubicBezTo>
                    <a:pt x="166445" y="0"/>
                    <a:pt x="214452" y="48007"/>
                    <a:pt x="214452" y="107226"/>
                  </a:cubicBezTo>
                  <a:close/>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1076" name="Полилиния 443"/>
            <p:cNvSpPr/>
            <p:nvPr/>
          </p:nvSpPr>
          <p:spPr bwMode="auto">
            <a:xfrm>
              <a:off x="6208133" y="10398259"/>
              <a:ext cx="481465" cy="240733"/>
            </a:xfrm>
            <a:custGeom>
              <a:avLst/>
              <a:gdLst>
                <a:gd name="connsiteX0" fmla="*/ 481466 w 481465"/>
                <a:gd name="connsiteY0" fmla="*/ 240733 h 240733"/>
                <a:gd name="connsiteX1" fmla="*/ 240733 w 481465"/>
                <a:gd name="connsiteY1" fmla="*/ 0 h 240733"/>
                <a:gd name="connsiteX2" fmla="*/ 0 w 481465"/>
                <a:gd name="connsiteY2" fmla="*/ 240733 h 240733"/>
              </a:gdLst>
              <a:ahLst/>
              <a:cxnLst>
                <a:cxn ang="0">
                  <a:pos x="connsiteX0" y="connsiteY0"/>
                </a:cxn>
                <a:cxn ang="0">
                  <a:pos x="connsiteX1" y="connsiteY1"/>
                </a:cxn>
                <a:cxn ang="0">
                  <a:pos x="connsiteX2" y="connsiteY2"/>
                </a:cxn>
              </a:cxnLst>
              <a:rect l="l" t="t" r="r" b="b"/>
              <a:pathLst>
                <a:path w="481465" h="240733" extrusionOk="0">
                  <a:moveTo>
                    <a:pt x="481466" y="240733"/>
                  </a:moveTo>
                  <a:cubicBezTo>
                    <a:pt x="481466" y="107226"/>
                    <a:pt x="373189" y="0"/>
                    <a:pt x="240733" y="0"/>
                  </a:cubicBezTo>
                  <a:cubicBezTo>
                    <a:pt x="108277" y="0"/>
                    <a:pt x="0" y="108278"/>
                    <a:pt x="0" y="240733"/>
                  </a:cubicBez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1077" name="Полилиния 444"/>
            <p:cNvSpPr/>
            <p:nvPr/>
          </p:nvSpPr>
          <p:spPr bwMode="auto">
            <a:xfrm>
              <a:off x="6381587" y="10572764"/>
              <a:ext cx="133506" cy="10512"/>
            </a:xfrm>
            <a:custGeom>
              <a:avLst/>
              <a:gdLst>
                <a:gd name="connsiteX0" fmla="*/ 0 w 133506"/>
                <a:gd name="connsiteY0" fmla="*/ 0 h 10512"/>
                <a:gd name="connsiteX1" fmla="*/ 133507 w 133506"/>
                <a:gd name="connsiteY1" fmla="*/ 0 h 10512"/>
              </a:gdLst>
              <a:ahLst/>
              <a:cxnLst>
                <a:cxn ang="0">
                  <a:pos x="connsiteX0" y="connsiteY0"/>
                </a:cxn>
                <a:cxn ang="0">
                  <a:pos x="connsiteX1" y="connsiteY1"/>
                </a:cxn>
              </a:cxnLst>
              <a:rect l="l" t="t" r="r" b="b"/>
              <a:pathLst>
                <a:path w="133506" h="10512" extrusionOk="0">
                  <a:moveTo>
                    <a:pt x="0" y="0"/>
                  </a:moveTo>
                  <a:lnTo>
                    <a:pt x="133507"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1078" name="Полилиния 445"/>
            <p:cNvSpPr/>
            <p:nvPr/>
          </p:nvSpPr>
          <p:spPr bwMode="auto">
            <a:xfrm>
              <a:off x="6448867" y="10505485"/>
              <a:ext cx="10512" cy="133506"/>
            </a:xfrm>
            <a:custGeom>
              <a:avLst/>
              <a:gdLst>
                <a:gd name="connsiteX0" fmla="*/ 0 w 10512"/>
                <a:gd name="connsiteY0" fmla="*/ 0 h 133506"/>
                <a:gd name="connsiteX1" fmla="*/ 0 w 10512"/>
                <a:gd name="connsiteY1" fmla="*/ 133507 h 133506"/>
              </a:gdLst>
              <a:ahLst/>
              <a:cxnLst>
                <a:cxn ang="0">
                  <a:pos x="connsiteX0" y="connsiteY0"/>
                </a:cxn>
                <a:cxn ang="0">
                  <a:pos x="connsiteX1" y="connsiteY1"/>
                </a:cxn>
              </a:cxnLst>
              <a:rect l="l" t="t" r="r" b="b"/>
              <a:pathLst>
                <a:path w="10512" h="133506" extrusionOk="0">
                  <a:moveTo>
                    <a:pt x="0" y="0"/>
                  </a:moveTo>
                  <a:lnTo>
                    <a:pt x="0" y="133507"/>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grpSp>
      <p:grpSp>
        <p:nvGrpSpPr>
          <p:cNvPr id="1079" name="Рисунок 631"/>
          <p:cNvGrpSpPr/>
          <p:nvPr/>
        </p:nvGrpSpPr>
        <p:grpSpPr bwMode="auto">
          <a:xfrm>
            <a:off x="8612746" y="4381876"/>
            <a:ext cx="313634" cy="285123"/>
            <a:chOff x="16071873" y="7284501"/>
            <a:chExt cx="589742" cy="536130"/>
          </a:xfrm>
          <a:noFill/>
        </p:grpSpPr>
        <p:sp>
          <p:nvSpPr>
            <p:cNvPr id="1080" name="Полилиния 447"/>
            <p:cNvSpPr/>
            <p:nvPr/>
          </p:nvSpPr>
          <p:spPr bwMode="auto">
            <a:xfrm>
              <a:off x="16245327" y="7284501"/>
              <a:ext cx="241784" cy="241784"/>
            </a:xfrm>
            <a:custGeom>
              <a:avLst/>
              <a:gdLst>
                <a:gd name="connsiteX0" fmla="*/ 241784 w 241784"/>
                <a:gd name="connsiteY0" fmla="*/ 120892 h 241784"/>
                <a:gd name="connsiteX1" fmla="*/ 120892 w 241784"/>
                <a:gd name="connsiteY1" fmla="*/ 241784 h 241784"/>
                <a:gd name="connsiteX2" fmla="*/ 0 w 241784"/>
                <a:gd name="connsiteY2" fmla="*/ 120892 h 241784"/>
                <a:gd name="connsiteX3" fmla="*/ 120892 w 241784"/>
                <a:gd name="connsiteY3" fmla="*/ 0 h 241784"/>
                <a:gd name="connsiteX4" fmla="*/ 241784 w 241784"/>
                <a:gd name="connsiteY4" fmla="*/ 120892 h 2417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784" h="241784" extrusionOk="0">
                  <a:moveTo>
                    <a:pt x="241784" y="120892"/>
                  </a:moveTo>
                  <a:cubicBezTo>
                    <a:pt x="241784" y="187659"/>
                    <a:pt x="187659" y="241784"/>
                    <a:pt x="120892" y="241784"/>
                  </a:cubicBezTo>
                  <a:cubicBezTo>
                    <a:pt x="54124" y="241784"/>
                    <a:pt x="0" y="187659"/>
                    <a:pt x="0" y="120892"/>
                  </a:cubicBezTo>
                  <a:cubicBezTo>
                    <a:pt x="0" y="54126"/>
                    <a:pt x="54124" y="0"/>
                    <a:pt x="120892" y="0"/>
                  </a:cubicBezTo>
                  <a:cubicBezTo>
                    <a:pt x="187659" y="0"/>
                    <a:pt x="241784" y="54126"/>
                    <a:pt x="241784" y="120892"/>
                  </a:cubicBezTo>
                  <a:close/>
                </a:path>
              </a:pathLst>
            </a:custGeom>
            <a:grpFill/>
            <a:ln w="21024" cap="flat">
              <a:solidFill>
                <a:schemeClr val="bg1"/>
              </a:solidFill>
              <a:prstDash val="solid"/>
              <a:round/>
            </a:ln>
          </p:spPr>
          <p:txBody>
            <a:bodyPr rtlCol="0" anchor="ctr"/>
            <a:lstStyle/>
            <a:p>
              <a:pPr>
                <a:defRPr/>
              </a:pPr>
              <a:endParaRPr lang="ru-RU">
                <a:latin typeface="TT Positive Regular"/>
              </a:endParaRPr>
            </a:p>
          </p:txBody>
        </p:sp>
        <p:sp>
          <p:nvSpPr>
            <p:cNvPr id="1081" name="Полилиния 448"/>
            <p:cNvSpPr/>
            <p:nvPr/>
          </p:nvSpPr>
          <p:spPr bwMode="auto">
            <a:xfrm>
              <a:off x="16111821" y="7579898"/>
              <a:ext cx="508798" cy="240733"/>
            </a:xfrm>
            <a:custGeom>
              <a:avLst/>
              <a:gdLst>
                <a:gd name="connsiteX0" fmla="*/ 0 w 508798"/>
                <a:gd name="connsiteY0" fmla="*/ 240733 h 240733"/>
                <a:gd name="connsiteX1" fmla="*/ 152429 w 508798"/>
                <a:gd name="connsiteY1" fmla="*/ 0 h 240733"/>
                <a:gd name="connsiteX2" fmla="*/ 254398 w 508798"/>
                <a:gd name="connsiteY2" fmla="*/ 113533 h 240733"/>
                <a:gd name="connsiteX3" fmla="*/ 356369 w 508798"/>
                <a:gd name="connsiteY3" fmla="*/ 0 h 240733"/>
                <a:gd name="connsiteX4" fmla="*/ 508798 w 508798"/>
                <a:gd name="connsiteY4" fmla="*/ 240733 h 2407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8798" h="240733" extrusionOk="0">
                  <a:moveTo>
                    <a:pt x="0" y="240733"/>
                  </a:moveTo>
                  <a:cubicBezTo>
                    <a:pt x="0" y="127199"/>
                    <a:pt x="83048" y="22076"/>
                    <a:pt x="152429" y="0"/>
                  </a:cubicBezTo>
                  <a:cubicBezTo>
                    <a:pt x="152429" y="0"/>
                    <a:pt x="216554" y="68330"/>
                    <a:pt x="254398" y="113533"/>
                  </a:cubicBezTo>
                  <a:lnTo>
                    <a:pt x="356369" y="0"/>
                  </a:lnTo>
                  <a:cubicBezTo>
                    <a:pt x="413135" y="7359"/>
                    <a:pt x="508798" y="128251"/>
                    <a:pt x="508798" y="240733"/>
                  </a:cubicBezTo>
                </a:path>
              </a:pathLst>
            </a:custGeom>
            <a:grpFill/>
            <a:ln w="21024" cap="flat">
              <a:solidFill>
                <a:schemeClr val="bg1"/>
              </a:solidFill>
              <a:prstDash val="solid"/>
              <a:round/>
            </a:ln>
          </p:spPr>
          <p:txBody>
            <a:bodyPr rtlCol="0" anchor="ctr"/>
            <a:lstStyle/>
            <a:p>
              <a:pPr>
                <a:defRPr/>
              </a:pPr>
              <a:endParaRPr lang="ru-RU">
                <a:latin typeface="TT Positive Regular"/>
              </a:endParaRPr>
            </a:p>
          </p:txBody>
        </p:sp>
        <p:sp>
          <p:nvSpPr>
            <p:cNvPr id="1082" name="Полилиния 449"/>
            <p:cNvSpPr/>
            <p:nvPr/>
          </p:nvSpPr>
          <p:spPr bwMode="auto">
            <a:xfrm>
              <a:off x="16071873" y="7820630"/>
              <a:ext cx="589742" cy="10512"/>
            </a:xfrm>
            <a:custGeom>
              <a:avLst/>
              <a:gdLst>
                <a:gd name="connsiteX0" fmla="*/ 0 w 589742"/>
                <a:gd name="connsiteY0" fmla="*/ 0 h 10512"/>
                <a:gd name="connsiteX1" fmla="*/ 589743 w 589742"/>
                <a:gd name="connsiteY1" fmla="*/ 0 h 10512"/>
              </a:gdLst>
              <a:ahLst/>
              <a:cxnLst>
                <a:cxn ang="0">
                  <a:pos x="connsiteX0" y="connsiteY0"/>
                </a:cxn>
                <a:cxn ang="0">
                  <a:pos x="connsiteX1" y="connsiteY1"/>
                </a:cxn>
              </a:cxnLst>
              <a:rect l="l" t="t" r="r" b="b"/>
              <a:pathLst>
                <a:path w="589742" h="10512" extrusionOk="0">
                  <a:moveTo>
                    <a:pt x="0" y="0"/>
                  </a:moveTo>
                  <a:lnTo>
                    <a:pt x="589743"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grpSp>
      <p:grpSp>
        <p:nvGrpSpPr>
          <p:cNvPr id="1083" name="Рисунок 631"/>
          <p:cNvGrpSpPr/>
          <p:nvPr/>
        </p:nvGrpSpPr>
        <p:grpSpPr bwMode="auto">
          <a:xfrm>
            <a:off x="8641258" y="5146117"/>
            <a:ext cx="256611" cy="256052"/>
            <a:chOff x="16125486" y="8721539"/>
            <a:chExt cx="482517" cy="481466"/>
          </a:xfrm>
          <a:noFill/>
        </p:grpSpPr>
        <p:sp>
          <p:nvSpPr>
            <p:cNvPr id="1084" name="Полилиния 451"/>
            <p:cNvSpPr/>
            <p:nvPr/>
          </p:nvSpPr>
          <p:spPr bwMode="auto">
            <a:xfrm>
              <a:off x="16272659" y="8721539"/>
              <a:ext cx="187120" cy="187120"/>
            </a:xfrm>
            <a:custGeom>
              <a:avLst/>
              <a:gdLst>
                <a:gd name="connsiteX0" fmla="*/ 93560 w 187120"/>
                <a:gd name="connsiteY0" fmla="*/ 187120 h 187120"/>
                <a:gd name="connsiteX1" fmla="*/ 187120 w 187120"/>
                <a:gd name="connsiteY1" fmla="*/ 93560 h 187120"/>
                <a:gd name="connsiteX2" fmla="*/ 93560 w 187120"/>
                <a:gd name="connsiteY2" fmla="*/ 0 h 187120"/>
                <a:gd name="connsiteX3" fmla="*/ 0 w 187120"/>
                <a:gd name="connsiteY3" fmla="*/ 93560 h 187120"/>
                <a:gd name="connsiteX4" fmla="*/ 93560 w 187120"/>
                <a:gd name="connsiteY4" fmla="*/ 187120 h 1871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120" h="187120" extrusionOk="0">
                  <a:moveTo>
                    <a:pt x="93560" y="187120"/>
                  </a:moveTo>
                  <a:cubicBezTo>
                    <a:pt x="145071" y="187120"/>
                    <a:pt x="187120" y="145071"/>
                    <a:pt x="187120" y="93560"/>
                  </a:cubicBezTo>
                  <a:cubicBezTo>
                    <a:pt x="187120" y="42049"/>
                    <a:pt x="145071" y="0"/>
                    <a:pt x="93560" y="0"/>
                  </a:cubicBezTo>
                  <a:cubicBezTo>
                    <a:pt x="42049" y="0"/>
                    <a:pt x="0" y="42049"/>
                    <a:pt x="0" y="93560"/>
                  </a:cubicBezTo>
                  <a:cubicBezTo>
                    <a:pt x="0" y="145071"/>
                    <a:pt x="42049" y="187120"/>
                    <a:pt x="93560" y="187120"/>
                  </a:cubicBezTo>
                  <a:close/>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1085" name="Полилиния 452"/>
            <p:cNvSpPr/>
            <p:nvPr/>
          </p:nvSpPr>
          <p:spPr bwMode="auto">
            <a:xfrm>
              <a:off x="16125486" y="9015885"/>
              <a:ext cx="482517" cy="187120"/>
            </a:xfrm>
            <a:custGeom>
              <a:avLst/>
              <a:gdLst>
                <a:gd name="connsiteX0" fmla="*/ 0 w 482517"/>
                <a:gd name="connsiteY0" fmla="*/ 171352 h 187120"/>
                <a:gd name="connsiteX1" fmla="*/ 0 w 482517"/>
                <a:gd name="connsiteY1" fmla="*/ 187120 h 187120"/>
                <a:gd name="connsiteX2" fmla="*/ 482517 w 482517"/>
                <a:gd name="connsiteY2" fmla="*/ 187120 h 187120"/>
                <a:gd name="connsiteX3" fmla="*/ 482517 w 482517"/>
                <a:gd name="connsiteY3" fmla="*/ 171352 h 187120"/>
                <a:gd name="connsiteX4" fmla="*/ 470954 w 482517"/>
                <a:gd name="connsiteY4" fmla="*/ 58870 h 187120"/>
                <a:gd name="connsiteX5" fmla="*/ 423648 w 482517"/>
                <a:gd name="connsiteY5" fmla="*/ 11564 h 187120"/>
                <a:gd name="connsiteX6" fmla="*/ 311167 w 482517"/>
                <a:gd name="connsiteY6" fmla="*/ 0 h 187120"/>
                <a:gd name="connsiteX7" fmla="*/ 171352 w 482517"/>
                <a:gd name="connsiteY7" fmla="*/ 0 h 187120"/>
                <a:gd name="connsiteX8" fmla="*/ 58870 w 482517"/>
                <a:gd name="connsiteY8" fmla="*/ 11564 h 187120"/>
                <a:gd name="connsiteX9" fmla="*/ 11565 w 482517"/>
                <a:gd name="connsiteY9" fmla="*/ 58870 h 187120"/>
                <a:gd name="connsiteX10" fmla="*/ 0 w 482517"/>
                <a:gd name="connsiteY10" fmla="*/ 171352 h 187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82517" h="187120" extrusionOk="0">
                  <a:moveTo>
                    <a:pt x="0" y="171352"/>
                  </a:moveTo>
                  <a:lnTo>
                    <a:pt x="0" y="187120"/>
                  </a:lnTo>
                  <a:lnTo>
                    <a:pt x="482517" y="187120"/>
                  </a:lnTo>
                  <a:lnTo>
                    <a:pt x="482517" y="171352"/>
                  </a:lnTo>
                  <a:cubicBezTo>
                    <a:pt x="482517" y="111431"/>
                    <a:pt x="482517" y="80945"/>
                    <a:pt x="470954" y="58870"/>
                  </a:cubicBezTo>
                  <a:cubicBezTo>
                    <a:pt x="460442" y="38896"/>
                    <a:pt x="444673" y="22076"/>
                    <a:pt x="423648" y="11564"/>
                  </a:cubicBezTo>
                  <a:cubicBezTo>
                    <a:pt x="400522" y="0"/>
                    <a:pt x="371087" y="0"/>
                    <a:pt x="311167" y="0"/>
                  </a:cubicBezTo>
                  <a:lnTo>
                    <a:pt x="171352" y="0"/>
                  </a:lnTo>
                  <a:cubicBezTo>
                    <a:pt x="111432" y="0"/>
                    <a:pt x="80946" y="0"/>
                    <a:pt x="58870" y="11564"/>
                  </a:cubicBezTo>
                  <a:cubicBezTo>
                    <a:pt x="38896" y="22076"/>
                    <a:pt x="22077" y="37845"/>
                    <a:pt x="11565" y="58870"/>
                  </a:cubicBezTo>
                  <a:cubicBezTo>
                    <a:pt x="0" y="80945"/>
                    <a:pt x="0" y="111431"/>
                    <a:pt x="0" y="171352"/>
                  </a:cubicBezTo>
                  <a:close/>
                </a:path>
              </a:pathLst>
            </a:custGeom>
            <a:grpFill/>
            <a:ln w="21024" cap="rnd">
              <a:solidFill>
                <a:schemeClr val="bg1"/>
              </a:solidFill>
              <a:prstDash val="solid"/>
              <a:round/>
            </a:ln>
          </p:spPr>
          <p:txBody>
            <a:bodyPr rtlCol="0" anchor="ctr"/>
            <a:lstStyle/>
            <a:p>
              <a:pPr>
                <a:defRPr/>
              </a:pPr>
              <a:endParaRPr lang="ru-RU">
                <a:latin typeface="TT Positive Regular"/>
              </a:endParaRPr>
            </a:p>
          </p:txBody>
        </p:sp>
      </p:grpSp>
      <p:grpSp>
        <p:nvGrpSpPr>
          <p:cNvPr id="1086" name="Рисунок 631"/>
          <p:cNvGrpSpPr/>
          <p:nvPr/>
        </p:nvGrpSpPr>
        <p:grpSpPr bwMode="auto">
          <a:xfrm>
            <a:off x="4101654" y="4389144"/>
            <a:ext cx="285123" cy="271145"/>
            <a:chOff x="7589457" y="7298167"/>
            <a:chExt cx="536129" cy="509848"/>
          </a:xfrm>
          <a:noFill/>
        </p:grpSpPr>
        <p:sp>
          <p:nvSpPr>
            <p:cNvPr id="1087" name="Полилиния 454"/>
            <p:cNvSpPr/>
            <p:nvPr/>
          </p:nvSpPr>
          <p:spPr bwMode="auto">
            <a:xfrm>
              <a:off x="7589457" y="7298167"/>
              <a:ext cx="536129" cy="160838"/>
            </a:xfrm>
            <a:custGeom>
              <a:avLst/>
              <a:gdLst>
                <a:gd name="connsiteX0" fmla="*/ 536130 w 536129"/>
                <a:gd name="connsiteY0" fmla="*/ 0 h 160838"/>
                <a:gd name="connsiteX1" fmla="*/ 0 w 536129"/>
                <a:gd name="connsiteY1" fmla="*/ 0 h 160838"/>
                <a:gd name="connsiteX2" fmla="*/ 0 w 536129"/>
                <a:gd name="connsiteY2" fmla="*/ 160839 h 160838"/>
                <a:gd name="connsiteX3" fmla="*/ 536130 w 536129"/>
                <a:gd name="connsiteY3" fmla="*/ 160839 h 160838"/>
                <a:gd name="connsiteX4" fmla="*/ 536130 w 536129"/>
                <a:gd name="connsiteY4" fmla="*/ 0 h 1608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6129" h="160838" extrusionOk="0">
                  <a:moveTo>
                    <a:pt x="536130" y="0"/>
                  </a:moveTo>
                  <a:lnTo>
                    <a:pt x="0" y="0"/>
                  </a:lnTo>
                  <a:lnTo>
                    <a:pt x="0" y="160839"/>
                  </a:lnTo>
                  <a:lnTo>
                    <a:pt x="536130" y="160839"/>
                  </a:lnTo>
                  <a:lnTo>
                    <a:pt x="536130" y="0"/>
                  </a:lnTo>
                  <a:close/>
                </a:path>
              </a:pathLst>
            </a:custGeom>
            <a:grpFill/>
            <a:ln w="21024" cap="flat">
              <a:solidFill>
                <a:schemeClr val="bg1"/>
              </a:solidFill>
              <a:prstDash val="solid"/>
              <a:round/>
            </a:ln>
          </p:spPr>
          <p:txBody>
            <a:bodyPr rtlCol="0" anchor="ctr"/>
            <a:lstStyle/>
            <a:p>
              <a:pPr>
                <a:defRPr/>
              </a:pPr>
              <a:endParaRPr lang="ru-RU">
                <a:latin typeface="TT Positive Regular"/>
              </a:endParaRPr>
            </a:p>
          </p:txBody>
        </p:sp>
        <p:sp>
          <p:nvSpPr>
            <p:cNvPr id="1088" name="Полилиния 455"/>
            <p:cNvSpPr/>
            <p:nvPr/>
          </p:nvSpPr>
          <p:spPr bwMode="auto">
            <a:xfrm>
              <a:off x="7589457" y="7592513"/>
              <a:ext cx="419442" cy="188170"/>
            </a:xfrm>
            <a:custGeom>
              <a:avLst/>
              <a:gdLst>
                <a:gd name="connsiteX0" fmla="*/ 0 w 419442"/>
                <a:gd name="connsiteY0" fmla="*/ 188171 h 188170"/>
                <a:gd name="connsiteX1" fmla="*/ 162941 w 419442"/>
                <a:gd name="connsiteY1" fmla="*/ 23127 h 188170"/>
                <a:gd name="connsiteX2" fmla="*/ 251245 w 419442"/>
                <a:gd name="connsiteY2" fmla="*/ 107226 h 188170"/>
                <a:gd name="connsiteX3" fmla="*/ 359523 w 419442"/>
                <a:gd name="connsiteY3" fmla="*/ 0 h 188170"/>
                <a:gd name="connsiteX4" fmla="*/ 419442 w 419442"/>
                <a:gd name="connsiteY4" fmla="*/ 58869 h 1881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9442" h="188170" extrusionOk="0">
                  <a:moveTo>
                    <a:pt x="0" y="188171"/>
                  </a:moveTo>
                  <a:lnTo>
                    <a:pt x="162941" y="23127"/>
                  </a:lnTo>
                  <a:lnTo>
                    <a:pt x="251245" y="107226"/>
                  </a:lnTo>
                  <a:lnTo>
                    <a:pt x="359523" y="0"/>
                  </a:lnTo>
                  <a:lnTo>
                    <a:pt x="419442" y="58869"/>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1089" name="Полилиния 456"/>
            <p:cNvSpPr/>
            <p:nvPr/>
          </p:nvSpPr>
          <p:spPr bwMode="auto">
            <a:xfrm>
              <a:off x="8125587" y="7448493"/>
              <a:ext cx="10512" cy="347958"/>
            </a:xfrm>
            <a:custGeom>
              <a:avLst/>
              <a:gdLst>
                <a:gd name="connsiteX0" fmla="*/ 0 w 10512"/>
                <a:gd name="connsiteY0" fmla="*/ 0 h 347958"/>
                <a:gd name="connsiteX1" fmla="*/ 0 w 10512"/>
                <a:gd name="connsiteY1" fmla="*/ 347959 h 347958"/>
              </a:gdLst>
              <a:ahLst/>
              <a:cxnLst>
                <a:cxn ang="0">
                  <a:pos x="connsiteX0" y="connsiteY0"/>
                </a:cxn>
                <a:cxn ang="0">
                  <a:pos x="connsiteX1" y="connsiteY1"/>
                </a:cxn>
              </a:cxnLst>
              <a:rect l="l" t="t" r="r" b="b"/>
              <a:pathLst>
                <a:path w="10512" h="347958" extrusionOk="0">
                  <a:moveTo>
                    <a:pt x="0" y="0"/>
                  </a:moveTo>
                  <a:lnTo>
                    <a:pt x="0" y="347959"/>
                  </a:lnTo>
                </a:path>
              </a:pathLst>
            </a:custGeom>
            <a:grpFill/>
            <a:ln w="21024" cap="rnd">
              <a:solidFill>
                <a:schemeClr val="bg1"/>
              </a:solidFill>
              <a:prstDash val="solid"/>
              <a:miter/>
            </a:ln>
          </p:spPr>
          <p:txBody>
            <a:bodyPr rtlCol="0" anchor="ctr"/>
            <a:lstStyle/>
            <a:p>
              <a:pPr>
                <a:defRPr/>
              </a:pPr>
              <a:endParaRPr lang="ru-RU">
                <a:latin typeface="TT Positive Regular"/>
              </a:endParaRPr>
            </a:p>
          </p:txBody>
        </p:sp>
        <p:sp>
          <p:nvSpPr>
            <p:cNvPr id="1090" name="Полилиния 457"/>
            <p:cNvSpPr/>
            <p:nvPr/>
          </p:nvSpPr>
          <p:spPr bwMode="auto">
            <a:xfrm>
              <a:off x="7589457" y="7448493"/>
              <a:ext cx="10512" cy="187119"/>
            </a:xfrm>
            <a:custGeom>
              <a:avLst/>
              <a:gdLst>
                <a:gd name="connsiteX0" fmla="*/ 0 w 10512"/>
                <a:gd name="connsiteY0" fmla="*/ 0 h 187119"/>
                <a:gd name="connsiteX1" fmla="*/ 0 w 10512"/>
                <a:gd name="connsiteY1" fmla="*/ 187120 h 187119"/>
              </a:gdLst>
              <a:ahLst/>
              <a:cxnLst>
                <a:cxn ang="0">
                  <a:pos x="connsiteX0" y="connsiteY0"/>
                </a:cxn>
                <a:cxn ang="0">
                  <a:pos x="connsiteX1" y="connsiteY1"/>
                </a:cxn>
              </a:cxnLst>
              <a:rect l="l" t="t" r="r" b="b"/>
              <a:pathLst>
                <a:path w="10512" h="187119" extrusionOk="0">
                  <a:moveTo>
                    <a:pt x="0" y="0"/>
                  </a:moveTo>
                  <a:lnTo>
                    <a:pt x="0" y="187120"/>
                  </a:lnTo>
                </a:path>
              </a:pathLst>
            </a:custGeom>
            <a:grpFill/>
            <a:ln w="21024" cap="rnd">
              <a:solidFill>
                <a:schemeClr val="bg1"/>
              </a:solidFill>
              <a:prstDash val="solid"/>
              <a:miter/>
            </a:ln>
          </p:spPr>
          <p:txBody>
            <a:bodyPr rtlCol="0" anchor="ctr"/>
            <a:lstStyle/>
            <a:p>
              <a:pPr>
                <a:defRPr/>
              </a:pPr>
              <a:endParaRPr lang="ru-RU">
                <a:latin typeface="TT Positive Regular"/>
              </a:endParaRPr>
            </a:p>
          </p:txBody>
        </p:sp>
        <p:sp>
          <p:nvSpPr>
            <p:cNvPr id="1091" name="Полилиния 458"/>
            <p:cNvSpPr/>
            <p:nvPr/>
          </p:nvSpPr>
          <p:spPr bwMode="auto">
            <a:xfrm>
              <a:off x="7710349" y="7808016"/>
              <a:ext cx="415237" cy="10512"/>
            </a:xfrm>
            <a:custGeom>
              <a:avLst/>
              <a:gdLst>
                <a:gd name="connsiteX0" fmla="*/ 0 w 415237"/>
                <a:gd name="connsiteY0" fmla="*/ 0 h 10512"/>
                <a:gd name="connsiteX1" fmla="*/ 415238 w 415237"/>
                <a:gd name="connsiteY1" fmla="*/ 0 h 10512"/>
              </a:gdLst>
              <a:ahLst/>
              <a:cxnLst>
                <a:cxn ang="0">
                  <a:pos x="connsiteX0" y="connsiteY0"/>
                </a:cxn>
                <a:cxn ang="0">
                  <a:pos x="connsiteX1" y="connsiteY1"/>
                </a:cxn>
              </a:cxnLst>
              <a:rect l="l" t="t" r="r" b="b"/>
              <a:pathLst>
                <a:path w="415237" h="10512" extrusionOk="0">
                  <a:moveTo>
                    <a:pt x="0" y="0"/>
                  </a:moveTo>
                  <a:lnTo>
                    <a:pt x="415238" y="0"/>
                  </a:lnTo>
                </a:path>
              </a:pathLst>
            </a:custGeom>
            <a:grpFill/>
            <a:ln w="21024" cap="rnd">
              <a:solidFill>
                <a:schemeClr val="bg1"/>
              </a:solidFill>
              <a:prstDash val="solid"/>
              <a:miter/>
            </a:ln>
          </p:spPr>
          <p:txBody>
            <a:bodyPr rtlCol="0" anchor="ctr"/>
            <a:lstStyle/>
            <a:p>
              <a:pPr>
                <a:defRPr/>
              </a:pPr>
              <a:endParaRPr lang="ru-RU">
                <a:latin typeface="TT Positive Regular"/>
              </a:endParaRPr>
            </a:p>
          </p:txBody>
        </p:sp>
        <p:sp>
          <p:nvSpPr>
            <p:cNvPr id="1092" name="Полилиния 459"/>
            <p:cNvSpPr/>
            <p:nvPr/>
          </p:nvSpPr>
          <p:spPr bwMode="auto">
            <a:xfrm>
              <a:off x="7763961" y="7379112"/>
              <a:ext cx="281730" cy="10512"/>
            </a:xfrm>
            <a:custGeom>
              <a:avLst/>
              <a:gdLst>
                <a:gd name="connsiteX0" fmla="*/ 0 w 281730"/>
                <a:gd name="connsiteY0" fmla="*/ 0 h 10512"/>
                <a:gd name="connsiteX1" fmla="*/ 281731 w 281730"/>
                <a:gd name="connsiteY1" fmla="*/ 0 h 10512"/>
              </a:gdLst>
              <a:ahLst/>
              <a:cxnLst>
                <a:cxn ang="0">
                  <a:pos x="connsiteX0" y="connsiteY0"/>
                </a:cxn>
                <a:cxn ang="0">
                  <a:pos x="connsiteX1" y="connsiteY1"/>
                </a:cxn>
              </a:cxnLst>
              <a:rect l="l" t="t" r="r" b="b"/>
              <a:pathLst>
                <a:path w="281730" h="10512" extrusionOk="0">
                  <a:moveTo>
                    <a:pt x="0" y="0"/>
                  </a:moveTo>
                  <a:lnTo>
                    <a:pt x="281731" y="0"/>
                  </a:lnTo>
                </a:path>
              </a:pathLst>
            </a:custGeom>
            <a:grpFill/>
            <a:ln w="21024" cap="rnd">
              <a:solidFill>
                <a:schemeClr val="bg1"/>
              </a:solidFill>
              <a:prstDash val="solid"/>
              <a:miter/>
            </a:ln>
          </p:spPr>
          <p:txBody>
            <a:bodyPr rtlCol="0" anchor="ctr"/>
            <a:lstStyle/>
            <a:p>
              <a:pPr>
                <a:defRPr/>
              </a:pPr>
              <a:endParaRPr lang="ru-RU">
                <a:latin typeface="TT Positive Regular"/>
              </a:endParaRPr>
            </a:p>
          </p:txBody>
        </p:sp>
        <p:sp>
          <p:nvSpPr>
            <p:cNvPr id="1093" name="Полилиния 460"/>
            <p:cNvSpPr/>
            <p:nvPr/>
          </p:nvSpPr>
          <p:spPr bwMode="auto">
            <a:xfrm>
              <a:off x="7670402" y="7379112"/>
              <a:ext cx="13665" cy="10512"/>
            </a:xfrm>
            <a:custGeom>
              <a:avLst/>
              <a:gdLst>
                <a:gd name="connsiteX0" fmla="*/ 0 w 13665"/>
                <a:gd name="connsiteY0" fmla="*/ 0 h 10512"/>
                <a:gd name="connsiteX1" fmla="*/ 13666 w 13665"/>
                <a:gd name="connsiteY1" fmla="*/ 0 h 10512"/>
              </a:gdLst>
              <a:ahLst/>
              <a:cxnLst>
                <a:cxn ang="0">
                  <a:pos x="connsiteX0" y="connsiteY0"/>
                </a:cxn>
                <a:cxn ang="0">
                  <a:pos x="connsiteX1" y="connsiteY1"/>
                </a:cxn>
              </a:cxnLst>
              <a:rect l="l" t="t" r="r" b="b"/>
              <a:pathLst>
                <a:path w="13665" h="10512" extrusionOk="0">
                  <a:moveTo>
                    <a:pt x="0" y="0"/>
                  </a:moveTo>
                  <a:lnTo>
                    <a:pt x="13666" y="0"/>
                  </a:lnTo>
                </a:path>
              </a:pathLst>
            </a:custGeom>
            <a:grpFill/>
            <a:ln w="21024" cap="rnd">
              <a:solidFill>
                <a:schemeClr val="bg1"/>
              </a:solidFill>
              <a:prstDash val="solid"/>
              <a:miter/>
            </a:ln>
          </p:spPr>
          <p:txBody>
            <a:bodyPr rtlCol="0" anchor="ctr"/>
            <a:lstStyle/>
            <a:p>
              <a:pPr>
                <a:defRPr/>
              </a:pPr>
              <a:endParaRPr lang="ru-RU">
                <a:latin typeface="TT Positive Regular"/>
              </a:endParaRPr>
            </a:p>
          </p:txBody>
        </p:sp>
      </p:grpSp>
      <p:grpSp>
        <p:nvGrpSpPr>
          <p:cNvPr id="1094" name="Рисунок 631"/>
          <p:cNvGrpSpPr/>
          <p:nvPr/>
        </p:nvGrpSpPr>
        <p:grpSpPr bwMode="auto">
          <a:xfrm>
            <a:off x="4101654" y="5144439"/>
            <a:ext cx="285681" cy="258288"/>
            <a:chOff x="7589457" y="8718385"/>
            <a:chExt cx="537180" cy="485670"/>
          </a:xfrm>
          <a:noFill/>
        </p:grpSpPr>
        <p:sp>
          <p:nvSpPr>
            <p:cNvPr id="1095" name="Полилиния 462"/>
            <p:cNvSpPr/>
            <p:nvPr/>
          </p:nvSpPr>
          <p:spPr bwMode="auto">
            <a:xfrm>
              <a:off x="7590508" y="8842431"/>
              <a:ext cx="536129" cy="361625"/>
            </a:xfrm>
            <a:custGeom>
              <a:avLst/>
              <a:gdLst>
                <a:gd name="connsiteX0" fmla="*/ 187120 w 536129"/>
                <a:gd name="connsiteY0" fmla="*/ 119841 h 361625"/>
                <a:gd name="connsiteX1" fmla="*/ 107226 w 536129"/>
                <a:gd name="connsiteY1" fmla="*/ 240733 h 361625"/>
                <a:gd name="connsiteX2" fmla="*/ 0 w 536129"/>
                <a:gd name="connsiteY2" fmla="*/ 180813 h 361625"/>
                <a:gd name="connsiteX3" fmla="*/ 0 w 536129"/>
                <a:gd name="connsiteY3" fmla="*/ 361625 h 361625"/>
                <a:gd name="connsiteX4" fmla="*/ 536130 w 536129"/>
                <a:gd name="connsiteY4" fmla="*/ 361625 h 361625"/>
                <a:gd name="connsiteX5" fmla="*/ 536130 w 536129"/>
                <a:gd name="connsiteY5" fmla="*/ 0 h 361625"/>
                <a:gd name="connsiteX6" fmla="*/ 442570 w 536129"/>
                <a:gd name="connsiteY6" fmla="*/ 107226 h 361625"/>
                <a:gd name="connsiteX7" fmla="*/ 362676 w 536129"/>
                <a:gd name="connsiteY7" fmla="*/ 39947 h 361625"/>
                <a:gd name="connsiteX8" fmla="*/ 269117 w 536129"/>
                <a:gd name="connsiteY8" fmla="*/ 147173 h 361625"/>
                <a:gd name="connsiteX9" fmla="*/ 187120 w 536129"/>
                <a:gd name="connsiteY9" fmla="*/ 119841 h 361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36129" h="361625" extrusionOk="0">
                  <a:moveTo>
                    <a:pt x="187120" y="119841"/>
                  </a:moveTo>
                  <a:lnTo>
                    <a:pt x="107226" y="240733"/>
                  </a:lnTo>
                  <a:lnTo>
                    <a:pt x="0" y="180813"/>
                  </a:lnTo>
                  <a:lnTo>
                    <a:pt x="0" y="361625"/>
                  </a:lnTo>
                  <a:lnTo>
                    <a:pt x="536130" y="361625"/>
                  </a:lnTo>
                  <a:lnTo>
                    <a:pt x="536130" y="0"/>
                  </a:lnTo>
                  <a:lnTo>
                    <a:pt x="442570" y="107226"/>
                  </a:lnTo>
                  <a:lnTo>
                    <a:pt x="362676" y="39947"/>
                  </a:lnTo>
                  <a:lnTo>
                    <a:pt x="269117" y="147173"/>
                  </a:lnTo>
                  <a:lnTo>
                    <a:pt x="187120" y="119841"/>
                  </a:lnTo>
                  <a:close/>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1096" name="Полилиния 463"/>
            <p:cNvSpPr/>
            <p:nvPr/>
          </p:nvSpPr>
          <p:spPr bwMode="auto">
            <a:xfrm>
              <a:off x="7589457" y="8718385"/>
              <a:ext cx="535078" cy="303807"/>
            </a:xfrm>
            <a:custGeom>
              <a:avLst/>
              <a:gdLst>
                <a:gd name="connsiteX0" fmla="*/ 0 w 535078"/>
                <a:gd name="connsiteY0" fmla="*/ 303807 h 303807"/>
                <a:gd name="connsiteX1" fmla="*/ 0 w 535078"/>
                <a:gd name="connsiteY1" fmla="*/ 149276 h 303807"/>
                <a:gd name="connsiteX2" fmla="*/ 93560 w 535078"/>
                <a:gd name="connsiteY2" fmla="*/ 229169 h 303807"/>
                <a:gd name="connsiteX3" fmla="*/ 167146 w 535078"/>
                <a:gd name="connsiteY3" fmla="*/ 121944 h 303807"/>
                <a:gd name="connsiteX4" fmla="*/ 247040 w 535078"/>
                <a:gd name="connsiteY4" fmla="*/ 161890 h 303807"/>
                <a:gd name="connsiteX5" fmla="*/ 360574 w 535078"/>
                <a:gd name="connsiteY5" fmla="*/ 40998 h 303807"/>
                <a:gd name="connsiteX6" fmla="*/ 434160 w 535078"/>
                <a:gd name="connsiteY6" fmla="*/ 100919 h 303807"/>
                <a:gd name="connsiteX7" fmla="*/ 535078 w 535078"/>
                <a:gd name="connsiteY7" fmla="*/ 0 h 303807"/>
                <a:gd name="connsiteX8" fmla="*/ 535078 w 535078"/>
                <a:gd name="connsiteY8" fmla="*/ 127200 h 303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5078" h="303807" extrusionOk="0">
                  <a:moveTo>
                    <a:pt x="0" y="303807"/>
                  </a:moveTo>
                  <a:lnTo>
                    <a:pt x="0" y="149276"/>
                  </a:lnTo>
                  <a:lnTo>
                    <a:pt x="93560" y="229169"/>
                  </a:lnTo>
                  <a:lnTo>
                    <a:pt x="167146" y="121944"/>
                  </a:lnTo>
                  <a:lnTo>
                    <a:pt x="247040" y="161890"/>
                  </a:lnTo>
                  <a:lnTo>
                    <a:pt x="360574" y="40998"/>
                  </a:lnTo>
                  <a:lnTo>
                    <a:pt x="434160" y="100919"/>
                  </a:lnTo>
                  <a:lnTo>
                    <a:pt x="535078" y="0"/>
                  </a:lnTo>
                  <a:lnTo>
                    <a:pt x="535078" y="12720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grpSp>
      <p:grpSp>
        <p:nvGrpSpPr>
          <p:cNvPr id="1097" name="Рисунок 631"/>
          <p:cNvGrpSpPr/>
          <p:nvPr/>
        </p:nvGrpSpPr>
        <p:grpSpPr bwMode="auto">
          <a:xfrm>
            <a:off x="4101654" y="5881287"/>
            <a:ext cx="285123" cy="284563"/>
            <a:chOff x="7589457" y="10103913"/>
            <a:chExt cx="536129" cy="535078"/>
          </a:xfrm>
          <a:noFill/>
        </p:grpSpPr>
        <p:sp>
          <p:nvSpPr>
            <p:cNvPr id="1098" name="Полилиния 465"/>
            <p:cNvSpPr/>
            <p:nvPr/>
          </p:nvSpPr>
          <p:spPr bwMode="auto">
            <a:xfrm>
              <a:off x="7589457" y="10157526"/>
              <a:ext cx="241784" cy="214451"/>
            </a:xfrm>
            <a:custGeom>
              <a:avLst/>
              <a:gdLst>
                <a:gd name="connsiteX0" fmla="*/ 241784 w 241784"/>
                <a:gd name="connsiteY0" fmla="*/ 0 h 214451"/>
                <a:gd name="connsiteX1" fmla="*/ 241784 w 241784"/>
                <a:gd name="connsiteY1" fmla="*/ 160839 h 214451"/>
                <a:gd name="connsiteX2" fmla="*/ 120892 w 241784"/>
                <a:gd name="connsiteY2" fmla="*/ 214452 h 214451"/>
                <a:gd name="connsiteX3" fmla="*/ 0 w 241784"/>
                <a:gd name="connsiteY3" fmla="*/ 160839 h 214451"/>
                <a:gd name="connsiteX4" fmla="*/ 0 w 241784"/>
                <a:gd name="connsiteY4" fmla="*/ 0 h 2144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784" h="214451" extrusionOk="0">
                  <a:moveTo>
                    <a:pt x="241784" y="0"/>
                  </a:moveTo>
                  <a:lnTo>
                    <a:pt x="241784" y="160839"/>
                  </a:lnTo>
                  <a:cubicBezTo>
                    <a:pt x="241784" y="190273"/>
                    <a:pt x="188171" y="214452"/>
                    <a:pt x="120892" y="214452"/>
                  </a:cubicBezTo>
                  <a:cubicBezTo>
                    <a:pt x="54664" y="214452"/>
                    <a:pt x="0" y="190273"/>
                    <a:pt x="0" y="160839"/>
                  </a:cubicBezTo>
                  <a:lnTo>
                    <a:pt x="0"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1099" name="Полилиния 466"/>
            <p:cNvSpPr/>
            <p:nvPr/>
          </p:nvSpPr>
          <p:spPr bwMode="auto">
            <a:xfrm>
              <a:off x="7589457" y="10237420"/>
              <a:ext cx="241784" cy="53613"/>
            </a:xfrm>
            <a:custGeom>
              <a:avLst/>
              <a:gdLst>
                <a:gd name="connsiteX0" fmla="*/ 241784 w 241784"/>
                <a:gd name="connsiteY0" fmla="*/ 0 h 53613"/>
                <a:gd name="connsiteX1" fmla="*/ 120892 w 241784"/>
                <a:gd name="connsiteY1" fmla="*/ 53613 h 53613"/>
                <a:gd name="connsiteX2" fmla="*/ 0 w 241784"/>
                <a:gd name="connsiteY2" fmla="*/ 0 h 53613"/>
              </a:gdLst>
              <a:ahLst/>
              <a:cxnLst>
                <a:cxn ang="0">
                  <a:pos x="connsiteX0" y="connsiteY0"/>
                </a:cxn>
                <a:cxn ang="0">
                  <a:pos x="connsiteX1" y="connsiteY1"/>
                </a:cxn>
                <a:cxn ang="0">
                  <a:pos x="connsiteX2" y="connsiteY2"/>
                </a:cxn>
              </a:cxnLst>
              <a:rect l="l" t="t" r="r" b="b"/>
              <a:pathLst>
                <a:path w="241784" h="53613" extrusionOk="0">
                  <a:moveTo>
                    <a:pt x="241784" y="0"/>
                  </a:moveTo>
                  <a:cubicBezTo>
                    <a:pt x="241784" y="29434"/>
                    <a:pt x="188171" y="53613"/>
                    <a:pt x="120892" y="53613"/>
                  </a:cubicBezTo>
                  <a:cubicBezTo>
                    <a:pt x="54664" y="53613"/>
                    <a:pt x="0" y="29434"/>
                    <a:pt x="0" y="0"/>
                  </a:cubicBez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1100" name="Полилиния 467"/>
            <p:cNvSpPr/>
            <p:nvPr/>
          </p:nvSpPr>
          <p:spPr bwMode="auto">
            <a:xfrm>
              <a:off x="7589457" y="10103913"/>
              <a:ext cx="241784" cy="107226"/>
            </a:xfrm>
            <a:custGeom>
              <a:avLst/>
              <a:gdLst>
                <a:gd name="connsiteX0" fmla="*/ 241784 w 241784"/>
                <a:gd name="connsiteY0" fmla="*/ 53613 h 107226"/>
                <a:gd name="connsiteX1" fmla="*/ 120892 w 241784"/>
                <a:gd name="connsiteY1" fmla="*/ 107226 h 107226"/>
                <a:gd name="connsiteX2" fmla="*/ 0 w 241784"/>
                <a:gd name="connsiteY2" fmla="*/ 53613 h 107226"/>
                <a:gd name="connsiteX3" fmla="*/ 120892 w 241784"/>
                <a:gd name="connsiteY3" fmla="*/ 0 h 107226"/>
                <a:gd name="connsiteX4" fmla="*/ 241784 w 241784"/>
                <a:gd name="connsiteY4" fmla="*/ 53613 h 1072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784" h="107226" extrusionOk="0">
                  <a:moveTo>
                    <a:pt x="241784" y="53613"/>
                  </a:moveTo>
                  <a:cubicBezTo>
                    <a:pt x="241784" y="83048"/>
                    <a:pt x="188171" y="107226"/>
                    <a:pt x="120892" y="107226"/>
                  </a:cubicBezTo>
                  <a:cubicBezTo>
                    <a:pt x="54664" y="107226"/>
                    <a:pt x="0" y="83048"/>
                    <a:pt x="0" y="53613"/>
                  </a:cubicBezTo>
                  <a:cubicBezTo>
                    <a:pt x="0" y="24179"/>
                    <a:pt x="53613" y="0"/>
                    <a:pt x="120892" y="0"/>
                  </a:cubicBezTo>
                  <a:cubicBezTo>
                    <a:pt x="187120" y="0"/>
                    <a:pt x="241784" y="24179"/>
                    <a:pt x="241784" y="53613"/>
                  </a:cubicBezTo>
                  <a:close/>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1101" name="Полилиния 468"/>
            <p:cNvSpPr/>
            <p:nvPr/>
          </p:nvSpPr>
          <p:spPr bwMode="auto">
            <a:xfrm>
              <a:off x="7964748" y="10130194"/>
              <a:ext cx="133506" cy="133506"/>
            </a:xfrm>
            <a:custGeom>
              <a:avLst/>
              <a:gdLst>
                <a:gd name="connsiteX0" fmla="*/ 0 w 133506"/>
                <a:gd name="connsiteY0" fmla="*/ 0 h 133506"/>
                <a:gd name="connsiteX1" fmla="*/ 79894 w 133506"/>
                <a:gd name="connsiteY1" fmla="*/ 0 h 133506"/>
                <a:gd name="connsiteX2" fmla="*/ 133506 w 133506"/>
                <a:gd name="connsiteY2" fmla="*/ 53613 h 133506"/>
                <a:gd name="connsiteX3" fmla="*/ 133506 w 133506"/>
                <a:gd name="connsiteY3" fmla="*/ 133507 h 133506"/>
              </a:gdLst>
              <a:ahLst/>
              <a:cxnLst>
                <a:cxn ang="0">
                  <a:pos x="connsiteX0" y="connsiteY0"/>
                </a:cxn>
                <a:cxn ang="0">
                  <a:pos x="connsiteX1" y="connsiteY1"/>
                </a:cxn>
                <a:cxn ang="0">
                  <a:pos x="connsiteX2" y="connsiteY2"/>
                </a:cxn>
                <a:cxn ang="0">
                  <a:pos x="connsiteX3" y="connsiteY3"/>
                </a:cxn>
              </a:cxnLst>
              <a:rect l="l" t="t" r="r" b="b"/>
              <a:pathLst>
                <a:path w="133506" h="133506" extrusionOk="0">
                  <a:moveTo>
                    <a:pt x="0" y="0"/>
                  </a:moveTo>
                  <a:lnTo>
                    <a:pt x="79894" y="0"/>
                  </a:lnTo>
                  <a:cubicBezTo>
                    <a:pt x="109328" y="0"/>
                    <a:pt x="133506" y="24179"/>
                    <a:pt x="133506" y="53613"/>
                  </a:cubicBezTo>
                  <a:lnTo>
                    <a:pt x="133506" y="133507"/>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1102" name="Полилиния 469"/>
            <p:cNvSpPr/>
            <p:nvPr/>
          </p:nvSpPr>
          <p:spPr bwMode="auto">
            <a:xfrm>
              <a:off x="7616789" y="10479204"/>
              <a:ext cx="133506" cy="133506"/>
            </a:xfrm>
            <a:custGeom>
              <a:avLst/>
              <a:gdLst>
                <a:gd name="connsiteX0" fmla="*/ 133507 w 133506"/>
                <a:gd name="connsiteY0" fmla="*/ 133507 h 133506"/>
                <a:gd name="connsiteX1" fmla="*/ 53613 w 133506"/>
                <a:gd name="connsiteY1" fmla="*/ 133507 h 133506"/>
                <a:gd name="connsiteX2" fmla="*/ 0 w 133506"/>
                <a:gd name="connsiteY2" fmla="*/ 79894 h 133506"/>
                <a:gd name="connsiteX3" fmla="*/ 0 w 133506"/>
                <a:gd name="connsiteY3" fmla="*/ 0 h 133506"/>
              </a:gdLst>
              <a:ahLst/>
              <a:cxnLst>
                <a:cxn ang="0">
                  <a:pos x="connsiteX0" y="connsiteY0"/>
                </a:cxn>
                <a:cxn ang="0">
                  <a:pos x="connsiteX1" y="connsiteY1"/>
                </a:cxn>
                <a:cxn ang="0">
                  <a:pos x="connsiteX2" y="connsiteY2"/>
                </a:cxn>
                <a:cxn ang="0">
                  <a:pos x="connsiteX3" y="connsiteY3"/>
                </a:cxn>
              </a:cxnLst>
              <a:rect l="l" t="t" r="r" b="b"/>
              <a:pathLst>
                <a:path w="133506" h="133506" extrusionOk="0">
                  <a:moveTo>
                    <a:pt x="133507" y="133507"/>
                  </a:moveTo>
                  <a:lnTo>
                    <a:pt x="53613" y="133507"/>
                  </a:lnTo>
                  <a:cubicBezTo>
                    <a:pt x="24178" y="133507"/>
                    <a:pt x="0" y="109329"/>
                    <a:pt x="0" y="79894"/>
                  </a:cubicBezTo>
                  <a:lnTo>
                    <a:pt x="0"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1103" name="Полилиния 470"/>
            <p:cNvSpPr/>
            <p:nvPr/>
          </p:nvSpPr>
          <p:spPr bwMode="auto">
            <a:xfrm>
              <a:off x="7937414" y="10370927"/>
              <a:ext cx="134558" cy="134558"/>
            </a:xfrm>
            <a:custGeom>
              <a:avLst/>
              <a:gdLst>
                <a:gd name="connsiteX0" fmla="*/ 134558 w 134558"/>
                <a:gd name="connsiteY0" fmla="*/ 67279 h 134558"/>
                <a:gd name="connsiteX1" fmla="*/ 67279 w 134558"/>
                <a:gd name="connsiteY1" fmla="*/ 134559 h 134558"/>
                <a:gd name="connsiteX2" fmla="*/ -1 w 134558"/>
                <a:gd name="connsiteY2" fmla="*/ 67279 h 134558"/>
                <a:gd name="connsiteX3" fmla="*/ 67279 w 134558"/>
                <a:gd name="connsiteY3" fmla="*/ 0 h 134558"/>
                <a:gd name="connsiteX4" fmla="*/ 134558 w 134558"/>
                <a:gd name="connsiteY4" fmla="*/ 67279 h 1345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558" h="134558" extrusionOk="0">
                  <a:moveTo>
                    <a:pt x="134558" y="67279"/>
                  </a:moveTo>
                  <a:cubicBezTo>
                    <a:pt x="134558" y="104436"/>
                    <a:pt x="104436" y="134559"/>
                    <a:pt x="67279" y="134559"/>
                  </a:cubicBezTo>
                  <a:cubicBezTo>
                    <a:pt x="30122" y="134559"/>
                    <a:pt x="-1" y="104437"/>
                    <a:pt x="-1" y="67279"/>
                  </a:cubicBezTo>
                  <a:cubicBezTo>
                    <a:pt x="-1" y="30122"/>
                    <a:pt x="30121" y="0"/>
                    <a:pt x="67279" y="0"/>
                  </a:cubicBezTo>
                  <a:cubicBezTo>
                    <a:pt x="104436" y="0"/>
                    <a:pt x="134558" y="30122"/>
                    <a:pt x="134558" y="67279"/>
                  </a:cubicBezTo>
                  <a:close/>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1104" name="Полилиния 471"/>
            <p:cNvSpPr/>
            <p:nvPr/>
          </p:nvSpPr>
          <p:spPr bwMode="auto">
            <a:xfrm>
              <a:off x="7884854" y="10518100"/>
              <a:ext cx="240733" cy="120892"/>
            </a:xfrm>
            <a:custGeom>
              <a:avLst/>
              <a:gdLst>
                <a:gd name="connsiteX0" fmla="*/ 240733 w 240733"/>
                <a:gd name="connsiteY0" fmla="*/ 120892 h 120892"/>
                <a:gd name="connsiteX1" fmla="*/ 0 w 240733"/>
                <a:gd name="connsiteY1" fmla="*/ 120892 h 120892"/>
                <a:gd name="connsiteX2" fmla="*/ 120892 w 240733"/>
                <a:gd name="connsiteY2" fmla="*/ 0 h 120892"/>
                <a:gd name="connsiteX3" fmla="*/ 240733 w 240733"/>
                <a:gd name="connsiteY3" fmla="*/ 120892 h 120892"/>
              </a:gdLst>
              <a:ahLst/>
              <a:cxnLst>
                <a:cxn ang="0">
                  <a:pos x="connsiteX0" y="connsiteY0"/>
                </a:cxn>
                <a:cxn ang="0">
                  <a:pos x="connsiteX1" y="connsiteY1"/>
                </a:cxn>
                <a:cxn ang="0">
                  <a:pos x="connsiteX2" y="connsiteY2"/>
                </a:cxn>
                <a:cxn ang="0">
                  <a:pos x="connsiteX3" y="connsiteY3"/>
                </a:cxn>
              </a:cxnLst>
              <a:rect l="l" t="t" r="r" b="b"/>
              <a:pathLst>
                <a:path w="240733" h="120892" extrusionOk="0">
                  <a:moveTo>
                    <a:pt x="240733" y="120892"/>
                  </a:moveTo>
                  <a:lnTo>
                    <a:pt x="0" y="120892"/>
                  </a:lnTo>
                  <a:cubicBezTo>
                    <a:pt x="0" y="54664"/>
                    <a:pt x="53613" y="0"/>
                    <a:pt x="120892" y="0"/>
                  </a:cubicBezTo>
                  <a:cubicBezTo>
                    <a:pt x="188171" y="0"/>
                    <a:pt x="240733" y="54664"/>
                    <a:pt x="240733" y="120892"/>
                  </a:cubicBezTo>
                  <a:close/>
                </a:path>
              </a:pathLst>
            </a:custGeom>
            <a:grpFill/>
            <a:ln w="21024" cap="rnd">
              <a:solidFill>
                <a:schemeClr val="bg1"/>
              </a:solidFill>
              <a:prstDash val="solid"/>
              <a:round/>
            </a:ln>
          </p:spPr>
          <p:txBody>
            <a:bodyPr rtlCol="0" anchor="ctr"/>
            <a:lstStyle/>
            <a:p>
              <a:pPr>
                <a:defRPr/>
              </a:pPr>
              <a:endParaRPr lang="ru-RU">
                <a:latin typeface="TT Positive Regular"/>
              </a:endParaRPr>
            </a:p>
          </p:txBody>
        </p:sp>
      </p:grpSp>
      <p:grpSp>
        <p:nvGrpSpPr>
          <p:cNvPr id="1105" name="Рисунок 631"/>
          <p:cNvGrpSpPr/>
          <p:nvPr/>
        </p:nvGrpSpPr>
        <p:grpSpPr bwMode="auto">
          <a:xfrm>
            <a:off x="9285859" y="4381876"/>
            <a:ext cx="285123" cy="285123"/>
            <a:chOff x="17337561" y="7284501"/>
            <a:chExt cx="536129" cy="536129"/>
          </a:xfrm>
          <a:noFill/>
        </p:grpSpPr>
        <p:sp>
          <p:nvSpPr>
            <p:cNvPr id="1106" name="Полилиния 473"/>
            <p:cNvSpPr/>
            <p:nvPr/>
          </p:nvSpPr>
          <p:spPr bwMode="auto">
            <a:xfrm>
              <a:off x="17337561" y="7338114"/>
              <a:ext cx="241784" cy="214452"/>
            </a:xfrm>
            <a:custGeom>
              <a:avLst/>
              <a:gdLst>
                <a:gd name="connsiteX0" fmla="*/ 241784 w 241784"/>
                <a:gd name="connsiteY0" fmla="*/ 0 h 214452"/>
                <a:gd name="connsiteX1" fmla="*/ 241784 w 241784"/>
                <a:gd name="connsiteY1" fmla="*/ 160839 h 214452"/>
                <a:gd name="connsiteX2" fmla="*/ 120892 w 241784"/>
                <a:gd name="connsiteY2" fmla="*/ 214452 h 214452"/>
                <a:gd name="connsiteX3" fmla="*/ 0 w 241784"/>
                <a:gd name="connsiteY3" fmla="*/ 160839 h 214452"/>
                <a:gd name="connsiteX4" fmla="*/ 0 w 241784"/>
                <a:gd name="connsiteY4" fmla="*/ 0 h 2144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784" h="214452" extrusionOk="0">
                  <a:moveTo>
                    <a:pt x="241784" y="0"/>
                  </a:moveTo>
                  <a:lnTo>
                    <a:pt x="241784" y="160839"/>
                  </a:lnTo>
                  <a:cubicBezTo>
                    <a:pt x="241784" y="190273"/>
                    <a:pt x="188171" y="214452"/>
                    <a:pt x="120892" y="214452"/>
                  </a:cubicBezTo>
                  <a:cubicBezTo>
                    <a:pt x="54664" y="214452"/>
                    <a:pt x="0" y="190273"/>
                    <a:pt x="0" y="160839"/>
                  </a:cubicBezTo>
                  <a:lnTo>
                    <a:pt x="0"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1107" name="Полилиния 474"/>
            <p:cNvSpPr/>
            <p:nvPr/>
          </p:nvSpPr>
          <p:spPr bwMode="auto">
            <a:xfrm>
              <a:off x="17337561" y="7419059"/>
              <a:ext cx="241784" cy="53612"/>
            </a:xfrm>
            <a:custGeom>
              <a:avLst/>
              <a:gdLst>
                <a:gd name="connsiteX0" fmla="*/ 241784 w 241784"/>
                <a:gd name="connsiteY0" fmla="*/ 0 h 53612"/>
                <a:gd name="connsiteX1" fmla="*/ 120892 w 241784"/>
                <a:gd name="connsiteY1" fmla="*/ 53613 h 53612"/>
                <a:gd name="connsiteX2" fmla="*/ 0 w 241784"/>
                <a:gd name="connsiteY2" fmla="*/ 0 h 53612"/>
              </a:gdLst>
              <a:ahLst/>
              <a:cxnLst>
                <a:cxn ang="0">
                  <a:pos x="connsiteX0" y="connsiteY0"/>
                </a:cxn>
                <a:cxn ang="0">
                  <a:pos x="connsiteX1" y="connsiteY1"/>
                </a:cxn>
                <a:cxn ang="0">
                  <a:pos x="connsiteX2" y="connsiteY2"/>
                </a:cxn>
              </a:cxnLst>
              <a:rect l="l" t="t" r="r" b="b"/>
              <a:pathLst>
                <a:path w="241784" h="53612" extrusionOk="0">
                  <a:moveTo>
                    <a:pt x="241784" y="0"/>
                  </a:moveTo>
                  <a:cubicBezTo>
                    <a:pt x="241784" y="29434"/>
                    <a:pt x="188171" y="53613"/>
                    <a:pt x="120892" y="53613"/>
                  </a:cubicBezTo>
                  <a:cubicBezTo>
                    <a:pt x="54664" y="53613"/>
                    <a:pt x="0" y="29434"/>
                    <a:pt x="0" y="0"/>
                  </a:cubicBez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1108" name="Полилиния 475"/>
            <p:cNvSpPr/>
            <p:nvPr/>
          </p:nvSpPr>
          <p:spPr bwMode="auto">
            <a:xfrm>
              <a:off x="17337561" y="7284501"/>
              <a:ext cx="241784" cy="107225"/>
            </a:xfrm>
            <a:custGeom>
              <a:avLst/>
              <a:gdLst>
                <a:gd name="connsiteX0" fmla="*/ 241784 w 241784"/>
                <a:gd name="connsiteY0" fmla="*/ 53613 h 107225"/>
                <a:gd name="connsiteX1" fmla="*/ 120892 w 241784"/>
                <a:gd name="connsiteY1" fmla="*/ 107225 h 107225"/>
                <a:gd name="connsiteX2" fmla="*/ 0 w 241784"/>
                <a:gd name="connsiteY2" fmla="*/ 53613 h 107225"/>
                <a:gd name="connsiteX3" fmla="*/ 120892 w 241784"/>
                <a:gd name="connsiteY3" fmla="*/ 0 h 107225"/>
                <a:gd name="connsiteX4" fmla="*/ 241784 w 241784"/>
                <a:gd name="connsiteY4" fmla="*/ 53613 h 107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784" h="107225" extrusionOk="0">
                  <a:moveTo>
                    <a:pt x="241784" y="53613"/>
                  </a:moveTo>
                  <a:cubicBezTo>
                    <a:pt x="241784" y="83047"/>
                    <a:pt x="188171" y="107225"/>
                    <a:pt x="120892" y="107225"/>
                  </a:cubicBezTo>
                  <a:cubicBezTo>
                    <a:pt x="54664" y="107225"/>
                    <a:pt x="0" y="83047"/>
                    <a:pt x="0" y="53613"/>
                  </a:cubicBezTo>
                  <a:cubicBezTo>
                    <a:pt x="0" y="24178"/>
                    <a:pt x="53613" y="0"/>
                    <a:pt x="120892" y="0"/>
                  </a:cubicBezTo>
                  <a:cubicBezTo>
                    <a:pt x="187120" y="0"/>
                    <a:pt x="241784" y="24178"/>
                    <a:pt x="241784" y="53613"/>
                  </a:cubicBezTo>
                  <a:close/>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1109" name="Полилиния 476"/>
            <p:cNvSpPr/>
            <p:nvPr/>
          </p:nvSpPr>
          <p:spPr bwMode="auto">
            <a:xfrm>
              <a:off x="17631907" y="7606179"/>
              <a:ext cx="241784" cy="214452"/>
            </a:xfrm>
            <a:custGeom>
              <a:avLst/>
              <a:gdLst>
                <a:gd name="connsiteX0" fmla="*/ 241784 w 241784"/>
                <a:gd name="connsiteY0" fmla="*/ 0 h 214452"/>
                <a:gd name="connsiteX1" fmla="*/ 241784 w 241784"/>
                <a:gd name="connsiteY1" fmla="*/ 160839 h 214452"/>
                <a:gd name="connsiteX2" fmla="*/ 120892 w 241784"/>
                <a:gd name="connsiteY2" fmla="*/ 214452 h 214452"/>
                <a:gd name="connsiteX3" fmla="*/ 0 w 241784"/>
                <a:gd name="connsiteY3" fmla="*/ 160839 h 214452"/>
                <a:gd name="connsiteX4" fmla="*/ 0 w 241784"/>
                <a:gd name="connsiteY4" fmla="*/ 0 h 2144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784" h="214452" extrusionOk="0">
                  <a:moveTo>
                    <a:pt x="241784" y="0"/>
                  </a:moveTo>
                  <a:lnTo>
                    <a:pt x="241784" y="160839"/>
                  </a:lnTo>
                  <a:cubicBezTo>
                    <a:pt x="241784" y="190273"/>
                    <a:pt x="188171" y="214452"/>
                    <a:pt x="120892" y="214452"/>
                  </a:cubicBezTo>
                  <a:cubicBezTo>
                    <a:pt x="54664" y="214452"/>
                    <a:pt x="0" y="190273"/>
                    <a:pt x="0" y="160839"/>
                  </a:cubicBezTo>
                  <a:lnTo>
                    <a:pt x="0"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1110" name="Полилиния 477"/>
            <p:cNvSpPr/>
            <p:nvPr/>
          </p:nvSpPr>
          <p:spPr bwMode="auto">
            <a:xfrm>
              <a:off x="17631907" y="7687124"/>
              <a:ext cx="241784" cy="53612"/>
            </a:xfrm>
            <a:custGeom>
              <a:avLst/>
              <a:gdLst>
                <a:gd name="connsiteX0" fmla="*/ 241784 w 241784"/>
                <a:gd name="connsiteY0" fmla="*/ 0 h 53612"/>
                <a:gd name="connsiteX1" fmla="*/ 120892 w 241784"/>
                <a:gd name="connsiteY1" fmla="*/ 53613 h 53612"/>
                <a:gd name="connsiteX2" fmla="*/ 0 w 241784"/>
                <a:gd name="connsiteY2" fmla="*/ 0 h 53612"/>
              </a:gdLst>
              <a:ahLst/>
              <a:cxnLst>
                <a:cxn ang="0">
                  <a:pos x="connsiteX0" y="connsiteY0"/>
                </a:cxn>
                <a:cxn ang="0">
                  <a:pos x="connsiteX1" y="connsiteY1"/>
                </a:cxn>
                <a:cxn ang="0">
                  <a:pos x="connsiteX2" y="connsiteY2"/>
                </a:cxn>
              </a:cxnLst>
              <a:rect l="l" t="t" r="r" b="b"/>
              <a:pathLst>
                <a:path w="241784" h="53612" extrusionOk="0">
                  <a:moveTo>
                    <a:pt x="241784" y="0"/>
                  </a:moveTo>
                  <a:cubicBezTo>
                    <a:pt x="241784" y="29434"/>
                    <a:pt x="188171" y="53613"/>
                    <a:pt x="120892" y="53613"/>
                  </a:cubicBezTo>
                  <a:cubicBezTo>
                    <a:pt x="54664" y="53613"/>
                    <a:pt x="0" y="29434"/>
                    <a:pt x="0" y="0"/>
                  </a:cubicBez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1111" name="Полилиния 478"/>
            <p:cNvSpPr/>
            <p:nvPr/>
          </p:nvSpPr>
          <p:spPr bwMode="auto">
            <a:xfrm>
              <a:off x="17631907" y="7552566"/>
              <a:ext cx="241784" cy="107225"/>
            </a:xfrm>
            <a:custGeom>
              <a:avLst/>
              <a:gdLst>
                <a:gd name="connsiteX0" fmla="*/ 241784 w 241784"/>
                <a:gd name="connsiteY0" fmla="*/ 53613 h 107225"/>
                <a:gd name="connsiteX1" fmla="*/ 120892 w 241784"/>
                <a:gd name="connsiteY1" fmla="*/ 107225 h 107225"/>
                <a:gd name="connsiteX2" fmla="*/ 0 w 241784"/>
                <a:gd name="connsiteY2" fmla="*/ 53613 h 107225"/>
                <a:gd name="connsiteX3" fmla="*/ 120892 w 241784"/>
                <a:gd name="connsiteY3" fmla="*/ 0 h 107225"/>
                <a:gd name="connsiteX4" fmla="*/ 241784 w 241784"/>
                <a:gd name="connsiteY4" fmla="*/ 53613 h 107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784" h="107225" extrusionOk="0">
                  <a:moveTo>
                    <a:pt x="241784" y="53613"/>
                  </a:moveTo>
                  <a:cubicBezTo>
                    <a:pt x="241784" y="83047"/>
                    <a:pt x="188171" y="107225"/>
                    <a:pt x="120892" y="107225"/>
                  </a:cubicBezTo>
                  <a:cubicBezTo>
                    <a:pt x="54664" y="107225"/>
                    <a:pt x="0" y="83047"/>
                    <a:pt x="0" y="53613"/>
                  </a:cubicBezTo>
                  <a:cubicBezTo>
                    <a:pt x="0" y="24178"/>
                    <a:pt x="53613" y="0"/>
                    <a:pt x="120892" y="0"/>
                  </a:cubicBezTo>
                  <a:cubicBezTo>
                    <a:pt x="188171" y="0"/>
                    <a:pt x="241784" y="24178"/>
                    <a:pt x="241784" y="53613"/>
                  </a:cubicBezTo>
                  <a:close/>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1112" name="Полилиния 479"/>
            <p:cNvSpPr/>
            <p:nvPr/>
          </p:nvSpPr>
          <p:spPr bwMode="auto">
            <a:xfrm>
              <a:off x="17712851" y="7311832"/>
              <a:ext cx="133507" cy="133506"/>
            </a:xfrm>
            <a:custGeom>
              <a:avLst/>
              <a:gdLst>
                <a:gd name="connsiteX0" fmla="*/ 0 w 133507"/>
                <a:gd name="connsiteY0" fmla="*/ 0 h 133506"/>
                <a:gd name="connsiteX1" fmla="*/ 79895 w 133507"/>
                <a:gd name="connsiteY1" fmla="*/ 0 h 133506"/>
                <a:gd name="connsiteX2" fmla="*/ 133508 w 133507"/>
                <a:gd name="connsiteY2" fmla="*/ 53613 h 133506"/>
                <a:gd name="connsiteX3" fmla="*/ 133508 w 133507"/>
                <a:gd name="connsiteY3" fmla="*/ 133507 h 133506"/>
              </a:gdLst>
              <a:ahLst/>
              <a:cxnLst>
                <a:cxn ang="0">
                  <a:pos x="connsiteX0" y="connsiteY0"/>
                </a:cxn>
                <a:cxn ang="0">
                  <a:pos x="connsiteX1" y="connsiteY1"/>
                </a:cxn>
                <a:cxn ang="0">
                  <a:pos x="connsiteX2" y="connsiteY2"/>
                </a:cxn>
                <a:cxn ang="0">
                  <a:pos x="connsiteX3" y="connsiteY3"/>
                </a:cxn>
              </a:cxnLst>
              <a:rect l="l" t="t" r="r" b="b"/>
              <a:pathLst>
                <a:path w="133507" h="133506" extrusionOk="0">
                  <a:moveTo>
                    <a:pt x="0" y="0"/>
                  </a:moveTo>
                  <a:lnTo>
                    <a:pt x="79895" y="0"/>
                  </a:lnTo>
                  <a:cubicBezTo>
                    <a:pt x="109329" y="0"/>
                    <a:pt x="133508" y="24178"/>
                    <a:pt x="133508" y="53613"/>
                  </a:cubicBezTo>
                  <a:lnTo>
                    <a:pt x="133508" y="133507"/>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1113" name="Полилиния 480"/>
            <p:cNvSpPr/>
            <p:nvPr/>
          </p:nvSpPr>
          <p:spPr bwMode="auto">
            <a:xfrm>
              <a:off x="17364893" y="7660843"/>
              <a:ext cx="133507" cy="133506"/>
            </a:xfrm>
            <a:custGeom>
              <a:avLst/>
              <a:gdLst>
                <a:gd name="connsiteX0" fmla="*/ 133508 w 133507"/>
                <a:gd name="connsiteY0" fmla="*/ 133507 h 133506"/>
                <a:gd name="connsiteX1" fmla="*/ 53613 w 133507"/>
                <a:gd name="connsiteY1" fmla="*/ 133507 h 133506"/>
                <a:gd name="connsiteX2" fmla="*/ 0 w 133507"/>
                <a:gd name="connsiteY2" fmla="*/ 79894 h 133506"/>
                <a:gd name="connsiteX3" fmla="*/ 0 w 133507"/>
                <a:gd name="connsiteY3" fmla="*/ 0 h 133506"/>
              </a:gdLst>
              <a:ahLst/>
              <a:cxnLst>
                <a:cxn ang="0">
                  <a:pos x="connsiteX0" y="connsiteY0"/>
                </a:cxn>
                <a:cxn ang="0">
                  <a:pos x="connsiteX1" y="connsiteY1"/>
                </a:cxn>
                <a:cxn ang="0">
                  <a:pos x="connsiteX2" y="connsiteY2"/>
                </a:cxn>
                <a:cxn ang="0">
                  <a:pos x="connsiteX3" y="connsiteY3"/>
                </a:cxn>
              </a:cxnLst>
              <a:rect l="l" t="t" r="r" b="b"/>
              <a:pathLst>
                <a:path w="133507" h="133506" extrusionOk="0">
                  <a:moveTo>
                    <a:pt x="133508" y="133507"/>
                  </a:moveTo>
                  <a:lnTo>
                    <a:pt x="53613" y="133507"/>
                  </a:lnTo>
                  <a:cubicBezTo>
                    <a:pt x="24179" y="133507"/>
                    <a:pt x="0" y="109328"/>
                    <a:pt x="0" y="79894"/>
                  </a:cubicBezTo>
                  <a:lnTo>
                    <a:pt x="0"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grpSp>
      <p:grpSp>
        <p:nvGrpSpPr>
          <p:cNvPr id="1114" name="Рисунок 631"/>
          <p:cNvGrpSpPr/>
          <p:nvPr/>
        </p:nvGrpSpPr>
        <p:grpSpPr bwMode="auto">
          <a:xfrm>
            <a:off x="9285859" y="5131582"/>
            <a:ext cx="285123" cy="285123"/>
            <a:chOff x="17337561" y="8694207"/>
            <a:chExt cx="536129" cy="536129"/>
          </a:xfrm>
          <a:noFill/>
        </p:grpSpPr>
        <p:sp>
          <p:nvSpPr>
            <p:cNvPr id="1115" name="Полилиния 482"/>
            <p:cNvSpPr/>
            <p:nvPr/>
          </p:nvSpPr>
          <p:spPr bwMode="auto">
            <a:xfrm>
              <a:off x="17699186" y="8962272"/>
              <a:ext cx="107225" cy="107226"/>
            </a:xfrm>
            <a:custGeom>
              <a:avLst/>
              <a:gdLst>
                <a:gd name="connsiteX0" fmla="*/ 107225 w 107225"/>
                <a:gd name="connsiteY0" fmla="*/ 53613 h 107226"/>
                <a:gd name="connsiteX1" fmla="*/ 107225 w 107225"/>
                <a:gd name="connsiteY1" fmla="*/ 107226 h 107226"/>
                <a:gd name="connsiteX2" fmla="*/ 0 w 107225"/>
                <a:gd name="connsiteY2" fmla="*/ 107226 h 107226"/>
                <a:gd name="connsiteX3" fmla="*/ 0 w 107225"/>
                <a:gd name="connsiteY3" fmla="*/ 53613 h 107226"/>
                <a:gd name="connsiteX4" fmla="*/ 53613 w 107225"/>
                <a:gd name="connsiteY4" fmla="*/ 0 h 107226"/>
                <a:gd name="connsiteX5" fmla="*/ 107225 w 107225"/>
                <a:gd name="connsiteY5" fmla="*/ 53613 h 1072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225" h="107226" extrusionOk="0">
                  <a:moveTo>
                    <a:pt x="107225" y="53613"/>
                  </a:moveTo>
                  <a:cubicBezTo>
                    <a:pt x="107225" y="66228"/>
                    <a:pt x="107225" y="107226"/>
                    <a:pt x="107225" y="107226"/>
                  </a:cubicBezTo>
                  <a:lnTo>
                    <a:pt x="0" y="107226"/>
                  </a:lnTo>
                  <a:cubicBezTo>
                    <a:pt x="0" y="107226"/>
                    <a:pt x="0" y="83048"/>
                    <a:pt x="0" y="53613"/>
                  </a:cubicBezTo>
                  <a:cubicBezTo>
                    <a:pt x="0" y="24178"/>
                    <a:pt x="24178" y="0"/>
                    <a:pt x="53613" y="0"/>
                  </a:cubicBezTo>
                  <a:cubicBezTo>
                    <a:pt x="83048" y="0"/>
                    <a:pt x="107225" y="24178"/>
                    <a:pt x="107225" y="53613"/>
                  </a:cubicBezTo>
                  <a:close/>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1116" name="Полилиния 483"/>
            <p:cNvSpPr/>
            <p:nvPr/>
          </p:nvSpPr>
          <p:spPr bwMode="auto">
            <a:xfrm>
              <a:off x="17632958" y="9069498"/>
              <a:ext cx="240733" cy="160838"/>
            </a:xfrm>
            <a:custGeom>
              <a:avLst/>
              <a:gdLst>
                <a:gd name="connsiteX0" fmla="*/ 0 w 240733"/>
                <a:gd name="connsiteY0" fmla="*/ 0 h 160838"/>
                <a:gd name="connsiteX1" fmla="*/ 240733 w 240733"/>
                <a:gd name="connsiteY1" fmla="*/ 0 h 160838"/>
                <a:gd name="connsiteX2" fmla="*/ 240733 w 240733"/>
                <a:gd name="connsiteY2" fmla="*/ 160839 h 160838"/>
                <a:gd name="connsiteX3" fmla="*/ 0 w 240733"/>
                <a:gd name="connsiteY3" fmla="*/ 160839 h 160838"/>
                <a:gd name="connsiteX4" fmla="*/ 0 w 240733"/>
                <a:gd name="connsiteY4" fmla="*/ 0 h 1608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0733" h="160838" extrusionOk="0">
                  <a:moveTo>
                    <a:pt x="0" y="0"/>
                  </a:moveTo>
                  <a:lnTo>
                    <a:pt x="240733" y="0"/>
                  </a:lnTo>
                  <a:lnTo>
                    <a:pt x="240733" y="160839"/>
                  </a:lnTo>
                  <a:lnTo>
                    <a:pt x="0" y="160839"/>
                  </a:lnTo>
                  <a:lnTo>
                    <a:pt x="0" y="0"/>
                  </a:lnTo>
                  <a:close/>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1117" name="Полилиния 484"/>
            <p:cNvSpPr/>
            <p:nvPr/>
          </p:nvSpPr>
          <p:spPr bwMode="auto">
            <a:xfrm>
              <a:off x="17712851" y="8721539"/>
              <a:ext cx="133507" cy="133506"/>
            </a:xfrm>
            <a:custGeom>
              <a:avLst/>
              <a:gdLst>
                <a:gd name="connsiteX0" fmla="*/ 0 w 133507"/>
                <a:gd name="connsiteY0" fmla="*/ 0 h 133506"/>
                <a:gd name="connsiteX1" fmla="*/ 79895 w 133507"/>
                <a:gd name="connsiteY1" fmla="*/ 0 h 133506"/>
                <a:gd name="connsiteX2" fmla="*/ 133508 w 133507"/>
                <a:gd name="connsiteY2" fmla="*/ 53613 h 133506"/>
                <a:gd name="connsiteX3" fmla="*/ 133508 w 133507"/>
                <a:gd name="connsiteY3" fmla="*/ 133507 h 133506"/>
              </a:gdLst>
              <a:ahLst/>
              <a:cxnLst>
                <a:cxn ang="0">
                  <a:pos x="connsiteX0" y="connsiteY0"/>
                </a:cxn>
                <a:cxn ang="0">
                  <a:pos x="connsiteX1" y="connsiteY1"/>
                </a:cxn>
                <a:cxn ang="0">
                  <a:pos x="connsiteX2" y="connsiteY2"/>
                </a:cxn>
                <a:cxn ang="0">
                  <a:pos x="connsiteX3" y="connsiteY3"/>
                </a:cxn>
              </a:cxnLst>
              <a:rect l="l" t="t" r="r" b="b"/>
              <a:pathLst>
                <a:path w="133507" h="133506" extrusionOk="0">
                  <a:moveTo>
                    <a:pt x="0" y="0"/>
                  </a:moveTo>
                  <a:lnTo>
                    <a:pt x="79895" y="0"/>
                  </a:lnTo>
                  <a:cubicBezTo>
                    <a:pt x="109329" y="0"/>
                    <a:pt x="133508" y="24179"/>
                    <a:pt x="133508" y="53613"/>
                  </a:cubicBezTo>
                  <a:lnTo>
                    <a:pt x="133508" y="133507"/>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1118" name="Полилиния 485"/>
            <p:cNvSpPr/>
            <p:nvPr/>
          </p:nvSpPr>
          <p:spPr bwMode="auto">
            <a:xfrm>
              <a:off x="17364893" y="9069498"/>
              <a:ext cx="133507" cy="133506"/>
            </a:xfrm>
            <a:custGeom>
              <a:avLst/>
              <a:gdLst>
                <a:gd name="connsiteX0" fmla="*/ 133508 w 133507"/>
                <a:gd name="connsiteY0" fmla="*/ 133507 h 133506"/>
                <a:gd name="connsiteX1" fmla="*/ 53613 w 133507"/>
                <a:gd name="connsiteY1" fmla="*/ 133507 h 133506"/>
                <a:gd name="connsiteX2" fmla="*/ 0 w 133507"/>
                <a:gd name="connsiteY2" fmla="*/ 79894 h 133506"/>
                <a:gd name="connsiteX3" fmla="*/ 0 w 133507"/>
                <a:gd name="connsiteY3" fmla="*/ 0 h 133506"/>
              </a:gdLst>
              <a:ahLst/>
              <a:cxnLst>
                <a:cxn ang="0">
                  <a:pos x="connsiteX0" y="connsiteY0"/>
                </a:cxn>
                <a:cxn ang="0">
                  <a:pos x="connsiteX1" y="connsiteY1"/>
                </a:cxn>
                <a:cxn ang="0">
                  <a:pos x="connsiteX2" y="connsiteY2"/>
                </a:cxn>
                <a:cxn ang="0">
                  <a:pos x="connsiteX3" y="connsiteY3"/>
                </a:cxn>
              </a:cxnLst>
              <a:rect l="l" t="t" r="r" b="b"/>
              <a:pathLst>
                <a:path w="133507" h="133506" extrusionOk="0">
                  <a:moveTo>
                    <a:pt x="133508" y="133507"/>
                  </a:moveTo>
                  <a:lnTo>
                    <a:pt x="53613" y="133507"/>
                  </a:lnTo>
                  <a:cubicBezTo>
                    <a:pt x="24179" y="133507"/>
                    <a:pt x="0" y="109328"/>
                    <a:pt x="0" y="79894"/>
                  </a:cubicBezTo>
                  <a:lnTo>
                    <a:pt x="0"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1119" name="Полилиния 486"/>
            <p:cNvSpPr/>
            <p:nvPr/>
          </p:nvSpPr>
          <p:spPr bwMode="auto">
            <a:xfrm>
              <a:off x="17337561" y="8747820"/>
              <a:ext cx="241784" cy="214452"/>
            </a:xfrm>
            <a:custGeom>
              <a:avLst/>
              <a:gdLst>
                <a:gd name="connsiteX0" fmla="*/ 241784 w 241784"/>
                <a:gd name="connsiteY0" fmla="*/ 0 h 214452"/>
                <a:gd name="connsiteX1" fmla="*/ 241784 w 241784"/>
                <a:gd name="connsiteY1" fmla="*/ 160839 h 214452"/>
                <a:gd name="connsiteX2" fmla="*/ 120892 w 241784"/>
                <a:gd name="connsiteY2" fmla="*/ 214452 h 214452"/>
                <a:gd name="connsiteX3" fmla="*/ 0 w 241784"/>
                <a:gd name="connsiteY3" fmla="*/ 160839 h 214452"/>
                <a:gd name="connsiteX4" fmla="*/ 0 w 241784"/>
                <a:gd name="connsiteY4" fmla="*/ 0 h 2144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784" h="214452" extrusionOk="0">
                  <a:moveTo>
                    <a:pt x="241784" y="0"/>
                  </a:moveTo>
                  <a:lnTo>
                    <a:pt x="241784" y="160839"/>
                  </a:lnTo>
                  <a:cubicBezTo>
                    <a:pt x="241784" y="190274"/>
                    <a:pt x="188171" y="214452"/>
                    <a:pt x="120892" y="214452"/>
                  </a:cubicBezTo>
                  <a:cubicBezTo>
                    <a:pt x="54664" y="214452"/>
                    <a:pt x="0" y="190274"/>
                    <a:pt x="0" y="160839"/>
                  </a:cubicBezTo>
                  <a:lnTo>
                    <a:pt x="0"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1120" name="Полилиния 487"/>
            <p:cNvSpPr/>
            <p:nvPr/>
          </p:nvSpPr>
          <p:spPr bwMode="auto">
            <a:xfrm>
              <a:off x="17337561" y="8828765"/>
              <a:ext cx="241784" cy="53613"/>
            </a:xfrm>
            <a:custGeom>
              <a:avLst/>
              <a:gdLst>
                <a:gd name="connsiteX0" fmla="*/ 241784 w 241784"/>
                <a:gd name="connsiteY0" fmla="*/ 0 h 53613"/>
                <a:gd name="connsiteX1" fmla="*/ 120892 w 241784"/>
                <a:gd name="connsiteY1" fmla="*/ 53613 h 53613"/>
                <a:gd name="connsiteX2" fmla="*/ 0 w 241784"/>
                <a:gd name="connsiteY2" fmla="*/ 0 h 53613"/>
              </a:gdLst>
              <a:ahLst/>
              <a:cxnLst>
                <a:cxn ang="0">
                  <a:pos x="connsiteX0" y="connsiteY0"/>
                </a:cxn>
                <a:cxn ang="0">
                  <a:pos x="connsiteX1" y="connsiteY1"/>
                </a:cxn>
                <a:cxn ang="0">
                  <a:pos x="connsiteX2" y="connsiteY2"/>
                </a:cxn>
              </a:cxnLst>
              <a:rect l="l" t="t" r="r" b="b"/>
              <a:pathLst>
                <a:path w="241784" h="53613" extrusionOk="0">
                  <a:moveTo>
                    <a:pt x="241784" y="0"/>
                  </a:moveTo>
                  <a:cubicBezTo>
                    <a:pt x="241784" y="29434"/>
                    <a:pt x="188171" y="53613"/>
                    <a:pt x="120892" y="53613"/>
                  </a:cubicBezTo>
                  <a:cubicBezTo>
                    <a:pt x="54664" y="53613"/>
                    <a:pt x="0" y="29434"/>
                    <a:pt x="0" y="0"/>
                  </a:cubicBez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1121" name="Полилиния 488"/>
            <p:cNvSpPr/>
            <p:nvPr/>
          </p:nvSpPr>
          <p:spPr bwMode="auto">
            <a:xfrm>
              <a:off x="17337561" y="8694207"/>
              <a:ext cx="241784" cy="107226"/>
            </a:xfrm>
            <a:custGeom>
              <a:avLst/>
              <a:gdLst>
                <a:gd name="connsiteX0" fmla="*/ 241784 w 241784"/>
                <a:gd name="connsiteY0" fmla="*/ 53613 h 107226"/>
                <a:gd name="connsiteX1" fmla="*/ 120892 w 241784"/>
                <a:gd name="connsiteY1" fmla="*/ 107226 h 107226"/>
                <a:gd name="connsiteX2" fmla="*/ 0 w 241784"/>
                <a:gd name="connsiteY2" fmla="*/ 53613 h 107226"/>
                <a:gd name="connsiteX3" fmla="*/ 120892 w 241784"/>
                <a:gd name="connsiteY3" fmla="*/ 0 h 107226"/>
                <a:gd name="connsiteX4" fmla="*/ 241784 w 241784"/>
                <a:gd name="connsiteY4" fmla="*/ 53613 h 1072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784" h="107226" extrusionOk="0">
                  <a:moveTo>
                    <a:pt x="241784" y="53613"/>
                  </a:moveTo>
                  <a:cubicBezTo>
                    <a:pt x="241784" y="83048"/>
                    <a:pt x="188171" y="107226"/>
                    <a:pt x="120892" y="107226"/>
                  </a:cubicBezTo>
                  <a:cubicBezTo>
                    <a:pt x="54664" y="107226"/>
                    <a:pt x="0" y="83048"/>
                    <a:pt x="0" y="53613"/>
                  </a:cubicBezTo>
                  <a:cubicBezTo>
                    <a:pt x="0" y="24178"/>
                    <a:pt x="53613" y="0"/>
                    <a:pt x="120892" y="0"/>
                  </a:cubicBezTo>
                  <a:cubicBezTo>
                    <a:pt x="187120" y="0"/>
                    <a:pt x="241784" y="24178"/>
                    <a:pt x="241784" y="53613"/>
                  </a:cubicBezTo>
                  <a:close/>
                </a:path>
              </a:pathLst>
            </a:custGeom>
            <a:grpFill/>
            <a:ln w="21024" cap="rnd">
              <a:solidFill>
                <a:schemeClr val="bg1"/>
              </a:solidFill>
              <a:prstDash val="solid"/>
              <a:round/>
            </a:ln>
          </p:spPr>
          <p:txBody>
            <a:bodyPr rtlCol="0" anchor="ctr"/>
            <a:lstStyle/>
            <a:p>
              <a:pPr>
                <a:defRPr/>
              </a:pPr>
              <a:endParaRPr lang="ru-RU">
                <a:latin typeface="TT Positive Regular"/>
              </a:endParaRPr>
            </a:p>
          </p:txBody>
        </p:sp>
      </p:grpSp>
      <p:grpSp>
        <p:nvGrpSpPr>
          <p:cNvPr id="1122" name="Рисунок 631"/>
          <p:cNvGrpSpPr/>
          <p:nvPr/>
        </p:nvGrpSpPr>
        <p:grpSpPr bwMode="auto">
          <a:xfrm>
            <a:off x="4850801" y="4381876"/>
            <a:ext cx="285681" cy="285123"/>
            <a:chOff x="8998112" y="7284501"/>
            <a:chExt cx="537180" cy="536129"/>
          </a:xfrm>
          <a:noFill/>
        </p:grpSpPr>
        <p:sp>
          <p:nvSpPr>
            <p:cNvPr id="1123" name="Полилиния 490"/>
            <p:cNvSpPr/>
            <p:nvPr/>
          </p:nvSpPr>
          <p:spPr bwMode="auto">
            <a:xfrm>
              <a:off x="8998112" y="7338114"/>
              <a:ext cx="241784" cy="214452"/>
            </a:xfrm>
            <a:custGeom>
              <a:avLst/>
              <a:gdLst>
                <a:gd name="connsiteX0" fmla="*/ 241784 w 241784"/>
                <a:gd name="connsiteY0" fmla="*/ 0 h 214452"/>
                <a:gd name="connsiteX1" fmla="*/ 241784 w 241784"/>
                <a:gd name="connsiteY1" fmla="*/ 160839 h 214452"/>
                <a:gd name="connsiteX2" fmla="*/ 120892 w 241784"/>
                <a:gd name="connsiteY2" fmla="*/ 214452 h 214452"/>
                <a:gd name="connsiteX3" fmla="*/ 0 w 241784"/>
                <a:gd name="connsiteY3" fmla="*/ 160839 h 214452"/>
                <a:gd name="connsiteX4" fmla="*/ 0 w 241784"/>
                <a:gd name="connsiteY4" fmla="*/ 0 h 2144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784" h="214452" extrusionOk="0">
                  <a:moveTo>
                    <a:pt x="241784" y="0"/>
                  </a:moveTo>
                  <a:lnTo>
                    <a:pt x="241784" y="160839"/>
                  </a:lnTo>
                  <a:cubicBezTo>
                    <a:pt x="241784" y="190273"/>
                    <a:pt x="188171" y="214452"/>
                    <a:pt x="120892" y="214452"/>
                  </a:cubicBezTo>
                  <a:cubicBezTo>
                    <a:pt x="54664" y="214452"/>
                    <a:pt x="0" y="190273"/>
                    <a:pt x="0" y="160839"/>
                  </a:cubicBezTo>
                  <a:lnTo>
                    <a:pt x="0"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1124" name="Полилиния 491"/>
            <p:cNvSpPr/>
            <p:nvPr/>
          </p:nvSpPr>
          <p:spPr bwMode="auto">
            <a:xfrm>
              <a:off x="8998112" y="7419059"/>
              <a:ext cx="241784" cy="53612"/>
            </a:xfrm>
            <a:custGeom>
              <a:avLst/>
              <a:gdLst>
                <a:gd name="connsiteX0" fmla="*/ 241784 w 241784"/>
                <a:gd name="connsiteY0" fmla="*/ 0 h 53612"/>
                <a:gd name="connsiteX1" fmla="*/ 120892 w 241784"/>
                <a:gd name="connsiteY1" fmla="*/ 53613 h 53612"/>
                <a:gd name="connsiteX2" fmla="*/ 0 w 241784"/>
                <a:gd name="connsiteY2" fmla="*/ 0 h 53612"/>
              </a:gdLst>
              <a:ahLst/>
              <a:cxnLst>
                <a:cxn ang="0">
                  <a:pos x="connsiteX0" y="connsiteY0"/>
                </a:cxn>
                <a:cxn ang="0">
                  <a:pos x="connsiteX1" y="connsiteY1"/>
                </a:cxn>
                <a:cxn ang="0">
                  <a:pos x="connsiteX2" y="connsiteY2"/>
                </a:cxn>
              </a:cxnLst>
              <a:rect l="l" t="t" r="r" b="b"/>
              <a:pathLst>
                <a:path w="241784" h="53612" extrusionOk="0">
                  <a:moveTo>
                    <a:pt x="241784" y="0"/>
                  </a:moveTo>
                  <a:cubicBezTo>
                    <a:pt x="241784" y="29434"/>
                    <a:pt x="188171" y="53613"/>
                    <a:pt x="120892" y="53613"/>
                  </a:cubicBezTo>
                  <a:cubicBezTo>
                    <a:pt x="54664" y="53613"/>
                    <a:pt x="0" y="29434"/>
                    <a:pt x="0" y="0"/>
                  </a:cubicBez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1125" name="Полилиния 492"/>
            <p:cNvSpPr/>
            <p:nvPr/>
          </p:nvSpPr>
          <p:spPr bwMode="auto">
            <a:xfrm>
              <a:off x="8998112" y="7284501"/>
              <a:ext cx="241784" cy="107225"/>
            </a:xfrm>
            <a:custGeom>
              <a:avLst/>
              <a:gdLst>
                <a:gd name="connsiteX0" fmla="*/ 241784 w 241784"/>
                <a:gd name="connsiteY0" fmla="*/ 53613 h 107225"/>
                <a:gd name="connsiteX1" fmla="*/ 120892 w 241784"/>
                <a:gd name="connsiteY1" fmla="*/ 107225 h 107225"/>
                <a:gd name="connsiteX2" fmla="*/ 0 w 241784"/>
                <a:gd name="connsiteY2" fmla="*/ 53613 h 107225"/>
                <a:gd name="connsiteX3" fmla="*/ 120892 w 241784"/>
                <a:gd name="connsiteY3" fmla="*/ 0 h 107225"/>
                <a:gd name="connsiteX4" fmla="*/ 241784 w 241784"/>
                <a:gd name="connsiteY4" fmla="*/ 53613 h 107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784" h="107225" extrusionOk="0">
                  <a:moveTo>
                    <a:pt x="241784" y="53613"/>
                  </a:moveTo>
                  <a:cubicBezTo>
                    <a:pt x="241784" y="83047"/>
                    <a:pt x="188171" y="107225"/>
                    <a:pt x="120892" y="107225"/>
                  </a:cubicBezTo>
                  <a:cubicBezTo>
                    <a:pt x="54664" y="107225"/>
                    <a:pt x="0" y="83047"/>
                    <a:pt x="0" y="53613"/>
                  </a:cubicBezTo>
                  <a:cubicBezTo>
                    <a:pt x="0" y="24178"/>
                    <a:pt x="53613" y="0"/>
                    <a:pt x="120892" y="0"/>
                  </a:cubicBezTo>
                  <a:cubicBezTo>
                    <a:pt x="188171" y="0"/>
                    <a:pt x="241784" y="24178"/>
                    <a:pt x="241784" y="53613"/>
                  </a:cubicBezTo>
                  <a:close/>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1126" name="Полилиния 493"/>
            <p:cNvSpPr/>
            <p:nvPr/>
          </p:nvSpPr>
          <p:spPr bwMode="auto">
            <a:xfrm>
              <a:off x="9374454" y="7311832"/>
              <a:ext cx="133506" cy="133506"/>
            </a:xfrm>
            <a:custGeom>
              <a:avLst/>
              <a:gdLst>
                <a:gd name="connsiteX0" fmla="*/ 0 w 133506"/>
                <a:gd name="connsiteY0" fmla="*/ 0 h 133506"/>
                <a:gd name="connsiteX1" fmla="*/ 79894 w 133506"/>
                <a:gd name="connsiteY1" fmla="*/ 0 h 133506"/>
                <a:gd name="connsiteX2" fmla="*/ 133507 w 133506"/>
                <a:gd name="connsiteY2" fmla="*/ 53613 h 133506"/>
                <a:gd name="connsiteX3" fmla="*/ 133507 w 133506"/>
                <a:gd name="connsiteY3" fmla="*/ 133507 h 133506"/>
              </a:gdLst>
              <a:ahLst/>
              <a:cxnLst>
                <a:cxn ang="0">
                  <a:pos x="connsiteX0" y="connsiteY0"/>
                </a:cxn>
                <a:cxn ang="0">
                  <a:pos x="connsiteX1" y="connsiteY1"/>
                </a:cxn>
                <a:cxn ang="0">
                  <a:pos x="connsiteX2" y="connsiteY2"/>
                </a:cxn>
                <a:cxn ang="0">
                  <a:pos x="connsiteX3" y="connsiteY3"/>
                </a:cxn>
              </a:cxnLst>
              <a:rect l="l" t="t" r="r" b="b"/>
              <a:pathLst>
                <a:path w="133506" h="133506" extrusionOk="0">
                  <a:moveTo>
                    <a:pt x="0" y="0"/>
                  </a:moveTo>
                  <a:lnTo>
                    <a:pt x="79894" y="0"/>
                  </a:lnTo>
                  <a:cubicBezTo>
                    <a:pt x="109329" y="0"/>
                    <a:pt x="133507" y="24178"/>
                    <a:pt x="133507" y="53613"/>
                  </a:cubicBezTo>
                  <a:lnTo>
                    <a:pt x="133507" y="133507"/>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1127" name="Полилиния 494"/>
            <p:cNvSpPr/>
            <p:nvPr/>
          </p:nvSpPr>
          <p:spPr bwMode="auto">
            <a:xfrm>
              <a:off x="9026495" y="7660843"/>
              <a:ext cx="133506" cy="133506"/>
            </a:xfrm>
            <a:custGeom>
              <a:avLst/>
              <a:gdLst>
                <a:gd name="connsiteX0" fmla="*/ 133506 w 133506"/>
                <a:gd name="connsiteY0" fmla="*/ 133507 h 133506"/>
                <a:gd name="connsiteX1" fmla="*/ 53613 w 133506"/>
                <a:gd name="connsiteY1" fmla="*/ 133507 h 133506"/>
                <a:gd name="connsiteX2" fmla="*/ 0 w 133506"/>
                <a:gd name="connsiteY2" fmla="*/ 79894 h 133506"/>
                <a:gd name="connsiteX3" fmla="*/ 0 w 133506"/>
                <a:gd name="connsiteY3" fmla="*/ 0 h 133506"/>
              </a:gdLst>
              <a:ahLst/>
              <a:cxnLst>
                <a:cxn ang="0">
                  <a:pos x="connsiteX0" y="connsiteY0"/>
                </a:cxn>
                <a:cxn ang="0">
                  <a:pos x="connsiteX1" y="connsiteY1"/>
                </a:cxn>
                <a:cxn ang="0">
                  <a:pos x="connsiteX2" y="connsiteY2"/>
                </a:cxn>
                <a:cxn ang="0">
                  <a:pos x="connsiteX3" y="connsiteY3"/>
                </a:cxn>
              </a:cxnLst>
              <a:rect l="l" t="t" r="r" b="b"/>
              <a:pathLst>
                <a:path w="133506" h="133506" extrusionOk="0">
                  <a:moveTo>
                    <a:pt x="133506" y="133507"/>
                  </a:moveTo>
                  <a:lnTo>
                    <a:pt x="53613" y="133507"/>
                  </a:lnTo>
                  <a:cubicBezTo>
                    <a:pt x="24178" y="133507"/>
                    <a:pt x="0" y="109328"/>
                    <a:pt x="0" y="79894"/>
                  </a:cubicBezTo>
                  <a:lnTo>
                    <a:pt x="0"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1128" name="Полилиния 495"/>
            <p:cNvSpPr/>
            <p:nvPr/>
          </p:nvSpPr>
          <p:spPr bwMode="auto">
            <a:xfrm>
              <a:off x="9414401" y="7740737"/>
              <a:ext cx="10512" cy="79894"/>
            </a:xfrm>
            <a:custGeom>
              <a:avLst/>
              <a:gdLst>
                <a:gd name="connsiteX0" fmla="*/ 0 w 10512"/>
                <a:gd name="connsiteY0" fmla="*/ 0 h 79894"/>
                <a:gd name="connsiteX1" fmla="*/ 0 w 10512"/>
                <a:gd name="connsiteY1" fmla="*/ 79894 h 79894"/>
              </a:gdLst>
              <a:ahLst/>
              <a:cxnLst>
                <a:cxn ang="0">
                  <a:pos x="connsiteX0" y="connsiteY0"/>
                </a:cxn>
                <a:cxn ang="0">
                  <a:pos x="connsiteX1" y="connsiteY1"/>
                </a:cxn>
              </a:cxnLst>
              <a:rect l="l" t="t" r="r" b="b"/>
              <a:pathLst>
                <a:path w="10512" h="79894" extrusionOk="0">
                  <a:moveTo>
                    <a:pt x="0" y="0"/>
                  </a:moveTo>
                  <a:lnTo>
                    <a:pt x="0" y="79894"/>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1129" name="Полилиния 496"/>
            <p:cNvSpPr/>
            <p:nvPr/>
          </p:nvSpPr>
          <p:spPr bwMode="auto">
            <a:xfrm>
              <a:off x="9334507" y="7820630"/>
              <a:ext cx="159787" cy="10512"/>
            </a:xfrm>
            <a:custGeom>
              <a:avLst/>
              <a:gdLst>
                <a:gd name="connsiteX0" fmla="*/ 159788 w 159787"/>
                <a:gd name="connsiteY0" fmla="*/ 0 h 10512"/>
                <a:gd name="connsiteX1" fmla="*/ 79894 w 159787"/>
                <a:gd name="connsiteY1" fmla="*/ 0 h 10512"/>
                <a:gd name="connsiteX2" fmla="*/ 0 w 159787"/>
                <a:gd name="connsiteY2" fmla="*/ 0 h 10512"/>
              </a:gdLst>
              <a:ahLst/>
              <a:cxnLst>
                <a:cxn ang="0">
                  <a:pos x="connsiteX0" y="connsiteY0"/>
                </a:cxn>
                <a:cxn ang="0">
                  <a:pos x="connsiteX1" y="connsiteY1"/>
                </a:cxn>
                <a:cxn ang="0">
                  <a:pos x="connsiteX2" y="connsiteY2"/>
                </a:cxn>
              </a:cxnLst>
              <a:rect l="l" t="t" r="r" b="b"/>
              <a:pathLst>
                <a:path w="159787" h="10512" extrusionOk="0">
                  <a:moveTo>
                    <a:pt x="159788" y="0"/>
                  </a:moveTo>
                  <a:lnTo>
                    <a:pt x="79894" y="0"/>
                  </a:lnTo>
                  <a:lnTo>
                    <a:pt x="0"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1130" name="Полилиния 497"/>
            <p:cNvSpPr/>
            <p:nvPr/>
          </p:nvSpPr>
          <p:spPr bwMode="auto">
            <a:xfrm>
              <a:off x="9294560" y="7579898"/>
              <a:ext cx="240732" cy="160838"/>
            </a:xfrm>
            <a:custGeom>
              <a:avLst/>
              <a:gdLst>
                <a:gd name="connsiteX0" fmla="*/ 240732 w 240732"/>
                <a:gd name="connsiteY0" fmla="*/ 160839 h 160838"/>
                <a:gd name="connsiteX1" fmla="*/ 240732 w 240732"/>
                <a:gd name="connsiteY1" fmla="*/ 0 h 160838"/>
                <a:gd name="connsiteX2" fmla="*/ 0 w 240732"/>
                <a:gd name="connsiteY2" fmla="*/ 0 h 160838"/>
                <a:gd name="connsiteX3" fmla="*/ 0 w 240732"/>
                <a:gd name="connsiteY3" fmla="*/ 160839 h 160838"/>
                <a:gd name="connsiteX4" fmla="*/ 240732 w 240732"/>
                <a:gd name="connsiteY4" fmla="*/ 160839 h 1608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0732" h="160838" extrusionOk="0">
                  <a:moveTo>
                    <a:pt x="240732" y="160839"/>
                  </a:moveTo>
                  <a:lnTo>
                    <a:pt x="240732" y="0"/>
                  </a:lnTo>
                  <a:lnTo>
                    <a:pt x="0" y="0"/>
                  </a:lnTo>
                  <a:lnTo>
                    <a:pt x="0" y="160839"/>
                  </a:lnTo>
                  <a:lnTo>
                    <a:pt x="240732" y="160839"/>
                  </a:lnTo>
                  <a:close/>
                </a:path>
              </a:pathLst>
            </a:custGeom>
            <a:grpFill/>
            <a:ln w="21024" cap="rnd">
              <a:solidFill>
                <a:schemeClr val="bg1"/>
              </a:solidFill>
              <a:prstDash val="solid"/>
              <a:round/>
            </a:ln>
          </p:spPr>
          <p:txBody>
            <a:bodyPr rtlCol="0" anchor="ctr"/>
            <a:lstStyle/>
            <a:p>
              <a:pPr>
                <a:defRPr/>
              </a:pPr>
              <a:endParaRPr lang="ru-RU">
                <a:latin typeface="TT Positive Regular"/>
              </a:endParaRPr>
            </a:p>
          </p:txBody>
        </p:sp>
      </p:grpSp>
      <p:grpSp>
        <p:nvGrpSpPr>
          <p:cNvPr id="1131" name="Рисунок 631"/>
          <p:cNvGrpSpPr/>
          <p:nvPr/>
        </p:nvGrpSpPr>
        <p:grpSpPr bwMode="auto">
          <a:xfrm>
            <a:off x="4865337" y="5146117"/>
            <a:ext cx="256052" cy="256052"/>
            <a:chOff x="9025444" y="8721539"/>
            <a:chExt cx="481465" cy="481466"/>
          </a:xfrm>
          <a:noFill/>
        </p:grpSpPr>
        <p:sp>
          <p:nvSpPr>
            <p:cNvPr id="1132" name="Полилиния 499"/>
            <p:cNvSpPr/>
            <p:nvPr/>
          </p:nvSpPr>
          <p:spPr bwMode="auto">
            <a:xfrm>
              <a:off x="9025444" y="8721539"/>
              <a:ext cx="481465" cy="160839"/>
            </a:xfrm>
            <a:custGeom>
              <a:avLst/>
              <a:gdLst>
                <a:gd name="connsiteX0" fmla="*/ 0 w 481465"/>
                <a:gd name="connsiteY0" fmla="*/ 160839 h 160839"/>
                <a:gd name="connsiteX1" fmla="*/ 0 w 481465"/>
                <a:gd name="connsiteY1" fmla="*/ 39947 h 160839"/>
                <a:gd name="connsiteX2" fmla="*/ 39947 w 481465"/>
                <a:gd name="connsiteY2" fmla="*/ 0 h 160839"/>
                <a:gd name="connsiteX3" fmla="*/ 441519 w 481465"/>
                <a:gd name="connsiteY3" fmla="*/ 0 h 160839"/>
                <a:gd name="connsiteX4" fmla="*/ 481466 w 481465"/>
                <a:gd name="connsiteY4" fmla="*/ 39947 h 160839"/>
                <a:gd name="connsiteX5" fmla="*/ 481466 w 481465"/>
                <a:gd name="connsiteY5" fmla="*/ 160839 h 160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1465" h="160839" extrusionOk="0">
                  <a:moveTo>
                    <a:pt x="0" y="160839"/>
                  </a:moveTo>
                  <a:lnTo>
                    <a:pt x="0" y="39947"/>
                  </a:lnTo>
                  <a:cubicBezTo>
                    <a:pt x="0" y="17871"/>
                    <a:pt x="17871" y="0"/>
                    <a:pt x="39947" y="0"/>
                  </a:cubicBezTo>
                  <a:lnTo>
                    <a:pt x="441519" y="0"/>
                  </a:lnTo>
                  <a:cubicBezTo>
                    <a:pt x="463595" y="0"/>
                    <a:pt x="481466" y="17871"/>
                    <a:pt x="481466" y="39947"/>
                  </a:cubicBezTo>
                  <a:lnTo>
                    <a:pt x="481466" y="160839"/>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1133" name="Полилиния 500"/>
            <p:cNvSpPr/>
            <p:nvPr/>
          </p:nvSpPr>
          <p:spPr bwMode="auto">
            <a:xfrm>
              <a:off x="9374454" y="8962272"/>
              <a:ext cx="10512" cy="93560"/>
            </a:xfrm>
            <a:custGeom>
              <a:avLst/>
              <a:gdLst>
                <a:gd name="connsiteX0" fmla="*/ 0 w 10512"/>
                <a:gd name="connsiteY0" fmla="*/ 0 h 93560"/>
                <a:gd name="connsiteX1" fmla="*/ 0 w 10512"/>
                <a:gd name="connsiteY1" fmla="*/ 93560 h 93560"/>
              </a:gdLst>
              <a:ahLst/>
              <a:cxnLst>
                <a:cxn ang="0">
                  <a:pos x="connsiteX0" y="connsiteY0"/>
                </a:cxn>
                <a:cxn ang="0">
                  <a:pos x="connsiteX1" y="connsiteY1"/>
                </a:cxn>
              </a:cxnLst>
              <a:rect l="l" t="t" r="r" b="b"/>
              <a:pathLst>
                <a:path w="10512" h="93560" extrusionOk="0">
                  <a:moveTo>
                    <a:pt x="0" y="0"/>
                  </a:moveTo>
                  <a:lnTo>
                    <a:pt x="0" y="9356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1134" name="Полилиния 501"/>
            <p:cNvSpPr/>
            <p:nvPr/>
          </p:nvSpPr>
          <p:spPr bwMode="auto">
            <a:xfrm>
              <a:off x="9267228" y="8841380"/>
              <a:ext cx="10512" cy="214452"/>
            </a:xfrm>
            <a:custGeom>
              <a:avLst/>
              <a:gdLst>
                <a:gd name="connsiteX0" fmla="*/ 0 w 10512"/>
                <a:gd name="connsiteY0" fmla="*/ 0 h 214452"/>
                <a:gd name="connsiteX1" fmla="*/ 0 w 10512"/>
                <a:gd name="connsiteY1" fmla="*/ 214452 h 214452"/>
              </a:gdLst>
              <a:ahLst/>
              <a:cxnLst>
                <a:cxn ang="0">
                  <a:pos x="connsiteX0" y="connsiteY0"/>
                </a:cxn>
                <a:cxn ang="0">
                  <a:pos x="connsiteX1" y="connsiteY1"/>
                </a:cxn>
              </a:cxnLst>
              <a:rect l="l" t="t" r="r" b="b"/>
              <a:pathLst>
                <a:path w="10512" h="214452" extrusionOk="0">
                  <a:moveTo>
                    <a:pt x="0" y="0"/>
                  </a:moveTo>
                  <a:lnTo>
                    <a:pt x="0" y="214452"/>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1135" name="Полилиния 502"/>
            <p:cNvSpPr/>
            <p:nvPr/>
          </p:nvSpPr>
          <p:spPr bwMode="auto">
            <a:xfrm>
              <a:off x="9160002" y="8894993"/>
              <a:ext cx="10512" cy="160839"/>
            </a:xfrm>
            <a:custGeom>
              <a:avLst/>
              <a:gdLst>
                <a:gd name="connsiteX0" fmla="*/ 0 w 10512"/>
                <a:gd name="connsiteY0" fmla="*/ 0 h 160839"/>
                <a:gd name="connsiteX1" fmla="*/ 0 w 10512"/>
                <a:gd name="connsiteY1" fmla="*/ 160839 h 160839"/>
              </a:gdLst>
              <a:ahLst/>
              <a:cxnLst>
                <a:cxn ang="0">
                  <a:pos x="connsiteX0" y="connsiteY0"/>
                </a:cxn>
                <a:cxn ang="0">
                  <a:pos x="connsiteX1" y="connsiteY1"/>
                </a:cxn>
              </a:cxnLst>
              <a:rect l="l" t="t" r="r" b="b"/>
              <a:pathLst>
                <a:path w="10512" h="160839" extrusionOk="0">
                  <a:moveTo>
                    <a:pt x="0" y="0"/>
                  </a:moveTo>
                  <a:lnTo>
                    <a:pt x="0" y="160839"/>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1136" name="Полилиния 503"/>
            <p:cNvSpPr/>
            <p:nvPr/>
          </p:nvSpPr>
          <p:spPr bwMode="auto">
            <a:xfrm>
              <a:off x="9025444" y="9042165"/>
              <a:ext cx="481465" cy="160839"/>
            </a:xfrm>
            <a:custGeom>
              <a:avLst/>
              <a:gdLst>
                <a:gd name="connsiteX0" fmla="*/ 0 w 481465"/>
                <a:gd name="connsiteY0" fmla="*/ 0 h 160839"/>
                <a:gd name="connsiteX1" fmla="*/ 0 w 481465"/>
                <a:gd name="connsiteY1" fmla="*/ 120892 h 160839"/>
                <a:gd name="connsiteX2" fmla="*/ 39947 w 481465"/>
                <a:gd name="connsiteY2" fmla="*/ 160839 h 160839"/>
                <a:gd name="connsiteX3" fmla="*/ 441519 w 481465"/>
                <a:gd name="connsiteY3" fmla="*/ 160839 h 160839"/>
                <a:gd name="connsiteX4" fmla="*/ 481466 w 481465"/>
                <a:gd name="connsiteY4" fmla="*/ 120892 h 160839"/>
                <a:gd name="connsiteX5" fmla="*/ 481466 w 481465"/>
                <a:gd name="connsiteY5" fmla="*/ 0 h 160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1465" h="160839" extrusionOk="0">
                  <a:moveTo>
                    <a:pt x="0" y="0"/>
                  </a:moveTo>
                  <a:lnTo>
                    <a:pt x="0" y="120892"/>
                  </a:lnTo>
                  <a:cubicBezTo>
                    <a:pt x="0" y="142968"/>
                    <a:pt x="17871" y="160839"/>
                    <a:pt x="39947" y="160839"/>
                  </a:cubicBezTo>
                  <a:lnTo>
                    <a:pt x="441519" y="160839"/>
                  </a:lnTo>
                  <a:cubicBezTo>
                    <a:pt x="463595" y="160839"/>
                    <a:pt x="481466" y="142968"/>
                    <a:pt x="481466" y="120892"/>
                  </a:cubicBezTo>
                  <a:lnTo>
                    <a:pt x="481466"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grpSp>
      <p:grpSp>
        <p:nvGrpSpPr>
          <p:cNvPr id="1137" name="Рисунок 631"/>
          <p:cNvGrpSpPr/>
          <p:nvPr/>
        </p:nvGrpSpPr>
        <p:grpSpPr bwMode="auto">
          <a:xfrm>
            <a:off x="4865896" y="5895263"/>
            <a:ext cx="256052" cy="256611"/>
            <a:chOff x="9026495" y="10130194"/>
            <a:chExt cx="481465" cy="482517"/>
          </a:xfrm>
          <a:noFill/>
        </p:grpSpPr>
        <p:sp>
          <p:nvSpPr>
            <p:cNvPr id="1138" name="Полилиния 505"/>
            <p:cNvSpPr/>
            <p:nvPr/>
          </p:nvSpPr>
          <p:spPr bwMode="auto">
            <a:xfrm>
              <a:off x="9026495" y="10130194"/>
              <a:ext cx="187119" cy="188171"/>
            </a:xfrm>
            <a:custGeom>
              <a:avLst/>
              <a:gdLst>
                <a:gd name="connsiteX0" fmla="*/ 187120 w 187119"/>
                <a:gd name="connsiteY0" fmla="*/ 0 h 188171"/>
                <a:gd name="connsiteX1" fmla="*/ 0 w 187119"/>
                <a:gd name="connsiteY1" fmla="*/ 0 h 188171"/>
                <a:gd name="connsiteX2" fmla="*/ 0 w 187119"/>
                <a:gd name="connsiteY2" fmla="*/ 188171 h 188171"/>
                <a:gd name="connsiteX3" fmla="*/ 187120 w 187119"/>
                <a:gd name="connsiteY3" fmla="*/ 188171 h 188171"/>
                <a:gd name="connsiteX4" fmla="*/ 187120 w 187119"/>
                <a:gd name="connsiteY4" fmla="*/ 0 h 1881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119" h="188171" extrusionOk="0">
                  <a:moveTo>
                    <a:pt x="187120" y="0"/>
                  </a:moveTo>
                  <a:lnTo>
                    <a:pt x="0" y="0"/>
                  </a:lnTo>
                  <a:lnTo>
                    <a:pt x="0" y="188171"/>
                  </a:lnTo>
                  <a:lnTo>
                    <a:pt x="187120" y="188171"/>
                  </a:lnTo>
                  <a:lnTo>
                    <a:pt x="187120" y="0"/>
                  </a:lnTo>
                  <a:close/>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1139" name="Полилиния 506"/>
            <p:cNvSpPr/>
            <p:nvPr/>
          </p:nvSpPr>
          <p:spPr bwMode="auto">
            <a:xfrm>
              <a:off x="9026495" y="10425590"/>
              <a:ext cx="187119" cy="187119"/>
            </a:xfrm>
            <a:custGeom>
              <a:avLst/>
              <a:gdLst>
                <a:gd name="connsiteX0" fmla="*/ 187120 w 187119"/>
                <a:gd name="connsiteY0" fmla="*/ 0 h 187119"/>
                <a:gd name="connsiteX1" fmla="*/ 0 w 187119"/>
                <a:gd name="connsiteY1" fmla="*/ 0 h 187119"/>
                <a:gd name="connsiteX2" fmla="*/ 0 w 187119"/>
                <a:gd name="connsiteY2" fmla="*/ 187120 h 187119"/>
                <a:gd name="connsiteX3" fmla="*/ 187120 w 187119"/>
                <a:gd name="connsiteY3" fmla="*/ 187120 h 187119"/>
                <a:gd name="connsiteX4" fmla="*/ 187120 w 187119"/>
                <a:gd name="connsiteY4" fmla="*/ 0 h 1871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119" h="187119" extrusionOk="0">
                  <a:moveTo>
                    <a:pt x="187120" y="0"/>
                  </a:moveTo>
                  <a:lnTo>
                    <a:pt x="0" y="0"/>
                  </a:lnTo>
                  <a:lnTo>
                    <a:pt x="0" y="187120"/>
                  </a:lnTo>
                  <a:lnTo>
                    <a:pt x="187120" y="187120"/>
                  </a:lnTo>
                  <a:lnTo>
                    <a:pt x="187120" y="0"/>
                  </a:lnTo>
                  <a:close/>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1140" name="Полилиния 507"/>
            <p:cNvSpPr/>
            <p:nvPr/>
          </p:nvSpPr>
          <p:spPr bwMode="auto">
            <a:xfrm>
              <a:off x="9320840" y="10130194"/>
              <a:ext cx="187119" cy="188171"/>
            </a:xfrm>
            <a:custGeom>
              <a:avLst/>
              <a:gdLst>
                <a:gd name="connsiteX0" fmla="*/ 187120 w 187119"/>
                <a:gd name="connsiteY0" fmla="*/ 0 h 188171"/>
                <a:gd name="connsiteX1" fmla="*/ 0 w 187119"/>
                <a:gd name="connsiteY1" fmla="*/ 0 h 188171"/>
                <a:gd name="connsiteX2" fmla="*/ 0 w 187119"/>
                <a:gd name="connsiteY2" fmla="*/ 188171 h 188171"/>
                <a:gd name="connsiteX3" fmla="*/ 187120 w 187119"/>
                <a:gd name="connsiteY3" fmla="*/ 188171 h 188171"/>
                <a:gd name="connsiteX4" fmla="*/ 187120 w 187119"/>
                <a:gd name="connsiteY4" fmla="*/ 0 h 1881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119" h="188171" extrusionOk="0">
                  <a:moveTo>
                    <a:pt x="187120" y="0"/>
                  </a:moveTo>
                  <a:lnTo>
                    <a:pt x="0" y="0"/>
                  </a:lnTo>
                  <a:lnTo>
                    <a:pt x="0" y="188171"/>
                  </a:lnTo>
                  <a:lnTo>
                    <a:pt x="187120" y="188171"/>
                  </a:lnTo>
                  <a:lnTo>
                    <a:pt x="187120" y="0"/>
                  </a:lnTo>
                  <a:close/>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1141" name="Полилиния 508"/>
            <p:cNvSpPr/>
            <p:nvPr/>
          </p:nvSpPr>
          <p:spPr bwMode="auto">
            <a:xfrm>
              <a:off x="9320840" y="10425590"/>
              <a:ext cx="187119" cy="187119"/>
            </a:xfrm>
            <a:custGeom>
              <a:avLst/>
              <a:gdLst>
                <a:gd name="connsiteX0" fmla="*/ 0 w 187119"/>
                <a:gd name="connsiteY0" fmla="*/ 0 h 187119"/>
                <a:gd name="connsiteX1" fmla="*/ 187120 w 187119"/>
                <a:gd name="connsiteY1" fmla="*/ 187120 h 187119"/>
                <a:gd name="connsiteX2" fmla="*/ 0 w 187119"/>
                <a:gd name="connsiteY2" fmla="*/ 0 h 187119"/>
                <a:gd name="connsiteX3" fmla="*/ 187120 w 187119"/>
                <a:gd name="connsiteY3" fmla="*/ 0 h 187119"/>
                <a:gd name="connsiteX4" fmla="*/ 0 w 187119"/>
                <a:gd name="connsiteY4" fmla="*/ 0 h 187119"/>
                <a:gd name="connsiteX5" fmla="*/ 0 w 187119"/>
                <a:gd name="connsiteY5" fmla="*/ 0 h 187119"/>
                <a:gd name="connsiteX6" fmla="*/ 0 w 187119"/>
                <a:gd name="connsiteY6" fmla="*/ 187120 h 187119"/>
                <a:gd name="connsiteX7" fmla="*/ 0 w 187119"/>
                <a:gd name="connsiteY7" fmla="*/ 0 h 187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7119" h="187119" extrusionOk="0">
                  <a:moveTo>
                    <a:pt x="0" y="0"/>
                  </a:moveTo>
                  <a:lnTo>
                    <a:pt x="187120" y="187120"/>
                  </a:lnTo>
                  <a:moveTo>
                    <a:pt x="0" y="0"/>
                  </a:moveTo>
                  <a:lnTo>
                    <a:pt x="187120" y="0"/>
                  </a:lnTo>
                  <a:lnTo>
                    <a:pt x="0" y="0"/>
                  </a:lnTo>
                  <a:close/>
                  <a:moveTo>
                    <a:pt x="0" y="0"/>
                  </a:moveTo>
                  <a:lnTo>
                    <a:pt x="0" y="187120"/>
                  </a:lnTo>
                  <a:lnTo>
                    <a:pt x="0" y="0"/>
                  </a:lnTo>
                  <a:close/>
                </a:path>
              </a:pathLst>
            </a:custGeom>
            <a:grpFill/>
            <a:ln w="21024" cap="rnd">
              <a:solidFill>
                <a:schemeClr val="bg1"/>
              </a:solidFill>
              <a:prstDash val="solid"/>
              <a:round/>
            </a:ln>
          </p:spPr>
          <p:txBody>
            <a:bodyPr rtlCol="0" anchor="ctr"/>
            <a:lstStyle/>
            <a:p>
              <a:pPr>
                <a:defRPr/>
              </a:pPr>
              <a:endParaRPr lang="ru-RU">
                <a:latin typeface="TT Positive Regular"/>
              </a:endParaRPr>
            </a:p>
          </p:txBody>
        </p:sp>
      </p:grpSp>
      <p:grpSp>
        <p:nvGrpSpPr>
          <p:cNvPr id="1142" name="Рисунок 631"/>
          <p:cNvGrpSpPr/>
          <p:nvPr/>
        </p:nvGrpSpPr>
        <p:grpSpPr bwMode="auto">
          <a:xfrm>
            <a:off x="8641258" y="5842152"/>
            <a:ext cx="256611" cy="291832"/>
            <a:chOff x="16125486" y="10030326"/>
            <a:chExt cx="482517" cy="548744"/>
          </a:xfrm>
          <a:noFill/>
        </p:grpSpPr>
        <p:sp>
          <p:nvSpPr>
            <p:cNvPr id="1143" name="Полилиния 510"/>
            <p:cNvSpPr/>
            <p:nvPr/>
          </p:nvSpPr>
          <p:spPr bwMode="auto">
            <a:xfrm>
              <a:off x="16125486" y="10030326"/>
              <a:ext cx="482517" cy="548744"/>
            </a:xfrm>
            <a:custGeom>
              <a:avLst/>
              <a:gdLst>
                <a:gd name="connsiteX0" fmla="*/ 0 w 482517"/>
                <a:gd name="connsiteY0" fmla="*/ 70433 h 548744"/>
                <a:gd name="connsiteX1" fmla="*/ 241784 w 482517"/>
                <a:gd name="connsiteY1" fmla="*/ 0 h 548744"/>
                <a:gd name="connsiteX2" fmla="*/ 482517 w 482517"/>
                <a:gd name="connsiteY2" fmla="*/ 70433 h 548744"/>
                <a:gd name="connsiteX3" fmla="*/ 482517 w 482517"/>
                <a:gd name="connsiteY3" fmla="*/ 214452 h 548744"/>
                <a:gd name="connsiteX4" fmla="*/ 241784 w 482517"/>
                <a:gd name="connsiteY4" fmla="*/ 548745 h 548744"/>
                <a:gd name="connsiteX5" fmla="*/ 1052 w 482517"/>
                <a:gd name="connsiteY5" fmla="*/ 214452 h 548744"/>
                <a:gd name="connsiteX6" fmla="*/ 1052 w 482517"/>
                <a:gd name="connsiteY6" fmla="*/ 70433 h 548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2517" h="548744" extrusionOk="0">
                  <a:moveTo>
                    <a:pt x="0" y="70433"/>
                  </a:moveTo>
                  <a:lnTo>
                    <a:pt x="241784" y="0"/>
                  </a:lnTo>
                  <a:lnTo>
                    <a:pt x="482517" y="70433"/>
                  </a:lnTo>
                  <a:lnTo>
                    <a:pt x="482517" y="214452"/>
                  </a:lnTo>
                  <a:cubicBezTo>
                    <a:pt x="482517" y="365830"/>
                    <a:pt x="385804" y="501439"/>
                    <a:pt x="241784" y="548745"/>
                  </a:cubicBezTo>
                  <a:cubicBezTo>
                    <a:pt x="97765" y="500388"/>
                    <a:pt x="1052" y="365830"/>
                    <a:pt x="1052" y="214452"/>
                  </a:cubicBezTo>
                  <a:lnTo>
                    <a:pt x="1052" y="70433"/>
                  </a:lnTo>
                  <a:close/>
                </a:path>
              </a:pathLst>
            </a:custGeom>
            <a:grpFill/>
            <a:ln w="21024" cap="flat">
              <a:solidFill>
                <a:schemeClr val="bg1"/>
              </a:solidFill>
              <a:prstDash val="solid"/>
              <a:round/>
            </a:ln>
          </p:spPr>
          <p:txBody>
            <a:bodyPr rtlCol="0" anchor="ctr"/>
            <a:lstStyle/>
            <a:p>
              <a:pPr>
                <a:defRPr/>
              </a:pPr>
              <a:endParaRPr lang="ru-RU">
                <a:latin typeface="TT Positive Regular"/>
              </a:endParaRPr>
            </a:p>
          </p:txBody>
        </p:sp>
        <p:sp>
          <p:nvSpPr>
            <p:cNvPr id="1144" name="Полилиния 511"/>
            <p:cNvSpPr/>
            <p:nvPr/>
          </p:nvSpPr>
          <p:spPr bwMode="auto">
            <a:xfrm>
              <a:off x="16288427" y="10222702"/>
              <a:ext cx="151378" cy="151377"/>
            </a:xfrm>
            <a:custGeom>
              <a:avLst/>
              <a:gdLst>
                <a:gd name="connsiteX0" fmla="*/ 151378 w 151378"/>
                <a:gd name="connsiteY0" fmla="*/ 0 h 151377"/>
                <a:gd name="connsiteX1" fmla="*/ 0 w 151378"/>
                <a:gd name="connsiteY1" fmla="*/ 151377 h 151377"/>
              </a:gdLst>
              <a:ahLst/>
              <a:cxnLst>
                <a:cxn ang="0">
                  <a:pos x="connsiteX0" y="connsiteY0"/>
                </a:cxn>
                <a:cxn ang="0">
                  <a:pos x="connsiteX1" y="connsiteY1"/>
                </a:cxn>
              </a:cxnLst>
              <a:rect l="l" t="t" r="r" b="b"/>
              <a:pathLst>
                <a:path w="151378" h="151377" extrusionOk="0">
                  <a:moveTo>
                    <a:pt x="151378" y="0"/>
                  </a:moveTo>
                  <a:lnTo>
                    <a:pt x="0" y="151377"/>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1145" name="Полилиния 512"/>
            <p:cNvSpPr/>
            <p:nvPr/>
          </p:nvSpPr>
          <p:spPr bwMode="auto">
            <a:xfrm>
              <a:off x="16288427" y="10222702"/>
              <a:ext cx="151378" cy="151377"/>
            </a:xfrm>
            <a:custGeom>
              <a:avLst/>
              <a:gdLst>
                <a:gd name="connsiteX0" fmla="*/ 0 w 151378"/>
                <a:gd name="connsiteY0" fmla="*/ 0 h 151377"/>
                <a:gd name="connsiteX1" fmla="*/ 151378 w 151378"/>
                <a:gd name="connsiteY1" fmla="*/ 151377 h 151377"/>
              </a:gdLst>
              <a:ahLst/>
              <a:cxnLst>
                <a:cxn ang="0">
                  <a:pos x="connsiteX0" y="connsiteY0"/>
                </a:cxn>
                <a:cxn ang="0">
                  <a:pos x="connsiteX1" y="connsiteY1"/>
                </a:cxn>
              </a:cxnLst>
              <a:rect l="l" t="t" r="r" b="b"/>
              <a:pathLst>
                <a:path w="151378" h="151377" extrusionOk="0">
                  <a:moveTo>
                    <a:pt x="0" y="0"/>
                  </a:moveTo>
                  <a:lnTo>
                    <a:pt x="151378" y="151377"/>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grpSp>
      <p:sp>
        <p:nvSpPr>
          <p:cNvPr id="1146" name="Полилиния 513"/>
          <p:cNvSpPr/>
          <p:nvPr/>
        </p:nvSpPr>
        <p:spPr bwMode="auto">
          <a:xfrm>
            <a:off x="9958973" y="1389677"/>
            <a:ext cx="256611" cy="291832"/>
          </a:xfrm>
          <a:custGeom>
            <a:avLst/>
            <a:gdLst>
              <a:gd name="connsiteX0" fmla="*/ 0 w 482517"/>
              <a:gd name="connsiteY0" fmla="*/ 70433 h 548744"/>
              <a:gd name="connsiteX1" fmla="*/ 241784 w 482517"/>
              <a:gd name="connsiteY1" fmla="*/ 0 h 548744"/>
              <a:gd name="connsiteX2" fmla="*/ 482517 w 482517"/>
              <a:gd name="connsiteY2" fmla="*/ 70433 h 548744"/>
              <a:gd name="connsiteX3" fmla="*/ 482517 w 482517"/>
              <a:gd name="connsiteY3" fmla="*/ 214452 h 548744"/>
              <a:gd name="connsiteX4" fmla="*/ 241784 w 482517"/>
              <a:gd name="connsiteY4" fmla="*/ 548745 h 548744"/>
              <a:gd name="connsiteX5" fmla="*/ 1051 w 482517"/>
              <a:gd name="connsiteY5" fmla="*/ 214452 h 548744"/>
              <a:gd name="connsiteX6" fmla="*/ 1051 w 482517"/>
              <a:gd name="connsiteY6" fmla="*/ 70433 h 548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2517" h="548744" extrusionOk="0">
                <a:moveTo>
                  <a:pt x="0" y="70433"/>
                </a:moveTo>
                <a:lnTo>
                  <a:pt x="241784" y="0"/>
                </a:lnTo>
                <a:lnTo>
                  <a:pt x="482517" y="70433"/>
                </a:lnTo>
                <a:lnTo>
                  <a:pt x="482517" y="214452"/>
                </a:lnTo>
                <a:cubicBezTo>
                  <a:pt x="482517" y="365830"/>
                  <a:pt x="385803" y="501439"/>
                  <a:pt x="241784" y="548745"/>
                </a:cubicBezTo>
                <a:cubicBezTo>
                  <a:pt x="97764" y="500388"/>
                  <a:pt x="1051" y="365830"/>
                  <a:pt x="1051" y="214452"/>
                </a:cubicBezTo>
                <a:lnTo>
                  <a:pt x="1051" y="70433"/>
                </a:lnTo>
                <a:close/>
              </a:path>
            </a:pathLst>
          </a:custGeom>
          <a:noFill/>
          <a:ln w="21024" cap="flat">
            <a:solidFill>
              <a:schemeClr val="bg1"/>
            </a:solidFill>
            <a:prstDash val="solid"/>
            <a:round/>
          </a:ln>
        </p:spPr>
        <p:txBody>
          <a:bodyPr rtlCol="0" anchor="ctr"/>
          <a:lstStyle/>
          <a:p>
            <a:pPr>
              <a:defRPr/>
            </a:pPr>
            <a:endParaRPr lang="ru-RU">
              <a:latin typeface="TT Positive Regular"/>
            </a:endParaRPr>
          </a:p>
        </p:txBody>
      </p:sp>
      <p:grpSp>
        <p:nvGrpSpPr>
          <p:cNvPr id="1147" name="Рисунок 631"/>
          <p:cNvGrpSpPr/>
          <p:nvPr/>
        </p:nvGrpSpPr>
        <p:grpSpPr bwMode="auto">
          <a:xfrm>
            <a:off x="5615043" y="4381876"/>
            <a:ext cx="256611" cy="291832"/>
            <a:chOff x="10435151" y="7284501"/>
            <a:chExt cx="482517" cy="548744"/>
          </a:xfrm>
          <a:noFill/>
        </p:grpSpPr>
        <p:sp>
          <p:nvSpPr>
            <p:cNvPr id="1148" name="Полилиния 515"/>
            <p:cNvSpPr/>
            <p:nvPr/>
          </p:nvSpPr>
          <p:spPr bwMode="auto">
            <a:xfrm>
              <a:off x="10435151" y="7284501"/>
              <a:ext cx="482517" cy="548744"/>
            </a:xfrm>
            <a:custGeom>
              <a:avLst/>
              <a:gdLst>
                <a:gd name="connsiteX0" fmla="*/ 0 w 482517"/>
                <a:gd name="connsiteY0" fmla="*/ 70432 h 548744"/>
                <a:gd name="connsiteX1" fmla="*/ 241784 w 482517"/>
                <a:gd name="connsiteY1" fmla="*/ 0 h 548744"/>
                <a:gd name="connsiteX2" fmla="*/ 482517 w 482517"/>
                <a:gd name="connsiteY2" fmla="*/ 70432 h 548744"/>
                <a:gd name="connsiteX3" fmla="*/ 482517 w 482517"/>
                <a:gd name="connsiteY3" fmla="*/ 214452 h 548744"/>
                <a:gd name="connsiteX4" fmla="*/ 241784 w 482517"/>
                <a:gd name="connsiteY4" fmla="*/ 548744 h 548744"/>
                <a:gd name="connsiteX5" fmla="*/ 1051 w 482517"/>
                <a:gd name="connsiteY5" fmla="*/ 214452 h 548744"/>
                <a:gd name="connsiteX6" fmla="*/ 1051 w 482517"/>
                <a:gd name="connsiteY6" fmla="*/ 70432 h 548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2517" h="548744" extrusionOk="0">
                  <a:moveTo>
                    <a:pt x="0" y="70432"/>
                  </a:moveTo>
                  <a:lnTo>
                    <a:pt x="241784" y="0"/>
                  </a:lnTo>
                  <a:lnTo>
                    <a:pt x="482517" y="70432"/>
                  </a:lnTo>
                  <a:lnTo>
                    <a:pt x="482517" y="214452"/>
                  </a:lnTo>
                  <a:cubicBezTo>
                    <a:pt x="482517" y="365830"/>
                    <a:pt x="385803" y="501439"/>
                    <a:pt x="241784" y="548744"/>
                  </a:cubicBezTo>
                  <a:cubicBezTo>
                    <a:pt x="97765" y="500388"/>
                    <a:pt x="1051" y="365830"/>
                    <a:pt x="1051" y="214452"/>
                  </a:cubicBezTo>
                  <a:lnTo>
                    <a:pt x="1051" y="70432"/>
                  </a:lnTo>
                  <a:close/>
                </a:path>
              </a:pathLst>
            </a:custGeom>
            <a:grpFill/>
            <a:ln w="21024" cap="flat">
              <a:solidFill>
                <a:schemeClr val="bg1"/>
              </a:solidFill>
              <a:prstDash val="solid"/>
              <a:round/>
            </a:ln>
          </p:spPr>
          <p:txBody>
            <a:bodyPr rtlCol="0" anchor="ctr"/>
            <a:lstStyle/>
            <a:p>
              <a:pPr>
                <a:defRPr/>
              </a:pPr>
              <a:endParaRPr lang="ru-RU">
                <a:latin typeface="TT Positive Regular"/>
              </a:endParaRPr>
            </a:p>
          </p:txBody>
        </p:sp>
        <p:sp>
          <p:nvSpPr>
            <p:cNvPr id="1149" name="Полилиния 516"/>
            <p:cNvSpPr/>
            <p:nvPr/>
          </p:nvSpPr>
          <p:spPr bwMode="auto">
            <a:xfrm>
              <a:off x="10556043" y="7472672"/>
              <a:ext cx="254398" cy="160838"/>
            </a:xfrm>
            <a:custGeom>
              <a:avLst/>
              <a:gdLst>
                <a:gd name="connsiteX0" fmla="*/ 0 w 254398"/>
                <a:gd name="connsiteY0" fmla="*/ 67279 h 160838"/>
                <a:gd name="connsiteX1" fmla="*/ 93560 w 254398"/>
                <a:gd name="connsiteY1" fmla="*/ 160839 h 160838"/>
                <a:gd name="connsiteX2" fmla="*/ 254398 w 254398"/>
                <a:gd name="connsiteY2" fmla="*/ 0 h 160838"/>
              </a:gdLst>
              <a:ahLst/>
              <a:cxnLst>
                <a:cxn ang="0">
                  <a:pos x="connsiteX0" y="connsiteY0"/>
                </a:cxn>
                <a:cxn ang="0">
                  <a:pos x="connsiteX1" y="connsiteY1"/>
                </a:cxn>
                <a:cxn ang="0">
                  <a:pos x="connsiteX2" y="connsiteY2"/>
                </a:cxn>
              </a:cxnLst>
              <a:rect l="l" t="t" r="r" b="b"/>
              <a:pathLst>
                <a:path w="254398" h="160838" extrusionOk="0">
                  <a:moveTo>
                    <a:pt x="0" y="67279"/>
                  </a:moveTo>
                  <a:lnTo>
                    <a:pt x="93560" y="160839"/>
                  </a:lnTo>
                  <a:lnTo>
                    <a:pt x="254398"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grpSp>
      <p:grpSp>
        <p:nvGrpSpPr>
          <p:cNvPr id="1150" name="Рисунок 631"/>
          <p:cNvGrpSpPr/>
          <p:nvPr/>
        </p:nvGrpSpPr>
        <p:grpSpPr bwMode="auto">
          <a:xfrm>
            <a:off x="5601065" y="5131582"/>
            <a:ext cx="284563" cy="285123"/>
            <a:chOff x="10408870" y="8694207"/>
            <a:chExt cx="535078" cy="536129"/>
          </a:xfrm>
          <a:noFill/>
        </p:grpSpPr>
        <p:sp>
          <p:nvSpPr>
            <p:cNvPr id="1151" name="Полилиния 518"/>
            <p:cNvSpPr/>
            <p:nvPr/>
          </p:nvSpPr>
          <p:spPr bwMode="auto">
            <a:xfrm>
              <a:off x="10488763" y="8828765"/>
              <a:ext cx="374239" cy="374240"/>
            </a:xfrm>
            <a:custGeom>
              <a:avLst/>
              <a:gdLst>
                <a:gd name="connsiteX0" fmla="*/ 187120 w 374239"/>
                <a:gd name="connsiteY0" fmla="*/ 374240 h 374240"/>
                <a:gd name="connsiteX1" fmla="*/ 374239 w 374239"/>
                <a:gd name="connsiteY1" fmla="*/ 187120 h 374240"/>
                <a:gd name="connsiteX2" fmla="*/ 374239 w 374239"/>
                <a:gd name="connsiteY2" fmla="*/ 0 h 374240"/>
                <a:gd name="connsiteX3" fmla="*/ 0 w 374239"/>
                <a:gd name="connsiteY3" fmla="*/ 0 h 374240"/>
                <a:gd name="connsiteX4" fmla="*/ 0 w 374239"/>
                <a:gd name="connsiteY4" fmla="*/ 187120 h 374240"/>
                <a:gd name="connsiteX5" fmla="*/ 187120 w 374239"/>
                <a:gd name="connsiteY5" fmla="*/ 374240 h 374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4239" h="374240" extrusionOk="0">
                  <a:moveTo>
                    <a:pt x="187120" y="374240"/>
                  </a:moveTo>
                  <a:cubicBezTo>
                    <a:pt x="347959" y="374240"/>
                    <a:pt x="374239" y="234425"/>
                    <a:pt x="374239" y="187120"/>
                  </a:cubicBezTo>
                  <a:cubicBezTo>
                    <a:pt x="374239" y="145070"/>
                    <a:pt x="374239" y="81996"/>
                    <a:pt x="374239" y="0"/>
                  </a:cubicBezTo>
                  <a:lnTo>
                    <a:pt x="0" y="0"/>
                  </a:lnTo>
                  <a:cubicBezTo>
                    <a:pt x="0" y="46255"/>
                    <a:pt x="0" y="108277"/>
                    <a:pt x="0" y="187120"/>
                  </a:cubicBezTo>
                  <a:cubicBezTo>
                    <a:pt x="0" y="233374"/>
                    <a:pt x="26281" y="374240"/>
                    <a:pt x="187120" y="374240"/>
                  </a:cubicBezTo>
                  <a:close/>
                </a:path>
              </a:pathLst>
            </a:custGeom>
            <a:grpFill/>
            <a:ln w="21024" cap="flat">
              <a:solidFill>
                <a:schemeClr val="bg1"/>
              </a:solidFill>
              <a:prstDash val="solid"/>
              <a:round/>
            </a:ln>
          </p:spPr>
          <p:txBody>
            <a:bodyPr rtlCol="0" anchor="ctr"/>
            <a:lstStyle/>
            <a:p>
              <a:pPr>
                <a:defRPr/>
              </a:pPr>
              <a:endParaRPr lang="ru-RU">
                <a:latin typeface="TT Positive Regular"/>
              </a:endParaRPr>
            </a:p>
          </p:txBody>
        </p:sp>
        <p:sp>
          <p:nvSpPr>
            <p:cNvPr id="1152" name="Полилиния 519"/>
            <p:cNvSpPr/>
            <p:nvPr/>
          </p:nvSpPr>
          <p:spPr bwMode="auto">
            <a:xfrm>
              <a:off x="10408870" y="8747820"/>
              <a:ext cx="79893" cy="79894"/>
            </a:xfrm>
            <a:custGeom>
              <a:avLst/>
              <a:gdLst>
                <a:gd name="connsiteX0" fmla="*/ 0 w 79893"/>
                <a:gd name="connsiteY0" fmla="*/ 0 h 79894"/>
                <a:gd name="connsiteX1" fmla="*/ 79894 w 79893"/>
                <a:gd name="connsiteY1" fmla="*/ 79894 h 79894"/>
              </a:gdLst>
              <a:ahLst/>
              <a:cxnLst>
                <a:cxn ang="0">
                  <a:pos x="connsiteX0" y="connsiteY0"/>
                </a:cxn>
                <a:cxn ang="0">
                  <a:pos x="connsiteX1" y="connsiteY1"/>
                </a:cxn>
              </a:cxnLst>
              <a:rect l="l" t="t" r="r" b="b"/>
              <a:pathLst>
                <a:path w="79893" h="79894" extrusionOk="0">
                  <a:moveTo>
                    <a:pt x="0" y="0"/>
                  </a:moveTo>
                  <a:lnTo>
                    <a:pt x="79894" y="79894"/>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1153" name="Полилиния 520"/>
            <p:cNvSpPr/>
            <p:nvPr/>
          </p:nvSpPr>
          <p:spPr bwMode="auto">
            <a:xfrm>
              <a:off x="10864054" y="8747820"/>
              <a:ext cx="79894" cy="79894"/>
            </a:xfrm>
            <a:custGeom>
              <a:avLst/>
              <a:gdLst>
                <a:gd name="connsiteX0" fmla="*/ 79895 w 79894"/>
                <a:gd name="connsiteY0" fmla="*/ 0 h 79894"/>
                <a:gd name="connsiteX1" fmla="*/ 0 w 79894"/>
                <a:gd name="connsiteY1" fmla="*/ 79894 h 79894"/>
              </a:gdLst>
              <a:ahLst/>
              <a:cxnLst>
                <a:cxn ang="0">
                  <a:pos x="connsiteX0" y="connsiteY0"/>
                </a:cxn>
                <a:cxn ang="0">
                  <a:pos x="connsiteX1" y="connsiteY1"/>
                </a:cxn>
              </a:cxnLst>
              <a:rect l="l" t="t" r="r" b="b"/>
              <a:pathLst>
                <a:path w="79894" h="79894" extrusionOk="0">
                  <a:moveTo>
                    <a:pt x="79895" y="0"/>
                  </a:moveTo>
                  <a:lnTo>
                    <a:pt x="0" y="79894"/>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1154" name="Полилиния 521"/>
            <p:cNvSpPr/>
            <p:nvPr/>
          </p:nvSpPr>
          <p:spPr bwMode="auto">
            <a:xfrm>
              <a:off x="10408870" y="9002219"/>
              <a:ext cx="79893" cy="10512"/>
            </a:xfrm>
            <a:custGeom>
              <a:avLst/>
              <a:gdLst>
                <a:gd name="connsiteX0" fmla="*/ 0 w 79893"/>
                <a:gd name="connsiteY0" fmla="*/ 0 h 10512"/>
                <a:gd name="connsiteX1" fmla="*/ 79894 w 79893"/>
                <a:gd name="connsiteY1" fmla="*/ 0 h 10512"/>
              </a:gdLst>
              <a:ahLst/>
              <a:cxnLst>
                <a:cxn ang="0">
                  <a:pos x="connsiteX0" y="connsiteY0"/>
                </a:cxn>
                <a:cxn ang="0">
                  <a:pos x="connsiteX1" y="connsiteY1"/>
                </a:cxn>
              </a:cxnLst>
              <a:rect l="l" t="t" r="r" b="b"/>
              <a:pathLst>
                <a:path w="79893" h="10512" extrusionOk="0">
                  <a:moveTo>
                    <a:pt x="0" y="0"/>
                  </a:moveTo>
                  <a:lnTo>
                    <a:pt x="79894"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1155" name="Полилиния 522"/>
            <p:cNvSpPr/>
            <p:nvPr/>
          </p:nvSpPr>
          <p:spPr bwMode="auto">
            <a:xfrm>
              <a:off x="10864054" y="9002219"/>
              <a:ext cx="79894" cy="10512"/>
            </a:xfrm>
            <a:custGeom>
              <a:avLst/>
              <a:gdLst>
                <a:gd name="connsiteX0" fmla="*/ 79895 w 79894"/>
                <a:gd name="connsiteY0" fmla="*/ 0 h 10512"/>
                <a:gd name="connsiteX1" fmla="*/ 0 w 79894"/>
                <a:gd name="connsiteY1" fmla="*/ 0 h 10512"/>
              </a:gdLst>
              <a:ahLst/>
              <a:cxnLst>
                <a:cxn ang="0">
                  <a:pos x="connsiteX0" y="connsiteY0"/>
                </a:cxn>
                <a:cxn ang="0">
                  <a:pos x="connsiteX1" y="connsiteY1"/>
                </a:cxn>
              </a:cxnLst>
              <a:rect l="l" t="t" r="r" b="b"/>
              <a:pathLst>
                <a:path w="79894" h="10512" extrusionOk="0">
                  <a:moveTo>
                    <a:pt x="79895" y="0"/>
                  </a:moveTo>
                  <a:lnTo>
                    <a:pt x="0"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1156" name="Полилиния 523"/>
            <p:cNvSpPr/>
            <p:nvPr/>
          </p:nvSpPr>
          <p:spPr bwMode="auto">
            <a:xfrm>
              <a:off x="10448816" y="9150443"/>
              <a:ext cx="79893" cy="79893"/>
            </a:xfrm>
            <a:custGeom>
              <a:avLst/>
              <a:gdLst>
                <a:gd name="connsiteX0" fmla="*/ 0 w 79893"/>
                <a:gd name="connsiteY0" fmla="*/ 79894 h 79893"/>
                <a:gd name="connsiteX1" fmla="*/ 79894 w 79893"/>
                <a:gd name="connsiteY1" fmla="*/ 0 h 79893"/>
              </a:gdLst>
              <a:ahLst/>
              <a:cxnLst>
                <a:cxn ang="0">
                  <a:pos x="connsiteX0" y="connsiteY0"/>
                </a:cxn>
                <a:cxn ang="0">
                  <a:pos x="connsiteX1" y="connsiteY1"/>
                </a:cxn>
              </a:cxnLst>
              <a:rect l="l" t="t" r="r" b="b"/>
              <a:pathLst>
                <a:path w="79893" h="79893" extrusionOk="0">
                  <a:moveTo>
                    <a:pt x="0" y="79894"/>
                  </a:moveTo>
                  <a:lnTo>
                    <a:pt x="79894"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1157" name="Полилиния 524"/>
            <p:cNvSpPr/>
            <p:nvPr/>
          </p:nvSpPr>
          <p:spPr bwMode="auto">
            <a:xfrm>
              <a:off x="10824108" y="9150443"/>
              <a:ext cx="79893" cy="79893"/>
            </a:xfrm>
            <a:custGeom>
              <a:avLst/>
              <a:gdLst>
                <a:gd name="connsiteX0" fmla="*/ 79894 w 79893"/>
                <a:gd name="connsiteY0" fmla="*/ 79894 h 79893"/>
                <a:gd name="connsiteX1" fmla="*/ 0 w 79893"/>
                <a:gd name="connsiteY1" fmla="*/ 0 h 79893"/>
              </a:gdLst>
              <a:ahLst/>
              <a:cxnLst>
                <a:cxn ang="0">
                  <a:pos x="connsiteX0" y="connsiteY0"/>
                </a:cxn>
                <a:cxn ang="0">
                  <a:pos x="connsiteX1" y="connsiteY1"/>
                </a:cxn>
              </a:cxnLst>
              <a:rect l="l" t="t" r="r" b="b"/>
              <a:pathLst>
                <a:path w="79893" h="79893" extrusionOk="0">
                  <a:moveTo>
                    <a:pt x="79894" y="79894"/>
                  </a:moveTo>
                  <a:lnTo>
                    <a:pt x="0"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1158" name="Полилиния 525"/>
            <p:cNvSpPr/>
            <p:nvPr/>
          </p:nvSpPr>
          <p:spPr bwMode="auto">
            <a:xfrm>
              <a:off x="10675883" y="8827714"/>
              <a:ext cx="10512" cy="375291"/>
            </a:xfrm>
            <a:custGeom>
              <a:avLst/>
              <a:gdLst>
                <a:gd name="connsiteX0" fmla="*/ 0 w 10512"/>
                <a:gd name="connsiteY0" fmla="*/ 375291 h 375291"/>
                <a:gd name="connsiteX1" fmla="*/ 0 w 10512"/>
                <a:gd name="connsiteY1" fmla="*/ 0 h 375291"/>
              </a:gdLst>
              <a:ahLst/>
              <a:cxnLst>
                <a:cxn ang="0">
                  <a:pos x="connsiteX0" y="connsiteY0"/>
                </a:cxn>
                <a:cxn ang="0">
                  <a:pos x="connsiteX1" y="connsiteY1"/>
                </a:cxn>
              </a:cxnLst>
              <a:rect l="l" t="t" r="r" b="b"/>
              <a:pathLst>
                <a:path w="10512" h="375291" extrusionOk="0">
                  <a:moveTo>
                    <a:pt x="0" y="375291"/>
                  </a:moveTo>
                  <a:lnTo>
                    <a:pt x="0"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1159" name="Полилиния 526"/>
            <p:cNvSpPr/>
            <p:nvPr/>
          </p:nvSpPr>
          <p:spPr bwMode="auto">
            <a:xfrm>
              <a:off x="10554991" y="9164109"/>
              <a:ext cx="243885" cy="39946"/>
            </a:xfrm>
            <a:custGeom>
              <a:avLst/>
              <a:gdLst>
                <a:gd name="connsiteX0" fmla="*/ 0 w 243886"/>
                <a:gd name="connsiteY0" fmla="*/ 0 h 39946"/>
                <a:gd name="connsiteX1" fmla="*/ 121944 w 243886"/>
                <a:gd name="connsiteY1" fmla="*/ 39947 h 39946"/>
                <a:gd name="connsiteX2" fmla="*/ 243887 w 243886"/>
                <a:gd name="connsiteY2" fmla="*/ 0 h 39946"/>
              </a:gdLst>
              <a:ahLst/>
              <a:cxnLst>
                <a:cxn ang="0">
                  <a:pos x="connsiteX0" y="connsiteY0"/>
                </a:cxn>
                <a:cxn ang="0">
                  <a:pos x="connsiteX1" y="connsiteY1"/>
                </a:cxn>
                <a:cxn ang="0">
                  <a:pos x="connsiteX2" y="connsiteY2"/>
                </a:cxn>
              </a:cxnLst>
              <a:rect l="l" t="t" r="r" b="b"/>
              <a:pathLst>
                <a:path w="243886" h="39946" extrusionOk="0">
                  <a:moveTo>
                    <a:pt x="0" y="0"/>
                  </a:moveTo>
                  <a:cubicBezTo>
                    <a:pt x="28383" y="23127"/>
                    <a:pt x="67279" y="39947"/>
                    <a:pt x="121944" y="39947"/>
                  </a:cubicBezTo>
                  <a:cubicBezTo>
                    <a:pt x="176607" y="39947"/>
                    <a:pt x="216555" y="23127"/>
                    <a:pt x="243887" y="0"/>
                  </a:cubicBez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1160" name="Полилиния 527"/>
            <p:cNvSpPr/>
            <p:nvPr/>
          </p:nvSpPr>
          <p:spPr bwMode="auto">
            <a:xfrm>
              <a:off x="10568657" y="8694207"/>
              <a:ext cx="214452" cy="133506"/>
            </a:xfrm>
            <a:custGeom>
              <a:avLst/>
              <a:gdLst>
                <a:gd name="connsiteX0" fmla="*/ 214452 w 214452"/>
                <a:gd name="connsiteY0" fmla="*/ 111431 h 133506"/>
                <a:gd name="connsiteX1" fmla="*/ 107226 w 214452"/>
                <a:gd name="connsiteY1" fmla="*/ 0 h 133506"/>
                <a:gd name="connsiteX2" fmla="*/ 0 w 214452"/>
                <a:gd name="connsiteY2" fmla="*/ 111431 h 133506"/>
                <a:gd name="connsiteX3" fmla="*/ 0 w 214452"/>
                <a:gd name="connsiteY3" fmla="*/ 133507 h 133506"/>
                <a:gd name="connsiteX4" fmla="*/ 214452 w 214452"/>
                <a:gd name="connsiteY4" fmla="*/ 133507 h 133506"/>
                <a:gd name="connsiteX5" fmla="*/ 214452 w 214452"/>
                <a:gd name="connsiteY5" fmla="*/ 111431 h 133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4452" h="133506" extrusionOk="0">
                  <a:moveTo>
                    <a:pt x="214452" y="111431"/>
                  </a:moveTo>
                  <a:cubicBezTo>
                    <a:pt x="214452" y="49408"/>
                    <a:pt x="166096" y="0"/>
                    <a:pt x="107226" y="0"/>
                  </a:cubicBezTo>
                  <a:cubicBezTo>
                    <a:pt x="48357" y="0"/>
                    <a:pt x="0" y="50459"/>
                    <a:pt x="0" y="111431"/>
                  </a:cubicBezTo>
                  <a:lnTo>
                    <a:pt x="0" y="133507"/>
                  </a:lnTo>
                  <a:lnTo>
                    <a:pt x="214452" y="133507"/>
                  </a:lnTo>
                  <a:lnTo>
                    <a:pt x="214452" y="111431"/>
                  </a:lnTo>
                  <a:close/>
                </a:path>
              </a:pathLst>
            </a:custGeom>
            <a:grpFill/>
            <a:ln w="21024" cap="flat">
              <a:solidFill>
                <a:schemeClr val="bg1"/>
              </a:solidFill>
              <a:prstDash val="solid"/>
              <a:round/>
            </a:ln>
          </p:spPr>
          <p:txBody>
            <a:bodyPr rtlCol="0" anchor="ctr"/>
            <a:lstStyle/>
            <a:p>
              <a:pPr>
                <a:defRPr/>
              </a:pPr>
              <a:endParaRPr lang="ru-RU">
                <a:latin typeface="TT Positive Regular"/>
              </a:endParaRPr>
            </a:p>
          </p:txBody>
        </p:sp>
      </p:grpSp>
      <p:grpSp>
        <p:nvGrpSpPr>
          <p:cNvPr id="1161" name="Рисунок 631"/>
          <p:cNvGrpSpPr/>
          <p:nvPr/>
        </p:nvGrpSpPr>
        <p:grpSpPr bwMode="auto">
          <a:xfrm>
            <a:off x="5601065" y="5909798"/>
            <a:ext cx="285123" cy="227539"/>
            <a:chOff x="10408870" y="10157526"/>
            <a:chExt cx="536129" cy="427852"/>
          </a:xfrm>
          <a:noFill/>
        </p:grpSpPr>
        <p:sp>
          <p:nvSpPr>
            <p:cNvPr id="1162" name="Полилиния 529"/>
            <p:cNvSpPr/>
            <p:nvPr/>
          </p:nvSpPr>
          <p:spPr bwMode="auto">
            <a:xfrm>
              <a:off x="10408870" y="10157526"/>
              <a:ext cx="536129" cy="160838"/>
            </a:xfrm>
            <a:custGeom>
              <a:avLst/>
              <a:gdLst>
                <a:gd name="connsiteX0" fmla="*/ 535079 w 536129"/>
                <a:gd name="connsiteY0" fmla="*/ 39947 h 160838"/>
                <a:gd name="connsiteX1" fmla="*/ 495132 w 536129"/>
                <a:gd name="connsiteY1" fmla="*/ 0 h 160838"/>
                <a:gd name="connsiteX2" fmla="*/ 39947 w 536129"/>
                <a:gd name="connsiteY2" fmla="*/ 0 h 160838"/>
                <a:gd name="connsiteX3" fmla="*/ 0 w 536129"/>
                <a:gd name="connsiteY3" fmla="*/ 39947 h 160838"/>
                <a:gd name="connsiteX4" fmla="*/ 0 w 536129"/>
                <a:gd name="connsiteY4" fmla="*/ 160839 h 160838"/>
                <a:gd name="connsiteX5" fmla="*/ 536130 w 536129"/>
                <a:gd name="connsiteY5" fmla="*/ 160839 h 160838"/>
                <a:gd name="connsiteX6" fmla="*/ 536130 w 536129"/>
                <a:gd name="connsiteY6" fmla="*/ 39947 h 160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36129" h="160838" extrusionOk="0">
                  <a:moveTo>
                    <a:pt x="535079" y="39947"/>
                  </a:moveTo>
                  <a:cubicBezTo>
                    <a:pt x="535079" y="17871"/>
                    <a:pt x="517207" y="0"/>
                    <a:pt x="495132" y="0"/>
                  </a:cubicBezTo>
                  <a:lnTo>
                    <a:pt x="39947" y="0"/>
                  </a:lnTo>
                  <a:cubicBezTo>
                    <a:pt x="17870" y="0"/>
                    <a:pt x="0" y="17871"/>
                    <a:pt x="0" y="39947"/>
                  </a:cubicBezTo>
                  <a:lnTo>
                    <a:pt x="0" y="160839"/>
                  </a:lnTo>
                  <a:lnTo>
                    <a:pt x="536130" y="160839"/>
                  </a:lnTo>
                  <a:lnTo>
                    <a:pt x="536130" y="39947"/>
                  </a:lnTo>
                  <a:close/>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1163" name="Полилиния 530"/>
            <p:cNvSpPr/>
            <p:nvPr/>
          </p:nvSpPr>
          <p:spPr bwMode="auto">
            <a:xfrm>
              <a:off x="10409921" y="10397208"/>
              <a:ext cx="419443" cy="175556"/>
            </a:xfrm>
            <a:custGeom>
              <a:avLst/>
              <a:gdLst>
                <a:gd name="connsiteX0" fmla="*/ 0 w 419443"/>
                <a:gd name="connsiteY0" fmla="*/ 175556 h 175556"/>
                <a:gd name="connsiteX1" fmla="*/ 162941 w 419443"/>
                <a:gd name="connsiteY1" fmla="*/ 10512 h 175556"/>
                <a:gd name="connsiteX2" fmla="*/ 251245 w 419443"/>
                <a:gd name="connsiteY2" fmla="*/ 94611 h 175556"/>
                <a:gd name="connsiteX3" fmla="*/ 359522 w 419443"/>
                <a:gd name="connsiteY3" fmla="*/ 0 h 175556"/>
                <a:gd name="connsiteX4" fmla="*/ 419443 w 419443"/>
                <a:gd name="connsiteY4" fmla="*/ 58869 h 175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9443" h="175556" extrusionOk="0">
                  <a:moveTo>
                    <a:pt x="0" y="175556"/>
                  </a:moveTo>
                  <a:lnTo>
                    <a:pt x="162941" y="10512"/>
                  </a:lnTo>
                  <a:lnTo>
                    <a:pt x="251245" y="94611"/>
                  </a:lnTo>
                  <a:lnTo>
                    <a:pt x="359522" y="0"/>
                  </a:lnTo>
                  <a:lnTo>
                    <a:pt x="419443" y="58869"/>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1164" name="Полилиния 531"/>
            <p:cNvSpPr/>
            <p:nvPr/>
          </p:nvSpPr>
          <p:spPr bwMode="auto">
            <a:xfrm>
              <a:off x="10515044" y="10291033"/>
              <a:ext cx="428904" cy="294345"/>
            </a:xfrm>
            <a:custGeom>
              <a:avLst/>
              <a:gdLst>
                <a:gd name="connsiteX0" fmla="*/ 428904 w 428904"/>
                <a:gd name="connsiteY0" fmla="*/ 0 h 294345"/>
                <a:gd name="connsiteX1" fmla="*/ 428904 w 428904"/>
                <a:gd name="connsiteY1" fmla="*/ 254398 h 294345"/>
                <a:gd name="connsiteX2" fmla="*/ 388957 w 428904"/>
                <a:gd name="connsiteY2" fmla="*/ 294346 h 294345"/>
                <a:gd name="connsiteX3" fmla="*/ 0 w 428904"/>
                <a:gd name="connsiteY3" fmla="*/ 294346 h 294345"/>
              </a:gdLst>
              <a:ahLst/>
              <a:cxnLst>
                <a:cxn ang="0">
                  <a:pos x="connsiteX0" y="connsiteY0"/>
                </a:cxn>
                <a:cxn ang="0">
                  <a:pos x="connsiteX1" y="connsiteY1"/>
                </a:cxn>
                <a:cxn ang="0">
                  <a:pos x="connsiteX2" y="connsiteY2"/>
                </a:cxn>
                <a:cxn ang="0">
                  <a:pos x="connsiteX3" y="connsiteY3"/>
                </a:cxn>
              </a:cxnLst>
              <a:rect l="l" t="t" r="r" b="b"/>
              <a:pathLst>
                <a:path w="428904" h="294345" extrusionOk="0">
                  <a:moveTo>
                    <a:pt x="428904" y="0"/>
                  </a:moveTo>
                  <a:lnTo>
                    <a:pt x="428904" y="254398"/>
                  </a:lnTo>
                  <a:cubicBezTo>
                    <a:pt x="428904" y="276475"/>
                    <a:pt x="411033" y="294346"/>
                    <a:pt x="388957" y="294346"/>
                  </a:cubicBezTo>
                  <a:lnTo>
                    <a:pt x="0" y="294346"/>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1165" name="Полилиния 532"/>
            <p:cNvSpPr/>
            <p:nvPr/>
          </p:nvSpPr>
          <p:spPr bwMode="auto">
            <a:xfrm>
              <a:off x="10610706" y="10237420"/>
              <a:ext cx="240733" cy="10512"/>
            </a:xfrm>
            <a:custGeom>
              <a:avLst/>
              <a:gdLst>
                <a:gd name="connsiteX0" fmla="*/ 0 w 240733"/>
                <a:gd name="connsiteY0" fmla="*/ 0 h 10512"/>
                <a:gd name="connsiteX1" fmla="*/ 240733 w 240733"/>
                <a:gd name="connsiteY1" fmla="*/ 0 h 10512"/>
              </a:gdLst>
              <a:ahLst/>
              <a:cxnLst>
                <a:cxn ang="0">
                  <a:pos x="connsiteX0" y="connsiteY0"/>
                </a:cxn>
                <a:cxn ang="0">
                  <a:pos x="connsiteX1" y="connsiteY1"/>
                </a:cxn>
              </a:cxnLst>
              <a:rect l="l" t="t" r="r" b="b"/>
              <a:pathLst>
                <a:path w="240733" h="10512" extrusionOk="0">
                  <a:moveTo>
                    <a:pt x="0" y="0"/>
                  </a:moveTo>
                  <a:lnTo>
                    <a:pt x="240733"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1166" name="Полилиния 533"/>
            <p:cNvSpPr/>
            <p:nvPr/>
          </p:nvSpPr>
          <p:spPr bwMode="auto">
            <a:xfrm>
              <a:off x="10503481" y="10237420"/>
              <a:ext cx="26280" cy="10512"/>
            </a:xfrm>
            <a:custGeom>
              <a:avLst/>
              <a:gdLst>
                <a:gd name="connsiteX0" fmla="*/ 0 w 26280"/>
                <a:gd name="connsiteY0" fmla="*/ 0 h 10512"/>
                <a:gd name="connsiteX1" fmla="*/ 26281 w 26280"/>
                <a:gd name="connsiteY1" fmla="*/ 0 h 10512"/>
              </a:gdLst>
              <a:ahLst/>
              <a:cxnLst>
                <a:cxn ang="0">
                  <a:pos x="connsiteX0" y="connsiteY0"/>
                </a:cxn>
                <a:cxn ang="0">
                  <a:pos x="connsiteX1" y="connsiteY1"/>
                </a:cxn>
              </a:cxnLst>
              <a:rect l="l" t="t" r="r" b="b"/>
              <a:pathLst>
                <a:path w="26280" h="10512" extrusionOk="0">
                  <a:moveTo>
                    <a:pt x="0" y="0"/>
                  </a:moveTo>
                  <a:lnTo>
                    <a:pt x="26281"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1167" name="Полилиния 534"/>
            <p:cNvSpPr/>
            <p:nvPr/>
          </p:nvSpPr>
          <p:spPr bwMode="auto">
            <a:xfrm>
              <a:off x="10408870" y="10291033"/>
              <a:ext cx="10512" cy="120892"/>
            </a:xfrm>
            <a:custGeom>
              <a:avLst/>
              <a:gdLst>
                <a:gd name="connsiteX0" fmla="*/ 0 w 10512"/>
                <a:gd name="connsiteY0" fmla="*/ 0 h 120892"/>
                <a:gd name="connsiteX1" fmla="*/ 0 w 10512"/>
                <a:gd name="connsiteY1" fmla="*/ 120892 h 120892"/>
              </a:gdLst>
              <a:ahLst/>
              <a:cxnLst>
                <a:cxn ang="0">
                  <a:pos x="connsiteX0" y="connsiteY0"/>
                </a:cxn>
                <a:cxn ang="0">
                  <a:pos x="connsiteX1" y="connsiteY1"/>
                </a:cxn>
              </a:cxnLst>
              <a:rect l="l" t="t" r="r" b="b"/>
              <a:pathLst>
                <a:path w="10512" h="120892" extrusionOk="0">
                  <a:moveTo>
                    <a:pt x="0" y="0"/>
                  </a:moveTo>
                  <a:lnTo>
                    <a:pt x="0" y="120892"/>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grpSp>
      <p:grpSp>
        <p:nvGrpSpPr>
          <p:cNvPr id="1168" name="Рисунок 631"/>
          <p:cNvGrpSpPr/>
          <p:nvPr/>
        </p:nvGrpSpPr>
        <p:grpSpPr bwMode="auto">
          <a:xfrm>
            <a:off x="9285859" y="5859483"/>
            <a:ext cx="285123" cy="256052"/>
            <a:chOff x="17337561" y="10062915"/>
            <a:chExt cx="536129" cy="481465"/>
          </a:xfrm>
          <a:noFill/>
        </p:grpSpPr>
        <p:sp>
          <p:nvSpPr>
            <p:cNvPr id="1169" name="Полилиния 536"/>
            <p:cNvSpPr/>
            <p:nvPr/>
          </p:nvSpPr>
          <p:spPr bwMode="auto">
            <a:xfrm>
              <a:off x="17338568" y="10062915"/>
              <a:ext cx="535123" cy="481465"/>
            </a:xfrm>
            <a:custGeom>
              <a:avLst/>
              <a:gdLst>
                <a:gd name="connsiteX0" fmla="*/ 39992 w 535123"/>
                <a:gd name="connsiteY0" fmla="*/ 0 h 481465"/>
                <a:gd name="connsiteX1" fmla="*/ 495176 w 535123"/>
                <a:gd name="connsiteY1" fmla="*/ 0 h 481465"/>
                <a:gd name="connsiteX2" fmla="*/ 535123 w 535123"/>
                <a:gd name="connsiteY2" fmla="*/ 39947 h 481465"/>
                <a:gd name="connsiteX3" fmla="*/ 535123 w 535123"/>
                <a:gd name="connsiteY3" fmla="*/ 441519 h 481465"/>
                <a:gd name="connsiteX4" fmla="*/ 495176 w 535123"/>
                <a:gd name="connsiteY4" fmla="*/ 481466 h 481465"/>
                <a:gd name="connsiteX5" fmla="*/ 39992 w 535123"/>
                <a:gd name="connsiteY5" fmla="*/ 481466 h 481465"/>
                <a:gd name="connsiteX6" fmla="*/ 44 w 535123"/>
                <a:gd name="connsiteY6" fmla="*/ 441519 h 481465"/>
                <a:gd name="connsiteX7" fmla="*/ 44 w 535123"/>
                <a:gd name="connsiteY7" fmla="*/ 39947 h 481465"/>
                <a:gd name="connsiteX8" fmla="*/ 39992 w 535123"/>
                <a:gd name="connsiteY8" fmla="*/ 0 h 4814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5123" h="481465" extrusionOk="0">
                  <a:moveTo>
                    <a:pt x="39992" y="0"/>
                  </a:moveTo>
                  <a:lnTo>
                    <a:pt x="495176" y="0"/>
                  </a:lnTo>
                  <a:cubicBezTo>
                    <a:pt x="517253" y="0"/>
                    <a:pt x="535123" y="17871"/>
                    <a:pt x="535123" y="39947"/>
                  </a:cubicBezTo>
                  <a:lnTo>
                    <a:pt x="535123" y="441519"/>
                  </a:lnTo>
                  <a:cubicBezTo>
                    <a:pt x="535123" y="463594"/>
                    <a:pt x="517253" y="481466"/>
                    <a:pt x="495176" y="481466"/>
                  </a:cubicBezTo>
                  <a:lnTo>
                    <a:pt x="39992" y="481466"/>
                  </a:lnTo>
                  <a:cubicBezTo>
                    <a:pt x="17916" y="481466"/>
                    <a:pt x="44" y="463594"/>
                    <a:pt x="44" y="441519"/>
                  </a:cubicBezTo>
                  <a:lnTo>
                    <a:pt x="44" y="39947"/>
                  </a:lnTo>
                  <a:cubicBezTo>
                    <a:pt x="-1007" y="18922"/>
                    <a:pt x="16864" y="0"/>
                    <a:pt x="39992" y="0"/>
                  </a:cubicBezTo>
                  <a:close/>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1170" name="Полилиния 537"/>
            <p:cNvSpPr/>
            <p:nvPr/>
          </p:nvSpPr>
          <p:spPr bwMode="auto">
            <a:xfrm>
              <a:off x="17337561" y="10170141"/>
              <a:ext cx="536129" cy="10512"/>
            </a:xfrm>
            <a:custGeom>
              <a:avLst/>
              <a:gdLst>
                <a:gd name="connsiteX0" fmla="*/ 0 w 536129"/>
                <a:gd name="connsiteY0" fmla="*/ 0 h 10512"/>
                <a:gd name="connsiteX1" fmla="*/ 536130 w 536129"/>
                <a:gd name="connsiteY1" fmla="*/ 0 h 10512"/>
              </a:gdLst>
              <a:ahLst/>
              <a:cxnLst>
                <a:cxn ang="0">
                  <a:pos x="connsiteX0" y="connsiteY0"/>
                </a:cxn>
                <a:cxn ang="0">
                  <a:pos x="connsiteX1" y="connsiteY1"/>
                </a:cxn>
              </a:cxnLst>
              <a:rect l="l" t="t" r="r" b="b"/>
              <a:pathLst>
                <a:path w="536129" h="10512" extrusionOk="0">
                  <a:moveTo>
                    <a:pt x="0" y="0"/>
                  </a:moveTo>
                  <a:lnTo>
                    <a:pt x="536130"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1171" name="Полилиния 538"/>
            <p:cNvSpPr/>
            <p:nvPr/>
          </p:nvSpPr>
          <p:spPr bwMode="auto">
            <a:xfrm>
              <a:off x="17552013" y="10304699"/>
              <a:ext cx="214452" cy="10512"/>
            </a:xfrm>
            <a:custGeom>
              <a:avLst/>
              <a:gdLst>
                <a:gd name="connsiteX0" fmla="*/ 0 w 214452"/>
                <a:gd name="connsiteY0" fmla="*/ 0 h 10512"/>
                <a:gd name="connsiteX1" fmla="*/ 214452 w 214452"/>
                <a:gd name="connsiteY1" fmla="*/ 0 h 10512"/>
              </a:gdLst>
              <a:ahLst/>
              <a:cxnLst>
                <a:cxn ang="0">
                  <a:pos x="connsiteX0" y="connsiteY0"/>
                </a:cxn>
                <a:cxn ang="0">
                  <a:pos x="connsiteX1" y="connsiteY1"/>
                </a:cxn>
              </a:cxnLst>
              <a:rect l="l" t="t" r="r" b="b"/>
              <a:pathLst>
                <a:path w="214452" h="10512" extrusionOk="0">
                  <a:moveTo>
                    <a:pt x="0" y="0"/>
                  </a:moveTo>
                  <a:lnTo>
                    <a:pt x="214452"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1172" name="Полилиния 539"/>
            <p:cNvSpPr/>
            <p:nvPr/>
          </p:nvSpPr>
          <p:spPr bwMode="auto">
            <a:xfrm>
              <a:off x="17552013" y="10411925"/>
              <a:ext cx="214452" cy="10512"/>
            </a:xfrm>
            <a:custGeom>
              <a:avLst/>
              <a:gdLst>
                <a:gd name="connsiteX0" fmla="*/ 0 w 214452"/>
                <a:gd name="connsiteY0" fmla="*/ 0 h 10512"/>
                <a:gd name="connsiteX1" fmla="*/ 214452 w 214452"/>
                <a:gd name="connsiteY1" fmla="*/ 0 h 10512"/>
              </a:gdLst>
              <a:ahLst/>
              <a:cxnLst>
                <a:cxn ang="0">
                  <a:pos x="connsiteX0" y="connsiteY0"/>
                </a:cxn>
                <a:cxn ang="0">
                  <a:pos x="connsiteX1" y="connsiteY1"/>
                </a:cxn>
              </a:cxnLst>
              <a:rect l="l" t="t" r="r" b="b"/>
              <a:pathLst>
                <a:path w="214452" h="10512" extrusionOk="0">
                  <a:moveTo>
                    <a:pt x="0" y="0"/>
                  </a:moveTo>
                  <a:lnTo>
                    <a:pt x="214452"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1173" name="Полилиния 540"/>
            <p:cNvSpPr/>
            <p:nvPr/>
          </p:nvSpPr>
          <p:spPr bwMode="auto">
            <a:xfrm>
              <a:off x="17444786" y="10304699"/>
              <a:ext cx="26280" cy="10512"/>
            </a:xfrm>
            <a:custGeom>
              <a:avLst/>
              <a:gdLst>
                <a:gd name="connsiteX0" fmla="*/ 0 w 26280"/>
                <a:gd name="connsiteY0" fmla="*/ 0 h 10512"/>
                <a:gd name="connsiteX1" fmla="*/ 26281 w 26280"/>
                <a:gd name="connsiteY1" fmla="*/ 0 h 10512"/>
              </a:gdLst>
              <a:ahLst/>
              <a:cxnLst>
                <a:cxn ang="0">
                  <a:pos x="connsiteX0" y="connsiteY0"/>
                </a:cxn>
                <a:cxn ang="0">
                  <a:pos x="connsiteX1" y="connsiteY1"/>
                </a:cxn>
              </a:cxnLst>
              <a:rect l="l" t="t" r="r" b="b"/>
              <a:pathLst>
                <a:path w="26280" h="10512" extrusionOk="0">
                  <a:moveTo>
                    <a:pt x="0" y="0"/>
                  </a:moveTo>
                  <a:lnTo>
                    <a:pt x="26281"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1174" name="Полилиния 541"/>
            <p:cNvSpPr/>
            <p:nvPr/>
          </p:nvSpPr>
          <p:spPr bwMode="auto">
            <a:xfrm>
              <a:off x="17444786" y="10411925"/>
              <a:ext cx="26280" cy="10512"/>
            </a:xfrm>
            <a:custGeom>
              <a:avLst/>
              <a:gdLst>
                <a:gd name="connsiteX0" fmla="*/ 0 w 26280"/>
                <a:gd name="connsiteY0" fmla="*/ 0 h 10512"/>
                <a:gd name="connsiteX1" fmla="*/ 26281 w 26280"/>
                <a:gd name="connsiteY1" fmla="*/ 0 h 10512"/>
              </a:gdLst>
              <a:ahLst/>
              <a:cxnLst>
                <a:cxn ang="0">
                  <a:pos x="connsiteX0" y="connsiteY0"/>
                </a:cxn>
                <a:cxn ang="0">
                  <a:pos x="connsiteX1" y="connsiteY1"/>
                </a:cxn>
              </a:cxnLst>
              <a:rect l="l" t="t" r="r" b="b"/>
              <a:pathLst>
                <a:path w="26280" h="10512" extrusionOk="0">
                  <a:moveTo>
                    <a:pt x="0" y="0"/>
                  </a:moveTo>
                  <a:lnTo>
                    <a:pt x="26281"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grpSp>
      <p:grpSp>
        <p:nvGrpSpPr>
          <p:cNvPr id="1175" name="Рисунок 631"/>
          <p:cNvGrpSpPr/>
          <p:nvPr/>
        </p:nvGrpSpPr>
        <p:grpSpPr bwMode="auto">
          <a:xfrm>
            <a:off x="9958973" y="5859483"/>
            <a:ext cx="256611" cy="256609"/>
            <a:chOff x="18603248" y="10062915"/>
            <a:chExt cx="482517" cy="482516"/>
          </a:xfrm>
          <a:noFill/>
        </p:grpSpPr>
        <p:sp>
          <p:nvSpPr>
            <p:cNvPr id="1176" name="Полилиния 543"/>
            <p:cNvSpPr/>
            <p:nvPr/>
          </p:nvSpPr>
          <p:spPr bwMode="auto">
            <a:xfrm>
              <a:off x="18604255" y="10062915"/>
              <a:ext cx="481509" cy="481465"/>
            </a:xfrm>
            <a:custGeom>
              <a:avLst/>
              <a:gdLst>
                <a:gd name="connsiteX0" fmla="*/ 39992 w 481510"/>
                <a:gd name="connsiteY0" fmla="*/ 0 h 481465"/>
                <a:gd name="connsiteX1" fmla="*/ 441563 w 481510"/>
                <a:gd name="connsiteY1" fmla="*/ 0 h 481465"/>
                <a:gd name="connsiteX2" fmla="*/ 481510 w 481510"/>
                <a:gd name="connsiteY2" fmla="*/ 39947 h 481465"/>
                <a:gd name="connsiteX3" fmla="*/ 481510 w 481510"/>
                <a:gd name="connsiteY3" fmla="*/ 441519 h 481465"/>
                <a:gd name="connsiteX4" fmla="*/ 441563 w 481510"/>
                <a:gd name="connsiteY4" fmla="*/ 481466 h 481465"/>
                <a:gd name="connsiteX5" fmla="*/ 39992 w 481510"/>
                <a:gd name="connsiteY5" fmla="*/ 481466 h 481465"/>
                <a:gd name="connsiteX6" fmla="*/ 44 w 481510"/>
                <a:gd name="connsiteY6" fmla="*/ 441519 h 481465"/>
                <a:gd name="connsiteX7" fmla="*/ 44 w 481510"/>
                <a:gd name="connsiteY7" fmla="*/ 39947 h 481465"/>
                <a:gd name="connsiteX8" fmla="*/ 39992 w 481510"/>
                <a:gd name="connsiteY8" fmla="*/ 0 h 4814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1510" h="481465" extrusionOk="0">
                  <a:moveTo>
                    <a:pt x="39992" y="0"/>
                  </a:moveTo>
                  <a:lnTo>
                    <a:pt x="441563" y="0"/>
                  </a:lnTo>
                  <a:cubicBezTo>
                    <a:pt x="463639" y="0"/>
                    <a:pt x="481510" y="17871"/>
                    <a:pt x="481510" y="39947"/>
                  </a:cubicBezTo>
                  <a:lnTo>
                    <a:pt x="481510" y="441519"/>
                  </a:lnTo>
                  <a:cubicBezTo>
                    <a:pt x="481510" y="463594"/>
                    <a:pt x="463639" y="481466"/>
                    <a:pt x="441563" y="481466"/>
                  </a:cubicBezTo>
                  <a:lnTo>
                    <a:pt x="39992" y="481466"/>
                  </a:lnTo>
                  <a:cubicBezTo>
                    <a:pt x="17915" y="481466"/>
                    <a:pt x="44" y="463594"/>
                    <a:pt x="44" y="441519"/>
                  </a:cubicBezTo>
                  <a:lnTo>
                    <a:pt x="44" y="39947"/>
                  </a:lnTo>
                  <a:cubicBezTo>
                    <a:pt x="-1007" y="18922"/>
                    <a:pt x="16864" y="0"/>
                    <a:pt x="39992" y="0"/>
                  </a:cubicBezTo>
                  <a:close/>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1177" name="Полилиния 544"/>
            <p:cNvSpPr/>
            <p:nvPr/>
          </p:nvSpPr>
          <p:spPr bwMode="auto">
            <a:xfrm>
              <a:off x="18603248" y="10170141"/>
              <a:ext cx="455184" cy="10512"/>
            </a:xfrm>
            <a:custGeom>
              <a:avLst/>
              <a:gdLst>
                <a:gd name="connsiteX0" fmla="*/ 0 w 455184"/>
                <a:gd name="connsiteY0" fmla="*/ 0 h 10512"/>
                <a:gd name="connsiteX1" fmla="*/ 455184 w 455184"/>
                <a:gd name="connsiteY1" fmla="*/ 0 h 10512"/>
              </a:gdLst>
              <a:ahLst/>
              <a:cxnLst>
                <a:cxn ang="0">
                  <a:pos x="connsiteX0" y="connsiteY0"/>
                </a:cxn>
                <a:cxn ang="0">
                  <a:pos x="connsiteX1" y="connsiteY1"/>
                </a:cxn>
              </a:cxnLst>
              <a:rect l="l" t="t" r="r" b="b"/>
              <a:pathLst>
                <a:path w="455184" h="10512" extrusionOk="0">
                  <a:moveTo>
                    <a:pt x="0" y="0"/>
                  </a:moveTo>
                  <a:lnTo>
                    <a:pt x="455184"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1178" name="Полилиния 545"/>
            <p:cNvSpPr/>
            <p:nvPr/>
          </p:nvSpPr>
          <p:spPr bwMode="auto">
            <a:xfrm>
              <a:off x="18924926" y="10277367"/>
              <a:ext cx="160839" cy="10512"/>
            </a:xfrm>
            <a:custGeom>
              <a:avLst/>
              <a:gdLst>
                <a:gd name="connsiteX0" fmla="*/ 0 w 160839"/>
                <a:gd name="connsiteY0" fmla="*/ 0 h 10512"/>
                <a:gd name="connsiteX1" fmla="*/ 160840 w 160839"/>
                <a:gd name="connsiteY1" fmla="*/ 0 h 10512"/>
              </a:gdLst>
              <a:ahLst/>
              <a:cxnLst>
                <a:cxn ang="0">
                  <a:pos x="connsiteX0" y="connsiteY0"/>
                </a:cxn>
                <a:cxn ang="0">
                  <a:pos x="connsiteX1" y="connsiteY1"/>
                </a:cxn>
              </a:cxnLst>
              <a:rect l="l" t="t" r="r" b="b"/>
              <a:pathLst>
                <a:path w="160839" h="10512" extrusionOk="0">
                  <a:moveTo>
                    <a:pt x="0" y="0"/>
                  </a:moveTo>
                  <a:lnTo>
                    <a:pt x="160840"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1179" name="Полилиния 546"/>
            <p:cNvSpPr/>
            <p:nvPr/>
          </p:nvSpPr>
          <p:spPr bwMode="auto">
            <a:xfrm>
              <a:off x="18924926" y="10384593"/>
              <a:ext cx="160839" cy="10512"/>
            </a:xfrm>
            <a:custGeom>
              <a:avLst/>
              <a:gdLst>
                <a:gd name="connsiteX0" fmla="*/ 0 w 160839"/>
                <a:gd name="connsiteY0" fmla="*/ 0 h 10512"/>
                <a:gd name="connsiteX1" fmla="*/ 160840 w 160839"/>
                <a:gd name="connsiteY1" fmla="*/ 0 h 10512"/>
              </a:gdLst>
              <a:ahLst/>
              <a:cxnLst>
                <a:cxn ang="0">
                  <a:pos x="connsiteX0" y="connsiteY0"/>
                </a:cxn>
                <a:cxn ang="0">
                  <a:pos x="connsiteX1" y="connsiteY1"/>
                </a:cxn>
              </a:cxnLst>
              <a:rect l="l" t="t" r="r" b="b"/>
              <a:pathLst>
                <a:path w="160839" h="10512" extrusionOk="0">
                  <a:moveTo>
                    <a:pt x="0" y="0"/>
                  </a:moveTo>
                  <a:lnTo>
                    <a:pt x="160840"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1180" name="Полилиния 547"/>
            <p:cNvSpPr/>
            <p:nvPr/>
          </p:nvSpPr>
          <p:spPr bwMode="auto">
            <a:xfrm>
              <a:off x="18831366" y="10277367"/>
              <a:ext cx="13666" cy="10512"/>
            </a:xfrm>
            <a:custGeom>
              <a:avLst/>
              <a:gdLst>
                <a:gd name="connsiteX0" fmla="*/ 0 w 13666"/>
                <a:gd name="connsiteY0" fmla="*/ 0 h 10512"/>
                <a:gd name="connsiteX1" fmla="*/ 13667 w 13666"/>
                <a:gd name="connsiteY1" fmla="*/ 0 h 10512"/>
              </a:gdLst>
              <a:ahLst/>
              <a:cxnLst>
                <a:cxn ang="0">
                  <a:pos x="connsiteX0" y="connsiteY0"/>
                </a:cxn>
                <a:cxn ang="0">
                  <a:pos x="connsiteX1" y="connsiteY1"/>
                </a:cxn>
              </a:cxnLst>
              <a:rect l="l" t="t" r="r" b="b"/>
              <a:pathLst>
                <a:path w="13666" h="10512" extrusionOk="0">
                  <a:moveTo>
                    <a:pt x="0" y="0"/>
                  </a:moveTo>
                  <a:lnTo>
                    <a:pt x="13667"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1181" name="Полилиния 548"/>
            <p:cNvSpPr/>
            <p:nvPr/>
          </p:nvSpPr>
          <p:spPr bwMode="auto">
            <a:xfrm>
              <a:off x="18831366" y="10384593"/>
              <a:ext cx="13666" cy="10512"/>
            </a:xfrm>
            <a:custGeom>
              <a:avLst/>
              <a:gdLst>
                <a:gd name="connsiteX0" fmla="*/ 0 w 13666"/>
                <a:gd name="connsiteY0" fmla="*/ 0 h 10512"/>
                <a:gd name="connsiteX1" fmla="*/ 13667 w 13666"/>
                <a:gd name="connsiteY1" fmla="*/ 0 h 10512"/>
              </a:gdLst>
              <a:ahLst/>
              <a:cxnLst>
                <a:cxn ang="0">
                  <a:pos x="connsiteX0" y="connsiteY0"/>
                </a:cxn>
                <a:cxn ang="0">
                  <a:pos x="connsiteX1" y="connsiteY1"/>
                </a:cxn>
              </a:cxnLst>
              <a:rect l="l" t="t" r="r" b="b"/>
              <a:pathLst>
                <a:path w="13666" h="10512" extrusionOk="0">
                  <a:moveTo>
                    <a:pt x="0" y="0"/>
                  </a:moveTo>
                  <a:lnTo>
                    <a:pt x="13667"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1182" name="Полилиния 549"/>
            <p:cNvSpPr/>
            <p:nvPr/>
          </p:nvSpPr>
          <p:spPr bwMode="auto">
            <a:xfrm>
              <a:off x="18710474" y="10062915"/>
              <a:ext cx="10512" cy="482516"/>
            </a:xfrm>
            <a:custGeom>
              <a:avLst/>
              <a:gdLst>
                <a:gd name="connsiteX0" fmla="*/ 0 w 10512"/>
                <a:gd name="connsiteY0" fmla="*/ 0 h 482516"/>
                <a:gd name="connsiteX1" fmla="*/ 0 w 10512"/>
                <a:gd name="connsiteY1" fmla="*/ 482516 h 482516"/>
              </a:gdLst>
              <a:ahLst/>
              <a:cxnLst>
                <a:cxn ang="0">
                  <a:pos x="connsiteX0" y="connsiteY0"/>
                </a:cxn>
                <a:cxn ang="0">
                  <a:pos x="connsiteX1" y="connsiteY1"/>
                </a:cxn>
              </a:cxnLst>
              <a:rect l="l" t="t" r="r" b="b"/>
              <a:pathLst>
                <a:path w="10512" h="482516" extrusionOk="0">
                  <a:moveTo>
                    <a:pt x="0" y="0"/>
                  </a:moveTo>
                  <a:lnTo>
                    <a:pt x="0" y="482516"/>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grpSp>
      <p:grpSp>
        <p:nvGrpSpPr>
          <p:cNvPr id="1183" name="Рисунок 631"/>
          <p:cNvGrpSpPr/>
          <p:nvPr/>
        </p:nvGrpSpPr>
        <p:grpSpPr bwMode="auto">
          <a:xfrm>
            <a:off x="6350212" y="4381876"/>
            <a:ext cx="285123" cy="285123"/>
            <a:chOff x="11817525" y="7284501"/>
            <a:chExt cx="536129" cy="536129"/>
          </a:xfrm>
          <a:noFill/>
        </p:grpSpPr>
        <p:sp>
          <p:nvSpPr>
            <p:cNvPr id="1184" name="Полилиния 551"/>
            <p:cNvSpPr/>
            <p:nvPr/>
          </p:nvSpPr>
          <p:spPr bwMode="auto">
            <a:xfrm>
              <a:off x="11990979" y="7419059"/>
              <a:ext cx="228117" cy="267013"/>
            </a:xfrm>
            <a:custGeom>
              <a:avLst/>
              <a:gdLst>
                <a:gd name="connsiteX0" fmla="*/ 91457 w 228117"/>
                <a:gd name="connsiteY0" fmla="*/ 0 h 267013"/>
                <a:gd name="connsiteX1" fmla="*/ 228118 w 228117"/>
                <a:gd name="connsiteY1" fmla="*/ 133507 h 267013"/>
                <a:gd name="connsiteX2" fmla="*/ 91457 w 228117"/>
                <a:gd name="connsiteY2" fmla="*/ 267013 h 267013"/>
                <a:gd name="connsiteX3" fmla="*/ 0 w 228117"/>
                <a:gd name="connsiteY3" fmla="*/ 233374 h 267013"/>
              </a:gdLst>
              <a:ahLst/>
              <a:cxnLst>
                <a:cxn ang="0">
                  <a:pos x="connsiteX0" y="connsiteY0"/>
                </a:cxn>
                <a:cxn ang="0">
                  <a:pos x="connsiteX1" y="connsiteY1"/>
                </a:cxn>
                <a:cxn ang="0">
                  <a:pos x="connsiteX2" y="connsiteY2"/>
                </a:cxn>
                <a:cxn ang="0">
                  <a:pos x="connsiteX3" y="connsiteY3"/>
                </a:cxn>
              </a:cxnLst>
              <a:rect l="l" t="t" r="r" b="b"/>
              <a:pathLst>
                <a:path w="228117" h="267013" extrusionOk="0">
                  <a:moveTo>
                    <a:pt x="91457" y="0"/>
                  </a:moveTo>
                  <a:cubicBezTo>
                    <a:pt x="167147" y="0"/>
                    <a:pt x="228118" y="59921"/>
                    <a:pt x="228118" y="133507"/>
                  </a:cubicBezTo>
                  <a:cubicBezTo>
                    <a:pt x="228118" y="207093"/>
                    <a:pt x="167147" y="267013"/>
                    <a:pt x="91457" y="267013"/>
                  </a:cubicBezTo>
                  <a:cubicBezTo>
                    <a:pt x="56767" y="267013"/>
                    <a:pt x="24178" y="254399"/>
                    <a:pt x="0" y="233374"/>
                  </a:cubicBez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1185" name="Полилиния 552"/>
            <p:cNvSpPr/>
            <p:nvPr/>
          </p:nvSpPr>
          <p:spPr bwMode="auto">
            <a:xfrm>
              <a:off x="11817525" y="7284501"/>
              <a:ext cx="536129" cy="536129"/>
            </a:xfrm>
            <a:custGeom>
              <a:avLst/>
              <a:gdLst>
                <a:gd name="connsiteX0" fmla="*/ 268065 w 536129"/>
                <a:gd name="connsiteY0" fmla="*/ 0 h 536129"/>
                <a:gd name="connsiteX1" fmla="*/ 536130 w 536129"/>
                <a:gd name="connsiteY1" fmla="*/ 268065 h 536129"/>
                <a:gd name="connsiteX2" fmla="*/ 268065 w 536129"/>
                <a:gd name="connsiteY2" fmla="*/ 536130 h 536129"/>
                <a:gd name="connsiteX3" fmla="*/ 80945 w 536129"/>
                <a:gd name="connsiteY3" fmla="*/ 460441 h 536129"/>
                <a:gd name="connsiteX4" fmla="*/ 0 w 536129"/>
                <a:gd name="connsiteY4" fmla="*/ 268065 h 536129"/>
                <a:gd name="connsiteX5" fmla="*/ 74637 w 536129"/>
                <a:gd name="connsiteY5" fmla="*/ 83047 h 536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6129" h="536129" extrusionOk="0">
                  <a:moveTo>
                    <a:pt x="268065" y="0"/>
                  </a:moveTo>
                  <a:cubicBezTo>
                    <a:pt x="416289" y="0"/>
                    <a:pt x="536130" y="119840"/>
                    <a:pt x="536130" y="268065"/>
                  </a:cubicBezTo>
                  <a:cubicBezTo>
                    <a:pt x="536130" y="416289"/>
                    <a:pt x="416289" y="536130"/>
                    <a:pt x="268065" y="536130"/>
                  </a:cubicBezTo>
                  <a:cubicBezTo>
                    <a:pt x="195529" y="536130"/>
                    <a:pt x="129301" y="507746"/>
                    <a:pt x="80945" y="460441"/>
                  </a:cubicBezTo>
                  <a:cubicBezTo>
                    <a:pt x="30486" y="412084"/>
                    <a:pt x="0" y="343753"/>
                    <a:pt x="0" y="268065"/>
                  </a:cubicBezTo>
                  <a:cubicBezTo>
                    <a:pt x="0" y="196580"/>
                    <a:pt x="28383" y="130353"/>
                    <a:pt x="74637" y="83047"/>
                  </a:cubicBez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1186" name="Полилиния 553"/>
            <p:cNvSpPr/>
            <p:nvPr/>
          </p:nvSpPr>
          <p:spPr bwMode="auto">
            <a:xfrm>
              <a:off x="11892162" y="7367548"/>
              <a:ext cx="193426" cy="377393"/>
            </a:xfrm>
            <a:custGeom>
              <a:avLst/>
              <a:gdLst>
                <a:gd name="connsiteX0" fmla="*/ 0 w 193427"/>
                <a:gd name="connsiteY0" fmla="*/ 0 h 377393"/>
                <a:gd name="connsiteX1" fmla="*/ 193428 w 193427"/>
                <a:gd name="connsiteY1" fmla="*/ 185018 h 377393"/>
                <a:gd name="connsiteX2" fmla="*/ 6307 w 193427"/>
                <a:gd name="connsiteY2" fmla="*/ 377394 h 377393"/>
              </a:gdLst>
              <a:ahLst/>
              <a:cxnLst>
                <a:cxn ang="0">
                  <a:pos x="connsiteX0" y="connsiteY0"/>
                </a:cxn>
                <a:cxn ang="0">
                  <a:pos x="connsiteX1" y="connsiteY1"/>
                </a:cxn>
                <a:cxn ang="0">
                  <a:pos x="connsiteX2" y="connsiteY2"/>
                </a:cxn>
              </a:cxnLst>
              <a:rect l="l" t="t" r="r" b="b"/>
              <a:pathLst>
                <a:path w="193427" h="377393" extrusionOk="0">
                  <a:moveTo>
                    <a:pt x="0" y="0"/>
                  </a:moveTo>
                  <a:lnTo>
                    <a:pt x="193428" y="185018"/>
                  </a:lnTo>
                  <a:lnTo>
                    <a:pt x="6307" y="377394"/>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grpSp>
      <p:grpSp>
        <p:nvGrpSpPr>
          <p:cNvPr id="1187" name="Рисунок 631"/>
          <p:cNvGrpSpPr/>
          <p:nvPr/>
        </p:nvGrpSpPr>
        <p:grpSpPr bwMode="auto">
          <a:xfrm>
            <a:off x="6378725" y="5131582"/>
            <a:ext cx="234807" cy="285123"/>
            <a:chOff x="11871138" y="8694207"/>
            <a:chExt cx="441518" cy="536129"/>
          </a:xfrm>
          <a:noFill/>
        </p:grpSpPr>
        <p:sp>
          <p:nvSpPr>
            <p:cNvPr id="1188" name="Полилиния 555"/>
            <p:cNvSpPr/>
            <p:nvPr/>
          </p:nvSpPr>
          <p:spPr bwMode="auto">
            <a:xfrm>
              <a:off x="11871138" y="8694207"/>
              <a:ext cx="428904" cy="535078"/>
            </a:xfrm>
            <a:custGeom>
              <a:avLst/>
              <a:gdLst>
                <a:gd name="connsiteX0" fmla="*/ 428904 w 428904"/>
                <a:gd name="connsiteY0" fmla="*/ 254399 h 535078"/>
                <a:gd name="connsiteX1" fmla="*/ 428904 w 428904"/>
                <a:gd name="connsiteY1" fmla="*/ 133507 h 535078"/>
                <a:gd name="connsiteX2" fmla="*/ 308012 w 428904"/>
                <a:gd name="connsiteY2" fmla="*/ 0 h 535078"/>
                <a:gd name="connsiteX3" fmla="*/ 26281 w 428904"/>
                <a:gd name="connsiteY3" fmla="*/ 0 h 535078"/>
                <a:gd name="connsiteX4" fmla="*/ 0 w 428904"/>
                <a:gd name="connsiteY4" fmla="*/ 26281 h 535078"/>
                <a:gd name="connsiteX5" fmla="*/ 0 w 428904"/>
                <a:gd name="connsiteY5" fmla="*/ 508798 h 535078"/>
                <a:gd name="connsiteX6" fmla="*/ 26281 w 428904"/>
                <a:gd name="connsiteY6" fmla="*/ 535079 h 535078"/>
                <a:gd name="connsiteX7" fmla="*/ 187120 w 428904"/>
                <a:gd name="connsiteY7" fmla="*/ 535079 h 535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8904" h="535078" extrusionOk="0">
                  <a:moveTo>
                    <a:pt x="428904" y="254399"/>
                  </a:moveTo>
                  <a:lnTo>
                    <a:pt x="428904" y="133507"/>
                  </a:lnTo>
                  <a:lnTo>
                    <a:pt x="308012" y="0"/>
                  </a:lnTo>
                  <a:lnTo>
                    <a:pt x="26281" y="0"/>
                  </a:lnTo>
                  <a:cubicBezTo>
                    <a:pt x="11563" y="0"/>
                    <a:pt x="0" y="11563"/>
                    <a:pt x="0" y="26281"/>
                  </a:cubicBezTo>
                  <a:lnTo>
                    <a:pt x="0" y="508798"/>
                  </a:lnTo>
                  <a:cubicBezTo>
                    <a:pt x="0" y="523515"/>
                    <a:pt x="11563" y="535079"/>
                    <a:pt x="26281" y="535079"/>
                  </a:cubicBezTo>
                  <a:lnTo>
                    <a:pt x="187120" y="535079"/>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1189" name="Полилиния 556"/>
            <p:cNvSpPr/>
            <p:nvPr/>
          </p:nvSpPr>
          <p:spPr bwMode="auto">
            <a:xfrm>
              <a:off x="12125536" y="9015885"/>
              <a:ext cx="187120" cy="214452"/>
            </a:xfrm>
            <a:custGeom>
              <a:avLst/>
              <a:gdLst>
                <a:gd name="connsiteX0" fmla="*/ 0 w 187120"/>
                <a:gd name="connsiteY0" fmla="*/ 43101 h 214452"/>
                <a:gd name="connsiteX1" fmla="*/ 93560 w 187120"/>
                <a:gd name="connsiteY1" fmla="*/ 0 h 214452"/>
                <a:gd name="connsiteX2" fmla="*/ 187120 w 187120"/>
                <a:gd name="connsiteY2" fmla="*/ 43101 h 214452"/>
                <a:gd name="connsiteX3" fmla="*/ 93560 w 187120"/>
                <a:gd name="connsiteY3" fmla="*/ 214452 h 214452"/>
                <a:gd name="connsiteX4" fmla="*/ 0 w 187120"/>
                <a:gd name="connsiteY4" fmla="*/ 43101 h 2144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120" h="214452" extrusionOk="0">
                  <a:moveTo>
                    <a:pt x="0" y="43101"/>
                  </a:moveTo>
                  <a:cubicBezTo>
                    <a:pt x="0" y="28383"/>
                    <a:pt x="93560" y="0"/>
                    <a:pt x="93560" y="0"/>
                  </a:cubicBezTo>
                  <a:cubicBezTo>
                    <a:pt x="93560" y="0"/>
                    <a:pt x="187120" y="28383"/>
                    <a:pt x="187120" y="43101"/>
                  </a:cubicBezTo>
                  <a:cubicBezTo>
                    <a:pt x="187120" y="157685"/>
                    <a:pt x="93560" y="214452"/>
                    <a:pt x="93560" y="214452"/>
                  </a:cubicBezTo>
                  <a:cubicBezTo>
                    <a:pt x="93560" y="214452"/>
                    <a:pt x="0" y="156634"/>
                    <a:pt x="0" y="43101"/>
                  </a:cubicBezTo>
                  <a:close/>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1190" name="Полилиния 557"/>
            <p:cNvSpPr/>
            <p:nvPr/>
          </p:nvSpPr>
          <p:spPr bwMode="auto">
            <a:xfrm>
              <a:off x="12166534" y="8694207"/>
              <a:ext cx="133507" cy="133506"/>
            </a:xfrm>
            <a:custGeom>
              <a:avLst/>
              <a:gdLst>
                <a:gd name="connsiteX0" fmla="*/ 0 w 133507"/>
                <a:gd name="connsiteY0" fmla="*/ 0 h 133506"/>
                <a:gd name="connsiteX1" fmla="*/ 0 w 133507"/>
                <a:gd name="connsiteY1" fmla="*/ 133507 h 133506"/>
                <a:gd name="connsiteX2" fmla="*/ 133508 w 133507"/>
                <a:gd name="connsiteY2" fmla="*/ 133507 h 133506"/>
              </a:gdLst>
              <a:ahLst/>
              <a:cxnLst>
                <a:cxn ang="0">
                  <a:pos x="connsiteX0" y="connsiteY0"/>
                </a:cxn>
                <a:cxn ang="0">
                  <a:pos x="connsiteX1" y="connsiteY1"/>
                </a:cxn>
                <a:cxn ang="0">
                  <a:pos x="connsiteX2" y="connsiteY2"/>
                </a:cxn>
              </a:cxnLst>
              <a:rect l="l" t="t" r="r" b="b"/>
              <a:pathLst>
                <a:path w="133507" h="133506" extrusionOk="0">
                  <a:moveTo>
                    <a:pt x="0" y="0"/>
                  </a:moveTo>
                  <a:lnTo>
                    <a:pt x="0" y="133507"/>
                  </a:lnTo>
                  <a:lnTo>
                    <a:pt x="133508" y="133507"/>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grpSp>
      <p:grpSp>
        <p:nvGrpSpPr>
          <p:cNvPr id="1191" name="Рисунок 631"/>
          <p:cNvGrpSpPr/>
          <p:nvPr/>
        </p:nvGrpSpPr>
        <p:grpSpPr bwMode="auto">
          <a:xfrm>
            <a:off x="6350212" y="5916507"/>
            <a:ext cx="285123" cy="220830"/>
            <a:chOff x="11817525" y="10170141"/>
            <a:chExt cx="536129" cy="415237"/>
          </a:xfrm>
          <a:noFill/>
        </p:grpSpPr>
        <p:sp>
          <p:nvSpPr>
            <p:cNvPr id="1192" name="Полилиния 559"/>
            <p:cNvSpPr/>
            <p:nvPr/>
          </p:nvSpPr>
          <p:spPr bwMode="auto">
            <a:xfrm>
              <a:off x="11817525" y="10171192"/>
              <a:ext cx="536129" cy="401571"/>
            </a:xfrm>
            <a:custGeom>
              <a:avLst/>
              <a:gdLst>
                <a:gd name="connsiteX0" fmla="*/ 536130 w 536129"/>
                <a:gd name="connsiteY0" fmla="*/ 200786 h 401571"/>
                <a:gd name="connsiteX1" fmla="*/ 536130 w 536129"/>
                <a:gd name="connsiteY1" fmla="*/ 0 h 401571"/>
                <a:gd name="connsiteX2" fmla="*/ 268065 w 536129"/>
                <a:gd name="connsiteY2" fmla="*/ 0 h 401571"/>
                <a:gd name="connsiteX3" fmla="*/ 0 w 536129"/>
                <a:gd name="connsiteY3" fmla="*/ 0 h 401571"/>
                <a:gd name="connsiteX4" fmla="*/ 0 w 536129"/>
                <a:gd name="connsiteY4" fmla="*/ 200786 h 401571"/>
                <a:gd name="connsiteX5" fmla="*/ 0 w 536129"/>
                <a:gd name="connsiteY5" fmla="*/ 401572 h 401571"/>
                <a:gd name="connsiteX6" fmla="*/ 268065 w 536129"/>
                <a:gd name="connsiteY6" fmla="*/ 401572 h 4015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36129" h="401571" extrusionOk="0">
                  <a:moveTo>
                    <a:pt x="536130" y="200786"/>
                  </a:moveTo>
                  <a:lnTo>
                    <a:pt x="536130" y="0"/>
                  </a:lnTo>
                  <a:lnTo>
                    <a:pt x="268065" y="0"/>
                  </a:lnTo>
                  <a:lnTo>
                    <a:pt x="0" y="0"/>
                  </a:lnTo>
                  <a:lnTo>
                    <a:pt x="0" y="200786"/>
                  </a:lnTo>
                  <a:lnTo>
                    <a:pt x="0" y="401572"/>
                  </a:lnTo>
                  <a:lnTo>
                    <a:pt x="268065" y="401572"/>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1193" name="Полилиния 560"/>
            <p:cNvSpPr/>
            <p:nvPr/>
          </p:nvSpPr>
          <p:spPr bwMode="auto">
            <a:xfrm>
              <a:off x="12166534" y="10411925"/>
              <a:ext cx="134558" cy="173453"/>
            </a:xfrm>
            <a:custGeom>
              <a:avLst/>
              <a:gdLst>
                <a:gd name="connsiteX0" fmla="*/ 0 w 134558"/>
                <a:gd name="connsiteY0" fmla="*/ 39947 h 173453"/>
                <a:gd name="connsiteX1" fmla="*/ 67279 w 134558"/>
                <a:gd name="connsiteY1" fmla="*/ 0 h 173453"/>
                <a:gd name="connsiteX2" fmla="*/ 134559 w 134558"/>
                <a:gd name="connsiteY2" fmla="*/ 39947 h 173453"/>
                <a:gd name="connsiteX3" fmla="*/ 67279 w 134558"/>
                <a:gd name="connsiteY3" fmla="*/ 173454 h 173453"/>
                <a:gd name="connsiteX4" fmla="*/ 0 w 134558"/>
                <a:gd name="connsiteY4" fmla="*/ 39947 h 1734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558" h="173453" extrusionOk="0">
                  <a:moveTo>
                    <a:pt x="0" y="39947"/>
                  </a:moveTo>
                  <a:cubicBezTo>
                    <a:pt x="0" y="26281"/>
                    <a:pt x="67279" y="0"/>
                    <a:pt x="67279" y="0"/>
                  </a:cubicBezTo>
                  <a:cubicBezTo>
                    <a:pt x="67279" y="0"/>
                    <a:pt x="134559" y="26281"/>
                    <a:pt x="134559" y="39947"/>
                  </a:cubicBezTo>
                  <a:cubicBezTo>
                    <a:pt x="134559" y="147173"/>
                    <a:pt x="67279" y="173454"/>
                    <a:pt x="67279" y="173454"/>
                  </a:cubicBezTo>
                  <a:cubicBezTo>
                    <a:pt x="67279" y="173454"/>
                    <a:pt x="0" y="147173"/>
                    <a:pt x="0" y="39947"/>
                  </a:cubicBezTo>
                  <a:close/>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1194" name="Полилиния 561"/>
            <p:cNvSpPr/>
            <p:nvPr/>
          </p:nvSpPr>
          <p:spPr bwMode="auto">
            <a:xfrm>
              <a:off x="11817525" y="10170141"/>
              <a:ext cx="536129" cy="200785"/>
            </a:xfrm>
            <a:custGeom>
              <a:avLst/>
              <a:gdLst>
                <a:gd name="connsiteX0" fmla="*/ 0 w 536129"/>
                <a:gd name="connsiteY0" fmla="*/ 0 h 200785"/>
                <a:gd name="connsiteX1" fmla="*/ 268065 w 536129"/>
                <a:gd name="connsiteY1" fmla="*/ 200786 h 200785"/>
                <a:gd name="connsiteX2" fmla="*/ 536130 w 536129"/>
                <a:gd name="connsiteY2" fmla="*/ 0 h 200785"/>
              </a:gdLst>
              <a:ahLst/>
              <a:cxnLst>
                <a:cxn ang="0">
                  <a:pos x="connsiteX0" y="connsiteY0"/>
                </a:cxn>
                <a:cxn ang="0">
                  <a:pos x="connsiteX1" y="connsiteY1"/>
                </a:cxn>
                <a:cxn ang="0">
                  <a:pos x="connsiteX2" y="connsiteY2"/>
                </a:cxn>
              </a:cxnLst>
              <a:rect l="l" t="t" r="r" b="b"/>
              <a:pathLst>
                <a:path w="536129" h="200785" extrusionOk="0">
                  <a:moveTo>
                    <a:pt x="0" y="0"/>
                  </a:moveTo>
                  <a:lnTo>
                    <a:pt x="268065" y="200786"/>
                  </a:lnTo>
                  <a:lnTo>
                    <a:pt x="536130"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grpSp>
      <p:grpSp>
        <p:nvGrpSpPr>
          <p:cNvPr id="1195" name="Рисунок 631"/>
          <p:cNvGrpSpPr/>
          <p:nvPr/>
        </p:nvGrpSpPr>
        <p:grpSpPr bwMode="auto">
          <a:xfrm>
            <a:off x="9973509" y="2051696"/>
            <a:ext cx="228098" cy="285123"/>
            <a:chOff x="18630579" y="2902953"/>
            <a:chExt cx="428904" cy="536129"/>
          </a:xfrm>
          <a:noFill/>
        </p:grpSpPr>
        <p:sp>
          <p:nvSpPr>
            <p:cNvPr id="1196" name="Полилиния 563"/>
            <p:cNvSpPr/>
            <p:nvPr/>
          </p:nvSpPr>
          <p:spPr bwMode="auto">
            <a:xfrm>
              <a:off x="18630579" y="2902953"/>
              <a:ext cx="428904" cy="535078"/>
            </a:xfrm>
            <a:custGeom>
              <a:avLst/>
              <a:gdLst>
                <a:gd name="connsiteX0" fmla="*/ 428904 w 428904"/>
                <a:gd name="connsiteY0" fmla="*/ 308012 h 535078"/>
                <a:gd name="connsiteX1" fmla="*/ 428904 w 428904"/>
                <a:gd name="connsiteY1" fmla="*/ 26281 h 535078"/>
                <a:gd name="connsiteX2" fmla="*/ 402624 w 428904"/>
                <a:gd name="connsiteY2" fmla="*/ 0 h 535078"/>
                <a:gd name="connsiteX3" fmla="*/ 26281 w 428904"/>
                <a:gd name="connsiteY3" fmla="*/ 0 h 535078"/>
                <a:gd name="connsiteX4" fmla="*/ 0 w 428904"/>
                <a:gd name="connsiteY4" fmla="*/ 26281 h 535078"/>
                <a:gd name="connsiteX5" fmla="*/ 0 w 428904"/>
                <a:gd name="connsiteY5" fmla="*/ 508798 h 535078"/>
                <a:gd name="connsiteX6" fmla="*/ 26281 w 428904"/>
                <a:gd name="connsiteY6" fmla="*/ 535079 h 535078"/>
                <a:gd name="connsiteX7" fmla="*/ 173454 w 428904"/>
                <a:gd name="connsiteY7" fmla="*/ 535079 h 535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8904" h="535078" extrusionOk="0">
                  <a:moveTo>
                    <a:pt x="428904" y="308012"/>
                  </a:moveTo>
                  <a:lnTo>
                    <a:pt x="428904" y="26281"/>
                  </a:lnTo>
                  <a:cubicBezTo>
                    <a:pt x="428904" y="11563"/>
                    <a:pt x="417340" y="0"/>
                    <a:pt x="402624" y="0"/>
                  </a:cubicBezTo>
                  <a:lnTo>
                    <a:pt x="26281" y="0"/>
                  </a:lnTo>
                  <a:cubicBezTo>
                    <a:pt x="11563" y="0"/>
                    <a:pt x="0" y="11563"/>
                    <a:pt x="0" y="26281"/>
                  </a:cubicBezTo>
                  <a:lnTo>
                    <a:pt x="0" y="508798"/>
                  </a:lnTo>
                  <a:cubicBezTo>
                    <a:pt x="0" y="523515"/>
                    <a:pt x="11563" y="535079"/>
                    <a:pt x="26281" y="535079"/>
                  </a:cubicBezTo>
                  <a:lnTo>
                    <a:pt x="173454" y="535079"/>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1197" name="Полилиния 564"/>
            <p:cNvSpPr/>
            <p:nvPr/>
          </p:nvSpPr>
          <p:spPr bwMode="auto">
            <a:xfrm>
              <a:off x="18751472" y="3010179"/>
              <a:ext cx="187120" cy="10512"/>
            </a:xfrm>
            <a:custGeom>
              <a:avLst/>
              <a:gdLst>
                <a:gd name="connsiteX0" fmla="*/ 0 w 187120"/>
                <a:gd name="connsiteY0" fmla="*/ 0 h 10512"/>
                <a:gd name="connsiteX1" fmla="*/ 187120 w 187120"/>
                <a:gd name="connsiteY1" fmla="*/ 0 h 10512"/>
              </a:gdLst>
              <a:ahLst/>
              <a:cxnLst>
                <a:cxn ang="0">
                  <a:pos x="connsiteX0" y="connsiteY0"/>
                </a:cxn>
                <a:cxn ang="0">
                  <a:pos x="connsiteX1" y="connsiteY1"/>
                </a:cxn>
              </a:cxnLst>
              <a:rect l="l" t="t" r="r" b="b"/>
              <a:pathLst>
                <a:path w="187120" h="10512" extrusionOk="0">
                  <a:moveTo>
                    <a:pt x="0" y="0"/>
                  </a:moveTo>
                  <a:lnTo>
                    <a:pt x="187120"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1198" name="Полилиния 565"/>
            <p:cNvSpPr/>
            <p:nvPr/>
          </p:nvSpPr>
          <p:spPr bwMode="auto">
            <a:xfrm>
              <a:off x="18751472" y="3117405"/>
              <a:ext cx="187120" cy="10512"/>
            </a:xfrm>
            <a:custGeom>
              <a:avLst/>
              <a:gdLst>
                <a:gd name="connsiteX0" fmla="*/ 0 w 187120"/>
                <a:gd name="connsiteY0" fmla="*/ 0 h 10512"/>
                <a:gd name="connsiteX1" fmla="*/ 187120 w 187120"/>
                <a:gd name="connsiteY1" fmla="*/ 0 h 10512"/>
              </a:gdLst>
              <a:ahLst/>
              <a:cxnLst>
                <a:cxn ang="0">
                  <a:pos x="connsiteX0" y="connsiteY0"/>
                </a:cxn>
                <a:cxn ang="0">
                  <a:pos x="connsiteX1" y="connsiteY1"/>
                </a:cxn>
              </a:cxnLst>
              <a:rect l="l" t="t" r="r" b="b"/>
              <a:pathLst>
                <a:path w="187120" h="10512" extrusionOk="0">
                  <a:moveTo>
                    <a:pt x="0" y="0"/>
                  </a:moveTo>
                  <a:lnTo>
                    <a:pt x="187120"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1199" name="Полилиния 566"/>
            <p:cNvSpPr/>
            <p:nvPr/>
          </p:nvSpPr>
          <p:spPr bwMode="auto">
            <a:xfrm>
              <a:off x="18751472" y="3224631"/>
              <a:ext cx="79893" cy="10512"/>
            </a:xfrm>
            <a:custGeom>
              <a:avLst/>
              <a:gdLst>
                <a:gd name="connsiteX0" fmla="*/ 0 w 79893"/>
                <a:gd name="connsiteY0" fmla="*/ 0 h 10512"/>
                <a:gd name="connsiteX1" fmla="*/ 79894 w 79893"/>
                <a:gd name="connsiteY1" fmla="*/ 0 h 10512"/>
              </a:gdLst>
              <a:ahLst/>
              <a:cxnLst>
                <a:cxn ang="0">
                  <a:pos x="connsiteX0" y="connsiteY0"/>
                </a:cxn>
                <a:cxn ang="0">
                  <a:pos x="connsiteX1" y="connsiteY1"/>
                </a:cxn>
              </a:cxnLst>
              <a:rect l="l" t="t" r="r" b="b"/>
              <a:pathLst>
                <a:path w="79893" h="10512" extrusionOk="0">
                  <a:moveTo>
                    <a:pt x="0" y="0"/>
                  </a:moveTo>
                  <a:lnTo>
                    <a:pt x="79894"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1200" name="Полилиния 567"/>
            <p:cNvSpPr/>
            <p:nvPr/>
          </p:nvSpPr>
          <p:spPr bwMode="auto">
            <a:xfrm>
              <a:off x="18883927" y="3278244"/>
              <a:ext cx="134558" cy="134558"/>
            </a:xfrm>
            <a:custGeom>
              <a:avLst/>
              <a:gdLst>
                <a:gd name="connsiteX0" fmla="*/ 134559 w 134558"/>
                <a:gd name="connsiteY0" fmla="*/ 67279 h 134558"/>
                <a:gd name="connsiteX1" fmla="*/ 114585 w 134558"/>
                <a:gd name="connsiteY1" fmla="*/ 114585 h 134558"/>
                <a:gd name="connsiteX2" fmla="*/ 67279 w 134558"/>
                <a:gd name="connsiteY2" fmla="*/ 134558 h 134558"/>
                <a:gd name="connsiteX3" fmla="*/ 0 w 134558"/>
                <a:gd name="connsiteY3" fmla="*/ 67279 h 134558"/>
                <a:gd name="connsiteX4" fmla="*/ 67279 w 134558"/>
                <a:gd name="connsiteY4" fmla="*/ 0 h 134558"/>
                <a:gd name="connsiteX5" fmla="*/ 134559 w 134558"/>
                <a:gd name="connsiteY5" fmla="*/ 67279 h 134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4558" h="134558" extrusionOk="0">
                  <a:moveTo>
                    <a:pt x="134559" y="67279"/>
                  </a:moveTo>
                  <a:cubicBezTo>
                    <a:pt x="134559" y="86201"/>
                    <a:pt x="127199" y="103021"/>
                    <a:pt x="114585" y="114585"/>
                  </a:cubicBezTo>
                  <a:cubicBezTo>
                    <a:pt x="101971" y="127200"/>
                    <a:pt x="86202" y="134558"/>
                    <a:pt x="67279" y="134558"/>
                  </a:cubicBezTo>
                  <a:cubicBezTo>
                    <a:pt x="30486" y="134558"/>
                    <a:pt x="0" y="104073"/>
                    <a:pt x="0" y="67279"/>
                  </a:cubicBezTo>
                  <a:cubicBezTo>
                    <a:pt x="0" y="30486"/>
                    <a:pt x="30486" y="0"/>
                    <a:pt x="67279" y="0"/>
                  </a:cubicBezTo>
                  <a:cubicBezTo>
                    <a:pt x="105124" y="0"/>
                    <a:pt x="134559" y="30486"/>
                    <a:pt x="134559" y="67279"/>
                  </a:cubicBezTo>
                  <a:close/>
                </a:path>
              </a:pathLst>
            </a:custGeom>
            <a:grpFill/>
            <a:ln w="10512" cap="flat">
              <a:solidFill>
                <a:schemeClr val="bg1"/>
              </a:solidFill>
              <a:prstDash val="solid"/>
              <a:miter/>
            </a:ln>
          </p:spPr>
          <p:txBody>
            <a:bodyPr rtlCol="0" anchor="ctr"/>
            <a:lstStyle/>
            <a:p>
              <a:pPr>
                <a:defRPr/>
              </a:pPr>
              <a:endParaRPr lang="ru-RU">
                <a:latin typeface="TT Positive Regular"/>
              </a:endParaRPr>
            </a:p>
          </p:txBody>
        </p:sp>
        <p:sp>
          <p:nvSpPr>
            <p:cNvPr id="1201" name="Полилиния 568"/>
            <p:cNvSpPr/>
            <p:nvPr/>
          </p:nvSpPr>
          <p:spPr bwMode="auto">
            <a:xfrm>
              <a:off x="18884978" y="3278244"/>
              <a:ext cx="160839" cy="160839"/>
            </a:xfrm>
            <a:custGeom>
              <a:avLst/>
              <a:gdLst>
                <a:gd name="connsiteX0" fmla="*/ 160840 w 160839"/>
                <a:gd name="connsiteY0" fmla="*/ 160839 h 160839"/>
                <a:gd name="connsiteX1" fmla="*/ 114585 w 160839"/>
                <a:gd name="connsiteY1" fmla="*/ 114585 h 160839"/>
                <a:gd name="connsiteX2" fmla="*/ 114585 w 160839"/>
                <a:gd name="connsiteY2" fmla="*/ 114585 h 160839"/>
                <a:gd name="connsiteX3" fmla="*/ 134559 w 160839"/>
                <a:gd name="connsiteY3" fmla="*/ 67279 h 160839"/>
                <a:gd name="connsiteX4" fmla="*/ 67279 w 160839"/>
                <a:gd name="connsiteY4" fmla="*/ 0 h 160839"/>
                <a:gd name="connsiteX5" fmla="*/ 0 w 160839"/>
                <a:gd name="connsiteY5" fmla="*/ 67279 h 160839"/>
                <a:gd name="connsiteX6" fmla="*/ 67279 w 160839"/>
                <a:gd name="connsiteY6" fmla="*/ 134558 h 160839"/>
                <a:gd name="connsiteX7" fmla="*/ 114585 w 160839"/>
                <a:gd name="connsiteY7" fmla="*/ 114585 h 160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0839" h="160839" extrusionOk="0">
                  <a:moveTo>
                    <a:pt x="160840" y="160839"/>
                  </a:moveTo>
                  <a:lnTo>
                    <a:pt x="114585" y="114585"/>
                  </a:lnTo>
                  <a:moveTo>
                    <a:pt x="114585" y="114585"/>
                  </a:moveTo>
                  <a:cubicBezTo>
                    <a:pt x="127200" y="101970"/>
                    <a:pt x="134559" y="86201"/>
                    <a:pt x="134559" y="67279"/>
                  </a:cubicBezTo>
                  <a:cubicBezTo>
                    <a:pt x="134559" y="30486"/>
                    <a:pt x="104073" y="0"/>
                    <a:pt x="67279" y="0"/>
                  </a:cubicBezTo>
                  <a:cubicBezTo>
                    <a:pt x="30486" y="0"/>
                    <a:pt x="0" y="30486"/>
                    <a:pt x="0" y="67279"/>
                  </a:cubicBezTo>
                  <a:cubicBezTo>
                    <a:pt x="0" y="104073"/>
                    <a:pt x="30486" y="134558"/>
                    <a:pt x="67279" y="134558"/>
                  </a:cubicBezTo>
                  <a:cubicBezTo>
                    <a:pt x="85151" y="134558"/>
                    <a:pt x="101971" y="126148"/>
                    <a:pt x="114585" y="114585"/>
                  </a:cubicBezTo>
                  <a:close/>
                </a:path>
              </a:pathLst>
            </a:custGeom>
            <a:grpFill/>
            <a:ln w="21024" cap="rnd">
              <a:solidFill>
                <a:schemeClr val="bg1"/>
              </a:solidFill>
              <a:prstDash val="solid"/>
              <a:round/>
            </a:ln>
          </p:spPr>
          <p:txBody>
            <a:bodyPr rtlCol="0" anchor="ctr"/>
            <a:lstStyle/>
            <a:p>
              <a:pPr>
                <a:defRPr/>
              </a:pPr>
              <a:endParaRPr lang="ru-RU">
                <a:latin typeface="TT Positive Regular"/>
              </a:endParaRPr>
            </a:p>
          </p:txBody>
        </p:sp>
      </p:grpSp>
      <p:grpSp>
        <p:nvGrpSpPr>
          <p:cNvPr id="1202" name="Рисунок 631"/>
          <p:cNvGrpSpPr/>
          <p:nvPr/>
        </p:nvGrpSpPr>
        <p:grpSpPr bwMode="auto">
          <a:xfrm>
            <a:off x="9966240" y="5131582"/>
            <a:ext cx="242634" cy="285123"/>
            <a:chOff x="18616913" y="8694207"/>
            <a:chExt cx="456236" cy="536129"/>
          </a:xfrm>
          <a:noFill/>
        </p:grpSpPr>
        <p:sp>
          <p:nvSpPr>
            <p:cNvPr id="1203" name="Полилиния 570"/>
            <p:cNvSpPr/>
            <p:nvPr/>
          </p:nvSpPr>
          <p:spPr bwMode="auto">
            <a:xfrm>
              <a:off x="18697859" y="8694207"/>
              <a:ext cx="375290" cy="455184"/>
            </a:xfrm>
            <a:custGeom>
              <a:avLst/>
              <a:gdLst>
                <a:gd name="connsiteX0" fmla="*/ 0 w 375290"/>
                <a:gd name="connsiteY0" fmla="*/ 455185 h 455184"/>
                <a:gd name="connsiteX1" fmla="*/ 375290 w 375290"/>
                <a:gd name="connsiteY1" fmla="*/ 455185 h 455184"/>
                <a:gd name="connsiteX2" fmla="*/ 375290 w 375290"/>
                <a:gd name="connsiteY2" fmla="*/ 160839 h 455184"/>
                <a:gd name="connsiteX3" fmla="*/ 228118 w 375290"/>
                <a:gd name="connsiteY3" fmla="*/ 160839 h 455184"/>
                <a:gd name="connsiteX4" fmla="*/ 228118 w 375290"/>
                <a:gd name="connsiteY4" fmla="*/ 0 h 455184"/>
                <a:gd name="connsiteX5" fmla="*/ 0 w 375290"/>
                <a:gd name="connsiteY5" fmla="*/ 0 h 455184"/>
                <a:gd name="connsiteX6" fmla="*/ 0 w 375290"/>
                <a:gd name="connsiteY6" fmla="*/ 455185 h 455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5290" h="455184" extrusionOk="0">
                  <a:moveTo>
                    <a:pt x="0" y="455185"/>
                  </a:moveTo>
                  <a:lnTo>
                    <a:pt x="375290" y="455185"/>
                  </a:lnTo>
                  <a:lnTo>
                    <a:pt x="375290" y="160839"/>
                  </a:lnTo>
                  <a:lnTo>
                    <a:pt x="228118" y="160839"/>
                  </a:lnTo>
                  <a:lnTo>
                    <a:pt x="228118" y="0"/>
                  </a:lnTo>
                  <a:lnTo>
                    <a:pt x="0" y="0"/>
                  </a:lnTo>
                  <a:lnTo>
                    <a:pt x="0" y="455185"/>
                  </a:lnTo>
                  <a:close/>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1204" name="Полилиния 571"/>
            <p:cNvSpPr/>
            <p:nvPr/>
          </p:nvSpPr>
          <p:spPr bwMode="auto">
            <a:xfrm>
              <a:off x="18924926" y="8694207"/>
              <a:ext cx="147172" cy="160838"/>
            </a:xfrm>
            <a:custGeom>
              <a:avLst/>
              <a:gdLst>
                <a:gd name="connsiteX0" fmla="*/ 0 w 147172"/>
                <a:gd name="connsiteY0" fmla="*/ 0 h 160838"/>
                <a:gd name="connsiteX1" fmla="*/ 147173 w 147172"/>
                <a:gd name="connsiteY1" fmla="*/ 160839 h 160838"/>
              </a:gdLst>
              <a:ahLst/>
              <a:cxnLst>
                <a:cxn ang="0">
                  <a:pos x="connsiteX0" y="connsiteY0"/>
                </a:cxn>
                <a:cxn ang="0">
                  <a:pos x="connsiteX1" y="connsiteY1"/>
                </a:cxn>
              </a:cxnLst>
              <a:rect l="l" t="t" r="r" b="b"/>
              <a:pathLst>
                <a:path w="147172" h="160838" extrusionOk="0">
                  <a:moveTo>
                    <a:pt x="0" y="0"/>
                  </a:moveTo>
                  <a:lnTo>
                    <a:pt x="147173" y="160839"/>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1205" name="Полилиния 572"/>
            <p:cNvSpPr/>
            <p:nvPr/>
          </p:nvSpPr>
          <p:spPr bwMode="auto">
            <a:xfrm>
              <a:off x="18616913" y="8908659"/>
              <a:ext cx="281731" cy="321677"/>
            </a:xfrm>
            <a:custGeom>
              <a:avLst/>
              <a:gdLst>
                <a:gd name="connsiteX0" fmla="*/ 0 w 281731"/>
                <a:gd name="connsiteY0" fmla="*/ 0 h 321677"/>
                <a:gd name="connsiteX1" fmla="*/ 0 w 281731"/>
                <a:gd name="connsiteY1" fmla="*/ 321678 h 321677"/>
                <a:gd name="connsiteX2" fmla="*/ 281732 w 281731"/>
                <a:gd name="connsiteY2" fmla="*/ 321678 h 321677"/>
              </a:gdLst>
              <a:ahLst/>
              <a:cxnLst>
                <a:cxn ang="0">
                  <a:pos x="connsiteX0" y="connsiteY0"/>
                </a:cxn>
                <a:cxn ang="0">
                  <a:pos x="connsiteX1" y="connsiteY1"/>
                </a:cxn>
                <a:cxn ang="0">
                  <a:pos x="connsiteX2" y="connsiteY2"/>
                </a:cxn>
              </a:cxnLst>
              <a:rect l="l" t="t" r="r" b="b"/>
              <a:pathLst>
                <a:path w="281731" h="321677" extrusionOk="0">
                  <a:moveTo>
                    <a:pt x="0" y="0"/>
                  </a:moveTo>
                  <a:lnTo>
                    <a:pt x="0" y="321678"/>
                  </a:lnTo>
                  <a:lnTo>
                    <a:pt x="281732" y="321678"/>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1206" name="Полилиния 573"/>
            <p:cNvSpPr/>
            <p:nvPr/>
          </p:nvSpPr>
          <p:spPr bwMode="auto">
            <a:xfrm>
              <a:off x="18777753" y="8908659"/>
              <a:ext cx="53612" cy="10512"/>
            </a:xfrm>
            <a:custGeom>
              <a:avLst/>
              <a:gdLst>
                <a:gd name="connsiteX0" fmla="*/ 0 w 53612"/>
                <a:gd name="connsiteY0" fmla="*/ 0 h 10512"/>
                <a:gd name="connsiteX1" fmla="*/ 53613 w 53612"/>
                <a:gd name="connsiteY1" fmla="*/ 0 h 10512"/>
              </a:gdLst>
              <a:ahLst/>
              <a:cxnLst>
                <a:cxn ang="0">
                  <a:pos x="connsiteX0" y="connsiteY0"/>
                </a:cxn>
                <a:cxn ang="0">
                  <a:pos x="connsiteX1" y="connsiteY1"/>
                </a:cxn>
              </a:cxnLst>
              <a:rect l="l" t="t" r="r" b="b"/>
              <a:pathLst>
                <a:path w="53612" h="10512" extrusionOk="0">
                  <a:moveTo>
                    <a:pt x="0" y="0"/>
                  </a:moveTo>
                  <a:lnTo>
                    <a:pt x="53613" y="0"/>
                  </a:lnTo>
                </a:path>
              </a:pathLst>
            </a:custGeom>
            <a:grpFill/>
            <a:ln w="21024" cap="rnd">
              <a:solidFill>
                <a:schemeClr val="bg1"/>
              </a:solidFill>
              <a:prstDash val="solid"/>
              <a:miter/>
            </a:ln>
          </p:spPr>
          <p:txBody>
            <a:bodyPr rtlCol="0" anchor="ctr"/>
            <a:lstStyle/>
            <a:p>
              <a:pPr>
                <a:defRPr/>
              </a:pPr>
              <a:endParaRPr lang="ru-RU">
                <a:latin typeface="TT Positive Regular"/>
              </a:endParaRPr>
            </a:p>
          </p:txBody>
        </p:sp>
        <p:sp>
          <p:nvSpPr>
            <p:cNvPr id="1207" name="Полилиния 574"/>
            <p:cNvSpPr/>
            <p:nvPr/>
          </p:nvSpPr>
          <p:spPr bwMode="auto">
            <a:xfrm>
              <a:off x="18777753" y="9015885"/>
              <a:ext cx="160839" cy="10512"/>
            </a:xfrm>
            <a:custGeom>
              <a:avLst/>
              <a:gdLst>
                <a:gd name="connsiteX0" fmla="*/ 0 w 160839"/>
                <a:gd name="connsiteY0" fmla="*/ 0 h 10512"/>
                <a:gd name="connsiteX1" fmla="*/ 160840 w 160839"/>
                <a:gd name="connsiteY1" fmla="*/ 0 h 10512"/>
              </a:gdLst>
              <a:ahLst/>
              <a:cxnLst>
                <a:cxn ang="0">
                  <a:pos x="connsiteX0" y="connsiteY0"/>
                </a:cxn>
                <a:cxn ang="0">
                  <a:pos x="connsiteX1" y="connsiteY1"/>
                </a:cxn>
              </a:cxnLst>
              <a:rect l="l" t="t" r="r" b="b"/>
              <a:pathLst>
                <a:path w="160839" h="10512" extrusionOk="0">
                  <a:moveTo>
                    <a:pt x="0" y="0"/>
                  </a:moveTo>
                  <a:lnTo>
                    <a:pt x="160840" y="0"/>
                  </a:lnTo>
                </a:path>
              </a:pathLst>
            </a:custGeom>
            <a:grpFill/>
            <a:ln w="21024" cap="rnd">
              <a:solidFill>
                <a:schemeClr val="bg1"/>
              </a:solidFill>
              <a:prstDash val="solid"/>
              <a:miter/>
            </a:ln>
          </p:spPr>
          <p:txBody>
            <a:bodyPr rtlCol="0" anchor="ctr"/>
            <a:lstStyle/>
            <a:p>
              <a:pPr>
                <a:defRPr/>
              </a:pPr>
              <a:endParaRPr lang="ru-RU">
                <a:latin typeface="TT Positive Regular"/>
              </a:endParaRPr>
            </a:p>
          </p:txBody>
        </p:sp>
      </p:grpSp>
      <p:grpSp>
        <p:nvGrpSpPr>
          <p:cNvPr id="1208" name="Рисунок 631"/>
          <p:cNvGrpSpPr/>
          <p:nvPr/>
        </p:nvGrpSpPr>
        <p:grpSpPr bwMode="auto">
          <a:xfrm>
            <a:off x="7114453" y="4382435"/>
            <a:ext cx="256052" cy="270028"/>
            <a:chOff x="13254563" y="7285552"/>
            <a:chExt cx="481466" cy="507746"/>
          </a:xfrm>
          <a:noFill/>
        </p:grpSpPr>
        <p:sp>
          <p:nvSpPr>
            <p:cNvPr id="1209" name="Полилиния 576"/>
            <p:cNvSpPr/>
            <p:nvPr/>
          </p:nvSpPr>
          <p:spPr bwMode="auto">
            <a:xfrm>
              <a:off x="13254563" y="7338114"/>
              <a:ext cx="481466" cy="455184"/>
            </a:xfrm>
            <a:custGeom>
              <a:avLst/>
              <a:gdLst>
                <a:gd name="connsiteX0" fmla="*/ 401573 w 481466"/>
                <a:gd name="connsiteY0" fmla="*/ 0 h 455184"/>
                <a:gd name="connsiteX1" fmla="*/ 39947 w 481466"/>
                <a:gd name="connsiteY1" fmla="*/ 0 h 455184"/>
                <a:gd name="connsiteX2" fmla="*/ 0 w 481466"/>
                <a:gd name="connsiteY2" fmla="*/ 39947 h 455184"/>
                <a:gd name="connsiteX3" fmla="*/ 0 w 481466"/>
                <a:gd name="connsiteY3" fmla="*/ 415238 h 455184"/>
                <a:gd name="connsiteX4" fmla="*/ 39947 w 481466"/>
                <a:gd name="connsiteY4" fmla="*/ 455185 h 455184"/>
                <a:gd name="connsiteX5" fmla="*/ 441519 w 481466"/>
                <a:gd name="connsiteY5" fmla="*/ 455185 h 455184"/>
                <a:gd name="connsiteX6" fmla="*/ 481466 w 481466"/>
                <a:gd name="connsiteY6" fmla="*/ 415238 h 455184"/>
                <a:gd name="connsiteX7" fmla="*/ 481466 w 481466"/>
                <a:gd name="connsiteY7" fmla="*/ 228118 h 455184"/>
                <a:gd name="connsiteX8" fmla="*/ 481466 w 481466"/>
                <a:gd name="connsiteY8" fmla="*/ 134558 h 455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1466" h="455184" extrusionOk="0">
                  <a:moveTo>
                    <a:pt x="401573" y="0"/>
                  </a:moveTo>
                  <a:lnTo>
                    <a:pt x="39947" y="0"/>
                  </a:lnTo>
                  <a:cubicBezTo>
                    <a:pt x="17872" y="0"/>
                    <a:pt x="0" y="17871"/>
                    <a:pt x="0" y="39947"/>
                  </a:cubicBezTo>
                  <a:lnTo>
                    <a:pt x="0" y="415238"/>
                  </a:lnTo>
                  <a:cubicBezTo>
                    <a:pt x="0" y="437314"/>
                    <a:pt x="17872" y="455185"/>
                    <a:pt x="39947" y="455185"/>
                  </a:cubicBezTo>
                  <a:lnTo>
                    <a:pt x="441519" y="455185"/>
                  </a:lnTo>
                  <a:cubicBezTo>
                    <a:pt x="463594" y="455185"/>
                    <a:pt x="481466" y="437314"/>
                    <a:pt x="481466" y="415238"/>
                  </a:cubicBezTo>
                  <a:lnTo>
                    <a:pt x="481466" y="228118"/>
                  </a:lnTo>
                  <a:lnTo>
                    <a:pt x="481466" y="134558"/>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1210" name="Полилиния 577"/>
            <p:cNvSpPr/>
            <p:nvPr/>
          </p:nvSpPr>
          <p:spPr bwMode="auto">
            <a:xfrm>
              <a:off x="13605676" y="7285552"/>
              <a:ext cx="56766" cy="113533"/>
            </a:xfrm>
            <a:custGeom>
              <a:avLst/>
              <a:gdLst>
                <a:gd name="connsiteX0" fmla="*/ 0 w 56766"/>
                <a:gd name="connsiteY0" fmla="*/ 113533 h 113533"/>
                <a:gd name="connsiteX1" fmla="*/ 56767 w 56766"/>
                <a:gd name="connsiteY1" fmla="*/ 56767 h 113533"/>
                <a:gd name="connsiteX2" fmla="*/ 0 w 56766"/>
                <a:gd name="connsiteY2" fmla="*/ 0 h 113533"/>
              </a:gdLst>
              <a:ahLst/>
              <a:cxnLst>
                <a:cxn ang="0">
                  <a:pos x="connsiteX0" y="connsiteY0"/>
                </a:cxn>
                <a:cxn ang="0">
                  <a:pos x="connsiteX1" y="connsiteY1"/>
                </a:cxn>
                <a:cxn ang="0">
                  <a:pos x="connsiteX2" y="connsiteY2"/>
                </a:cxn>
              </a:cxnLst>
              <a:rect l="l" t="t" r="r" b="b"/>
              <a:pathLst>
                <a:path w="56766" h="113533" extrusionOk="0">
                  <a:moveTo>
                    <a:pt x="0" y="113533"/>
                  </a:moveTo>
                  <a:lnTo>
                    <a:pt x="56767" y="56767"/>
                  </a:lnTo>
                  <a:lnTo>
                    <a:pt x="0"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1211" name="Полилиния 578"/>
            <p:cNvSpPr/>
            <p:nvPr/>
          </p:nvSpPr>
          <p:spPr bwMode="auto">
            <a:xfrm>
              <a:off x="13495296" y="7459006"/>
              <a:ext cx="10512" cy="228118"/>
            </a:xfrm>
            <a:custGeom>
              <a:avLst/>
              <a:gdLst>
                <a:gd name="connsiteX0" fmla="*/ 0 w 10512"/>
                <a:gd name="connsiteY0" fmla="*/ 0 h 228118"/>
                <a:gd name="connsiteX1" fmla="*/ 0 w 10512"/>
                <a:gd name="connsiteY1" fmla="*/ 228118 h 228118"/>
              </a:gdLst>
              <a:ahLst/>
              <a:cxnLst>
                <a:cxn ang="0">
                  <a:pos x="connsiteX0" y="connsiteY0"/>
                </a:cxn>
                <a:cxn ang="0">
                  <a:pos x="connsiteX1" y="connsiteY1"/>
                </a:cxn>
              </a:cxnLst>
              <a:rect l="l" t="t" r="r" b="b"/>
              <a:pathLst>
                <a:path w="10512" h="228118" extrusionOk="0">
                  <a:moveTo>
                    <a:pt x="0" y="0"/>
                  </a:moveTo>
                  <a:lnTo>
                    <a:pt x="0" y="228118"/>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1212" name="Полилиния 579"/>
            <p:cNvSpPr/>
            <p:nvPr/>
          </p:nvSpPr>
          <p:spPr bwMode="auto">
            <a:xfrm>
              <a:off x="13602521" y="7552566"/>
              <a:ext cx="10512" cy="133506"/>
            </a:xfrm>
            <a:custGeom>
              <a:avLst/>
              <a:gdLst>
                <a:gd name="connsiteX0" fmla="*/ 0 w 10512"/>
                <a:gd name="connsiteY0" fmla="*/ 0 h 133506"/>
                <a:gd name="connsiteX1" fmla="*/ 0 w 10512"/>
                <a:gd name="connsiteY1" fmla="*/ 133506 h 133506"/>
              </a:gdLst>
              <a:ahLst/>
              <a:cxnLst>
                <a:cxn ang="0">
                  <a:pos x="connsiteX0" y="connsiteY0"/>
                </a:cxn>
                <a:cxn ang="0">
                  <a:pos x="connsiteX1" y="connsiteY1"/>
                </a:cxn>
              </a:cxnLst>
              <a:rect l="l" t="t" r="r" b="b"/>
              <a:pathLst>
                <a:path w="10512" h="133506" extrusionOk="0">
                  <a:moveTo>
                    <a:pt x="0" y="0"/>
                  </a:moveTo>
                  <a:lnTo>
                    <a:pt x="0" y="133506"/>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1213" name="Полилиния 580"/>
            <p:cNvSpPr/>
            <p:nvPr/>
          </p:nvSpPr>
          <p:spPr bwMode="auto">
            <a:xfrm>
              <a:off x="13388071" y="7552566"/>
              <a:ext cx="10512" cy="133506"/>
            </a:xfrm>
            <a:custGeom>
              <a:avLst/>
              <a:gdLst>
                <a:gd name="connsiteX0" fmla="*/ 0 w 10512"/>
                <a:gd name="connsiteY0" fmla="*/ 0 h 133506"/>
                <a:gd name="connsiteX1" fmla="*/ 0 w 10512"/>
                <a:gd name="connsiteY1" fmla="*/ 133506 h 133506"/>
              </a:gdLst>
              <a:ahLst/>
              <a:cxnLst>
                <a:cxn ang="0">
                  <a:pos x="connsiteX0" y="connsiteY0"/>
                </a:cxn>
                <a:cxn ang="0">
                  <a:pos x="connsiteX1" y="connsiteY1"/>
                </a:cxn>
              </a:cxnLst>
              <a:rect l="l" t="t" r="r" b="b"/>
              <a:pathLst>
                <a:path w="10512" h="133506" extrusionOk="0">
                  <a:moveTo>
                    <a:pt x="0" y="0"/>
                  </a:moveTo>
                  <a:lnTo>
                    <a:pt x="0" y="133506"/>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grpSp>
      <p:grpSp>
        <p:nvGrpSpPr>
          <p:cNvPr id="1214" name="Рисунок 631"/>
          <p:cNvGrpSpPr/>
          <p:nvPr/>
        </p:nvGrpSpPr>
        <p:grpSpPr bwMode="auto">
          <a:xfrm>
            <a:off x="7099359" y="5160094"/>
            <a:ext cx="285681" cy="235366"/>
            <a:chOff x="13226180" y="8747820"/>
            <a:chExt cx="537180" cy="442570"/>
          </a:xfrm>
          <a:noFill/>
        </p:grpSpPr>
        <p:sp>
          <p:nvSpPr>
            <p:cNvPr id="1215" name="Полилиния 582"/>
            <p:cNvSpPr/>
            <p:nvPr/>
          </p:nvSpPr>
          <p:spPr bwMode="auto">
            <a:xfrm>
              <a:off x="13227231" y="8748871"/>
              <a:ext cx="535078" cy="427852"/>
            </a:xfrm>
            <a:custGeom>
              <a:avLst/>
              <a:gdLst>
                <a:gd name="connsiteX0" fmla="*/ 280679 w 535078"/>
                <a:gd name="connsiteY0" fmla="*/ 427853 h 427852"/>
                <a:gd name="connsiteX1" fmla="*/ 39947 w 535078"/>
                <a:gd name="connsiteY1" fmla="*/ 427853 h 427852"/>
                <a:gd name="connsiteX2" fmla="*/ 0 w 535078"/>
                <a:gd name="connsiteY2" fmla="*/ 387905 h 427852"/>
                <a:gd name="connsiteX3" fmla="*/ 0 w 535078"/>
                <a:gd name="connsiteY3" fmla="*/ 39947 h 427852"/>
                <a:gd name="connsiteX4" fmla="*/ 39947 w 535078"/>
                <a:gd name="connsiteY4" fmla="*/ 0 h 427852"/>
                <a:gd name="connsiteX5" fmla="*/ 495132 w 535078"/>
                <a:gd name="connsiteY5" fmla="*/ 0 h 427852"/>
                <a:gd name="connsiteX6" fmla="*/ 535079 w 535078"/>
                <a:gd name="connsiteY6" fmla="*/ 39947 h 427852"/>
                <a:gd name="connsiteX7" fmla="*/ 535079 w 535078"/>
                <a:gd name="connsiteY7" fmla="*/ 227067 h 427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5078" h="427852" extrusionOk="0">
                  <a:moveTo>
                    <a:pt x="280679" y="427853"/>
                  </a:moveTo>
                  <a:lnTo>
                    <a:pt x="39947" y="427853"/>
                  </a:lnTo>
                  <a:cubicBezTo>
                    <a:pt x="17870" y="427853"/>
                    <a:pt x="0" y="409982"/>
                    <a:pt x="0" y="387905"/>
                  </a:cubicBezTo>
                  <a:lnTo>
                    <a:pt x="0" y="39947"/>
                  </a:lnTo>
                  <a:cubicBezTo>
                    <a:pt x="0" y="17871"/>
                    <a:pt x="17870" y="0"/>
                    <a:pt x="39947" y="0"/>
                  </a:cubicBezTo>
                  <a:lnTo>
                    <a:pt x="495132" y="0"/>
                  </a:lnTo>
                  <a:cubicBezTo>
                    <a:pt x="517207" y="0"/>
                    <a:pt x="535079" y="17871"/>
                    <a:pt x="535079" y="39947"/>
                  </a:cubicBezTo>
                  <a:lnTo>
                    <a:pt x="535079" y="227067"/>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1216" name="Полилиния 583"/>
            <p:cNvSpPr/>
            <p:nvPr/>
          </p:nvSpPr>
          <p:spPr bwMode="auto">
            <a:xfrm>
              <a:off x="13226180" y="8747820"/>
              <a:ext cx="536129" cy="160839"/>
            </a:xfrm>
            <a:custGeom>
              <a:avLst/>
              <a:gdLst>
                <a:gd name="connsiteX0" fmla="*/ 1051 w 536129"/>
                <a:gd name="connsiteY0" fmla="*/ 39947 h 160839"/>
                <a:gd name="connsiteX1" fmla="*/ 40998 w 536129"/>
                <a:gd name="connsiteY1" fmla="*/ 0 h 160839"/>
                <a:gd name="connsiteX2" fmla="*/ 496183 w 536129"/>
                <a:gd name="connsiteY2" fmla="*/ 0 h 160839"/>
                <a:gd name="connsiteX3" fmla="*/ 536130 w 536129"/>
                <a:gd name="connsiteY3" fmla="*/ 39947 h 160839"/>
                <a:gd name="connsiteX4" fmla="*/ 536130 w 536129"/>
                <a:gd name="connsiteY4" fmla="*/ 160839 h 160839"/>
                <a:gd name="connsiteX5" fmla="*/ 0 w 536129"/>
                <a:gd name="connsiteY5" fmla="*/ 160839 h 160839"/>
                <a:gd name="connsiteX6" fmla="*/ 0 w 536129"/>
                <a:gd name="connsiteY6" fmla="*/ 39947 h 160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36129" h="160839" extrusionOk="0">
                  <a:moveTo>
                    <a:pt x="1051" y="39947"/>
                  </a:moveTo>
                  <a:cubicBezTo>
                    <a:pt x="1051" y="17871"/>
                    <a:pt x="18921" y="0"/>
                    <a:pt x="40998" y="0"/>
                  </a:cubicBezTo>
                  <a:lnTo>
                    <a:pt x="496183" y="0"/>
                  </a:lnTo>
                  <a:cubicBezTo>
                    <a:pt x="518258" y="0"/>
                    <a:pt x="536130" y="17871"/>
                    <a:pt x="536130" y="39947"/>
                  </a:cubicBezTo>
                  <a:lnTo>
                    <a:pt x="536130" y="160839"/>
                  </a:lnTo>
                  <a:lnTo>
                    <a:pt x="0" y="160839"/>
                  </a:lnTo>
                  <a:lnTo>
                    <a:pt x="0" y="39947"/>
                  </a:lnTo>
                  <a:close/>
                </a:path>
              </a:pathLst>
            </a:custGeom>
            <a:grpFill/>
            <a:ln w="21024" cap="flat">
              <a:solidFill>
                <a:schemeClr val="bg1"/>
              </a:solidFill>
              <a:prstDash val="solid"/>
              <a:miter/>
            </a:ln>
          </p:spPr>
          <p:txBody>
            <a:bodyPr rtlCol="0" anchor="ctr"/>
            <a:lstStyle/>
            <a:p>
              <a:pPr>
                <a:defRPr/>
              </a:pPr>
              <a:endParaRPr lang="ru-RU">
                <a:latin typeface="TT Positive Regular"/>
              </a:endParaRPr>
            </a:p>
          </p:txBody>
        </p:sp>
        <p:sp>
          <p:nvSpPr>
            <p:cNvPr id="1217" name="Полилиния 584"/>
            <p:cNvSpPr/>
            <p:nvPr/>
          </p:nvSpPr>
          <p:spPr bwMode="auto">
            <a:xfrm>
              <a:off x="13602521" y="9109445"/>
              <a:ext cx="160839" cy="10512"/>
            </a:xfrm>
            <a:custGeom>
              <a:avLst/>
              <a:gdLst>
                <a:gd name="connsiteX0" fmla="*/ 0 w 160839"/>
                <a:gd name="connsiteY0" fmla="*/ 0 h 10512"/>
                <a:gd name="connsiteX1" fmla="*/ 160840 w 160839"/>
                <a:gd name="connsiteY1" fmla="*/ 0 h 10512"/>
              </a:gdLst>
              <a:ahLst/>
              <a:cxnLst>
                <a:cxn ang="0">
                  <a:pos x="connsiteX0" y="connsiteY0"/>
                </a:cxn>
                <a:cxn ang="0">
                  <a:pos x="connsiteX1" y="connsiteY1"/>
                </a:cxn>
              </a:cxnLst>
              <a:rect l="l" t="t" r="r" b="b"/>
              <a:pathLst>
                <a:path w="160839" h="10512" extrusionOk="0">
                  <a:moveTo>
                    <a:pt x="0" y="0"/>
                  </a:moveTo>
                  <a:lnTo>
                    <a:pt x="160840"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1218" name="Полилиния 585"/>
            <p:cNvSpPr/>
            <p:nvPr/>
          </p:nvSpPr>
          <p:spPr bwMode="auto">
            <a:xfrm>
              <a:off x="13682416" y="9029551"/>
              <a:ext cx="10512" cy="160838"/>
            </a:xfrm>
            <a:custGeom>
              <a:avLst/>
              <a:gdLst>
                <a:gd name="connsiteX0" fmla="*/ 0 w 10512"/>
                <a:gd name="connsiteY0" fmla="*/ 0 h 160838"/>
                <a:gd name="connsiteX1" fmla="*/ 0 w 10512"/>
                <a:gd name="connsiteY1" fmla="*/ 160839 h 160838"/>
              </a:gdLst>
              <a:ahLst/>
              <a:cxnLst>
                <a:cxn ang="0">
                  <a:pos x="connsiteX0" y="connsiteY0"/>
                </a:cxn>
                <a:cxn ang="0">
                  <a:pos x="connsiteX1" y="connsiteY1"/>
                </a:cxn>
              </a:cxnLst>
              <a:rect l="l" t="t" r="r" b="b"/>
              <a:pathLst>
                <a:path w="10512" h="160838" extrusionOk="0">
                  <a:moveTo>
                    <a:pt x="0" y="0"/>
                  </a:moveTo>
                  <a:lnTo>
                    <a:pt x="0" y="160839"/>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1219" name="Полилиния 586"/>
            <p:cNvSpPr/>
            <p:nvPr/>
          </p:nvSpPr>
          <p:spPr bwMode="auto">
            <a:xfrm>
              <a:off x="13280844" y="8802484"/>
              <a:ext cx="52561" cy="52561"/>
            </a:xfrm>
            <a:custGeom>
              <a:avLst/>
              <a:gdLst>
                <a:gd name="connsiteX0" fmla="*/ 52562 w 52561"/>
                <a:gd name="connsiteY0" fmla="*/ 26281 h 52561"/>
                <a:gd name="connsiteX1" fmla="*/ 26281 w 52561"/>
                <a:gd name="connsiteY1" fmla="*/ 52562 h 52561"/>
                <a:gd name="connsiteX2" fmla="*/ 0 w 52561"/>
                <a:gd name="connsiteY2" fmla="*/ 26281 h 52561"/>
                <a:gd name="connsiteX3" fmla="*/ 26281 w 52561"/>
                <a:gd name="connsiteY3" fmla="*/ 0 h 52561"/>
                <a:gd name="connsiteX4" fmla="*/ 52562 w 52561"/>
                <a:gd name="connsiteY4" fmla="*/ 26281 h 525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561" h="52561" extrusionOk="0">
                  <a:moveTo>
                    <a:pt x="52562" y="26281"/>
                  </a:moveTo>
                  <a:cubicBezTo>
                    <a:pt x="52562" y="40796"/>
                    <a:pt x="40795" y="52562"/>
                    <a:pt x="26281" y="52562"/>
                  </a:cubicBezTo>
                  <a:cubicBezTo>
                    <a:pt x="11766" y="52562"/>
                    <a:pt x="0" y="40796"/>
                    <a:pt x="0" y="26281"/>
                  </a:cubicBezTo>
                  <a:cubicBezTo>
                    <a:pt x="0" y="11766"/>
                    <a:pt x="11766" y="0"/>
                    <a:pt x="26281" y="0"/>
                  </a:cubicBezTo>
                  <a:cubicBezTo>
                    <a:pt x="40795" y="0"/>
                    <a:pt x="52562" y="11766"/>
                    <a:pt x="52562" y="26281"/>
                  </a:cubicBezTo>
                  <a:close/>
                </a:path>
              </a:pathLst>
            </a:custGeom>
            <a:grpFill/>
            <a:ln w="10512" cap="flat">
              <a:solidFill>
                <a:schemeClr val="bg1"/>
              </a:solidFill>
              <a:prstDash val="solid"/>
              <a:miter/>
            </a:ln>
          </p:spPr>
          <p:txBody>
            <a:bodyPr rtlCol="0" anchor="ctr"/>
            <a:lstStyle/>
            <a:p>
              <a:pPr>
                <a:defRPr/>
              </a:pPr>
              <a:endParaRPr lang="ru-RU">
                <a:latin typeface="TT Positive Regular"/>
              </a:endParaRPr>
            </a:p>
          </p:txBody>
        </p:sp>
        <p:sp>
          <p:nvSpPr>
            <p:cNvPr id="1220" name="Полилиния 587"/>
            <p:cNvSpPr/>
            <p:nvPr/>
          </p:nvSpPr>
          <p:spPr bwMode="auto">
            <a:xfrm>
              <a:off x="13361789" y="8802484"/>
              <a:ext cx="52561" cy="52561"/>
            </a:xfrm>
            <a:custGeom>
              <a:avLst/>
              <a:gdLst>
                <a:gd name="connsiteX0" fmla="*/ 52562 w 52561"/>
                <a:gd name="connsiteY0" fmla="*/ 26281 h 52561"/>
                <a:gd name="connsiteX1" fmla="*/ 26281 w 52561"/>
                <a:gd name="connsiteY1" fmla="*/ 52562 h 52561"/>
                <a:gd name="connsiteX2" fmla="*/ 1 w 52561"/>
                <a:gd name="connsiteY2" fmla="*/ 26281 h 52561"/>
                <a:gd name="connsiteX3" fmla="*/ 26281 w 52561"/>
                <a:gd name="connsiteY3" fmla="*/ 0 h 52561"/>
                <a:gd name="connsiteX4" fmla="*/ 52562 w 52561"/>
                <a:gd name="connsiteY4" fmla="*/ 26281 h 525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561" h="52561" extrusionOk="0">
                  <a:moveTo>
                    <a:pt x="52562" y="26281"/>
                  </a:moveTo>
                  <a:cubicBezTo>
                    <a:pt x="52562" y="40796"/>
                    <a:pt x="40796" y="52562"/>
                    <a:pt x="26281" y="52562"/>
                  </a:cubicBezTo>
                  <a:cubicBezTo>
                    <a:pt x="11767" y="52562"/>
                    <a:pt x="1" y="40796"/>
                    <a:pt x="1" y="26281"/>
                  </a:cubicBezTo>
                  <a:cubicBezTo>
                    <a:pt x="1" y="11766"/>
                    <a:pt x="11767" y="0"/>
                    <a:pt x="26281" y="0"/>
                  </a:cubicBezTo>
                  <a:cubicBezTo>
                    <a:pt x="40796" y="0"/>
                    <a:pt x="52562" y="11766"/>
                    <a:pt x="52562" y="26281"/>
                  </a:cubicBezTo>
                  <a:close/>
                </a:path>
              </a:pathLst>
            </a:custGeom>
            <a:grpFill/>
            <a:ln w="10512" cap="flat">
              <a:solidFill>
                <a:schemeClr val="bg1"/>
              </a:solidFill>
              <a:prstDash val="solid"/>
              <a:miter/>
            </a:ln>
          </p:spPr>
          <p:txBody>
            <a:bodyPr rtlCol="0" anchor="ctr"/>
            <a:lstStyle/>
            <a:p>
              <a:pPr>
                <a:defRPr/>
              </a:pPr>
              <a:endParaRPr lang="ru-RU">
                <a:latin typeface="TT Positive Regular"/>
              </a:endParaRPr>
            </a:p>
          </p:txBody>
        </p:sp>
      </p:grpSp>
      <p:grpSp>
        <p:nvGrpSpPr>
          <p:cNvPr id="1221" name="Рисунок 631"/>
          <p:cNvGrpSpPr/>
          <p:nvPr/>
        </p:nvGrpSpPr>
        <p:grpSpPr bwMode="auto">
          <a:xfrm>
            <a:off x="7100476" y="5902531"/>
            <a:ext cx="285123" cy="249343"/>
            <a:chOff x="13228282" y="10143860"/>
            <a:chExt cx="536129" cy="468850"/>
          </a:xfrm>
          <a:noFill/>
        </p:grpSpPr>
        <p:sp>
          <p:nvSpPr>
            <p:cNvPr id="1222" name="Полилиния 589"/>
            <p:cNvSpPr/>
            <p:nvPr/>
          </p:nvSpPr>
          <p:spPr bwMode="auto">
            <a:xfrm>
              <a:off x="13228282" y="10143860"/>
              <a:ext cx="536129" cy="468850"/>
            </a:xfrm>
            <a:custGeom>
              <a:avLst/>
              <a:gdLst>
                <a:gd name="connsiteX0" fmla="*/ 286988 w 536129"/>
                <a:gd name="connsiteY0" fmla="*/ 401571 h 468850"/>
                <a:gd name="connsiteX1" fmla="*/ 227067 w 536129"/>
                <a:gd name="connsiteY1" fmla="*/ 401571 h 468850"/>
                <a:gd name="connsiteX2" fmla="*/ 93560 w 536129"/>
                <a:gd name="connsiteY2" fmla="*/ 468851 h 468850"/>
                <a:gd name="connsiteX3" fmla="*/ 93560 w 536129"/>
                <a:gd name="connsiteY3" fmla="*/ 401571 h 468850"/>
                <a:gd name="connsiteX4" fmla="*/ 0 w 536129"/>
                <a:gd name="connsiteY4" fmla="*/ 401571 h 468850"/>
                <a:gd name="connsiteX5" fmla="*/ 0 w 536129"/>
                <a:gd name="connsiteY5" fmla="*/ 0 h 468850"/>
                <a:gd name="connsiteX6" fmla="*/ 536130 w 536129"/>
                <a:gd name="connsiteY6" fmla="*/ 0 h 468850"/>
                <a:gd name="connsiteX7" fmla="*/ 536130 w 536129"/>
                <a:gd name="connsiteY7" fmla="*/ 147173 h 468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129" h="468850" extrusionOk="0">
                  <a:moveTo>
                    <a:pt x="286988" y="401571"/>
                  </a:moveTo>
                  <a:lnTo>
                    <a:pt x="227067" y="401571"/>
                  </a:lnTo>
                  <a:lnTo>
                    <a:pt x="93560" y="468851"/>
                  </a:lnTo>
                  <a:lnTo>
                    <a:pt x="93560" y="401571"/>
                  </a:lnTo>
                  <a:lnTo>
                    <a:pt x="0" y="401571"/>
                  </a:lnTo>
                  <a:lnTo>
                    <a:pt x="0" y="0"/>
                  </a:lnTo>
                  <a:lnTo>
                    <a:pt x="536130" y="0"/>
                  </a:lnTo>
                  <a:lnTo>
                    <a:pt x="536130" y="147173"/>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1223" name="Полилиния 590"/>
            <p:cNvSpPr/>
            <p:nvPr/>
          </p:nvSpPr>
          <p:spPr bwMode="auto">
            <a:xfrm>
              <a:off x="13575190" y="10411925"/>
              <a:ext cx="187119" cy="107225"/>
            </a:xfrm>
            <a:custGeom>
              <a:avLst/>
              <a:gdLst>
                <a:gd name="connsiteX0" fmla="*/ 0 w 187119"/>
                <a:gd name="connsiteY0" fmla="*/ 0 h 107225"/>
                <a:gd name="connsiteX1" fmla="*/ 187120 w 187119"/>
                <a:gd name="connsiteY1" fmla="*/ 0 h 107225"/>
                <a:gd name="connsiteX2" fmla="*/ 187120 w 187119"/>
                <a:gd name="connsiteY2" fmla="*/ 107226 h 107225"/>
                <a:gd name="connsiteX3" fmla="*/ 0 w 187119"/>
                <a:gd name="connsiteY3" fmla="*/ 107226 h 107225"/>
              </a:gdLst>
              <a:ahLst/>
              <a:cxnLst>
                <a:cxn ang="0">
                  <a:pos x="connsiteX0" y="connsiteY0"/>
                </a:cxn>
                <a:cxn ang="0">
                  <a:pos x="connsiteX1" y="connsiteY1"/>
                </a:cxn>
                <a:cxn ang="0">
                  <a:pos x="connsiteX2" y="connsiteY2"/>
                </a:cxn>
                <a:cxn ang="0">
                  <a:pos x="connsiteX3" y="connsiteY3"/>
                </a:cxn>
              </a:cxnLst>
              <a:rect l="l" t="t" r="r" b="b"/>
              <a:pathLst>
                <a:path w="187119" h="107225" extrusionOk="0">
                  <a:moveTo>
                    <a:pt x="0" y="0"/>
                  </a:moveTo>
                  <a:lnTo>
                    <a:pt x="187120" y="0"/>
                  </a:lnTo>
                  <a:lnTo>
                    <a:pt x="187120" y="107226"/>
                  </a:lnTo>
                  <a:lnTo>
                    <a:pt x="0" y="107226"/>
                  </a:lnTo>
                  <a:close/>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1224" name="Полилиния 591"/>
            <p:cNvSpPr/>
            <p:nvPr/>
          </p:nvSpPr>
          <p:spPr bwMode="auto">
            <a:xfrm>
              <a:off x="13629855" y="10332031"/>
              <a:ext cx="79893" cy="79894"/>
            </a:xfrm>
            <a:custGeom>
              <a:avLst/>
              <a:gdLst>
                <a:gd name="connsiteX0" fmla="*/ 79894 w 79893"/>
                <a:gd name="connsiteY0" fmla="*/ 79894 h 79894"/>
                <a:gd name="connsiteX1" fmla="*/ 79894 w 79893"/>
                <a:gd name="connsiteY1" fmla="*/ 39947 h 79894"/>
                <a:gd name="connsiteX2" fmla="*/ 39946 w 79893"/>
                <a:gd name="connsiteY2" fmla="*/ 0 h 79894"/>
                <a:gd name="connsiteX3" fmla="*/ 0 w 79893"/>
                <a:gd name="connsiteY3" fmla="*/ 39947 h 79894"/>
                <a:gd name="connsiteX4" fmla="*/ 0 w 79893"/>
                <a:gd name="connsiteY4" fmla="*/ 79894 h 798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893" h="79894" extrusionOk="0">
                  <a:moveTo>
                    <a:pt x="79894" y="79894"/>
                  </a:moveTo>
                  <a:lnTo>
                    <a:pt x="79894" y="39947"/>
                  </a:lnTo>
                  <a:cubicBezTo>
                    <a:pt x="79894" y="17871"/>
                    <a:pt x="62022" y="0"/>
                    <a:pt x="39946" y="0"/>
                  </a:cubicBezTo>
                  <a:cubicBezTo>
                    <a:pt x="17870" y="0"/>
                    <a:pt x="0" y="17871"/>
                    <a:pt x="0" y="39947"/>
                  </a:cubicBezTo>
                  <a:lnTo>
                    <a:pt x="0" y="79894"/>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1225" name="Полилиния 592"/>
            <p:cNvSpPr/>
            <p:nvPr/>
          </p:nvSpPr>
          <p:spPr bwMode="auto">
            <a:xfrm>
              <a:off x="13334456" y="10251086"/>
              <a:ext cx="79894" cy="10512"/>
            </a:xfrm>
            <a:custGeom>
              <a:avLst/>
              <a:gdLst>
                <a:gd name="connsiteX0" fmla="*/ 0 w 79894"/>
                <a:gd name="connsiteY0" fmla="*/ 0 h 10512"/>
                <a:gd name="connsiteX1" fmla="*/ 39947 w 79894"/>
                <a:gd name="connsiteY1" fmla="*/ 0 h 10512"/>
                <a:gd name="connsiteX2" fmla="*/ 79895 w 79894"/>
                <a:gd name="connsiteY2" fmla="*/ 0 h 10512"/>
              </a:gdLst>
              <a:ahLst/>
              <a:cxnLst>
                <a:cxn ang="0">
                  <a:pos x="connsiteX0" y="connsiteY0"/>
                </a:cxn>
                <a:cxn ang="0">
                  <a:pos x="connsiteX1" y="connsiteY1"/>
                </a:cxn>
                <a:cxn ang="0">
                  <a:pos x="connsiteX2" y="connsiteY2"/>
                </a:cxn>
              </a:cxnLst>
              <a:rect l="l" t="t" r="r" b="b"/>
              <a:pathLst>
                <a:path w="79894" h="10512" extrusionOk="0">
                  <a:moveTo>
                    <a:pt x="0" y="0"/>
                  </a:moveTo>
                  <a:lnTo>
                    <a:pt x="39947" y="0"/>
                  </a:lnTo>
                  <a:lnTo>
                    <a:pt x="79895"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1226" name="Полилиния 593"/>
            <p:cNvSpPr/>
            <p:nvPr/>
          </p:nvSpPr>
          <p:spPr bwMode="auto">
            <a:xfrm>
              <a:off x="13334456" y="10330980"/>
              <a:ext cx="159788" cy="10512"/>
            </a:xfrm>
            <a:custGeom>
              <a:avLst/>
              <a:gdLst>
                <a:gd name="connsiteX0" fmla="*/ 0 w 159788"/>
                <a:gd name="connsiteY0" fmla="*/ 0 h 10512"/>
                <a:gd name="connsiteX1" fmla="*/ 79895 w 159788"/>
                <a:gd name="connsiteY1" fmla="*/ 0 h 10512"/>
                <a:gd name="connsiteX2" fmla="*/ 159789 w 159788"/>
                <a:gd name="connsiteY2" fmla="*/ 0 h 10512"/>
              </a:gdLst>
              <a:ahLst/>
              <a:cxnLst>
                <a:cxn ang="0">
                  <a:pos x="connsiteX0" y="connsiteY0"/>
                </a:cxn>
                <a:cxn ang="0">
                  <a:pos x="connsiteX1" y="connsiteY1"/>
                </a:cxn>
                <a:cxn ang="0">
                  <a:pos x="connsiteX2" y="connsiteY2"/>
                </a:cxn>
              </a:cxnLst>
              <a:rect l="l" t="t" r="r" b="b"/>
              <a:pathLst>
                <a:path w="159788" h="10512" extrusionOk="0">
                  <a:moveTo>
                    <a:pt x="0" y="0"/>
                  </a:moveTo>
                  <a:lnTo>
                    <a:pt x="79895" y="0"/>
                  </a:lnTo>
                  <a:lnTo>
                    <a:pt x="159789"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grpSp>
      <p:grpSp>
        <p:nvGrpSpPr>
          <p:cNvPr id="1227" name="Рисунок 631"/>
          <p:cNvGrpSpPr/>
          <p:nvPr/>
        </p:nvGrpSpPr>
        <p:grpSpPr bwMode="auto">
          <a:xfrm>
            <a:off x="9945555" y="2922718"/>
            <a:ext cx="285123" cy="249343"/>
            <a:chOff x="18578018" y="4540777"/>
            <a:chExt cx="536129" cy="468850"/>
          </a:xfrm>
          <a:noFill/>
        </p:grpSpPr>
        <p:sp>
          <p:nvSpPr>
            <p:cNvPr id="1228" name="Полилиния 595"/>
            <p:cNvSpPr/>
            <p:nvPr/>
          </p:nvSpPr>
          <p:spPr bwMode="auto">
            <a:xfrm>
              <a:off x="18578018" y="4540777"/>
              <a:ext cx="536129" cy="468850"/>
            </a:xfrm>
            <a:custGeom>
              <a:avLst/>
              <a:gdLst>
                <a:gd name="connsiteX0" fmla="*/ 286988 w 536129"/>
                <a:gd name="connsiteY0" fmla="*/ 401572 h 468850"/>
                <a:gd name="connsiteX1" fmla="*/ 227067 w 536129"/>
                <a:gd name="connsiteY1" fmla="*/ 401572 h 468850"/>
                <a:gd name="connsiteX2" fmla="*/ 93560 w 536129"/>
                <a:gd name="connsiteY2" fmla="*/ 468851 h 468850"/>
                <a:gd name="connsiteX3" fmla="*/ 93560 w 536129"/>
                <a:gd name="connsiteY3" fmla="*/ 401572 h 468850"/>
                <a:gd name="connsiteX4" fmla="*/ 0 w 536129"/>
                <a:gd name="connsiteY4" fmla="*/ 401572 h 468850"/>
                <a:gd name="connsiteX5" fmla="*/ 0 w 536129"/>
                <a:gd name="connsiteY5" fmla="*/ 0 h 468850"/>
                <a:gd name="connsiteX6" fmla="*/ 536130 w 536129"/>
                <a:gd name="connsiteY6" fmla="*/ 0 h 468850"/>
                <a:gd name="connsiteX7" fmla="*/ 536130 w 536129"/>
                <a:gd name="connsiteY7" fmla="*/ 147173 h 468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129" h="468850" extrusionOk="0">
                  <a:moveTo>
                    <a:pt x="286988" y="401572"/>
                  </a:moveTo>
                  <a:lnTo>
                    <a:pt x="227067" y="401572"/>
                  </a:lnTo>
                  <a:lnTo>
                    <a:pt x="93560" y="468851"/>
                  </a:lnTo>
                  <a:lnTo>
                    <a:pt x="93560" y="401572"/>
                  </a:lnTo>
                  <a:lnTo>
                    <a:pt x="0" y="401572"/>
                  </a:lnTo>
                  <a:lnTo>
                    <a:pt x="0" y="0"/>
                  </a:lnTo>
                  <a:lnTo>
                    <a:pt x="536130" y="0"/>
                  </a:lnTo>
                  <a:lnTo>
                    <a:pt x="536130" y="147173"/>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1229" name="Полилиния 596"/>
            <p:cNvSpPr/>
            <p:nvPr/>
          </p:nvSpPr>
          <p:spPr bwMode="auto">
            <a:xfrm>
              <a:off x="18898645" y="4741563"/>
              <a:ext cx="159787" cy="159787"/>
            </a:xfrm>
            <a:custGeom>
              <a:avLst/>
              <a:gdLst>
                <a:gd name="connsiteX0" fmla="*/ 159787 w 159787"/>
                <a:gd name="connsiteY0" fmla="*/ 79894 h 159787"/>
                <a:gd name="connsiteX1" fmla="*/ 79894 w 159787"/>
                <a:gd name="connsiteY1" fmla="*/ 159788 h 159787"/>
                <a:gd name="connsiteX2" fmla="*/ 0 w 159787"/>
                <a:gd name="connsiteY2" fmla="*/ 79894 h 159787"/>
                <a:gd name="connsiteX3" fmla="*/ 79894 w 159787"/>
                <a:gd name="connsiteY3" fmla="*/ 0 h 159787"/>
                <a:gd name="connsiteX4" fmla="*/ 159787 w 159787"/>
                <a:gd name="connsiteY4" fmla="*/ 79894 h 1597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87" h="159787" extrusionOk="0">
                  <a:moveTo>
                    <a:pt x="159787" y="79894"/>
                  </a:moveTo>
                  <a:cubicBezTo>
                    <a:pt x="159787" y="124018"/>
                    <a:pt x="124018" y="159788"/>
                    <a:pt x="79894" y="159788"/>
                  </a:cubicBezTo>
                  <a:cubicBezTo>
                    <a:pt x="35769" y="159788"/>
                    <a:pt x="0" y="124018"/>
                    <a:pt x="0" y="79894"/>
                  </a:cubicBezTo>
                  <a:cubicBezTo>
                    <a:pt x="0" y="35770"/>
                    <a:pt x="35769" y="0"/>
                    <a:pt x="79894" y="0"/>
                  </a:cubicBezTo>
                  <a:cubicBezTo>
                    <a:pt x="124018" y="0"/>
                    <a:pt x="159787" y="35770"/>
                    <a:pt x="159787" y="79894"/>
                  </a:cubicBezTo>
                  <a:close/>
                </a:path>
              </a:pathLst>
            </a:custGeom>
            <a:grpFill/>
            <a:ln w="21024" cap="flat">
              <a:solidFill>
                <a:schemeClr val="bg1"/>
              </a:solidFill>
              <a:prstDash val="solid"/>
              <a:miter/>
            </a:ln>
          </p:spPr>
          <p:txBody>
            <a:bodyPr rtlCol="0" anchor="ctr"/>
            <a:lstStyle/>
            <a:p>
              <a:pPr>
                <a:defRPr/>
              </a:pPr>
              <a:endParaRPr lang="ru-RU">
                <a:latin typeface="TT Positive Regular"/>
              </a:endParaRPr>
            </a:p>
          </p:txBody>
        </p:sp>
        <p:sp>
          <p:nvSpPr>
            <p:cNvPr id="1230" name="Полилиния 597"/>
            <p:cNvSpPr/>
            <p:nvPr/>
          </p:nvSpPr>
          <p:spPr bwMode="auto">
            <a:xfrm>
              <a:off x="19045818" y="4875070"/>
              <a:ext cx="67279" cy="53612"/>
            </a:xfrm>
            <a:custGeom>
              <a:avLst/>
              <a:gdLst>
                <a:gd name="connsiteX0" fmla="*/ 0 w 67279"/>
                <a:gd name="connsiteY0" fmla="*/ 0 h 53612"/>
                <a:gd name="connsiteX1" fmla="*/ 67279 w 67279"/>
                <a:gd name="connsiteY1" fmla="*/ 53613 h 53612"/>
              </a:gdLst>
              <a:ahLst/>
              <a:cxnLst>
                <a:cxn ang="0">
                  <a:pos x="connsiteX0" y="connsiteY0"/>
                </a:cxn>
                <a:cxn ang="0">
                  <a:pos x="connsiteX1" y="connsiteY1"/>
                </a:cxn>
              </a:cxnLst>
              <a:rect l="l" t="t" r="r" b="b"/>
              <a:pathLst>
                <a:path w="67279" h="53612" extrusionOk="0">
                  <a:moveTo>
                    <a:pt x="0" y="0"/>
                  </a:moveTo>
                  <a:lnTo>
                    <a:pt x="67279" y="53613"/>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1231" name="Полилиния 598"/>
            <p:cNvSpPr/>
            <p:nvPr/>
          </p:nvSpPr>
          <p:spPr bwMode="auto">
            <a:xfrm>
              <a:off x="18684193" y="4646952"/>
              <a:ext cx="79893" cy="10512"/>
            </a:xfrm>
            <a:custGeom>
              <a:avLst/>
              <a:gdLst>
                <a:gd name="connsiteX0" fmla="*/ 0 w 79893"/>
                <a:gd name="connsiteY0" fmla="*/ 0 h 10512"/>
                <a:gd name="connsiteX1" fmla="*/ 39947 w 79893"/>
                <a:gd name="connsiteY1" fmla="*/ 0 h 10512"/>
                <a:gd name="connsiteX2" fmla="*/ 79894 w 79893"/>
                <a:gd name="connsiteY2" fmla="*/ 0 h 10512"/>
              </a:gdLst>
              <a:ahLst/>
              <a:cxnLst>
                <a:cxn ang="0">
                  <a:pos x="connsiteX0" y="connsiteY0"/>
                </a:cxn>
                <a:cxn ang="0">
                  <a:pos x="connsiteX1" y="connsiteY1"/>
                </a:cxn>
                <a:cxn ang="0">
                  <a:pos x="connsiteX2" y="connsiteY2"/>
                </a:cxn>
              </a:cxnLst>
              <a:rect l="l" t="t" r="r" b="b"/>
              <a:pathLst>
                <a:path w="79893" h="10512" extrusionOk="0">
                  <a:moveTo>
                    <a:pt x="0" y="0"/>
                  </a:moveTo>
                  <a:lnTo>
                    <a:pt x="39947" y="0"/>
                  </a:lnTo>
                  <a:lnTo>
                    <a:pt x="79894"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1232" name="Полилиния 599"/>
            <p:cNvSpPr/>
            <p:nvPr/>
          </p:nvSpPr>
          <p:spPr bwMode="auto">
            <a:xfrm>
              <a:off x="18684193" y="4727897"/>
              <a:ext cx="159788" cy="10512"/>
            </a:xfrm>
            <a:custGeom>
              <a:avLst/>
              <a:gdLst>
                <a:gd name="connsiteX0" fmla="*/ 0 w 159788"/>
                <a:gd name="connsiteY0" fmla="*/ 0 h 10512"/>
                <a:gd name="connsiteX1" fmla="*/ 79894 w 159788"/>
                <a:gd name="connsiteY1" fmla="*/ 0 h 10512"/>
                <a:gd name="connsiteX2" fmla="*/ 159789 w 159788"/>
                <a:gd name="connsiteY2" fmla="*/ 0 h 10512"/>
              </a:gdLst>
              <a:ahLst/>
              <a:cxnLst>
                <a:cxn ang="0">
                  <a:pos x="connsiteX0" y="connsiteY0"/>
                </a:cxn>
                <a:cxn ang="0">
                  <a:pos x="connsiteX1" y="connsiteY1"/>
                </a:cxn>
                <a:cxn ang="0">
                  <a:pos x="connsiteX2" y="connsiteY2"/>
                </a:cxn>
              </a:cxnLst>
              <a:rect l="l" t="t" r="r" b="b"/>
              <a:pathLst>
                <a:path w="159788" h="10512" extrusionOk="0">
                  <a:moveTo>
                    <a:pt x="0" y="0"/>
                  </a:moveTo>
                  <a:lnTo>
                    <a:pt x="79894" y="0"/>
                  </a:lnTo>
                  <a:lnTo>
                    <a:pt x="159789"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grpSp>
      <p:grpSp>
        <p:nvGrpSpPr>
          <p:cNvPr id="1233" name="Рисунок 631"/>
          <p:cNvGrpSpPr/>
          <p:nvPr/>
        </p:nvGrpSpPr>
        <p:grpSpPr bwMode="auto">
          <a:xfrm>
            <a:off x="9945555" y="4400326"/>
            <a:ext cx="285123" cy="249343"/>
            <a:chOff x="18578018" y="7319192"/>
            <a:chExt cx="536129" cy="468850"/>
          </a:xfrm>
          <a:noFill/>
        </p:grpSpPr>
        <p:sp>
          <p:nvSpPr>
            <p:cNvPr id="1234" name="Полилиния 601"/>
            <p:cNvSpPr/>
            <p:nvPr/>
          </p:nvSpPr>
          <p:spPr bwMode="auto">
            <a:xfrm>
              <a:off x="18578018" y="7319192"/>
              <a:ext cx="536129" cy="468850"/>
            </a:xfrm>
            <a:custGeom>
              <a:avLst/>
              <a:gdLst>
                <a:gd name="connsiteX0" fmla="*/ 286988 w 536129"/>
                <a:gd name="connsiteY0" fmla="*/ 401572 h 468850"/>
                <a:gd name="connsiteX1" fmla="*/ 227067 w 536129"/>
                <a:gd name="connsiteY1" fmla="*/ 401572 h 468850"/>
                <a:gd name="connsiteX2" fmla="*/ 93560 w 536129"/>
                <a:gd name="connsiteY2" fmla="*/ 468851 h 468850"/>
                <a:gd name="connsiteX3" fmla="*/ 93560 w 536129"/>
                <a:gd name="connsiteY3" fmla="*/ 401572 h 468850"/>
                <a:gd name="connsiteX4" fmla="*/ 0 w 536129"/>
                <a:gd name="connsiteY4" fmla="*/ 401572 h 468850"/>
                <a:gd name="connsiteX5" fmla="*/ 0 w 536129"/>
                <a:gd name="connsiteY5" fmla="*/ 0 h 468850"/>
                <a:gd name="connsiteX6" fmla="*/ 536130 w 536129"/>
                <a:gd name="connsiteY6" fmla="*/ 0 h 468850"/>
                <a:gd name="connsiteX7" fmla="*/ 536130 w 536129"/>
                <a:gd name="connsiteY7" fmla="*/ 147173 h 468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129" h="468850" extrusionOk="0">
                  <a:moveTo>
                    <a:pt x="286988" y="401572"/>
                  </a:moveTo>
                  <a:lnTo>
                    <a:pt x="227067" y="401572"/>
                  </a:lnTo>
                  <a:lnTo>
                    <a:pt x="93560" y="468851"/>
                  </a:lnTo>
                  <a:lnTo>
                    <a:pt x="93560" y="401572"/>
                  </a:lnTo>
                  <a:lnTo>
                    <a:pt x="0" y="401572"/>
                  </a:lnTo>
                  <a:lnTo>
                    <a:pt x="0" y="0"/>
                  </a:lnTo>
                  <a:lnTo>
                    <a:pt x="536130" y="0"/>
                  </a:lnTo>
                  <a:lnTo>
                    <a:pt x="536130" y="147173"/>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1235" name="Полилиния 602"/>
            <p:cNvSpPr/>
            <p:nvPr/>
          </p:nvSpPr>
          <p:spPr bwMode="auto">
            <a:xfrm>
              <a:off x="18911259" y="7518926"/>
              <a:ext cx="187120" cy="214451"/>
            </a:xfrm>
            <a:custGeom>
              <a:avLst/>
              <a:gdLst>
                <a:gd name="connsiteX0" fmla="*/ 0 w 187120"/>
                <a:gd name="connsiteY0" fmla="*/ 43100 h 214451"/>
                <a:gd name="connsiteX1" fmla="*/ 93560 w 187120"/>
                <a:gd name="connsiteY1" fmla="*/ 0 h 214451"/>
                <a:gd name="connsiteX2" fmla="*/ 187120 w 187120"/>
                <a:gd name="connsiteY2" fmla="*/ 43100 h 214451"/>
                <a:gd name="connsiteX3" fmla="*/ 93560 w 187120"/>
                <a:gd name="connsiteY3" fmla="*/ 214452 h 214451"/>
                <a:gd name="connsiteX4" fmla="*/ 0 w 187120"/>
                <a:gd name="connsiteY4" fmla="*/ 43100 h 2144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120" h="214451" extrusionOk="0">
                  <a:moveTo>
                    <a:pt x="0" y="43100"/>
                  </a:moveTo>
                  <a:cubicBezTo>
                    <a:pt x="0" y="28383"/>
                    <a:pt x="93560" y="0"/>
                    <a:pt x="93560" y="0"/>
                  </a:cubicBezTo>
                  <a:cubicBezTo>
                    <a:pt x="93560" y="0"/>
                    <a:pt x="187120" y="28383"/>
                    <a:pt x="187120" y="43100"/>
                  </a:cubicBezTo>
                  <a:cubicBezTo>
                    <a:pt x="187120" y="157685"/>
                    <a:pt x="93560" y="214452"/>
                    <a:pt x="93560" y="214452"/>
                  </a:cubicBezTo>
                  <a:cubicBezTo>
                    <a:pt x="93560" y="214452"/>
                    <a:pt x="0" y="157685"/>
                    <a:pt x="0" y="43100"/>
                  </a:cubicBezTo>
                  <a:close/>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1236" name="Полилиния 603"/>
            <p:cNvSpPr/>
            <p:nvPr/>
          </p:nvSpPr>
          <p:spPr bwMode="auto">
            <a:xfrm>
              <a:off x="18684193" y="7425366"/>
              <a:ext cx="79893" cy="10512"/>
            </a:xfrm>
            <a:custGeom>
              <a:avLst/>
              <a:gdLst>
                <a:gd name="connsiteX0" fmla="*/ 0 w 79893"/>
                <a:gd name="connsiteY0" fmla="*/ 0 h 10512"/>
                <a:gd name="connsiteX1" fmla="*/ 39947 w 79893"/>
                <a:gd name="connsiteY1" fmla="*/ 0 h 10512"/>
                <a:gd name="connsiteX2" fmla="*/ 79894 w 79893"/>
                <a:gd name="connsiteY2" fmla="*/ 0 h 10512"/>
              </a:gdLst>
              <a:ahLst/>
              <a:cxnLst>
                <a:cxn ang="0">
                  <a:pos x="connsiteX0" y="connsiteY0"/>
                </a:cxn>
                <a:cxn ang="0">
                  <a:pos x="connsiteX1" y="connsiteY1"/>
                </a:cxn>
                <a:cxn ang="0">
                  <a:pos x="connsiteX2" y="connsiteY2"/>
                </a:cxn>
              </a:cxnLst>
              <a:rect l="l" t="t" r="r" b="b"/>
              <a:pathLst>
                <a:path w="79893" h="10512" extrusionOk="0">
                  <a:moveTo>
                    <a:pt x="0" y="0"/>
                  </a:moveTo>
                  <a:lnTo>
                    <a:pt x="39947" y="0"/>
                  </a:lnTo>
                  <a:lnTo>
                    <a:pt x="79894"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1237" name="Полилиния 604"/>
            <p:cNvSpPr/>
            <p:nvPr/>
          </p:nvSpPr>
          <p:spPr bwMode="auto">
            <a:xfrm>
              <a:off x="18684193" y="7506311"/>
              <a:ext cx="159788" cy="10512"/>
            </a:xfrm>
            <a:custGeom>
              <a:avLst/>
              <a:gdLst>
                <a:gd name="connsiteX0" fmla="*/ 0 w 159788"/>
                <a:gd name="connsiteY0" fmla="*/ 0 h 10512"/>
                <a:gd name="connsiteX1" fmla="*/ 79894 w 159788"/>
                <a:gd name="connsiteY1" fmla="*/ 0 h 10512"/>
                <a:gd name="connsiteX2" fmla="*/ 159789 w 159788"/>
                <a:gd name="connsiteY2" fmla="*/ 0 h 10512"/>
              </a:gdLst>
              <a:ahLst/>
              <a:cxnLst>
                <a:cxn ang="0">
                  <a:pos x="connsiteX0" y="connsiteY0"/>
                </a:cxn>
                <a:cxn ang="0">
                  <a:pos x="connsiteX1" y="connsiteY1"/>
                </a:cxn>
                <a:cxn ang="0">
                  <a:pos x="connsiteX2" y="connsiteY2"/>
                </a:cxn>
              </a:cxnLst>
              <a:rect l="l" t="t" r="r" b="b"/>
              <a:pathLst>
                <a:path w="159788" h="10512" extrusionOk="0">
                  <a:moveTo>
                    <a:pt x="0" y="0"/>
                  </a:moveTo>
                  <a:lnTo>
                    <a:pt x="79894" y="0"/>
                  </a:lnTo>
                  <a:lnTo>
                    <a:pt x="159789"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grpSp>
      <p:grpSp>
        <p:nvGrpSpPr>
          <p:cNvPr id="1238" name="Рисунок 631"/>
          <p:cNvGrpSpPr/>
          <p:nvPr/>
        </p:nvGrpSpPr>
        <p:grpSpPr bwMode="auto">
          <a:xfrm>
            <a:off x="7863599" y="4396411"/>
            <a:ext cx="256052" cy="256611"/>
            <a:chOff x="14663218" y="7311832"/>
            <a:chExt cx="481466" cy="482517"/>
          </a:xfrm>
          <a:noFill/>
        </p:grpSpPr>
        <p:sp>
          <p:nvSpPr>
            <p:cNvPr id="1239" name="Полилиния 606"/>
            <p:cNvSpPr/>
            <p:nvPr/>
          </p:nvSpPr>
          <p:spPr bwMode="auto">
            <a:xfrm>
              <a:off x="14663218" y="7311832"/>
              <a:ext cx="481466" cy="482517"/>
            </a:xfrm>
            <a:custGeom>
              <a:avLst/>
              <a:gdLst>
                <a:gd name="connsiteX0" fmla="*/ 0 w 481466"/>
                <a:gd name="connsiteY0" fmla="*/ 39947 h 482517"/>
                <a:gd name="connsiteX1" fmla="*/ 39947 w 481466"/>
                <a:gd name="connsiteY1" fmla="*/ 0 h 482517"/>
                <a:gd name="connsiteX2" fmla="*/ 378445 w 481466"/>
                <a:gd name="connsiteY2" fmla="*/ 0 h 482517"/>
                <a:gd name="connsiteX3" fmla="*/ 481466 w 481466"/>
                <a:gd name="connsiteY3" fmla="*/ 96714 h 482517"/>
                <a:gd name="connsiteX4" fmla="*/ 481466 w 481466"/>
                <a:gd name="connsiteY4" fmla="*/ 442570 h 482517"/>
                <a:gd name="connsiteX5" fmla="*/ 441519 w 481466"/>
                <a:gd name="connsiteY5" fmla="*/ 482517 h 482517"/>
                <a:gd name="connsiteX6" fmla="*/ 39947 w 481466"/>
                <a:gd name="connsiteY6" fmla="*/ 482517 h 482517"/>
                <a:gd name="connsiteX7" fmla="*/ 0 w 481466"/>
                <a:gd name="connsiteY7" fmla="*/ 442570 h 482517"/>
                <a:gd name="connsiteX8" fmla="*/ 0 w 481466"/>
                <a:gd name="connsiteY8" fmla="*/ 39947 h 482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1466" h="482517" extrusionOk="0">
                  <a:moveTo>
                    <a:pt x="0" y="39947"/>
                  </a:moveTo>
                  <a:cubicBezTo>
                    <a:pt x="0" y="17871"/>
                    <a:pt x="17872" y="0"/>
                    <a:pt x="39947" y="0"/>
                  </a:cubicBezTo>
                  <a:lnTo>
                    <a:pt x="378445" y="0"/>
                  </a:lnTo>
                  <a:lnTo>
                    <a:pt x="481466" y="96714"/>
                  </a:lnTo>
                  <a:lnTo>
                    <a:pt x="481466" y="442570"/>
                  </a:lnTo>
                  <a:cubicBezTo>
                    <a:pt x="481466" y="464646"/>
                    <a:pt x="463594" y="482517"/>
                    <a:pt x="441519" y="482517"/>
                  </a:cubicBezTo>
                  <a:lnTo>
                    <a:pt x="39947" y="482517"/>
                  </a:lnTo>
                  <a:cubicBezTo>
                    <a:pt x="17872" y="482517"/>
                    <a:pt x="0" y="464646"/>
                    <a:pt x="0" y="442570"/>
                  </a:cubicBezTo>
                  <a:lnTo>
                    <a:pt x="0" y="39947"/>
                  </a:lnTo>
                  <a:close/>
                </a:path>
              </a:pathLst>
            </a:custGeom>
            <a:grpFill/>
            <a:ln w="21024" cap="flat">
              <a:solidFill>
                <a:schemeClr val="bg1"/>
              </a:solidFill>
              <a:prstDash val="solid"/>
              <a:round/>
            </a:ln>
          </p:spPr>
          <p:txBody>
            <a:bodyPr rtlCol="0" anchor="ctr"/>
            <a:lstStyle/>
            <a:p>
              <a:pPr>
                <a:defRPr/>
              </a:pPr>
              <a:endParaRPr lang="ru-RU">
                <a:latin typeface="TT Positive Regular"/>
              </a:endParaRPr>
            </a:p>
          </p:txBody>
        </p:sp>
        <p:sp>
          <p:nvSpPr>
            <p:cNvPr id="1240" name="Полилиния 607"/>
            <p:cNvSpPr/>
            <p:nvPr/>
          </p:nvSpPr>
          <p:spPr bwMode="auto">
            <a:xfrm>
              <a:off x="14769393" y="7311832"/>
              <a:ext cx="134558" cy="107226"/>
            </a:xfrm>
            <a:custGeom>
              <a:avLst/>
              <a:gdLst>
                <a:gd name="connsiteX0" fmla="*/ 134559 w 134558"/>
                <a:gd name="connsiteY0" fmla="*/ 0 h 107226"/>
                <a:gd name="connsiteX1" fmla="*/ 134559 w 134558"/>
                <a:gd name="connsiteY1" fmla="*/ 98816 h 107226"/>
                <a:gd name="connsiteX2" fmla="*/ 120892 w 134558"/>
                <a:gd name="connsiteY2" fmla="*/ 107226 h 107226"/>
                <a:gd name="connsiteX3" fmla="*/ 13667 w 134558"/>
                <a:gd name="connsiteY3" fmla="*/ 107226 h 107226"/>
                <a:gd name="connsiteX4" fmla="*/ 0 w 134558"/>
                <a:gd name="connsiteY4" fmla="*/ 98816 h 107226"/>
                <a:gd name="connsiteX5" fmla="*/ 0 w 134558"/>
                <a:gd name="connsiteY5" fmla="*/ 0 h 1072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4558" h="107226" extrusionOk="0">
                  <a:moveTo>
                    <a:pt x="134559" y="0"/>
                  </a:moveTo>
                  <a:lnTo>
                    <a:pt x="134559" y="98816"/>
                  </a:lnTo>
                  <a:cubicBezTo>
                    <a:pt x="134559" y="103021"/>
                    <a:pt x="128251" y="107226"/>
                    <a:pt x="120892" y="107226"/>
                  </a:cubicBezTo>
                  <a:lnTo>
                    <a:pt x="13667" y="107226"/>
                  </a:lnTo>
                  <a:cubicBezTo>
                    <a:pt x="6308" y="107226"/>
                    <a:pt x="0" y="103021"/>
                    <a:pt x="0" y="98816"/>
                  </a:cubicBezTo>
                  <a:lnTo>
                    <a:pt x="0" y="0"/>
                  </a:lnTo>
                </a:path>
              </a:pathLst>
            </a:custGeom>
            <a:grpFill/>
            <a:ln w="10512" cap="flat">
              <a:solidFill>
                <a:schemeClr val="bg1"/>
              </a:solidFill>
              <a:prstDash val="solid"/>
              <a:miter/>
            </a:ln>
          </p:spPr>
          <p:txBody>
            <a:bodyPr rtlCol="0" anchor="ctr"/>
            <a:lstStyle/>
            <a:p>
              <a:pPr>
                <a:defRPr/>
              </a:pPr>
              <a:endParaRPr lang="ru-RU">
                <a:latin typeface="TT Positive Regular"/>
              </a:endParaRPr>
            </a:p>
          </p:txBody>
        </p:sp>
        <p:sp>
          <p:nvSpPr>
            <p:cNvPr id="1241" name="Полилиния 608"/>
            <p:cNvSpPr/>
            <p:nvPr/>
          </p:nvSpPr>
          <p:spPr bwMode="auto">
            <a:xfrm>
              <a:off x="14769393" y="7311832"/>
              <a:ext cx="134558" cy="107226"/>
            </a:xfrm>
            <a:custGeom>
              <a:avLst/>
              <a:gdLst>
                <a:gd name="connsiteX0" fmla="*/ 134559 w 134558"/>
                <a:gd name="connsiteY0" fmla="*/ 0 h 107226"/>
                <a:gd name="connsiteX1" fmla="*/ 134559 w 134558"/>
                <a:gd name="connsiteY1" fmla="*/ 98816 h 107226"/>
                <a:gd name="connsiteX2" fmla="*/ 120892 w 134558"/>
                <a:gd name="connsiteY2" fmla="*/ 107226 h 107226"/>
                <a:gd name="connsiteX3" fmla="*/ 13667 w 134558"/>
                <a:gd name="connsiteY3" fmla="*/ 107226 h 107226"/>
                <a:gd name="connsiteX4" fmla="*/ 0 w 134558"/>
                <a:gd name="connsiteY4" fmla="*/ 98816 h 107226"/>
                <a:gd name="connsiteX5" fmla="*/ 0 w 134558"/>
                <a:gd name="connsiteY5" fmla="*/ 0 h 107226"/>
                <a:gd name="connsiteX6" fmla="*/ 134559 w 134558"/>
                <a:gd name="connsiteY6" fmla="*/ 0 h 1072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4558" h="107226" extrusionOk="0">
                  <a:moveTo>
                    <a:pt x="134559" y="0"/>
                  </a:moveTo>
                  <a:lnTo>
                    <a:pt x="134559" y="98816"/>
                  </a:lnTo>
                  <a:cubicBezTo>
                    <a:pt x="134559" y="103021"/>
                    <a:pt x="128251" y="107226"/>
                    <a:pt x="120892" y="107226"/>
                  </a:cubicBezTo>
                  <a:lnTo>
                    <a:pt x="13667" y="107226"/>
                  </a:lnTo>
                  <a:cubicBezTo>
                    <a:pt x="6308" y="107226"/>
                    <a:pt x="0" y="103021"/>
                    <a:pt x="0" y="98816"/>
                  </a:cubicBezTo>
                  <a:lnTo>
                    <a:pt x="0" y="0"/>
                  </a:lnTo>
                  <a:lnTo>
                    <a:pt x="134559" y="0"/>
                  </a:lnTo>
                  <a:close/>
                </a:path>
              </a:pathLst>
            </a:custGeom>
            <a:grpFill/>
            <a:ln w="21024" cap="flat">
              <a:solidFill>
                <a:schemeClr val="bg1"/>
              </a:solidFill>
              <a:prstDash val="solid"/>
              <a:round/>
            </a:ln>
          </p:spPr>
          <p:txBody>
            <a:bodyPr rtlCol="0" anchor="ctr"/>
            <a:lstStyle/>
            <a:p>
              <a:pPr>
                <a:defRPr/>
              </a:pPr>
              <a:endParaRPr lang="ru-RU">
                <a:latin typeface="TT Positive Regular"/>
              </a:endParaRPr>
            </a:p>
          </p:txBody>
        </p:sp>
        <p:sp>
          <p:nvSpPr>
            <p:cNvPr id="1242" name="Полилиния 609"/>
            <p:cNvSpPr/>
            <p:nvPr/>
          </p:nvSpPr>
          <p:spPr bwMode="auto">
            <a:xfrm>
              <a:off x="14703165" y="7311832"/>
              <a:ext cx="338497" cy="10512"/>
            </a:xfrm>
            <a:custGeom>
              <a:avLst/>
              <a:gdLst>
                <a:gd name="connsiteX0" fmla="*/ 0 w 338497"/>
                <a:gd name="connsiteY0" fmla="*/ 0 h 10512"/>
                <a:gd name="connsiteX1" fmla="*/ 338497 w 338497"/>
                <a:gd name="connsiteY1" fmla="*/ 0 h 10512"/>
              </a:gdLst>
              <a:ahLst/>
              <a:cxnLst>
                <a:cxn ang="0">
                  <a:pos x="connsiteX0" y="connsiteY0"/>
                </a:cxn>
                <a:cxn ang="0">
                  <a:pos x="connsiteX1" y="connsiteY1"/>
                </a:cxn>
              </a:cxnLst>
              <a:rect l="l" t="t" r="r" b="b"/>
              <a:pathLst>
                <a:path w="338497" h="10512" extrusionOk="0">
                  <a:moveTo>
                    <a:pt x="0" y="0"/>
                  </a:moveTo>
                  <a:lnTo>
                    <a:pt x="338497"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1243" name="Полилиния 610"/>
            <p:cNvSpPr/>
            <p:nvPr/>
          </p:nvSpPr>
          <p:spPr bwMode="auto">
            <a:xfrm>
              <a:off x="14770444" y="7579898"/>
              <a:ext cx="268064" cy="10512"/>
            </a:xfrm>
            <a:custGeom>
              <a:avLst/>
              <a:gdLst>
                <a:gd name="connsiteX0" fmla="*/ 0 w 268064"/>
                <a:gd name="connsiteY0" fmla="*/ 0 h 10512"/>
                <a:gd name="connsiteX1" fmla="*/ 268065 w 268064"/>
                <a:gd name="connsiteY1" fmla="*/ 0 h 10512"/>
              </a:gdLst>
              <a:ahLst/>
              <a:cxnLst>
                <a:cxn ang="0">
                  <a:pos x="connsiteX0" y="connsiteY0"/>
                </a:cxn>
                <a:cxn ang="0">
                  <a:pos x="connsiteX1" y="connsiteY1"/>
                </a:cxn>
              </a:cxnLst>
              <a:rect l="l" t="t" r="r" b="b"/>
              <a:pathLst>
                <a:path w="268064" h="10512" extrusionOk="0">
                  <a:moveTo>
                    <a:pt x="0" y="0"/>
                  </a:moveTo>
                  <a:lnTo>
                    <a:pt x="268065"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1244" name="Полилиния 611"/>
            <p:cNvSpPr/>
            <p:nvPr/>
          </p:nvSpPr>
          <p:spPr bwMode="auto">
            <a:xfrm>
              <a:off x="14770444" y="7687124"/>
              <a:ext cx="134557" cy="10512"/>
            </a:xfrm>
            <a:custGeom>
              <a:avLst/>
              <a:gdLst>
                <a:gd name="connsiteX0" fmla="*/ 0 w 134557"/>
                <a:gd name="connsiteY0" fmla="*/ 0 h 10512"/>
                <a:gd name="connsiteX1" fmla="*/ 134557 w 134557"/>
                <a:gd name="connsiteY1" fmla="*/ 0 h 10512"/>
              </a:gdLst>
              <a:ahLst/>
              <a:cxnLst>
                <a:cxn ang="0">
                  <a:pos x="connsiteX0" y="connsiteY0"/>
                </a:cxn>
                <a:cxn ang="0">
                  <a:pos x="connsiteX1" y="connsiteY1"/>
                </a:cxn>
              </a:cxnLst>
              <a:rect l="l" t="t" r="r" b="b"/>
              <a:pathLst>
                <a:path w="134557" h="10512" extrusionOk="0">
                  <a:moveTo>
                    <a:pt x="0" y="0"/>
                  </a:moveTo>
                  <a:lnTo>
                    <a:pt x="134557"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grpSp>
      <p:grpSp>
        <p:nvGrpSpPr>
          <p:cNvPr id="1245" name="Рисунок 631"/>
          <p:cNvGrpSpPr/>
          <p:nvPr/>
        </p:nvGrpSpPr>
        <p:grpSpPr bwMode="auto">
          <a:xfrm>
            <a:off x="7849063" y="5131582"/>
            <a:ext cx="285123" cy="285123"/>
            <a:chOff x="14635886" y="8694207"/>
            <a:chExt cx="536129" cy="536129"/>
          </a:xfrm>
          <a:noFill/>
        </p:grpSpPr>
        <p:sp>
          <p:nvSpPr>
            <p:cNvPr id="1246" name="Полилиния 613"/>
            <p:cNvSpPr/>
            <p:nvPr/>
          </p:nvSpPr>
          <p:spPr bwMode="auto">
            <a:xfrm>
              <a:off x="14635886" y="8694207"/>
              <a:ext cx="536129" cy="536129"/>
            </a:xfrm>
            <a:custGeom>
              <a:avLst/>
              <a:gdLst>
                <a:gd name="connsiteX0" fmla="*/ 268065 w 536129"/>
                <a:gd name="connsiteY0" fmla="*/ 536130 h 536129"/>
                <a:gd name="connsiteX1" fmla="*/ 536130 w 536129"/>
                <a:gd name="connsiteY1" fmla="*/ 268065 h 536129"/>
                <a:gd name="connsiteX2" fmla="*/ 268065 w 536129"/>
                <a:gd name="connsiteY2" fmla="*/ 0 h 536129"/>
                <a:gd name="connsiteX3" fmla="*/ 0 w 536129"/>
                <a:gd name="connsiteY3" fmla="*/ 268065 h 536129"/>
                <a:gd name="connsiteX4" fmla="*/ 268065 w 536129"/>
                <a:gd name="connsiteY4" fmla="*/ 536130 h 5361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6129" h="536129" extrusionOk="0">
                  <a:moveTo>
                    <a:pt x="268065" y="536130"/>
                  </a:moveTo>
                  <a:cubicBezTo>
                    <a:pt x="416289" y="536130"/>
                    <a:pt x="536130" y="416289"/>
                    <a:pt x="536130" y="268065"/>
                  </a:cubicBezTo>
                  <a:cubicBezTo>
                    <a:pt x="536130" y="119841"/>
                    <a:pt x="416289" y="0"/>
                    <a:pt x="268065" y="0"/>
                  </a:cubicBezTo>
                  <a:cubicBezTo>
                    <a:pt x="119841" y="0"/>
                    <a:pt x="0" y="119841"/>
                    <a:pt x="0" y="268065"/>
                  </a:cubicBezTo>
                  <a:cubicBezTo>
                    <a:pt x="0" y="416289"/>
                    <a:pt x="119841" y="536130"/>
                    <a:pt x="268065" y="536130"/>
                  </a:cubicBezTo>
                  <a:close/>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1247" name="Полилиния 614"/>
            <p:cNvSpPr/>
            <p:nvPr/>
          </p:nvSpPr>
          <p:spPr bwMode="auto">
            <a:xfrm>
              <a:off x="14770444" y="8828765"/>
              <a:ext cx="267012" cy="267013"/>
            </a:xfrm>
            <a:custGeom>
              <a:avLst/>
              <a:gdLst>
                <a:gd name="connsiteX0" fmla="*/ 133506 w 267012"/>
                <a:gd name="connsiteY0" fmla="*/ 267014 h 267013"/>
                <a:gd name="connsiteX1" fmla="*/ 267013 w 267012"/>
                <a:gd name="connsiteY1" fmla="*/ 133507 h 267013"/>
                <a:gd name="connsiteX2" fmla="*/ 133506 w 267012"/>
                <a:gd name="connsiteY2" fmla="*/ 0 h 267013"/>
                <a:gd name="connsiteX3" fmla="*/ 0 w 267012"/>
                <a:gd name="connsiteY3" fmla="*/ 133507 h 267013"/>
                <a:gd name="connsiteX4" fmla="*/ 133506 w 267012"/>
                <a:gd name="connsiteY4" fmla="*/ 267014 h 2670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7012" h="267013" extrusionOk="0">
                  <a:moveTo>
                    <a:pt x="133506" y="267014"/>
                  </a:moveTo>
                  <a:cubicBezTo>
                    <a:pt x="207093" y="267014"/>
                    <a:pt x="267013" y="207093"/>
                    <a:pt x="267013" y="133507"/>
                  </a:cubicBezTo>
                  <a:cubicBezTo>
                    <a:pt x="267013" y="59921"/>
                    <a:pt x="207093" y="0"/>
                    <a:pt x="133506" y="0"/>
                  </a:cubicBezTo>
                  <a:cubicBezTo>
                    <a:pt x="59920" y="0"/>
                    <a:pt x="0" y="59921"/>
                    <a:pt x="0" y="133507"/>
                  </a:cubicBezTo>
                  <a:cubicBezTo>
                    <a:pt x="0" y="207093"/>
                    <a:pt x="59920" y="267014"/>
                    <a:pt x="133506" y="267014"/>
                  </a:cubicBezTo>
                  <a:close/>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1248" name="Полилиния 615"/>
            <p:cNvSpPr/>
            <p:nvPr/>
          </p:nvSpPr>
          <p:spPr bwMode="auto">
            <a:xfrm>
              <a:off x="14903951" y="8694207"/>
              <a:ext cx="10512" cy="536129"/>
            </a:xfrm>
            <a:custGeom>
              <a:avLst/>
              <a:gdLst>
                <a:gd name="connsiteX0" fmla="*/ 0 w 10512"/>
                <a:gd name="connsiteY0" fmla="*/ 0 h 536129"/>
                <a:gd name="connsiteX1" fmla="*/ 0 w 10512"/>
                <a:gd name="connsiteY1" fmla="*/ 536130 h 536129"/>
              </a:gdLst>
              <a:ahLst/>
              <a:cxnLst>
                <a:cxn ang="0">
                  <a:pos x="connsiteX0" y="connsiteY0"/>
                </a:cxn>
                <a:cxn ang="0">
                  <a:pos x="connsiteX1" y="connsiteY1"/>
                </a:cxn>
              </a:cxnLst>
              <a:rect l="l" t="t" r="r" b="b"/>
              <a:pathLst>
                <a:path w="10512" h="536129" extrusionOk="0">
                  <a:moveTo>
                    <a:pt x="0" y="0"/>
                  </a:moveTo>
                  <a:lnTo>
                    <a:pt x="0" y="53613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1249" name="Полилиния 616"/>
            <p:cNvSpPr/>
            <p:nvPr/>
          </p:nvSpPr>
          <p:spPr bwMode="auto">
            <a:xfrm>
              <a:off x="14635886" y="8962272"/>
              <a:ext cx="187120" cy="10512"/>
            </a:xfrm>
            <a:custGeom>
              <a:avLst/>
              <a:gdLst>
                <a:gd name="connsiteX0" fmla="*/ 0 w 187120"/>
                <a:gd name="connsiteY0" fmla="*/ 0 h 10512"/>
                <a:gd name="connsiteX1" fmla="*/ 187120 w 187120"/>
                <a:gd name="connsiteY1" fmla="*/ 0 h 10512"/>
              </a:gdLst>
              <a:ahLst/>
              <a:cxnLst>
                <a:cxn ang="0">
                  <a:pos x="connsiteX0" y="connsiteY0"/>
                </a:cxn>
                <a:cxn ang="0">
                  <a:pos x="connsiteX1" y="connsiteY1"/>
                </a:cxn>
              </a:cxnLst>
              <a:rect l="l" t="t" r="r" b="b"/>
              <a:pathLst>
                <a:path w="187120" h="10512" extrusionOk="0">
                  <a:moveTo>
                    <a:pt x="0" y="0"/>
                  </a:moveTo>
                  <a:lnTo>
                    <a:pt x="187120" y="0"/>
                  </a:lnTo>
                </a:path>
              </a:pathLst>
            </a:custGeom>
            <a:grpFill/>
            <a:ln w="21024" cap="rnd">
              <a:solidFill>
                <a:schemeClr val="bg1"/>
              </a:solidFill>
              <a:prstDash val="solid"/>
              <a:miter/>
            </a:ln>
          </p:spPr>
          <p:txBody>
            <a:bodyPr rtlCol="0" anchor="ctr"/>
            <a:lstStyle/>
            <a:p>
              <a:pPr>
                <a:defRPr/>
              </a:pPr>
              <a:endParaRPr lang="ru-RU">
                <a:latin typeface="TT Positive Regular"/>
              </a:endParaRPr>
            </a:p>
          </p:txBody>
        </p:sp>
        <p:sp>
          <p:nvSpPr>
            <p:cNvPr id="1250" name="Полилиния 617"/>
            <p:cNvSpPr/>
            <p:nvPr/>
          </p:nvSpPr>
          <p:spPr bwMode="auto">
            <a:xfrm>
              <a:off x="14635886" y="8962272"/>
              <a:ext cx="536129" cy="10512"/>
            </a:xfrm>
            <a:custGeom>
              <a:avLst/>
              <a:gdLst>
                <a:gd name="connsiteX0" fmla="*/ 0 w 536129"/>
                <a:gd name="connsiteY0" fmla="*/ 0 h 10512"/>
                <a:gd name="connsiteX1" fmla="*/ 536130 w 536129"/>
                <a:gd name="connsiteY1" fmla="*/ 0 h 10512"/>
              </a:gdLst>
              <a:ahLst/>
              <a:cxnLst>
                <a:cxn ang="0">
                  <a:pos x="connsiteX0" y="connsiteY0"/>
                </a:cxn>
                <a:cxn ang="0">
                  <a:pos x="connsiteX1" y="connsiteY1"/>
                </a:cxn>
              </a:cxnLst>
              <a:rect l="l" t="t" r="r" b="b"/>
              <a:pathLst>
                <a:path w="536129" h="10512" extrusionOk="0">
                  <a:moveTo>
                    <a:pt x="0" y="0"/>
                  </a:moveTo>
                  <a:lnTo>
                    <a:pt x="536130"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grpSp>
      <p:grpSp>
        <p:nvGrpSpPr>
          <p:cNvPr id="1251" name="Рисунок 631"/>
          <p:cNvGrpSpPr/>
          <p:nvPr/>
        </p:nvGrpSpPr>
        <p:grpSpPr bwMode="auto">
          <a:xfrm>
            <a:off x="7849063" y="5938311"/>
            <a:ext cx="285123" cy="171074"/>
            <a:chOff x="14635886" y="10211139"/>
            <a:chExt cx="536129" cy="321678"/>
          </a:xfrm>
          <a:noFill/>
        </p:grpSpPr>
        <p:sp>
          <p:nvSpPr>
            <p:cNvPr id="1252" name="Полилиния 619"/>
            <p:cNvSpPr/>
            <p:nvPr/>
          </p:nvSpPr>
          <p:spPr bwMode="auto">
            <a:xfrm>
              <a:off x="14635886" y="10211139"/>
              <a:ext cx="536129" cy="321678"/>
            </a:xfrm>
            <a:custGeom>
              <a:avLst/>
              <a:gdLst>
                <a:gd name="connsiteX0" fmla="*/ 268065 w 536129"/>
                <a:gd name="connsiteY0" fmla="*/ 321678 h 321678"/>
                <a:gd name="connsiteX1" fmla="*/ 536130 w 536129"/>
                <a:gd name="connsiteY1" fmla="*/ 160839 h 321678"/>
                <a:gd name="connsiteX2" fmla="*/ 268065 w 536129"/>
                <a:gd name="connsiteY2" fmla="*/ 0 h 321678"/>
                <a:gd name="connsiteX3" fmla="*/ 0 w 536129"/>
                <a:gd name="connsiteY3" fmla="*/ 160839 h 321678"/>
                <a:gd name="connsiteX4" fmla="*/ 268065 w 536129"/>
                <a:gd name="connsiteY4" fmla="*/ 321678 h 3216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6129" h="321678" extrusionOk="0">
                  <a:moveTo>
                    <a:pt x="268065" y="321678"/>
                  </a:moveTo>
                  <a:cubicBezTo>
                    <a:pt x="416289" y="321678"/>
                    <a:pt x="536130" y="160839"/>
                    <a:pt x="536130" y="160839"/>
                  </a:cubicBezTo>
                  <a:cubicBezTo>
                    <a:pt x="536130" y="160839"/>
                    <a:pt x="416289" y="0"/>
                    <a:pt x="268065" y="0"/>
                  </a:cubicBezTo>
                  <a:cubicBezTo>
                    <a:pt x="119841" y="0"/>
                    <a:pt x="0" y="160839"/>
                    <a:pt x="0" y="160839"/>
                  </a:cubicBezTo>
                  <a:cubicBezTo>
                    <a:pt x="0" y="160839"/>
                    <a:pt x="119841" y="321678"/>
                    <a:pt x="268065" y="321678"/>
                  </a:cubicBezTo>
                  <a:close/>
                </a:path>
              </a:pathLst>
            </a:custGeom>
            <a:grpFill/>
            <a:ln w="21024" cap="flat">
              <a:solidFill>
                <a:schemeClr val="bg1"/>
              </a:solidFill>
              <a:prstDash val="solid"/>
              <a:round/>
            </a:ln>
          </p:spPr>
          <p:txBody>
            <a:bodyPr rtlCol="0" anchor="ctr"/>
            <a:lstStyle/>
            <a:p>
              <a:pPr>
                <a:defRPr/>
              </a:pPr>
              <a:endParaRPr lang="ru-RU">
                <a:latin typeface="TT Positive Regular"/>
              </a:endParaRPr>
            </a:p>
          </p:txBody>
        </p:sp>
        <p:sp>
          <p:nvSpPr>
            <p:cNvPr id="1253" name="Полилиния 620"/>
            <p:cNvSpPr/>
            <p:nvPr/>
          </p:nvSpPr>
          <p:spPr bwMode="auto">
            <a:xfrm>
              <a:off x="14836672" y="10303647"/>
              <a:ext cx="134558" cy="134558"/>
            </a:xfrm>
            <a:custGeom>
              <a:avLst/>
              <a:gdLst>
                <a:gd name="connsiteX0" fmla="*/ 67279 w 134558"/>
                <a:gd name="connsiteY0" fmla="*/ 134559 h 134558"/>
                <a:gd name="connsiteX1" fmla="*/ 134559 w 134558"/>
                <a:gd name="connsiteY1" fmla="*/ 67279 h 134558"/>
                <a:gd name="connsiteX2" fmla="*/ 67279 w 134558"/>
                <a:gd name="connsiteY2" fmla="*/ 0 h 134558"/>
                <a:gd name="connsiteX3" fmla="*/ 0 w 134558"/>
                <a:gd name="connsiteY3" fmla="*/ 67279 h 134558"/>
                <a:gd name="connsiteX4" fmla="*/ 67279 w 134558"/>
                <a:gd name="connsiteY4" fmla="*/ 134559 h 1345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558" h="134558" extrusionOk="0">
                  <a:moveTo>
                    <a:pt x="67279" y="134559"/>
                  </a:moveTo>
                  <a:cubicBezTo>
                    <a:pt x="104073" y="134559"/>
                    <a:pt x="134559" y="104073"/>
                    <a:pt x="134559" y="67279"/>
                  </a:cubicBezTo>
                  <a:cubicBezTo>
                    <a:pt x="134559" y="30486"/>
                    <a:pt x="104073" y="0"/>
                    <a:pt x="67279" y="0"/>
                  </a:cubicBezTo>
                  <a:cubicBezTo>
                    <a:pt x="30486" y="0"/>
                    <a:pt x="0" y="30486"/>
                    <a:pt x="0" y="67279"/>
                  </a:cubicBezTo>
                  <a:cubicBezTo>
                    <a:pt x="1051" y="105124"/>
                    <a:pt x="30486" y="134559"/>
                    <a:pt x="67279" y="134559"/>
                  </a:cubicBezTo>
                  <a:close/>
                </a:path>
              </a:pathLst>
            </a:custGeom>
            <a:grpFill/>
            <a:ln w="21024" cap="flat">
              <a:solidFill>
                <a:schemeClr val="bg1"/>
              </a:solidFill>
              <a:prstDash val="solid"/>
              <a:round/>
            </a:ln>
          </p:spPr>
          <p:txBody>
            <a:bodyPr rtlCol="0" anchor="ctr"/>
            <a:lstStyle/>
            <a:p>
              <a:pPr>
                <a:defRPr/>
              </a:pPr>
              <a:endParaRPr lang="ru-RU">
                <a:latin typeface="TT Positive Regular"/>
              </a:endParaRPr>
            </a:p>
          </p:txBody>
        </p:sp>
      </p:grpSp>
      <p:grpSp>
        <p:nvGrpSpPr>
          <p:cNvPr id="1254" name="Рисунок 631"/>
          <p:cNvGrpSpPr/>
          <p:nvPr/>
        </p:nvGrpSpPr>
        <p:grpSpPr bwMode="auto">
          <a:xfrm>
            <a:off x="9944438" y="3686400"/>
            <a:ext cx="285681" cy="234807"/>
            <a:chOff x="18575916" y="5976764"/>
            <a:chExt cx="537180" cy="441518"/>
          </a:xfrm>
          <a:noFill/>
        </p:grpSpPr>
        <p:sp>
          <p:nvSpPr>
            <p:cNvPr id="1255" name="Полилиния 622"/>
            <p:cNvSpPr/>
            <p:nvPr/>
          </p:nvSpPr>
          <p:spPr bwMode="auto">
            <a:xfrm>
              <a:off x="18576967" y="5976764"/>
              <a:ext cx="535078" cy="427852"/>
            </a:xfrm>
            <a:custGeom>
              <a:avLst/>
              <a:gdLst>
                <a:gd name="connsiteX0" fmla="*/ 308011 w 535078"/>
                <a:gd name="connsiteY0" fmla="*/ 427853 h 427852"/>
                <a:gd name="connsiteX1" fmla="*/ 39946 w 535078"/>
                <a:gd name="connsiteY1" fmla="*/ 427853 h 427852"/>
                <a:gd name="connsiteX2" fmla="*/ 0 w 535078"/>
                <a:gd name="connsiteY2" fmla="*/ 387906 h 427852"/>
                <a:gd name="connsiteX3" fmla="*/ 0 w 535078"/>
                <a:gd name="connsiteY3" fmla="*/ 39947 h 427852"/>
                <a:gd name="connsiteX4" fmla="*/ 39946 w 535078"/>
                <a:gd name="connsiteY4" fmla="*/ 0 h 427852"/>
                <a:gd name="connsiteX5" fmla="*/ 495132 w 535078"/>
                <a:gd name="connsiteY5" fmla="*/ 0 h 427852"/>
                <a:gd name="connsiteX6" fmla="*/ 535079 w 535078"/>
                <a:gd name="connsiteY6" fmla="*/ 39947 h 427852"/>
                <a:gd name="connsiteX7" fmla="*/ 535079 w 535078"/>
                <a:gd name="connsiteY7" fmla="*/ 214452 h 427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5078" h="427852" extrusionOk="0">
                  <a:moveTo>
                    <a:pt x="308011" y="427853"/>
                  </a:moveTo>
                  <a:lnTo>
                    <a:pt x="39946" y="427853"/>
                  </a:lnTo>
                  <a:cubicBezTo>
                    <a:pt x="17870" y="427853"/>
                    <a:pt x="0" y="409982"/>
                    <a:pt x="0" y="387906"/>
                  </a:cubicBezTo>
                  <a:lnTo>
                    <a:pt x="0" y="39947"/>
                  </a:lnTo>
                  <a:cubicBezTo>
                    <a:pt x="0" y="17871"/>
                    <a:pt x="17870" y="0"/>
                    <a:pt x="39946" y="0"/>
                  </a:cubicBezTo>
                  <a:lnTo>
                    <a:pt x="495132" y="0"/>
                  </a:lnTo>
                  <a:cubicBezTo>
                    <a:pt x="517207" y="0"/>
                    <a:pt x="535079" y="17871"/>
                    <a:pt x="535079" y="39947"/>
                  </a:cubicBezTo>
                  <a:lnTo>
                    <a:pt x="535079" y="214452"/>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1256" name="Полилиния 623"/>
            <p:cNvSpPr/>
            <p:nvPr/>
          </p:nvSpPr>
          <p:spPr bwMode="auto">
            <a:xfrm>
              <a:off x="18978539" y="6351004"/>
              <a:ext cx="134558" cy="67279"/>
            </a:xfrm>
            <a:custGeom>
              <a:avLst/>
              <a:gdLst>
                <a:gd name="connsiteX0" fmla="*/ 0 w 134558"/>
                <a:gd name="connsiteY0" fmla="*/ 0 h 67279"/>
                <a:gd name="connsiteX1" fmla="*/ 67279 w 134558"/>
                <a:gd name="connsiteY1" fmla="*/ 67279 h 67279"/>
                <a:gd name="connsiteX2" fmla="*/ 134559 w 134558"/>
                <a:gd name="connsiteY2" fmla="*/ 0 h 67279"/>
              </a:gdLst>
              <a:ahLst/>
              <a:cxnLst>
                <a:cxn ang="0">
                  <a:pos x="connsiteX0" y="connsiteY0"/>
                </a:cxn>
                <a:cxn ang="0">
                  <a:pos x="connsiteX1" y="connsiteY1"/>
                </a:cxn>
                <a:cxn ang="0">
                  <a:pos x="connsiteX2" y="connsiteY2"/>
                </a:cxn>
              </a:cxnLst>
              <a:rect l="l" t="t" r="r" b="b"/>
              <a:pathLst>
                <a:path w="134558" h="67279" extrusionOk="0">
                  <a:moveTo>
                    <a:pt x="0" y="0"/>
                  </a:moveTo>
                  <a:lnTo>
                    <a:pt x="67279" y="67279"/>
                  </a:lnTo>
                  <a:lnTo>
                    <a:pt x="134559" y="0"/>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1257" name="Полилиния 624"/>
            <p:cNvSpPr/>
            <p:nvPr/>
          </p:nvSpPr>
          <p:spPr bwMode="auto">
            <a:xfrm>
              <a:off x="19045818" y="6257444"/>
              <a:ext cx="10512" cy="160838"/>
            </a:xfrm>
            <a:custGeom>
              <a:avLst/>
              <a:gdLst>
                <a:gd name="connsiteX0" fmla="*/ 0 w 10512"/>
                <a:gd name="connsiteY0" fmla="*/ 0 h 160838"/>
                <a:gd name="connsiteX1" fmla="*/ 0 w 10512"/>
                <a:gd name="connsiteY1" fmla="*/ 160839 h 160838"/>
              </a:gdLst>
              <a:ahLst/>
              <a:cxnLst>
                <a:cxn ang="0">
                  <a:pos x="connsiteX0" y="connsiteY0"/>
                </a:cxn>
                <a:cxn ang="0">
                  <a:pos x="connsiteX1" y="connsiteY1"/>
                </a:cxn>
              </a:cxnLst>
              <a:rect l="l" t="t" r="r" b="b"/>
              <a:pathLst>
                <a:path w="10512" h="160838" extrusionOk="0">
                  <a:moveTo>
                    <a:pt x="0" y="0"/>
                  </a:moveTo>
                  <a:lnTo>
                    <a:pt x="0" y="160839"/>
                  </a:lnTo>
                </a:path>
              </a:pathLst>
            </a:custGeom>
            <a:grpFill/>
            <a:ln w="21024" cap="rnd">
              <a:solidFill>
                <a:schemeClr val="bg1"/>
              </a:solidFill>
              <a:prstDash val="solid"/>
              <a:round/>
            </a:ln>
          </p:spPr>
          <p:txBody>
            <a:bodyPr rtlCol="0" anchor="ctr"/>
            <a:lstStyle/>
            <a:p>
              <a:pPr>
                <a:defRPr/>
              </a:pPr>
              <a:endParaRPr lang="ru-RU">
                <a:latin typeface="TT Positive Regular"/>
              </a:endParaRPr>
            </a:p>
          </p:txBody>
        </p:sp>
        <p:sp>
          <p:nvSpPr>
            <p:cNvPr id="1258" name="Полилиния 625"/>
            <p:cNvSpPr/>
            <p:nvPr/>
          </p:nvSpPr>
          <p:spPr bwMode="auto">
            <a:xfrm>
              <a:off x="18575916" y="5976764"/>
              <a:ext cx="536129" cy="160838"/>
            </a:xfrm>
            <a:custGeom>
              <a:avLst/>
              <a:gdLst>
                <a:gd name="connsiteX0" fmla="*/ 1051 w 536129"/>
                <a:gd name="connsiteY0" fmla="*/ 39947 h 160838"/>
                <a:gd name="connsiteX1" fmla="*/ 40997 w 536129"/>
                <a:gd name="connsiteY1" fmla="*/ 0 h 160838"/>
                <a:gd name="connsiteX2" fmla="*/ 496183 w 536129"/>
                <a:gd name="connsiteY2" fmla="*/ 0 h 160838"/>
                <a:gd name="connsiteX3" fmla="*/ 536130 w 536129"/>
                <a:gd name="connsiteY3" fmla="*/ 39947 h 160838"/>
                <a:gd name="connsiteX4" fmla="*/ 536130 w 536129"/>
                <a:gd name="connsiteY4" fmla="*/ 160839 h 160838"/>
                <a:gd name="connsiteX5" fmla="*/ 0 w 536129"/>
                <a:gd name="connsiteY5" fmla="*/ 160839 h 160838"/>
                <a:gd name="connsiteX6" fmla="*/ 0 w 536129"/>
                <a:gd name="connsiteY6" fmla="*/ 39947 h 160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36129" h="160838" extrusionOk="0">
                  <a:moveTo>
                    <a:pt x="1051" y="39947"/>
                  </a:moveTo>
                  <a:cubicBezTo>
                    <a:pt x="1051" y="17871"/>
                    <a:pt x="18921" y="0"/>
                    <a:pt x="40997" y="0"/>
                  </a:cubicBezTo>
                  <a:lnTo>
                    <a:pt x="496183" y="0"/>
                  </a:lnTo>
                  <a:cubicBezTo>
                    <a:pt x="518258" y="0"/>
                    <a:pt x="536130" y="17871"/>
                    <a:pt x="536130" y="39947"/>
                  </a:cubicBezTo>
                  <a:lnTo>
                    <a:pt x="536130" y="160839"/>
                  </a:lnTo>
                  <a:lnTo>
                    <a:pt x="0" y="160839"/>
                  </a:lnTo>
                  <a:lnTo>
                    <a:pt x="0" y="39947"/>
                  </a:lnTo>
                  <a:close/>
                </a:path>
              </a:pathLst>
            </a:custGeom>
            <a:grpFill/>
            <a:ln w="21024" cap="flat">
              <a:solidFill>
                <a:schemeClr val="bg1"/>
              </a:solidFill>
              <a:prstDash val="solid"/>
              <a:miter/>
            </a:ln>
          </p:spPr>
          <p:txBody>
            <a:bodyPr rtlCol="0" anchor="ctr"/>
            <a:lstStyle/>
            <a:p>
              <a:pPr>
                <a:defRPr/>
              </a:pPr>
              <a:endParaRPr lang="ru-RU">
                <a:latin typeface="TT Positive Regular"/>
              </a:endParaRPr>
            </a:p>
          </p:txBody>
        </p:sp>
        <p:sp>
          <p:nvSpPr>
            <p:cNvPr id="1259" name="Полилиния 626"/>
            <p:cNvSpPr/>
            <p:nvPr/>
          </p:nvSpPr>
          <p:spPr bwMode="auto">
            <a:xfrm>
              <a:off x="18630579" y="6030377"/>
              <a:ext cx="52561" cy="52561"/>
            </a:xfrm>
            <a:custGeom>
              <a:avLst/>
              <a:gdLst>
                <a:gd name="connsiteX0" fmla="*/ 52562 w 52561"/>
                <a:gd name="connsiteY0" fmla="*/ 26281 h 52561"/>
                <a:gd name="connsiteX1" fmla="*/ 26281 w 52561"/>
                <a:gd name="connsiteY1" fmla="*/ 52561 h 52561"/>
                <a:gd name="connsiteX2" fmla="*/ 0 w 52561"/>
                <a:gd name="connsiteY2" fmla="*/ 26281 h 52561"/>
                <a:gd name="connsiteX3" fmla="*/ 26281 w 52561"/>
                <a:gd name="connsiteY3" fmla="*/ 0 h 52561"/>
                <a:gd name="connsiteX4" fmla="*/ 52562 w 52561"/>
                <a:gd name="connsiteY4" fmla="*/ 26281 h 525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561" h="52561" extrusionOk="0">
                  <a:moveTo>
                    <a:pt x="52562" y="26281"/>
                  </a:moveTo>
                  <a:cubicBezTo>
                    <a:pt x="52562" y="40795"/>
                    <a:pt x="40796" y="52561"/>
                    <a:pt x="26281" y="52561"/>
                  </a:cubicBezTo>
                  <a:cubicBezTo>
                    <a:pt x="11766" y="52561"/>
                    <a:pt x="0" y="40795"/>
                    <a:pt x="0" y="26281"/>
                  </a:cubicBezTo>
                  <a:cubicBezTo>
                    <a:pt x="0" y="11766"/>
                    <a:pt x="11766" y="0"/>
                    <a:pt x="26281" y="0"/>
                  </a:cubicBezTo>
                  <a:cubicBezTo>
                    <a:pt x="40796" y="0"/>
                    <a:pt x="52562" y="11766"/>
                    <a:pt x="52562" y="26281"/>
                  </a:cubicBezTo>
                  <a:close/>
                </a:path>
              </a:pathLst>
            </a:custGeom>
            <a:grpFill/>
            <a:ln w="10512" cap="flat">
              <a:solidFill>
                <a:schemeClr val="bg1"/>
              </a:solidFill>
              <a:prstDash val="solid"/>
              <a:miter/>
            </a:ln>
          </p:spPr>
          <p:txBody>
            <a:bodyPr rtlCol="0" anchor="ctr"/>
            <a:lstStyle/>
            <a:p>
              <a:pPr>
                <a:defRPr/>
              </a:pPr>
              <a:endParaRPr lang="ru-RU">
                <a:latin typeface="TT Positive Regular"/>
              </a:endParaRPr>
            </a:p>
          </p:txBody>
        </p:sp>
        <p:sp>
          <p:nvSpPr>
            <p:cNvPr id="1260" name="Полилиния 627"/>
            <p:cNvSpPr/>
            <p:nvPr/>
          </p:nvSpPr>
          <p:spPr bwMode="auto">
            <a:xfrm>
              <a:off x="18711525" y="6030377"/>
              <a:ext cx="52561" cy="52561"/>
            </a:xfrm>
            <a:custGeom>
              <a:avLst/>
              <a:gdLst>
                <a:gd name="connsiteX0" fmla="*/ 52561 w 52561"/>
                <a:gd name="connsiteY0" fmla="*/ 26281 h 52561"/>
                <a:gd name="connsiteX1" fmla="*/ 26280 w 52561"/>
                <a:gd name="connsiteY1" fmla="*/ 52561 h 52561"/>
                <a:gd name="connsiteX2" fmla="*/ -1 w 52561"/>
                <a:gd name="connsiteY2" fmla="*/ 26281 h 52561"/>
                <a:gd name="connsiteX3" fmla="*/ 26280 w 52561"/>
                <a:gd name="connsiteY3" fmla="*/ 0 h 52561"/>
                <a:gd name="connsiteX4" fmla="*/ 52561 w 52561"/>
                <a:gd name="connsiteY4" fmla="*/ 26281 h 525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561" h="52561" extrusionOk="0">
                  <a:moveTo>
                    <a:pt x="52561" y="26281"/>
                  </a:moveTo>
                  <a:cubicBezTo>
                    <a:pt x="52561" y="40795"/>
                    <a:pt x="40795" y="52561"/>
                    <a:pt x="26280" y="52561"/>
                  </a:cubicBezTo>
                  <a:cubicBezTo>
                    <a:pt x="11766" y="52561"/>
                    <a:pt x="-1" y="40795"/>
                    <a:pt x="-1" y="26281"/>
                  </a:cubicBezTo>
                  <a:cubicBezTo>
                    <a:pt x="-1" y="11766"/>
                    <a:pt x="11766" y="0"/>
                    <a:pt x="26280" y="0"/>
                  </a:cubicBezTo>
                  <a:cubicBezTo>
                    <a:pt x="40795" y="0"/>
                    <a:pt x="52561" y="11766"/>
                    <a:pt x="52561" y="26281"/>
                  </a:cubicBezTo>
                  <a:close/>
                </a:path>
              </a:pathLst>
            </a:custGeom>
            <a:grpFill/>
            <a:ln w="10512" cap="flat">
              <a:solidFill>
                <a:schemeClr val="bg1"/>
              </a:solidFill>
              <a:prstDash val="solid"/>
              <a:miter/>
            </a:ln>
          </p:spPr>
          <p:txBody>
            <a:bodyPr rtlCol="0" anchor="ctr"/>
            <a:lstStyle/>
            <a:p>
              <a:pPr>
                <a:defRPr/>
              </a:pPr>
              <a:endParaRPr lang="ru-RU">
                <a:latin typeface="TT Positive Regular"/>
              </a:endParaRPr>
            </a:p>
          </p:txBody>
        </p:sp>
      </p:grpSp>
      <p:grpSp>
        <p:nvGrpSpPr>
          <p:cNvPr id="1261" name="Группа 1260"/>
          <p:cNvGrpSpPr/>
          <p:nvPr/>
        </p:nvGrpSpPr>
        <p:grpSpPr bwMode="auto">
          <a:xfrm>
            <a:off x="587375" y="488713"/>
            <a:ext cx="5297617" cy="243312"/>
            <a:chOff x="838066" y="3752711"/>
            <a:chExt cx="5297617" cy="243312"/>
          </a:xfrm>
        </p:grpSpPr>
        <p:sp>
          <p:nvSpPr>
            <p:cNvPr id="1262" name="Текст 18"/>
            <p:cNvSpPr txBox="1"/>
            <p:nvPr/>
          </p:nvSpPr>
          <p:spPr bwMode="auto">
            <a:xfrm>
              <a:off x="838066" y="3752711"/>
              <a:ext cx="3032077" cy="243312"/>
            </a:xfrm>
            <a:prstGeom prst="rect">
              <a:avLst/>
            </a:prstGeom>
            <a:grpFill/>
          </p:spPr>
          <p:txBody>
            <a:bodyPr vert="horz" lIns="0" tIns="0" rIns="0" bIns="0" rtlCol="0">
              <a:noAutofit/>
            </a:bodyPr>
            <a:lstStyle>
              <a:lvl1pPr marL="0" marR="0" indent="0" algn="l" defTabSz="914400">
                <a:lnSpc>
                  <a:spcPct val="90000"/>
                </a:lnSpc>
                <a:spcBef>
                  <a:spcPts val="1000"/>
                </a:spcBef>
                <a:spcAft>
                  <a:spcPts val="0"/>
                </a:spcAft>
                <a:buClrTx/>
                <a:buSzTx/>
                <a:buFont typeface="Arial"/>
                <a:buNone/>
                <a:defRPr sz="1400">
                  <a:solidFill>
                    <a:schemeClr val="tx1"/>
                  </a:solidFill>
                  <a:latin typeface="TT Positive Ext ExtraBold"/>
                  <a:ea typeface="+mn-ea"/>
                  <a:cs typeface="+mn-cs"/>
                </a:defRPr>
              </a:lvl1pPr>
              <a:lvl2pPr marL="685800" indent="-228600" algn="l" defTabSz="914400">
                <a:lnSpc>
                  <a:spcPct val="90000"/>
                </a:lnSpc>
                <a:spcBef>
                  <a:spcPts val="500"/>
                </a:spcBef>
                <a:buFont typeface="Arial"/>
                <a:buChar char="•"/>
                <a:defRPr sz="2400">
                  <a:solidFill>
                    <a:schemeClr val="tx1"/>
                  </a:solidFill>
                  <a:latin typeface="TT Positive"/>
                  <a:ea typeface="+mn-ea"/>
                  <a:cs typeface="+mn-cs"/>
                </a:defRPr>
              </a:lvl2pPr>
              <a:lvl3pPr marL="1143000" indent="-228600" algn="l" defTabSz="914400">
                <a:lnSpc>
                  <a:spcPct val="90000"/>
                </a:lnSpc>
                <a:spcBef>
                  <a:spcPts val="500"/>
                </a:spcBef>
                <a:buFont typeface="Arial"/>
                <a:buChar char="•"/>
                <a:defRPr sz="2400">
                  <a:solidFill>
                    <a:schemeClr val="tx1"/>
                  </a:solidFill>
                  <a:latin typeface="TT Positive"/>
                  <a:ea typeface="+mn-ea"/>
                  <a:cs typeface="+mn-cs"/>
                </a:defRPr>
              </a:lvl3pPr>
              <a:lvl4pPr marL="1600200" indent="-228600" algn="l" defTabSz="914400">
                <a:lnSpc>
                  <a:spcPct val="90000"/>
                </a:lnSpc>
                <a:spcBef>
                  <a:spcPts val="500"/>
                </a:spcBef>
                <a:buFont typeface="Arial"/>
                <a:buChar char="•"/>
                <a:defRPr sz="2400">
                  <a:solidFill>
                    <a:schemeClr val="tx1"/>
                  </a:solidFill>
                  <a:latin typeface="TT Positive"/>
                  <a:ea typeface="+mn-ea"/>
                  <a:cs typeface="+mn-cs"/>
                </a:defRPr>
              </a:lvl4pPr>
              <a:lvl5pPr marL="2057400" indent="-228600" algn="l" defTabSz="914400">
                <a:lnSpc>
                  <a:spcPct val="90000"/>
                </a:lnSpc>
                <a:spcBef>
                  <a:spcPts val="500"/>
                </a:spcBef>
                <a:buFont typeface="Arial"/>
                <a:buChar char="•"/>
                <a:defRPr sz="2400">
                  <a:solidFill>
                    <a:schemeClr val="tx1"/>
                  </a:solidFill>
                  <a:latin typeface="TT Positive"/>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a:defRPr/>
              </a:pPr>
              <a:r>
                <a:rPr lang="ru-RU" sz="1600">
                  <a:solidFill>
                    <a:schemeClr val="bg1"/>
                  </a:solidFill>
                  <a:latin typeface="TT Positive Ext DemiBold"/>
                </a:rPr>
                <a:t>Дополнительные иконки</a:t>
              </a:r>
              <a:r>
                <a:rPr lang="en-GB" sz="1600">
                  <a:solidFill>
                    <a:schemeClr val="bg1"/>
                  </a:solidFill>
                  <a:latin typeface="TT Positive Ext DemiBold"/>
                </a:rPr>
                <a:t>:</a:t>
              </a:r>
              <a:endParaRPr lang="ru-RU" sz="1600">
                <a:solidFill>
                  <a:schemeClr val="bg1"/>
                </a:solidFill>
                <a:latin typeface="TT Positive Ext DemiBold"/>
              </a:endParaRPr>
            </a:p>
          </p:txBody>
        </p:sp>
        <p:sp>
          <p:nvSpPr>
            <p:cNvPr id="1263" name="TextBox 1262"/>
            <p:cNvSpPr txBox="1"/>
            <p:nvPr/>
          </p:nvSpPr>
          <p:spPr bwMode="auto">
            <a:xfrm>
              <a:off x="4251675" y="3757194"/>
              <a:ext cx="1884008" cy="215444"/>
            </a:xfrm>
            <a:prstGeom prst="rect">
              <a:avLst/>
            </a:prstGeom>
            <a:noFill/>
          </p:spPr>
          <p:txBody>
            <a:bodyPr wrap="square" lIns="0" tIns="0" rIns="0" bIns="0" rtlCol="0">
              <a:spAutoFit/>
            </a:bodyPr>
            <a:lstStyle/>
            <a:p>
              <a:pPr marL="7700">
                <a:spcBef>
                  <a:spcPts val="69"/>
                </a:spcBef>
                <a:defRPr/>
              </a:pPr>
              <a:r>
                <a:rPr lang="ru-RU" sz="1400" u="sng">
                  <a:solidFill>
                    <a:schemeClr val="bg1"/>
                  </a:solidFill>
                  <a:latin typeface="TT Positive"/>
                  <a:hlinkClick r:id="rId2" tooltip="https://iconpark.oceanengine.com/official"/>
                </a:rPr>
                <a:t>Ссылка для загрузки</a:t>
              </a:r>
              <a:endParaRPr lang="ru-RU" sz="1400">
                <a:solidFill>
                  <a:schemeClr val="bg1"/>
                </a:solidFill>
                <a:latin typeface="TT Positive"/>
              </a:endParaRPr>
            </a:p>
          </p:txBody>
        </p:sp>
        <p:grpSp>
          <p:nvGrpSpPr>
            <p:cNvPr id="1264" name="Группа 1263"/>
            <p:cNvGrpSpPr/>
            <p:nvPr/>
          </p:nvGrpSpPr>
          <p:grpSpPr bwMode="auto">
            <a:xfrm>
              <a:off x="3895851" y="3792758"/>
              <a:ext cx="272004" cy="163203"/>
              <a:chOff x="3713756" y="10197683"/>
              <a:chExt cx="190500" cy="114301"/>
            </a:xfrm>
          </p:grpSpPr>
          <p:sp>
            <p:nvSpPr>
              <p:cNvPr id="1265" name="Полилиния 14"/>
              <p:cNvSpPr/>
              <p:nvPr/>
            </p:nvSpPr>
            <p:spPr bwMode="auto">
              <a:xfrm>
                <a:off x="3751856" y="10235784"/>
                <a:ext cx="152400" cy="76200"/>
              </a:xfrm>
              <a:custGeom>
                <a:avLst/>
                <a:gdLst>
                  <a:gd name="connsiteX0" fmla="*/ 85725 w 152400"/>
                  <a:gd name="connsiteY0" fmla="*/ 0 h 76200"/>
                  <a:gd name="connsiteX1" fmla="*/ 38100 w 152400"/>
                  <a:gd name="connsiteY1" fmla="*/ 0 h 76200"/>
                  <a:gd name="connsiteX2" fmla="*/ 0 w 152400"/>
                  <a:gd name="connsiteY2" fmla="*/ 38100 h 76200"/>
                  <a:gd name="connsiteX3" fmla="*/ 38100 w 152400"/>
                  <a:gd name="connsiteY3" fmla="*/ 76200 h 76200"/>
                  <a:gd name="connsiteX4" fmla="*/ 114300 w 152400"/>
                  <a:gd name="connsiteY4" fmla="*/ 76200 h 76200"/>
                  <a:gd name="connsiteX5" fmla="*/ 152400 w 152400"/>
                  <a:gd name="connsiteY5" fmla="*/ 38100 h 76200"/>
                  <a:gd name="connsiteX6" fmla="*/ 142875 w 152400"/>
                  <a:gd name="connsiteY6" fmla="*/ 12899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2400" h="76200" extrusionOk="0">
                    <a:moveTo>
                      <a:pt x="85725" y="0"/>
                    </a:moveTo>
                    <a:lnTo>
                      <a:pt x="38100" y="0"/>
                    </a:lnTo>
                    <a:cubicBezTo>
                      <a:pt x="17058" y="0"/>
                      <a:pt x="0" y="17058"/>
                      <a:pt x="0" y="38100"/>
                    </a:cubicBezTo>
                    <a:cubicBezTo>
                      <a:pt x="0" y="59142"/>
                      <a:pt x="17058" y="76200"/>
                      <a:pt x="38100" y="76200"/>
                    </a:cubicBezTo>
                    <a:lnTo>
                      <a:pt x="114300" y="76200"/>
                    </a:lnTo>
                    <a:cubicBezTo>
                      <a:pt x="135342" y="76200"/>
                      <a:pt x="152400" y="59142"/>
                      <a:pt x="152400" y="38100"/>
                    </a:cubicBezTo>
                    <a:cubicBezTo>
                      <a:pt x="152400" y="28437"/>
                      <a:pt x="148803" y="19615"/>
                      <a:pt x="142875" y="12899"/>
                    </a:cubicBezTo>
                  </a:path>
                </a:pathLst>
              </a:custGeom>
              <a:noFill/>
              <a:ln w="15875" cap="rnd">
                <a:solidFill>
                  <a:schemeClr val="bg1"/>
                </a:solidFill>
                <a:prstDash val="solid"/>
                <a:round/>
              </a:ln>
            </p:spPr>
            <p:txBody>
              <a:bodyPr rtlCol="0" anchor="ctr"/>
              <a:lstStyle/>
              <a:p>
                <a:pPr>
                  <a:defRPr/>
                </a:pPr>
                <a:endParaRPr lang="ru-RU" sz="1100">
                  <a:solidFill>
                    <a:schemeClr val="bg1"/>
                  </a:solidFill>
                  <a:latin typeface="TT Positive"/>
                </a:endParaRPr>
              </a:p>
            </p:txBody>
          </p:sp>
          <p:sp>
            <p:nvSpPr>
              <p:cNvPr id="1266" name="Полилиния 15"/>
              <p:cNvSpPr/>
              <p:nvPr/>
            </p:nvSpPr>
            <p:spPr bwMode="auto">
              <a:xfrm>
                <a:off x="3713756" y="10197683"/>
                <a:ext cx="152400" cy="76200"/>
              </a:xfrm>
              <a:custGeom>
                <a:avLst/>
                <a:gdLst>
                  <a:gd name="connsiteX0" fmla="*/ 9525 w 152400"/>
                  <a:gd name="connsiteY0" fmla="*/ 63301 h 76200"/>
                  <a:gd name="connsiteX1" fmla="*/ 0 w 152400"/>
                  <a:gd name="connsiteY1" fmla="*/ 38100 h 76200"/>
                  <a:gd name="connsiteX2" fmla="*/ 38100 w 152400"/>
                  <a:gd name="connsiteY2" fmla="*/ 0 h 76200"/>
                  <a:gd name="connsiteX3" fmla="*/ 114300 w 152400"/>
                  <a:gd name="connsiteY3" fmla="*/ 0 h 76200"/>
                  <a:gd name="connsiteX4" fmla="*/ 152400 w 152400"/>
                  <a:gd name="connsiteY4" fmla="*/ 38100 h 76200"/>
                  <a:gd name="connsiteX5" fmla="*/ 114300 w 152400"/>
                  <a:gd name="connsiteY5" fmla="*/ 76200 h 76200"/>
                  <a:gd name="connsiteX6" fmla="*/ 66675 w 152400"/>
                  <a:gd name="connsiteY6" fmla="*/ 76200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2400" h="76200" extrusionOk="0">
                    <a:moveTo>
                      <a:pt x="9525" y="63301"/>
                    </a:moveTo>
                    <a:cubicBezTo>
                      <a:pt x="3597" y="56585"/>
                      <a:pt x="0" y="47763"/>
                      <a:pt x="0" y="38100"/>
                    </a:cubicBezTo>
                    <a:cubicBezTo>
                      <a:pt x="0" y="17058"/>
                      <a:pt x="17058" y="0"/>
                      <a:pt x="38100" y="0"/>
                    </a:cubicBezTo>
                    <a:lnTo>
                      <a:pt x="114300" y="0"/>
                    </a:lnTo>
                    <a:cubicBezTo>
                      <a:pt x="135342" y="0"/>
                      <a:pt x="152400" y="17058"/>
                      <a:pt x="152400" y="38100"/>
                    </a:cubicBezTo>
                    <a:cubicBezTo>
                      <a:pt x="152400" y="59142"/>
                      <a:pt x="135342" y="76200"/>
                      <a:pt x="114300" y="76200"/>
                    </a:cubicBezTo>
                    <a:lnTo>
                      <a:pt x="66675" y="76200"/>
                    </a:lnTo>
                  </a:path>
                </a:pathLst>
              </a:custGeom>
              <a:noFill/>
              <a:ln w="15875" cap="rnd">
                <a:solidFill>
                  <a:schemeClr val="bg1"/>
                </a:solidFill>
                <a:prstDash val="solid"/>
                <a:round/>
              </a:ln>
            </p:spPr>
            <p:txBody>
              <a:bodyPr rtlCol="0" anchor="ctr"/>
              <a:lstStyle/>
              <a:p>
                <a:pPr>
                  <a:defRPr/>
                </a:pPr>
                <a:endParaRPr lang="ru-RU" sz="1100">
                  <a:solidFill>
                    <a:schemeClr val="bg1"/>
                  </a:solidFill>
                  <a:latin typeface="TT Positive"/>
                </a:endParaRPr>
              </a:p>
            </p:txBody>
          </p:sp>
        </p:grpSp>
      </p:grpSp>
    </p:spTree>
  </p:cSld>
  <p:clrMapOvr>
    <a:masterClrMapping/>
  </p:clrMapOvr>
  <mc:AlternateContent xmlns:mc="http://schemas.openxmlformats.org/markup-compatibility/2006" xmlns:p14="http://schemas.microsoft.com/office/powerpoint/2010/main">
    <mc:Choice Requires="p14">
      <p:transition p14:dur="200">
        <p:fade/>
      </p:transition>
    </mc:Choice>
    <mc:Fallback xmlns:w="http://schemas.openxmlformats.org/wordprocessingml/2006/main" xmlns:m="http://schemas.openxmlformats.org/officeDocument/2006/math" xmlns="">
      <p:transition spd="fast" advClick="1">
        <p:fade thruBlk="0"/>
      </p:transition>
    </mc:Fallback>
  </mc:AlternateContent>
</p:sld>
</file>

<file path=ppt/slides/slide101.xml><?xml version="1.0" encoding="utf-8"?>
<p:sld xmlns:a="http://schemas.openxmlformats.org/drawingml/2006/main" xmlns:r="http://schemas.openxmlformats.org/officeDocument/2006/relationships" xmlns:p="http://schemas.openxmlformats.org/presentationml/2006/main" showMasterPhAnim="0" show="0">
  <p:cSld>
    <p:spTree>
      <p:nvGrpSpPr>
        <p:cNvPr id="1" name=""/>
        <p:cNvGrpSpPr/>
        <p:nvPr/>
      </p:nvGrpSpPr>
      <p:grpSpPr bwMode="auto">
        <a:xfrm>
          <a:off x="0" y="0"/>
          <a:ext cx="0" cy="0"/>
          <a:chOff x="0" y="0"/>
          <a:chExt cx="0" cy="0"/>
        </a:xfrm>
      </p:grpSpPr>
      <p:grpSp>
        <p:nvGrpSpPr>
          <p:cNvPr id="2" name="Группа 1"/>
          <p:cNvGrpSpPr/>
          <p:nvPr/>
        </p:nvGrpSpPr>
        <p:grpSpPr bwMode="auto">
          <a:xfrm>
            <a:off x="593653" y="1632398"/>
            <a:ext cx="3044851" cy="996837"/>
            <a:chOff x="825293" y="3234155"/>
            <a:chExt cx="3044851" cy="996837"/>
          </a:xfrm>
        </p:grpSpPr>
        <p:grpSp>
          <p:nvGrpSpPr>
            <p:cNvPr id="23" name="Группа 22"/>
            <p:cNvGrpSpPr/>
            <p:nvPr/>
          </p:nvGrpSpPr>
          <p:grpSpPr bwMode="auto">
            <a:xfrm>
              <a:off x="825293" y="3234155"/>
              <a:ext cx="3044851" cy="743852"/>
              <a:chOff x="839788" y="2777223"/>
              <a:chExt cx="3044851" cy="743852"/>
            </a:xfrm>
          </p:grpSpPr>
          <p:sp>
            <p:nvSpPr>
              <p:cNvPr id="28" name="Текст 18"/>
              <p:cNvSpPr txBox="1"/>
              <p:nvPr/>
            </p:nvSpPr>
            <p:spPr bwMode="auto">
              <a:xfrm>
                <a:off x="852561" y="3277763"/>
                <a:ext cx="3032077" cy="243312"/>
              </a:xfrm>
              <a:prstGeom prst="rect">
                <a:avLst/>
              </a:prstGeom>
              <a:grpFill/>
            </p:spPr>
            <p:txBody>
              <a:bodyPr vert="horz" lIns="0" tIns="0" rIns="0" bIns="0" rtlCol="0">
                <a:noAutofit/>
              </a:bodyPr>
              <a:lstStyle>
                <a:lvl1pPr marL="0" marR="0" indent="0" algn="l" defTabSz="914400">
                  <a:lnSpc>
                    <a:spcPct val="90000"/>
                  </a:lnSpc>
                  <a:spcBef>
                    <a:spcPts val="1000"/>
                  </a:spcBef>
                  <a:spcAft>
                    <a:spcPts val="0"/>
                  </a:spcAft>
                  <a:buClrTx/>
                  <a:buSzTx/>
                  <a:buFont typeface="Arial"/>
                  <a:buNone/>
                  <a:defRPr sz="1400">
                    <a:solidFill>
                      <a:schemeClr val="tx1"/>
                    </a:solidFill>
                    <a:latin typeface="TT Positive Ext ExtraBold"/>
                    <a:ea typeface="+mn-ea"/>
                    <a:cs typeface="+mn-cs"/>
                  </a:defRPr>
                </a:lvl1pPr>
                <a:lvl2pPr marL="685800" indent="-228600" algn="l" defTabSz="914400">
                  <a:lnSpc>
                    <a:spcPct val="90000"/>
                  </a:lnSpc>
                  <a:spcBef>
                    <a:spcPts val="500"/>
                  </a:spcBef>
                  <a:buFont typeface="Arial"/>
                  <a:buChar char="•"/>
                  <a:defRPr sz="2400">
                    <a:solidFill>
                      <a:schemeClr val="tx1"/>
                    </a:solidFill>
                    <a:latin typeface="TT Positive"/>
                    <a:ea typeface="+mn-ea"/>
                    <a:cs typeface="+mn-cs"/>
                  </a:defRPr>
                </a:lvl2pPr>
                <a:lvl3pPr marL="1143000" indent="-228600" algn="l" defTabSz="914400">
                  <a:lnSpc>
                    <a:spcPct val="90000"/>
                  </a:lnSpc>
                  <a:spcBef>
                    <a:spcPts val="500"/>
                  </a:spcBef>
                  <a:buFont typeface="Arial"/>
                  <a:buChar char="•"/>
                  <a:defRPr sz="2400">
                    <a:solidFill>
                      <a:schemeClr val="tx1"/>
                    </a:solidFill>
                    <a:latin typeface="TT Positive"/>
                    <a:ea typeface="+mn-ea"/>
                    <a:cs typeface="+mn-cs"/>
                  </a:defRPr>
                </a:lvl3pPr>
                <a:lvl4pPr marL="1600200" indent="-228600" algn="l" defTabSz="914400">
                  <a:lnSpc>
                    <a:spcPct val="90000"/>
                  </a:lnSpc>
                  <a:spcBef>
                    <a:spcPts val="500"/>
                  </a:spcBef>
                  <a:buFont typeface="Arial"/>
                  <a:buChar char="•"/>
                  <a:defRPr sz="2400">
                    <a:solidFill>
                      <a:schemeClr val="tx1"/>
                    </a:solidFill>
                    <a:latin typeface="TT Positive"/>
                    <a:ea typeface="+mn-ea"/>
                    <a:cs typeface="+mn-cs"/>
                  </a:defRPr>
                </a:lvl4pPr>
                <a:lvl5pPr marL="2057400" indent="-228600" algn="l" defTabSz="914400">
                  <a:lnSpc>
                    <a:spcPct val="90000"/>
                  </a:lnSpc>
                  <a:spcBef>
                    <a:spcPts val="500"/>
                  </a:spcBef>
                  <a:buFont typeface="Arial"/>
                  <a:buChar char="•"/>
                  <a:defRPr sz="2400">
                    <a:solidFill>
                      <a:schemeClr val="tx1"/>
                    </a:solidFill>
                    <a:latin typeface="TT Positive"/>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a:defRPr/>
                </a:pPr>
                <a:r>
                  <a:rPr lang="ru-RU" sz="1600">
                    <a:solidFill>
                      <a:schemeClr val="bg1"/>
                    </a:solidFill>
                    <a:latin typeface="TT Positive DemiBold"/>
                  </a:rPr>
                  <a:t>Шрифт </a:t>
                </a:r>
                <a:r>
                  <a:rPr lang="en-US" sz="1600">
                    <a:solidFill>
                      <a:schemeClr val="bg1"/>
                    </a:solidFill>
                    <a:latin typeface="TT Positive DemiBold"/>
                  </a:rPr>
                  <a:t>TT Positive</a:t>
                </a:r>
                <a:endParaRPr lang="ru-RU" sz="1600">
                  <a:solidFill>
                    <a:schemeClr val="bg1"/>
                  </a:solidFill>
                  <a:latin typeface="TT Positive DemiBold"/>
                </a:endParaRPr>
              </a:p>
            </p:txBody>
          </p:sp>
          <p:cxnSp>
            <p:nvCxnSpPr>
              <p:cNvPr id="29" name="Прямая соединительная линия 28"/>
              <p:cNvCxnSpPr>
                <a:cxnSpLocks/>
              </p:cNvCxnSpPr>
              <p:nvPr/>
            </p:nvCxnSpPr>
            <p:spPr bwMode="auto">
              <a:xfrm>
                <a:off x="839788" y="3143531"/>
                <a:ext cx="286888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0" name="Прямоугольник: скругленные углы 23"/>
              <p:cNvSpPr/>
              <p:nvPr/>
            </p:nvSpPr>
            <p:spPr bwMode="auto">
              <a:xfrm>
                <a:off x="852561" y="2777223"/>
                <a:ext cx="267269" cy="267269"/>
              </a:xfrm>
              <a:prstGeom prst="roundRect">
                <a:avLst>
                  <a:gd name="adj" fmla="val 16667"/>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en-GB" sz="1100">
                    <a:solidFill>
                      <a:schemeClr val="bg1"/>
                    </a:solidFill>
                    <a:latin typeface="TT Positive DemiBold"/>
                  </a:rPr>
                  <a:t>1</a:t>
                </a:r>
                <a:endParaRPr/>
              </a:p>
            </p:txBody>
          </p:sp>
        </p:grpSp>
        <p:sp>
          <p:nvSpPr>
            <p:cNvPr id="24" name="TextBox 23"/>
            <p:cNvSpPr txBox="1"/>
            <p:nvPr/>
          </p:nvSpPr>
          <p:spPr bwMode="auto">
            <a:xfrm>
              <a:off x="1194024" y="4015549"/>
              <a:ext cx="1884008" cy="215444"/>
            </a:xfrm>
            <a:prstGeom prst="rect">
              <a:avLst/>
            </a:prstGeom>
            <a:noFill/>
          </p:spPr>
          <p:txBody>
            <a:bodyPr wrap="square" lIns="0" tIns="0" rIns="0" bIns="0" rtlCol="0">
              <a:spAutoFit/>
            </a:bodyPr>
            <a:lstStyle/>
            <a:p>
              <a:pPr marL="7700">
                <a:spcBef>
                  <a:spcPts val="69"/>
                </a:spcBef>
                <a:defRPr/>
              </a:pPr>
              <a:r>
                <a:rPr lang="ru-RU" sz="1400" u="sng">
                  <a:solidFill>
                    <a:schemeClr val="bg1"/>
                  </a:solidFill>
                  <a:latin typeface="TT Positive"/>
                  <a:hlinkClick r:id="rId2" tooltip="https://storage.ptsecurity.com/d/b45c8bd2a3af40c38ade/"/>
                </a:rPr>
                <a:t>Ссылка для загрузки</a:t>
              </a:r>
              <a:endParaRPr lang="ru-RU" sz="1400">
                <a:solidFill>
                  <a:schemeClr val="bg1"/>
                </a:solidFill>
                <a:latin typeface="TT Positive"/>
              </a:endParaRPr>
            </a:p>
          </p:txBody>
        </p:sp>
        <p:grpSp>
          <p:nvGrpSpPr>
            <p:cNvPr id="25" name="Группа 24"/>
            <p:cNvGrpSpPr/>
            <p:nvPr/>
          </p:nvGrpSpPr>
          <p:grpSpPr bwMode="auto">
            <a:xfrm>
              <a:off x="838200" y="4051169"/>
              <a:ext cx="272004" cy="162868"/>
              <a:chOff x="1572308" y="10378627"/>
              <a:chExt cx="190500" cy="114066"/>
            </a:xfrm>
          </p:grpSpPr>
          <p:sp>
            <p:nvSpPr>
              <p:cNvPr id="26" name="Полилиния 14"/>
              <p:cNvSpPr/>
              <p:nvPr/>
            </p:nvSpPr>
            <p:spPr bwMode="auto">
              <a:xfrm>
                <a:off x="1610408" y="10416493"/>
                <a:ext cx="152400" cy="76200"/>
              </a:xfrm>
              <a:custGeom>
                <a:avLst/>
                <a:gdLst>
                  <a:gd name="connsiteX0" fmla="*/ 85725 w 152400"/>
                  <a:gd name="connsiteY0" fmla="*/ 0 h 76200"/>
                  <a:gd name="connsiteX1" fmla="*/ 38100 w 152400"/>
                  <a:gd name="connsiteY1" fmla="*/ 0 h 76200"/>
                  <a:gd name="connsiteX2" fmla="*/ 0 w 152400"/>
                  <a:gd name="connsiteY2" fmla="*/ 38100 h 76200"/>
                  <a:gd name="connsiteX3" fmla="*/ 38100 w 152400"/>
                  <a:gd name="connsiteY3" fmla="*/ 76200 h 76200"/>
                  <a:gd name="connsiteX4" fmla="*/ 114300 w 152400"/>
                  <a:gd name="connsiteY4" fmla="*/ 76200 h 76200"/>
                  <a:gd name="connsiteX5" fmla="*/ 152400 w 152400"/>
                  <a:gd name="connsiteY5" fmla="*/ 38100 h 76200"/>
                  <a:gd name="connsiteX6" fmla="*/ 142875 w 152400"/>
                  <a:gd name="connsiteY6" fmla="*/ 12899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2400" h="76200" extrusionOk="0">
                    <a:moveTo>
                      <a:pt x="85725" y="0"/>
                    </a:moveTo>
                    <a:lnTo>
                      <a:pt x="38100" y="0"/>
                    </a:lnTo>
                    <a:cubicBezTo>
                      <a:pt x="17058" y="0"/>
                      <a:pt x="0" y="17058"/>
                      <a:pt x="0" y="38100"/>
                    </a:cubicBezTo>
                    <a:cubicBezTo>
                      <a:pt x="0" y="59142"/>
                      <a:pt x="17058" y="76200"/>
                      <a:pt x="38100" y="76200"/>
                    </a:cubicBezTo>
                    <a:lnTo>
                      <a:pt x="114300" y="76200"/>
                    </a:lnTo>
                    <a:cubicBezTo>
                      <a:pt x="135342" y="76200"/>
                      <a:pt x="152400" y="59142"/>
                      <a:pt x="152400" y="38100"/>
                    </a:cubicBezTo>
                    <a:cubicBezTo>
                      <a:pt x="152400" y="28437"/>
                      <a:pt x="148803" y="19615"/>
                      <a:pt x="142875" y="12899"/>
                    </a:cubicBezTo>
                  </a:path>
                </a:pathLst>
              </a:custGeom>
              <a:noFill/>
              <a:ln w="15875" cap="rnd">
                <a:solidFill>
                  <a:schemeClr val="bg1"/>
                </a:solidFill>
                <a:prstDash val="solid"/>
                <a:round/>
              </a:ln>
            </p:spPr>
            <p:txBody>
              <a:bodyPr rtlCol="0" anchor="ctr"/>
              <a:lstStyle/>
              <a:p>
                <a:pPr>
                  <a:defRPr/>
                </a:pPr>
                <a:endParaRPr lang="ru-RU" sz="1100">
                  <a:solidFill>
                    <a:schemeClr val="bg1"/>
                  </a:solidFill>
                  <a:latin typeface="TT Positive"/>
                </a:endParaRPr>
              </a:p>
            </p:txBody>
          </p:sp>
          <p:sp>
            <p:nvSpPr>
              <p:cNvPr id="27" name="Полилиния 15"/>
              <p:cNvSpPr/>
              <p:nvPr/>
            </p:nvSpPr>
            <p:spPr bwMode="auto">
              <a:xfrm>
                <a:off x="1572308" y="10378627"/>
                <a:ext cx="152400" cy="76200"/>
              </a:xfrm>
              <a:custGeom>
                <a:avLst/>
                <a:gdLst>
                  <a:gd name="connsiteX0" fmla="*/ 9525 w 152400"/>
                  <a:gd name="connsiteY0" fmla="*/ 63301 h 76200"/>
                  <a:gd name="connsiteX1" fmla="*/ 0 w 152400"/>
                  <a:gd name="connsiteY1" fmla="*/ 38100 h 76200"/>
                  <a:gd name="connsiteX2" fmla="*/ 38100 w 152400"/>
                  <a:gd name="connsiteY2" fmla="*/ 0 h 76200"/>
                  <a:gd name="connsiteX3" fmla="*/ 114300 w 152400"/>
                  <a:gd name="connsiteY3" fmla="*/ 0 h 76200"/>
                  <a:gd name="connsiteX4" fmla="*/ 152400 w 152400"/>
                  <a:gd name="connsiteY4" fmla="*/ 38100 h 76200"/>
                  <a:gd name="connsiteX5" fmla="*/ 114300 w 152400"/>
                  <a:gd name="connsiteY5" fmla="*/ 76200 h 76200"/>
                  <a:gd name="connsiteX6" fmla="*/ 66675 w 152400"/>
                  <a:gd name="connsiteY6" fmla="*/ 76200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2400" h="76200" extrusionOk="0">
                    <a:moveTo>
                      <a:pt x="9525" y="63301"/>
                    </a:moveTo>
                    <a:cubicBezTo>
                      <a:pt x="3597" y="56585"/>
                      <a:pt x="0" y="47763"/>
                      <a:pt x="0" y="38100"/>
                    </a:cubicBezTo>
                    <a:cubicBezTo>
                      <a:pt x="0" y="17058"/>
                      <a:pt x="17058" y="0"/>
                      <a:pt x="38100" y="0"/>
                    </a:cubicBezTo>
                    <a:lnTo>
                      <a:pt x="114300" y="0"/>
                    </a:lnTo>
                    <a:cubicBezTo>
                      <a:pt x="135342" y="0"/>
                      <a:pt x="152400" y="17058"/>
                      <a:pt x="152400" y="38100"/>
                    </a:cubicBezTo>
                    <a:cubicBezTo>
                      <a:pt x="152400" y="59142"/>
                      <a:pt x="135342" y="76200"/>
                      <a:pt x="114300" y="76200"/>
                    </a:cubicBezTo>
                    <a:lnTo>
                      <a:pt x="66675" y="76200"/>
                    </a:lnTo>
                  </a:path>
                </a:pathLst>
              </a:custGeom>
              <a:noFill/>
              <a:ln w="15875" cap="rnd">
                <a:solidFill>
                  <a:schemeClr val="bg1"/>
                </a:solidFill>
                <a:prstDash val="solid"/>
                <a:round/>
              </a:ln>
            </p:spPr>
            <p:txBody>
              <a:bodyPr rtlCol="0" anchor="ctr"/>
              <a:lstStyle/>
              <a:p>
                <a:pPr>
                  <a:defRPr/>
                </a:pPr>
                <a:endParaRPr lang="ru-RU" sz="1100">
                  <a:solidFill>
                    <a:schemeClr val="bg1"/>
                  </a:solidFill>
                  <a:latin typeface="TT Positive"/>
                </a:endParaRPr>
              </a:p>
            </p:txBody>
          </p:sp>
        </p:grpSp>
      </p:grpSp>
      <p:grpSp>
        <p:nvGrpSpPr>
          <p:cNvPr id="31" name="Группа 30"/>
          <p:cNvGrpSpPr/>
          <p:nvPr/>
        </p:nvGrpSpPr>
        <p:grpSpPr bwMode="auto">
          <a:xfrm>
            <a:off x="587375" y="2818356"/>
            <a:ext cx="3044851" cy="996839"/>
            <a:chOff x="825293" y="3234155"/>
            <a:chExt cx="3044851" cy="996837"/>
          </a:xfrm>
        </p:grpSpPr>
        <p:grpSp>
          <p:nvGrpSpPr>
            <p:cNvPr id="32" name="Группа 31"/>
            <p:cNvGrpSpPr/>
            <p:nvPr/>
          </p:nvGrpSpPr>
          <p:grpSpPr bwMode="auto">
            <a:xfrm>
              <a:off x="825293" y="3234155"/>
              <a:ext cx="3044851" cy="743852"/>
              <a:chOff x="839788" y="2777223"/>
              <a:chExt cx="3044851" cy="743852"/>
            </a:xfrm>
          </p:grpSpPr>
          <p:sp>
            <p:nvSpPr>
              <p:cNvPr id="79" name="Текст 18"/>
              <p:cNvSpPr txBox="1"/>
              <p:nvPr/>
            </p:nvSpPr>
            <p:spPr bwMode="auto">
              <a:xfrm>
                <a:off x="852561" y="3277763"/>
                <a:ext cx="3032077" cy="243312"/>
              </a:xfrm>
              <a:prstGeom prst="rect">
                <a:avLst/>
              </a:prstGeom>
              <a:grpFill/>
            </p:spPr>
            <p:txBody>
              <a:bodyPr vert="horz" lIns="0" tIns="0" rIns="0" bIns="0" rtlCol="0">
                <a:noAutofit/>
              </a:bodyPr>
              <a:lstStyle>
                <a:lvl1pPr marL="0" marR="0" indent="0" algn="l" defTabSz="914400">
                  <a:lnSpc>
                    <a:spcPct val="90000"/>
                  </a:lnSpc>
                  <a:spcBef>
                    <a:spcPts val="1000"/>
                  </a:spcBef>
                  <a:spcAft>
                    <a:spcPts val="0"/>
                  </a:spcAft>
                  <a:buClrTx/>
                  <a:buSzTx/>
                  <a:buFont typeface="Arial"/>
                  <a:buNone/>
                  <a:defRPr sz="1400">
                    <a:solidFill>
                      <a:schemeClr val="tx1"/>
                    </a:solidFill>
                    <a:latin typeface="TT Positive Ext ExtraBold"/>
                    <a:ea typeface="+mn-ea"/>
                    <a:cs typeface="+mn-cs"/>
                  </a:defRPr>
                </a:lvl1pPr>
                <a:lvl2pPr marL="685800" indent="-228600" algn="l" defTabSz="914400">
                  <a:lnSpc>
                    <a:spcPct val="90000"/>
                  </a:lnSpc>
                  <a:spcBef>
                    <a:spcPts val="500"/>
                  </a:spcBef>
                  <a:buFont typeface="Arial"/>
                  <a:buChar char="•"/>
                  <a:defRPr sz="2400">
                    <a:solidFill>
                      <a:schemeClr val="tx1"/>
                    </a:solidFill>
                    <a:latin typeface="TT Positive"/>
                    <a:ea typeface="+mn-ea"/>
                    <a:cs typeface="+mn-cs"/>
                  </a:defRPr>
                </a:lvl2pPr>
                <a:lvl3pPr marL="1143000" indent="-228600" algn="l" defTabSz="914400">
                  <a:lnSpc>
                    <a:spcPct val="90000"/>
                  </a:lnSpc>
                  <a:spcBef>
                    <a:spcPts val="500"/>
                  </a:spcBef>
                  <a:buFont typeface="Arial"/>
                  <a:buChar char="•"/>
                  <a:defRPr sz="2400">
                    <a:solidFill>
                      <a:schemeClr val="tx1"/>
                    </a:solidFill>
                    <a:latin typeface="TT Positive"/>
                    <a:ea typeface="+mn-ea"/>
                    <a:cs typeface="+mn-cs"/>
                  </a:defRPr>
                </a:lvl3pPr>
                <a:lvl4pPr marL="1600200" indent="-228600" algn="l" defTabSz="914400">
                  <a:lnSpc>
                    <a:spcPct val="90000"/>
                  </a:lnSpc>
                  <a:spcBef>
                    <a:spcPts val="500"/>
                  </a:spcBef>
                  <a:buFont typeface="Arial"/>
                  <a:buChar char="•"/>
                  <a:defRPr sz="2400">
                    <a:solidFill>
                      <a:schemeClr val="tx1"/>
                    </a:solidFill>
                    <a:latin typeface="TT Positive"/>
                    <a:ea typeface="+mn-ea"/>
                    <a:cs typeface="+mn-cs"/>
                  </a:defRPr>
                </a:lvl4pPr>
                <a:lvl5pPr marL="2057400" indent="-228600" algn="l" defTabSz="914400">
                  <a:lnSpc>
                    <a:spcPct val="90000"/>
                  </a:lnSpc>
                  <a:spcBef>
                    <a:spcPts val="500"/>
                  </a:spcBef>
                  <a:buFont typeface="Arial"/>
                  <a:buChar char="•"/>
                  <a:defRPr sz="2400">
                    <a:solidFill>
                      <a:schemeClr val="tx1"/>
                    </a:solidFill>
                    <a:latin typeface="TT Positive"/>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a:defRPr/>
                </a:pPr>
                <a:r>
                  <a:rPr lang="ru-RU" sz="1600">
                    <a:solidFill>
                      <a:schemeClr val="bg1"/>
                    </a:solidFill>
                    <a:latin typeface="TT Positive DemiBold"/>
                  </a:rPr>
                  <a:t>Дополнительные иконки</a:t>
                </a:r>
                <a:endParaRPr/>
              </a:p>
            </p:txBody>
          </p:sp>
          <p:cxnSp>
            <p:nvCxnSpPr>
              <p:cNvPr id="81" name="Прямая соединительная линия 80"/>
              <p:cNvCxnSpPr>
                <a:cxnSpLocks/>
              </p:cNvCxnSpPr>
              <p:nvPr/>
            </p:nvCxnSpPr>
            <p:spPr bwMode="auto">
              <a:xfrm>
                <a:off x="839788" y="3143531"/>
                <a:ext cx="286888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2" name="Прямоугольник: скругленные углы 49"/>
              <p:cNvSpPr/>
              <p:nvPr/>
            </p:nvSpPr>
            <p:spPr bwMode="auto">
              <a:xfrm>
                <a:off x="852561" y="2777223"/>
                <a:ext cx="267269" cy="267269"/>
              </a:xfrm>
              <a:prstGeom prst="roundRect">
                <a:avLst>
                  <a:gd name="adj" fmla="val 16667"/>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ru-RU" sz="1100">
                    <a:solidFill>
                      <a:schemeClr val="bg1"/>
                    </a:solidFill>
                    <a:latin typeface="TT Positive DemiBold"/>
                  </a:rPr>
                  <a:t>2</a:t>
                </a:r>
                <a:endParaRPr lang="en-GB" sz="1100">
                  <a:solidFill>
                    <a:schemeClr val="bg1"/>
                  </a:solidFill>
                  <a:latin typeface="TT Positive DemiBold"/>
                </a:endParaRPr>
              </a:p>
            </p:txBody>
          </p:sp>
        </p:grpSp>
        <p:sp>
          <p:nvSpPr>
            <p:cNvPr id="33" name="TextBox 32"/>
            <p:cNvSpPr txBox="1"/>
            <p:nvPr/>
          </p:nvSpPr>
          <p:spPr bwMode="auto">
            <a:xfrm>
              <a:off x="1194024" y="4015549"/>
              <a:ext cx="1884008" cy="215444"/>
            </a:xfrm>
            <a:prstGeom prst="rect">
              <a:avLst/>
            </a:prstGeom>
            <a:noFill/>
          </p:spPr>
          <p:txBody>
            <a:bodyPr wrap="square" lIns="0" tIns="0" rIns="0" bIns="0" rtlCol="0">
              <a:spAutoFit/>
            </a:bodyPr>
            <a:lstStyle/>
            <a:p>
              <a:pPr marL="7700">
                <a:spcBef>
                  <a:spcPts val="69"/>
                </a:spcBef>
                <a:defRPr/>
              </a:pPr>
              <a:r>
                <a:rPr lang="ru-RU" sz="1400" u="sng">
                  <a:solidFill>
                    <a:schemeClr val="bg1"/>
                  </a:solidFill>
                  <a:latin typeface="TT Positive"/>
                  <a:hlinkClick r:id="rId3" tooltip="https://iconpark.oceanengine.com/official"/>
                </a:rPr>
                <a:t>Ссылка для загрузки</a:t>
              </a:r>
              <a:endParaRPr lang="ru-RU" sz="1400">
                <a:solidFill>
                  <a:schemeClr val="bg1"/>
                </a:solidFill>
                <a:latin typeface="TT Positive"/>
              </a:endParaRPr>
            </a:p>
          </p:txBody>
        </p:sp>
        <p:grpSp>
          <p:nvGrpSpPr>
            <p:cNvPr id="34" name="Группа 33"/>
            <p:cNvGrpSpPr/>
            <p:nvPr/>
          </p:nvGrpSpPr>
          <p:grpSpPr bwMode="auto">
            <a:xfrm>
              <a:off x="838200" y="4051433"/>
              <a:ext cx="272004" cy="162868"/>
              <a:chOff x="1572308" y="10378815"/>
              <a:chExt cx="190500" cy="114066"/>
            </a:xfrm>
          </p:grpSpPr>
          <p:sp>
            <p:nvSpPr>
              <p:cNvPr id="44" name="Полилиния 14"/>
              <p:cNvSpPr/>
              <p:nvPr/>
            </p:nvSpPr>
            <p:spPr bwMode="auto">
              <a:xfrm>
                <a:off x="1610408" y="10416681"/>
                <a:ext cx="152400" cy="76200"/>
              </a:xfrm>
              <a:custGeom>
                <a:avLst/>
                <a:gdLst>
                  <a:gd name="connsiteX0" fmla="*/ 85725 w 152400"/>
                  <a:gd name="connsiteY0" fmla="*/ 0 h 76200"/>
                  <a:gd name="connsiteX1" fmla="*/ 38100 w 152400"/>
                  <a:gd name="connsiteY1" fmla="*/ 0 h 76200"/>
                  <a:gd name="connsiteX2" fmla="*/ 0 w 152400"/>
                  <a:gd name="connsiteY2" fmla="*/ 38100 h 76200"/>
                  <a:gd name="connsiteX3" fmla="*/ 38100 w 152400"/>
                  <a:gd name="connsiteY3" fmla="*/ 76200 h 76200"/>
                  <a:gd name="connsiteX4" fmla="*/ 114300 w 152400"/>
                  <a:gd name="connsiteY4" fmla="*/ 76200 h 76200"/>
                  <a:gd name="connsiteX5" fmla="*/ 152400 w 152400"/>
                  <a:gd name="connsiteY5" fmla="*/ 38100 h 76200"/>
                  <a:gd name="connsiteX6" fmla="*/ 142875 w 152400"/>
                  <a:gd name="connsiteY6" fmla="*/ 12899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2400" h="76200" extrusionOk="0">
                    <a:moveTo>
                      <a:pt x="85725" y="0"/>
                    </a:moveTo>
                    <a:lnTo>
                      <a:pt x="38100" y="0"/>
                    </a:lnTo>
                    <a:cubicBezTo>
                      <a:pt x="17058" y="0"/>
                      <a:pt x="0" y="17058"/>
                      <a:pt x="0" y="38100"/>
                    </a:cubicBezTo>
                    <a:cubicBezTo>
                      <a:pt x="0" y="59142"/>
                      <a:pt x="17058" y="76200"/>
                      <a:pt x="38100" y="76200"/>
                    </a:cubicBezTo>
                    <a:lnTo>
                      <a:pt x="114300" y="76200"/>
                    </a:lnTo>
                    <a:cubicBezTo>
                      <a:pt x="135342" y="76200"/>
                      <a:pt x="152400" y="59142"/>
                      <a:pt x="152400" y="38100"/>
                    </a:cubicBezTo>
                    <a:cubicBezTo>
                      <a:pt x="152400" y="28437"/>
                      <a:pt x="148803" y="19615"/>
                      <a:pt x="142875" y="12899"/>
                    </a:cubicBezTo>
                  </a:path>
                </a:pathLst>
              </a:custGeom>
              <a:noFill/>
              <a:ln w="15875" cap="rnd">
                <a:solidFill>
                  <a:schemeClr val="bg1"/>
                </a:solidFill>
                <a:prstDash val="solid"/>
                <a:round/>
              </a:ln>
            </p:spPr>
            <p:txBody>
              <a:bodyPr rtlCol="0" anchor="ctr"/>
              <a:lstStyle/>
              <a:p>
                <a:pPr>
                  <a:defRPr/>
                </a:pPr>
                <a:endParaRPr lang="ru-RU" sz="1100">
                  <a:solidFill>
                    <a:schemeClr val="bg1"/>
                  </a:solidFill>
                  <a:latin typeface="TT Positive"/>
                </a:endParaRPr>
              </a:p>
            </p:txBody>
          </p:sp>
          <p:sp>
            <p:nvSpPr>
              <p:cNvPr id="45" name="Полилиния 15"/>
              <p:cNvSpPr/>
              <p:nvPr/>
            </p:nvSpPr>
            <p:spPr bwMode="auto">
              <a:xfrm>
                <a:off x="1572308" y="10378815"/>
                <a:ext cx="152400" cy="76200"/>
              </a:xfrm>
              <a:custGeom>
                <a:avLst/>
                <a:gdLst>
                  <a:gd name="connsiteX0" fmla="*/ 9525 w 152400"/>
                  <a:gd name="connsiteY0" fmla="*/ 63301 h 76200"/>
                  <a:gd name="connsiteX1" fmla="*/ 0 w 152400"/>
                  <a:gd name="connsiteY1" fmla="*/ 38100 h 76200"/>
                  <a:gd name="connsiteX2" fmla="*/ 38100 w 152400"/>
                  <a:gd name="connsiteY2" fmla="*/ 0 h 76200"/>
                  <a:gd name="connsiteX3" fmla="*/ 114300 w 152400"/>
                  <a:gd name="connsiteY3" fmla="*/ 0 h 76200"/>
                  <a:gd name="connsiteX4" fmla="*/ 152400 w 152400"/>
                  <a:gd name="connsiteY4" fmla="*/ 38100 h 76200"/>
                  <a:gd name="connsiteX5" fmla="*/ 114300 w 152400"/>
                  <a:gd name="connsiteY5" fmla="*/ 76200 h 76200"/>
                  <a:gd name="connsiteX6" fmla="*/ 66675 w 152400"/>
                  <a:gd name="connsiteY6" fmla="*/ 76200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2400" h="76200" extrusionOk="0">
                    <a:moveTo>
                      <a:pt x="9525" y="63301"/>
                    </a:moveTo>
                    <a:cubicBezTo>
                      <a:pt x="3597" y="56585"/>
                      <a:pt x="0" y="47763"/>
                      <a:pt x="0" y="38100"/>
                    </a:cubicBezTo>
                    <a:cubicBezTo>
                      <a:pt x="0" y="17058"/>
                      <a:pt x="17058" y="0"/>
                      <a:pt x="38100" y="0"/>
                    </a:cubicBezTo>
                    <a:lnTo>
                      <a:pt x="114300" y="0"/>
                    </a:lnTo>
                    <a:cubicBezTo>
                      <a:pt x="135342" y="0"/>
                      <a:pt x="152400" y="17058"/>
                      <a:pt x="152400" y="38100"/>
                    </a:cubicBezTo>
                    <a:cubicBezTo>
                      <a:pt x="152400" y="59142"/>
                      <a:pt x="135342" y="76200"/>
                      <a:pt x="114300" y="76200"/>
                    </a:cubicBezTo>
                    <a:lnTo>
                      <a:pt x="66675" y="76200"/>
                    </a:lnTo>
                  </a:path>
                </a:pathLst>
              </a:custGeom>
              <a:noFill/>
              <a:ln w="15875" cap="rnd">
                <a:solidFill>
                  <a:schemeClr val="bg1"/>
                </a:solidFill>
                <a:prstDash val="solid"/>
                <a:round/>
              </a:ln>
            </p:spPr>
            <p:txBody>
              <a:bodyPr rtlCol="0" anchor="ctr"/>
              <a:lstStyle/>
              <a:p>
                <a:pPr>
                  <a:defRPr/>
                </a:pPr>
                <a:endParaRPr lang="ru-RU" sz="1100">
                  <a:solidFill>
                    <a:schemeClr val="bg1"/>
                  </a:solidFill>
                  <a:latin typeface="TT Positive"/>
                </a:endParaRPr>
              </a:p>
            </p:txBody>
          </p:sp>
        </p:grpSp>
      </p:grpSp>
      <p:sp>
        <p:nvSpPr>
          <p:cNvPr id="83" name="Текст 4"/>
          <p:cNvSpPr txBox="1"/>
          <p:nvPr/>
        </p:nvSpPr>
        <p:spPr bwMode="auto">
          <a:xfrm>
            <a:off x="587375" y="1123251"/>
            <a:ext cx="5332000" cy="342900"/>
          </a:xfrm>
          <a:prstGeom prst="rect">
            <a:avLst/>
          </a:prstGeom>
        </p:spPr>
        <p:txBody>
          <a:bodyPr vert="horz" lIns="0" tIns="0" rIns="0" bIns="0" rtlCol="0">
            <a:noAutofit/>
          </a:bodyPr>
          <a:lstStyle>
            <a:lvl1pPr marL="0" marR="0" indent="0" algn="l" defTabSz="914400">
              <a:lnSpc>
                <a:spcPct val="90000"/>
              </a:lnSpc>
              <a:spcBef>
                <a:spcPts val="1000"/>
              </a:spcBef>
              <a:spcAft>
                <a:spcPts val="0"/>
              </a:spcAft>
              <a:buClrTx/>
              <a:buSzTx/>
              <a:buFont typeface="Arial"/>
              <a:buNone/>
              <a:defRPr lang="ru-RU" sz="2400" b="1" i="0">
                <a:solidFill>
                  <a:schemeClr val="accent6"/>
                </a:solidFill>
                <a:latin typeface="TT Positive"/>
                <a:ea typeface="+mn-ea"/>
                <a:cs typeface="+mn-cs"/>
              </a:defRPr>
            </a:lvl1pPr>
            <a:lvl2pPr marL="457200" indent="0" algn="l" defTabSz="914400">
              <a:lnSpc>
                <a:spcPct val="90000"/>
              </a:lnSpc>
              <a:spcBef>
                <a:spcPts val="500"/>
              </a:spcBef>
              <a:buFont typeface="Arial"/>
              <a:buNone/>
              <a:defRPr sz="2000" b="0">
                <a:solidFill>
                  <a:schemeClr val="bg1">
                    <a:lumMod val="85000"/>
                  </a:schemeClr>
                </a:solidFill>
                <a:latin typeface="+mn-lt"/>
                <a:ea typeface="+mn-ea"/>
                <a:cs typeface="+mn-cs"/>
              </a:defRPr>
            </a:lvl2pPr>
            <a:lvl3pPr marL="914400" indent="0" algn="l" defTabSz="914400">
              <a:lnSpc>
                <a:spcPct val="90000"/>
              </a:lnSpc>
              <a:spcBef>
                <a:spcPts val="500"/>
              </a:spcBef>
              <a:buFont typeface="Arial"/>
              <a:buNone/>
              <a:defRPr sz="1800" b="0">
                <a:solidFill>
                  <a:schemeClr val="bg1">
                    <a:lumMod val="85000"/>
                  </a:schemeClr>
                </a:solidFill>
                <a:latin typeface="+mn-lt"/>
                <a:ea typeface="+mn-ea"/>
                <a:cs typeface="+mn-cs"/>
              </a:defRPr>
            </a:lvl3pPr>
            <a:lvl4pPr marL="1371600" indent="0" algn="l" defTabSz="914400">
              <a:lnSpc>
                <a:spcPct val="90000"/>
              </a:lnSpc>
              <a:spcBef>
                <a:spcPts val="500"/>
              </a:spcBef>
              <a:buFont typeface="Arial"/>
              <a:buNone/>
              <a:defRPr sz="1600" b="0">
                <a:solidFill>
                  <a:schemeClr val="bg1">
                    <a:lumMod val="85000"/>
                  </a:schemeClr>
                </a:solidFill>
                <a:latin typeface="+mn-lt"/>
                <a:ea typeface="+mn-ea"/>
                <a:cs typeface="+mn-cs"/>
              </a:defRPr>
            </a:lvl4pPr>
            <a:lvl5pPr marL="1828800" indent="0" algn="l" defTabSz="914400">
              <a:lnSpc>
                <a:spcPct val="90000"/>
              </a:lnSpc>
              <a:spcBef>
                <a:spcPts val="500"/>
              </a:spcBef>
              <a:buFont typeface="Arial"/>
              <a:buNone/>
              <a:defRPr sz="1400" b="0">
                <a:solidFill>
                  <a:schemeClr val="bg1">
                    <a:lumMod val="85000"/>
                  </a:schemeClr>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a:defRPr/>
            </a:pPr>
            <a:r>
              <a:rPr lang="ru-RU" b="0">
                <a:solidFill>
                  <a:schemeClr val="bg1"/>
                </a:solidFill>
                <a:latin typeface="TT Positive DemiBold"/>
              </a:rPr>
              <a:t>Шрифты</a:t>
            </a:r>
            <a:endParaRPr/>
          </a:p>
        </p:txBody>
      </p:sp>
      <p:sp>
        <p:nvSpPr>
          <p:cNvPr id="84" name="Текст 4"/>
          <p:cNvSpPr txBox="1"/>
          <p:nvPr/>
        </p:nvSpPr>
        <p:spPr bwMode="auto">
          <a:xfrm>
            <a:off x="5528625" y="1123251"/>
            <a:ext cx="5332000" cy="342900"/>
          </a:xfrm>
          <a:prstGeom prst="rect">
            <a:avLst/>
          </a:prstGeom>
        </p:spPr>
        <p:txBody>
          <a:bodyPr vert="horz" lIns="0" tIns="0" rIns="0" bIns="0" rtlCol="0">
            <a:noAutofit/>
          </a:bodyPr>
          <a:lstStyle>
            <a:lvl1pPr marL="0" marR="0" indent="0" algn="l" defTabSz="914400">
              <a:lnSpc>
                <a:spcPct val="90000"/>
              </a:lnSpc>
              <a:spcBef>
                <a:spcPts val="1000"/>
              </a:spcBef>
              <a:spcAft>
                <a:spcPts val="0"/>
              </a:spcAft>
              <a:buClrTx/>
              <a:buSzTx/>
              <a:buFont typeface="Arial"/>
              <a:buNone/>
              <a:defRPr lang="ru-RU" sz="2400" b="1" i="0">
                <a:solidFill>
                  <a:schemeClr val="accent6"/>
                </a:solidFill>
                <a:latin typeface="TT Positive"/>
                <a:ea typeface="+mn-ea"/>
                <a:cs typeface="+mn-cs"/>
              </a:defRPr>
            </a:lvl1pPr>
            <a:lvl2pPr marL="457200" indent="0" algn="l" defTabSz="914400">
              <a:lnSpc>
                <a:spcPct val="90000"/>
              </a:lnSpc>
              <a:spcBef>
                <a:spcPts val="500"/>
              </a:spcBef>
              <a:buFont typeface="Arial"/>
              <a:buNone/>
              <a:defRPr sz="2000" b="0">
                <a:solidFill>
                  <a:schemeClr val="bg1">
                    <a:lumMod val="85000"/>
                  </a:schemeClr>
                </a:solidFill>
                <a:latin typeface="+mn-lt"/>
                <a:ea typeface="+mn-ea"/>
                <a:cs typeface="+mn-cs"/>
              </a:defRPr>
            </a:lvl2pPr>
            <a:lvl3pPr marL="914400" indent="0" algn="l" defTabSz="914400">
              <a:lnSpc>
                <a:spcPct val="90000"/>
              </a:lnSpc>
              <a:spcBef>
                <a:spcPts val="500"/>
              </a:spcBef>
              <a:buFont typeface="Arial"/>
              <a:buNone/>
              <a:defRPr sz="1800" b="0">
                <a:solidFill>
                  <a:schemeClr val="bg1">
                    <a:lumMod val="85000"/>
                  </a:schemeClr>
                </a:solidFill>
                <a:latin typeface="+mn-lt"/>
                <a:ea typeface="+mn-ea"/>
                <a:cs typeface="+mn-cs"/>
              </a:defRPr>
            </a:lvl3pPr>
            <a:lvl4pPr marL="1371600" indent="0" algn="l" defTabSz="914400">
              <a:lnSpc>
                <a:spcPct val="90000"/>
              </a:lnSpc>
              <a:spcBef>
                <a:spcPts val="500"/>
              </a:spcBef>
              <a:buFont typeface="Arial"/>
              <a:buNone/>
              <a:defRPr sz="1600" b="0">
                <a:solidFill>
                  <a:schemeClr val="bg1">
                    <a:lumMod val="85000"/>
                  </a:schemeClr>
                </a:solidFill>
                <a:latin typeface="+mn-lt"/>
                <a:ea typeface="+mn-ea"/>
                <a:cs typeface="+mn-cs"/>
              </a:defRPr>
            </a:lvl4pPr>
            <a:lvl5pPr marL="1828800" indent="0" algn="l" defTabSz="914400">
              <a:lnSpc>
                <a:spcPct val="90000"/>
              </a:lnSpc>
              <a:spcBef>
                <a:spcPts val="500"/>
              </a:spcBef>
              <a:buFont typeface="Arial"/>
              <a:buNone/>
              <a:defRPr sz="1400" b="0">
                <a:solidFill>
                  <a:schemeClr val="bg1">
                    <a:lumMod val="85000"/>
                  </a:schemeClr>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a:defRPr/>
            </a:pPr>
            <a:r>
              <a:rPr lang="ru-RU" b="0">
                <a:solidFill>
                  <a:schemeClr val="bg1"/>
                </a:solidFill>
                <a:latin typeface="TT Positive DemiBold"/>
              </a:rPr>
              <a:t>Цвета</a:t>
            </a:r>
            <a:endParaRPr/>
          </a:p>
        </p:txBody>
      </p:sp>
      <p:grpSp>
        <p:nvGrpSpPr>
          <p:cNvPr id="85" name="Группа 84"/>
          <p:cNvGrpSpPr/>
          <p:nvPr/>
        </p:nvGrpSpPr>
        <p:grpSpPr bwMode="auto">
          <a:xfrm>
            <a:off x="4862467" y="2232992"/>
            <a:ext cx="6778671" cy="1792631"/>
            <a:chOff x="5739425" y="2312505"/>
            <a:chExt cx="5901713" cy="1560718"/>
          </a:xfrm>
        </p:grpSpPr>
        <p:sp>
          <p:nvSpPr>
            <p:cNvPr id="87" name="Прямоугольник: скругленные углы 86"/>
            <p:cNvSpPr/>
            <p:nvPr/>
          </p:nvSpPr>
          <p:spPr bwMode="auto">
            <a:xfrm>
              <a:off x="6288157" y="2630558"/>
              <a:ext cx="392724" cy="392724"/>
            </a:xfrm>
            <a:prstGeom prst="roundRect">
              <a:avLst>
                <a:gd name="adj" fmla="val 16667"/>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en-GB">
                <a:solidFill>
                  <a:schemeClr val="bg1"/>
                </a:solidFill>
              </a:endParaRPr>
            </a:p>
          </p:txBody>
        </p:sp>
        <p:sp>
          <p:nvSpPr>
            <p:cNvPr id="88" name="Прямоугольник: скругленные углы 87"/>
            <p:cNvSpPr/>
            <p:nvPr/>
          </p:nvSpPr>
          <p:spPr bwMode="auto">
            <a:xfrm>
              <a:off x="6762857" y="2630558"/>
              <a:ext cx="392724" cy="392724"/>
            </a:xfrm>
            <a:prstGeom prst="roundRect">
              <a:avLst>
                <a:gd name="adj" fmla="val 16667"/>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en-GB">
                <a:solidFill>
                  <a:schemeClr val="bg1"/>
                </a:solidFill>
              </a:endParaRPr>
            </a:p>
          </p:txBody>
        </p:sp>
        <p:sp>
          <p:nvSpPr>
            <p:cNvPr id="91" name="Прямоугольник: скругленные углы 90"/>
            <p:cNvSpPr/>
            <p:nvPr/>
          </p:nvSpPr>
          <p:spPr bwMode="auto">
            <a:xfrm>
              <a:off x="7237557" y="2630558"/>
              <a:ext cx="392724" cy="392724"/>
            </a:xfrm>
            <a:prstGeom prst="roundRect">
              <a:avLst>
                <a:gd name="adj" fmla="val 16667"/>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en-GB">
                <a:solidFill>
                  <a:schemeClr val="bg1"/>
                </a:solidFill>
              </a:endParaRPr>
            </a:p>
          </p:txBody>
        </p:sp>
        <p:sp>
          <p:nvSpPr>
            <p:cNvPr id="92" name="Прямоугольник: скругленные углы 91"/>
            <p:cNvSpPr/>
            <p:nvPr/>
          </p:nvSpPr>
          <p:spPr bwMode="auto">
            <a:xfrm>
              <a:off x="7712257" y="2630558"/>
              <a:ext cx="392724" cy="392724"/>
            </a:xfrm>
            <a:prstGeom prst="roundRect">
              <a:avLst>
                <a:gd name="adj" fmla="val 16667"/>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en-GB">
                <a:solidFill>
                  <a:schemeClr val="bg1"/>
                </a:solidFill>
              </a:endParaRPr>
            </a:p>
          </p:txBody>
        </p:sp>
        <p:sp>
          <p:nvSpPr>
            <p:cNvPr id="104" name="Прямоугольник: скругленные углы 103"/>
            <p:cNvSpPr/>
            <p:nvPr/>
          </p:nvSpPr>
          <p:spPr bwMode="auto">
            <a:xfrm>
              <a:off x="8186957" y="2630558"/>
              <a:ext cx="392724" cy="392724"/>
            </a:xfrm>
            <a:prstGeom prst="roundRect">
              <a:avLst>
                <a:gd name="adj" fmla="val 16667"/>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en-GB">
                <a:solidFill>
                  <a:schemeClr val="bg1"/>
                </a:solidFill>
              </a:endParaRPr>
            </a:p>
          </p:txBody>
        </p:sp>
        <p:sp>
          <p:nvSpPr>
            <p:cNvPr id="105" name="Прямоугольник: скругленные углы 104"/>
            <p:cNvSpPr/>
            <p:nvPr/>
          </p:nvSpPr>
          <p:spPr bwMode="auto">
            <a:xfrm>
              <a:off x="6288157" y="3099539"/>
              <a:ext cx="2299149" cy="259273"/>
            </a:xfrm>
            <a:prstGeom prst="roundRect">
              <a:avLst>
                <a:gd name="adj" fmla="val 22549"/>
              </a:avLst>
            </a:prstGeom>
            <a:gradFill>
              <a:gsLst>
                <a:gs pos="0">
                  <a:schemeClr val="bg2"/>
                </a:gs>
                <a:gs pos="24000">
                  <a:schemeClr val="accent1"/>
                </a:gs>
                <a:gs pos="52000">
                  <a:schemeClr val="accent3"/>
                </a:gs>
                <a:gs pos="77000">
                  <a:schemeClr val="accent2"/>
                </a:gs>
                <a:gs pos="100000">
                  <a:schemeClr val="accent4"/>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en-GB">
                <a:solidFill>
                  <a:schemeClr val="bg1"/>
                </a:solidFill>
              </a:endParaRPr>
            </a:p>
          </p:txBody>
        </p:sp>
        <p:sp>
          <p:nvSpPr>
            <p:cNvPr id="106" name="Прямоугольник: скругленные углы 105"/>
            <p:cNvSpPr/>
            <p:nvPr/>
          </p:nvSpPr>
          <p:spPr bwMode="auto">
            <a:xfrm>
              <a:off x="6288157" y="3450321"/>
              <a:ext cx="251648" cy="251648"/>
            </a:xfrm>
            <a:prstGeom prst="roundRect">
              <a:avLst>
                <a:gd name="adj" fmla="val 16667"/>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en-GB">
                <a:solidFill>
                  <a:schemeClr val="bg1"/>
                </a:solidFill>
              </a:endParaRPr>
            </a:p>
          </p:txBody>
        </p:sp>
        <p:sp>
          <p:nvSpPr>
            <p:cNvPr id="107" name="Прямоугольник: скругленные углы 106"/>
            <p:cNvSpPr/>
            <p:nvPr/>
          </p:nvSpPr>
          <p:spPr bwMode="auto">
            <a:xfrm>
              <a:off x="6595091" y="3450321"/>
              <a:ext cx="251648" cy="251648"/>
            </a:xfrm>
            <a:prstGeom prst="roundRect">
              <a:avLst>
                <a:gd name="adj" fmla="val 16667"/>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en-GB">
                <a:solidFill>
                  <a:schemeClr val="bg1"/>
                </a:solidFill>
              </a:endParaRPr>
            </a:p>
          </p:txBody>
        </p:sp>
        <p:sp>
          <p:nvSpPr>
            <p:cNvPr id="108" name="Прямоугольник: скругленные углы 107"/>
            <p:cNvSpPr/>
            <p:nvPr/>
          </p:nvSpPr>
          <p:spPr bwMode="auto">
            <a:xfrm>
              <a:off x="6900120" y="3438882"/>
              <a:ext cx="1694812" cy="392724"/>
            </a:xfrm>
            <a:prstGeom prst="roundRect">
              <a:avLst>
                <a:gd name="adj" fmla="val 16667"/>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en-GB">
                <a:solidFill>
                  <a:schemeClr val="bg1"/>
                </a:solidFill>
              </a:endParaRPr>
            </a:p>
          </p:txBody>
        </p:sp>
        <p:sp>
          <p:nvSpPr>
            <p:cNvPr id="109" name="Прямоугольник: скругленные углы 108"/>
            <p:cNvSpPr/>
            <p:nvPr/>
          </p:nvSpPr>
          <p:spPr bwMode="auto">
            <a:xfrm>
              <a:off x="9334363" y="2630558"/>
              <a:ext cx="392724" cy="392724"/>
            </a:xfrm>
            <a:prstGeom prst="roundRect">
              <a:avLst>
                <a:gd name="adj" fmla="val 16667"/>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en-GB">
                <a:solidFill>
                  <a:schemeClr val="bg1"/>
                </a:solidFill>
              </a:endParaRPr>
            </a:p>
          </p:txBody>
        </p:sp>
        <p:sp>
          <p:nvSpPr>
            <p:cNvPr id="110" name="Прямоугольник: скругленные углы 109"/>
            <p:cNvSpPr/>
            <p:nvPr/>
          </p:nvSpPr>
          <p:spPr bwMode="auto">
            <a:xfrm>
              <a:off x="9809063" y="2630558"/>
              <a:ext cx="392724" cy="392724"/>
            </a:xfrm>
            <a:prstGeom prst="roundRect">
              <a:avLst>
                <a:gd name="adj" fmla="val 16667"/>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en-GB">
                <a:solidFill>
                  <a:schemeClr val="bg1"/>
                </a:solidFill>
              </a:endParaRPr>
            </a:p>
          </p:txBody>
        </p:sp>
        <p:sp>
          <p:nvSpPr>
            <p:cNvPr id="111" name="Прямоугольник: скругленные углы 110"/>
            <p:cNvSpPr/>
            <p:nvPr/>
          </p:nvSpPr>
          <p:spPr bwMode="auto">
            <a:xfrm>
              <a:off x="10283763" y="2630558"/>
              <a:ext cx="392724" cy="392724"/>
            </a:xfrm>
            <a:prstGeom prst="roundRect">
              <a:avLst>
                <a:gd name="adj" fmla="val 16667"/>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en-GB">
                <a:solidFill>
                  <a:schemeClr val="bg1"/>
                </a:solidFill>
              </a:endParaRPr>
            </a:p>
          </p:txBody>
        </p:sp>
        <p:sp>
          <p:nvSpPr>
            <p:cNvPr id="112" name="Прямоугольник: скругленные углы 111"/>
            <p:cNvSpPr/>
            <p:nvPr/>
          </p:nvSpPr>
          <p:spPr bwMode="auto">
            <a:xfrm>
              <a:off x="10758463" y="2630558"/>
              <a:ext cx="392724" cy="392724"/>
            </a:xfrm>
            <a:prstGeom prst="roundRect">
              <a:avLst>
                <a:gd name="adj" fmla="val 16667"/>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en-GB">
                <a:solidFill>
                  <a:schemeClr val="bg1"/>
                </a:solidFill>
              </a:endParaRPr>
            </a:p>
          </p:txBody>
        </p:sp>
        <p:sp>
          <p:nvSpPr>
            <p:cNvPr id="113" name="Прямоугольник: скругленные углы 112"/>
            <p:cNvSpPr/>
            <p:nvPr/>
          </p:nvSpPr>
          <p:spPr bwMode="auto">
            <a:xfrm>
              <a:off x="11233163" y="2630558"/>
              <a:ext cx="392724" cy="392724"/>
            </a:xfrm>
            <a:prstGeom prst="roundRect">
              <a:avLst>
                <a:gd name="adj" fmla="val 16667"/>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en-GB">
                <a:solidFill>
                  <a:schemeClr val="bg1"/>
                </a:solidFill>
              </a:endParaRPr>
            </a:p>
          </p:txBody>
        </p:sp>
        <p:sp>
          <p:nvSpPr>
            <p:cNvPr id="114" name="Прямоугольник: скругленные углы 113"/>
            <p:cNvSpPr/>
            <p:nvPr/>
          </p:nvSpPr>
          <p:spPr bwMode="auto">
            <a:xfrm>
              <a:off x="9334363" y="3099539"/>
              <a:ext cx="2299149" cy="259273"/>
            </a:xfrm>
            <a:prstGeom prst="roundRect">
              <a:avLst>
                <a:gd name="adj" fmla="val 22549"/>
              </a:avLst>
            </a:prstGeom>
            <a:gradFill>
              <a:gsLst>
                <a:gs pos="0">
                  <a:schemeClr val="bg2"/>
                </a:gs>
                <a:gs pos="24000">
                  <a:schemeClr val="accent1"/>
                </a:gs>
                <a:gs pos="52000">
                  <a:schemeClr val="accent3"/>
                </a:gs>
                <a:gs pos="77000">
                  <a:schemeClr val="accent2"/>
                </a:gs>
                <a:gs pos="100000">
                  <a:schemeClr val="accent4"/>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en-GB">
                <a:solidFill>
                  <a:schemeClr val="bg1"/>
                </a:solidFill>
              </a:endParaRPr>
            </a:p>
          </p:txBody>
        </p:sp>
        <p:sp>
          <p:nvSpPr>
            <p:cNvPr id="115" name="Прямоугольник: скругленные углы 114"/>
            <p:cNvSpPr/>
            <p:nvPr/>
          </p:nvSpPr>
          <p:spPr bwMode="auto">
            <a:xfrm>
              <a:off x="11082556" y="3450321"/>
              <a:ext cx="251648" cy="251648"/>
            </a:xfrm>
            <a:prstGeom prst="roundRect">
              <a:avLst>
                <a:gd name="adj" fmla="val 16667"/>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en-GB">
                <a:solidFill>
                  <a:schemeClr val="bg1"/>
                </a:solidFill>
              </a:endParaRPr>
            </a:p>
          </p:txBody>
        </p:sp>
        <p:sp>
          <p:nvSpPr>
            <p:cNvPr id="116" name="Прямоугольник: скругленные углы 115"/>
            <p:cNvSpPr/>
            <p:nvPr/>
          </p:nvSpPr>
          <p:spPr bwMode="auto">
            <a:xfrm>
              <a:off x="11389490" y="3450321"/>
              <a:ext cx="251648" cy="251648"/>
            </a:xfrm>
            <a:prstGeom prst="roundRect">
              <a:avLst>
                <a:gd name="adj" fmla="val 16667"/>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en-GB">
                <a:solidFill>
                  <a:schemeClr val="bg1"/>
                </a:solidFill>
              </a:endParaRPr>
            </a:p>
          </p:txBody>
        </p:sp>
        <p:sp>
          <p:nvSpPr>
            <p:cNvPr id="117" name="Прямоугольник: скругленные углы 116"/>
            <p:cNvSpPr/>
            <p:nvPr/>
          </p:nvSpPr>
          <p:spPr bwMode="auto">
            <a:xfrm>
              <a:off x="9343352" y="3438882"/>
              <a:ext cx="1694812" cy="392724"/>
            </a:xfrm>
            <a:prstGeom prst="roundRect">
              <a:avLst>
                <a:gd name="adj" fmla="val 16667"/>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en-GB">
                <a:solidFill>
                  <a:schemeClr val="bg1"/>
                </a:solidFill>
              </a:endParaRPr>
            </a:p>
          </p:txBody>
        </p:sp>
        <p:sp>
          <p:nvSpPr>
            <p:cNvPr id="118" name="Текст 4"/>
            <p:cNvSpPr txBox="1"/>
            <p:nvPr/>
          </p:nvSpPr>
          <p:spPr bwMode="auto">
            <a:xfrm>
              <a:off x="6303877" y="2312505"/>
              <a:ext cx="1044453" cy="185531"/>
            </a:xfrm>
            <a:prstGeom prst="rect">
              <a:avLst/>
            </a:prstGeom>
            <a:grpFill/>
          </p:spPr>
          <p:txBody>
            <a:bodyPr vert="horz" lIns="0" tIns="0" rIns="0" bIns="0" rtlCol="0">
              <a:noAutofit/>
            </a:bodyPr>
            <a:lstStyle>
              <a:lvl1pPr marL="0" marR="0" indent="0" algn="l" defTabSz="914400">
                <a:lnSpc>
                  <a:spcPct val="90000"/>
                </a:lnSpc>
                <a:spcBef>
                  <a:spcPts val="1000"/>
                </a:spcBef>
                <a:spcAft>
                  <a:spcPts val="0"/>
                </a:spcAft>
                <a:buClrTx/>
                <a:buSzTx/>
                <a:buFont typeface="Arial"/>
                <a:buNone/>
                <a:defRPr lang="ru-RU" sz="2400" b="1" i="0">
                  <a:solidFill>
                    <a:schemeClr val="accent6"/>
                  </a:solidFill>
                  <a:latin typeface="TT Positive"/>
                  <a:ea typeface="+mn-ea"/>
                  <a:cs typeface="+mn-cs"/>
                </a:defRPr>
              </a:lvl1pPr>
              <a:lvl2pPr marL="457200" indent="0" algn="l" defTabSz="914400">
                <a:lnSpc>
                  <a:spcPct val="90000"/>
                </a:lnSpc>
                <a:spcBef>
                  <a:spcPts val="500"/>
                </a:spcBef>
                <a:buFont typeface="Arial"/>
                <a:buNone/>
                <a:defRPr sz="2000" b="0">
                  <a:solidFill>
                    <a:schemeClr val="bg1">
                      <a:lumMod val="85000"/>
                    </a:schemeClr>
                  </a:solidFill>
                  <a:latin typeface="+mn-lt"/>
                  <a:ea typeface="+mn-ea"/>
                  <a:cs typeface="+mn-cs"/>
                </a:defRPr>
              </a:lvl2pPr>
              <a:lvl3pPr marL="914400" indent="0" algn="l" defTabSz="914400">
                <a:lnSpc>
                  <a:spcPct val="90000"/>
                </a:lnSpc>
                <a:spcBef>
                  <a:spcPts val="500"/>
                </a:spcBef>
                <a:buFont typeface="Arial"/>
                <a:buNone/>
                <a:defRPr sz="1800" b="0">
                  <a:solidFill>
                    <a:schemeClr val="bg1">
                      <a:lumMod val="85000"/>
                    </a:schemeClr>
                  </a:solidFill>
                  <a:latin typeface="+mn-lt"/>
                  <a:ea typeface="+mn-ea"/>
                  <a:cs typeface="+mn-cs"/>
                </a:defRPr>
              </a:lvl3pPr>
              <a:lvl4pPr marL="1371600" indent="0" algn="l" defTabSz="914400">
                <a:lnSpc>
                  <a:spcPct val="90000"/>
                </a:lnSpc>
                <a:spcBef>
                  <a:spcPts val="500"/>
                </a:spcBef>
                <a:buFont typeface="Arial"/>
                <a:buNone/>
                <a:defRPr sz="1600" b="0">
                  <a:solidFill>
                    <a:schemeClr val="bg1">
                      <a:lumMod val="85000"/>
                    </a:schemeClr>
                  </a:solidFill>
                  <a:latin typeface="+mn-lt"/>
                  <a:ea typeface="+mn-ea"/>
                  <a:cs typeface="+mn-cs"/>
                </a:defRPr>
              </a:lvl4pPr>
              <a:lvl5pPr marL="1828800" indent="0" algn="l" defTabSz="914400">
                <a:lnSpc>
                  <a:spcPct val="90000"/>
                </a:lnSpc>
                <a:spcBef>
                  <a:spcPts val="500"/>
                </a:spcBef>
                <a:buFont typeface="Arial"/>
                <a:buNone/>
                <a:defRPr sz="1400" b="0">
                  <a:solidFill>
                    <a:schemeClr val="bg1">
                      <a:lumMod val="85000"/>
                    </a:schemeClr>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marL="7700">
                <a:spcBef>
                  <a:spcPts val="69"/>
                </a:spcBef>
                <a:defRPr/>
              </a:pPr>
              <a:r>
                <a:rPr lang="ru-RU" sz="1400" b="0">
                  <a:solidFill>
                    <a:schemeClr val="bg1"/>
                  </a:solidFill>
                </a:rPr>
                <a:t>Кибергород</a:t>
              </a:r>
            </a:p>
          </p:txBody>
        </p:sp>
        <p:sp>
          <p:nvSpPr>
            <p:cNvPr id="119" name="Текст 4"/>
            <p:cNvSpPr txBox="1"/>
            <p:nvPr/>
          </p:nvSpPr>
          <p:spPr bwMode="auto">
            <a:xfrm>
              <a:off x="9337729" y="2312505"/>
              <a:ext cx="1044453" cy="185531"/>
            </a:xfrm>
            <a:prstGeom prst="rect">
              <a:avLst/>
            </a:prstGeom>
            <a:grpFill/>
          </p:spPr>
          <p:txBody>
            <a:bodyPr vert="horz" lIns="0" tIns="0" rIns="0" bIns="0" rtlCol="0">
              <a:noAutofit/>
            </a:bodyPr>
            <a:lstStyle>
              <a:lvl1pPr marL="0" marR="0" indent="0" algn="l" defTabSz="914400">
                <a:lnSpc>
                  <a:spcPct val="90000"/>
                </a:lnSpc>
                <a:spcBef>
                  <a:spcPts val="1000"/>
                </a:spcBef>
                <a:spcAft>
                  <a:spcPts val="0"/>
                </a:spcAft>
                <a:buClrTx/>
                <a:buSzTx/>
                <a:buFont typeface="Arial"/>
                <a:buNone/>
                <a:defRPr lang="ru-RU" sz="2400" b="1" i="0">
                  <a:solidFill>
                    <a:schemeClr val="accent6"/>
                  </a:solidFill>
                  <a:latin typeface="TT Positive"/>
                  <a:ea typeface="+mn-ea"/>
                  <a:cs typeface="+mn-cs"/>
                </a:defRPr>
              </a:lvl1pPr>
              <a:lvl2pPr marL="457200" indent="0" algn="l" defTabSz="914400">
                <a:lnSpc>
                  <a:spcPct val="90000"/>
                </a:lnSpc>
                <a:spcBef>
                  <a:spcPts val="500"/>
                </a:spcBef>
                <a:buFont typeface="Arial"/>
                <a:buNone/>
                <a:defRPr sz="2000" b="0">
                  <a:solidFill>
                    <a:schemeClr val="bg1">
                      <a:lumMod val="85000"/>
                    </a:schemeClr>
                  </a:solidFill>
                  <a:latin typeface="+mn-lt"/>
                  <a:ea typeface="+mn-ea"/>
                  <a:cs typeface="+mn-cs"/>
                </a:defRPr>
              </a:lvl2pPr>
              <a:lvl3pPr marL="914400" indent="0" algn="l" defTabSz="914400">
                <a:lnSpc>
                  <a:spcPct val="90000"/>
                </a:lnSpc>
                <a:spcBef>
                  <a:spcPts val="500"/>
                </a:spcBef>
                <a:buFont typeface="Arial"/>
                <a:buNone/>
                <a:defRPr sz="1800" b="0">
                  <a:solidFill>
                    <a:schemeClr val="bg1">
                      <a:lumMod val="85000"/>
                    </a:schemeClr>
                  </a:solidFill>
                  <a:latin typeface="+mn-lt"/>
                  <a:ea typeface="+mn-ea"/>
                  <a:cs typeface="+mn-cs"/>
                </a:defRPr>
              </a:lvl3pPr>
              <a:lvl4pPr marL="1371600" indent="0" algn="l" defTabSz="914400">
                <a:lnSpc>
                  <a:spcPct val="90000"/>
                </a:lnSpc>
                <a:spcBef>
                  <a:spcPts val="500"/>
                </a:spcBef>
                <a:buFont typeface="Arial"/>
                <a:buNone/>
                <a:defRPr sz="1600" b="0">
                  <a:solidFill>
                    <a:schemeClr val="bg1">
                      <a:lumMod val="85000"/>
                    </a:schemeClr>
                  </a:solidFill>
                  <a:latin typeface="+mn-lt"/>
                  <a:ea typeface="+mn-ea"/>
                  <a:cs typeface="+mn-cs"/>
                </a:defRPr>
              </a:lvl4pPr>
              <a:lvl5pPr marL="1828800" indent="0" algn="l" defTabSz="914400">
                <a:lnSpc>
                  <a:spcPct val="90000"/>
                </a:lnSpc>
                <a:spcBef>
                  <a:spcPts val="500"/>
                </a:spcBef>
                <a:buFont typeface="Arial"/>
                <a:buNone/>
                <a:defRPr sz="1400" b="0">
                  <a:solidFill>
                    <a:schemeClr val="bg1">
                      <a:lumMod val="85000"/>
                    </a:schemeClr>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marL="7700">
                <a:spcBef>
                  <a:spcPts val="69"/>
                </a:spcBef>
                <a:defRPr/>
              </a:pPr>
              <a:r>
                <a:rPr lang="ru-RU" sz="1400" b="0">
                  <a:solidFill>
                    <a:schemeClr val="bg1"/>
                  </a:solidFill>
                </a:rPr>
                <a:t>Хак-фест</a:t>
              </a:r>
              <a:endParaRPr/>
            </a:p>
          </p:txBody>
        </p:sp>
        <p:cxnSp>
          <p:nvCxnSpPr>
            <p:cNvPr id="120" name="Соединитель: уступ 119"/>
            <p:cNvCxnSpPr>
              <a:cxnSpLocks/>
            </p:cNvCxnSpPr>
            <p:nvPr/>
          </p:nvCxnSpPr>
          <p:spPr bwMode="auto">
            <a:xfrm rot="10800000" flipV="1">
              <a:off x="6089409" y="2665140"/>
              <a:ext cx="20478" cy="1208083"/>
            </a:xfrm>
            <a:prstGeom prst="bentConnector3">
              <a:avLst>
                <a:gd name="adj1" fmla="val 652173"/>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1" name="Текст 4"/>
            <p:cNvSpPr txBox="1"/>
            <p:nvPr/>
          </p:nvSpPr>
          <p:spPr bwMode="auto">
            <a:xfrm rot="16199998">
              <a:off x="5309964" y="3180523"/>
              <a:ext cx="1044453" cy="185531"/>
            </a:xfrm>
            <a:prstGeom prst="rect">
              <a:avLst/>
            </a:prstGeom>
            <a:grpFill/>
          </p:spPr>
          <p:txBody>
            <a:bodyPr vert="horz" lIns="0" tIns="0" rIns="0" bIns="0" rtlCol="0">
              <a:noAutofit/>
            </a:bodyPr>
            <a:lstStyle>
              <a:lvl1pPr marL="0" marR="0" indent="0" algn="l" defTabSz="914400">
                <a:lnSpc>
                  <a:spcPct val="90000"/>
                </a:lnSpc>
                <a:spcBef>
                  <a:spcPts val="1000"/>
                </a:spcBef>
                <a:spcAft>
                  <a:spcPts val="0"/>
                </a:spcAft>
                <a:buClrTx/>
                <a:buSzTx/>
                <a:buFont typeface="Arial"/>
                <a:buNone/>
                <a:defRPr lang="ru-RU" sz="2400" b="1" i="0">
                  <a:solidFill>
                    <a:schemeClr val="accent6"/>
                  </a:solidFill>
                  <a:latin typeface="TT Positive"/>
                  <a:ea typeface="+mn-ea"/>
                  <a:cs typeface="+mn-cs"/>
                </a:defRPr>
              </a:lvl1pPr>
              <a:lvl2pPr marL="457200" indent="0" algn="l" defTabSz="914400">
                <a:lnSpc>
                  <a:spcPct val="90000"/>
                </a:lnSpc>
                <a:spcBef>
                  <a:spcPts val="500"/>
                </a:spcBef>
                <a:buFont typeface="Arial"/>
                <a:buNone/>
                <a:defRPr sz="2000" b="0">
                  <a:solidFill>
                    <a:schemeClr val="bg1">
                      <a:lumMod val="85000"/>
                    </a:schemeClr>
                  </a:solidFill>
                  <a:latin typeface="+mn-lt"/>
                  <a:ea typeface="+mn-ea"/>
                  <a:cs typeface="+mn-cs"/>
                </a:defRPr>
              </a:lvl2pPr>
              <a:lvl3pPr marL="914400" indent="0" algn="l" defTabSz="914400">
                <a:lnSpc>
                  <a:spcPct val="90000"/>
                </a:lnSpc>
                <a:spcBef>
                  <a:spcPts val="500"/>
                </a:spcBef>
                <a:buFont typeface="Arial"/>
                <a:buNone/>
                <a:defRPr sz="1800" b="0">
                  <a:solidFill>
                    <a:schemeClr val="bg1">
                      <a:lumMod val="85000"/>
                    </a:schemeClr>
                  </a:solidFill>
                  <a:latin typeface="+mn-lt"/>
                  <a:ea typeface="+mn-ea"/>
                  <a:cs typeface="+mn-cs"/>
                </a:defRPr>
              </a:lvl3pPr>
              <a:lvl4pPr marL="1371600" indent="0" algn="l" defTabSz="914400">
                <a:lnSpc>
                  <a:spcPct val="90000"/>
                </a:lnSpc>
                <a:spcBef>
                  <a:spcPts val="500"/>
                </a:spcBef>
                <a:buFont typeface="Arial"/>
                <a:buNone/>
                <a:defRPr sz="1600" b="0">
                  <a:solidFill>
                    <a:schemeClr val="bg1">
                      <a:lumMod val="85000"/>
                    </a:schemeClr>
                  </a:solidFill>
                  <a:latin typeface="+mn-lt"/>
                  <a:ea typeface="+mn-ea"/>
                  <a:cs typeface="+mn-cs"/>
                </a:defRPr>
              </a:lvl4pPr>
              <a:lvl5pPr marL="1828800" indent="0" algn="l" defTabSz="914400">
                <a:lnSpc>
                  <a:spcPct val="90000"/>
                </a:lnSpc>
                <a:spcBef>
                  <a:spcPts val="500"/>
                </a:spcBef>
                <a:buFont typeface="Arial"/>
                <a:buNone/>
                <a:defRPr sz="1400" b="0">
                  <a:solidFill>
                    <a:schemeClr val="bg1">
                      <a:lumMod val="85000"/>
                    </a:schemeClr>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marL="7700" algn="ctr">
                <a:spcBef>
                  <a:spcPts val="69"/>
                </a:spcBef>
                <a:defRPr/>
              </a:pPr>
              <a:r>
                <a:rPr lang="ru-RU" sz="1400" b="0">
                  <a:solidFill>
                    <a:schemeClr val="bg1"/>
                  </a:solidFill>
                </a:rPr>
                <a:t>широкая</a:t>
              </a:r>
              <a:endParaRPr/>
            </a:p>
          </p:txBody>
        </p:sp>
      </p:grpSp>
      <p:grpSp>
        <p:nvGrpSpPr>
          <p:cNvPr id="122" name="Группа 121"/>
          <p:cNvGrpSpPr/>
          <p:nvPr/>
        </p:nvGrpSpPr>
        <p:grpSpPr bwMode="auto">
          <a:xfrm>
            <a:off x="4862469" y="4439731"/>
            <a:ext cx="6778669" cy="1726119"/>
            <a:chOff x="5739425" y="4040187"/>
            <a:chExt cx="5901713" cy="1502811"/>
          </a:xfrm>
        </p:grpSpPr>
        <p:grpSp>
          <p:nvGrpSpPr>
            <p:cNvPr id="123" name="Группа 122"/>
            <p:cNvGrpSpPr/>
            <p:nvPr/>
          </p:nvGrpSpPr>
          <p:grpSpPr bwMode="auto">
            <a:xfrm>
              <a:off x="6288157" y="4341950"/>
              <a:ext cx="2306775" cy="1201048"/>
              <a:chOff x="6288156" y="3180521"/>
              <a:chExt cx="4008783" cy="2087218"/>
            </a:xfrm>
          </p:grpSpPr>
          <p:sp>
            <p:nvSpPr>
              <p:cNvPr id="138" name="Прямоугольник: скругленные углы 137"/>
              <p:cNvSpPr/>
              <p:nvPr/>
            </p:nvSpPr>
            <p:spPr bwMode="auto">
              <a:xfrm>
                <a:off x="6288156" y="3180521"/>
                <a:ext cx="682487" cy="682487"/>
              </a:xfrm>
              <a:prstGeom prst="roundRect">
                <a:avLst>
                  <a:gd name="adj" fmla="val 16667"/>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en-GB">
                  <a:solidFill>
                    <a:schemeClr val="bg1"/>
                  </a:solidFill>
                </a:endParaRPr>
              </a:p>
            </p:txBody>
          </p:sp>
          <p:sp>
            <p:nvSpPr>
              <p:cNvPr id="139" name="Прямоугольник: скругленные углы 138"/>
              <p:cNvSpPr/>
              <p:nvPr/>
            </p:nvSpPr>
            <p:spPr bwMode="auto">
              <a:xfrm>
                <a:off x="7113104" y="3180521"/>
                <a:ext cx="682487" cy="682487"/>
              </a:xfrm>
              <a:prstGeom prst="roundRect">
                <a:avLst>
                  <a:gd name="adj" fmla="val 16667"/>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en-GB">
                  <a:solidFill>
                    <a:schemeClr val="bg1"/>
                  </a:solidFill>
                </a:endParaRPr>
              </a:p>
            </p:txBody>
          </p:sp>
          <p:sp>
            <p:nvSpPr>
              <p:cNvPr id="140" name="Прямоугольник: скругленные углы 139"/>
              <p:cNvSpPr/>
              <p:nvPr/>
            </p:nvSpPr>
            <p:spPr bwMode="auto">
              <a:xfrm>
                <a:off x="7938052" y="3180521"/>
                <a:ext cx="682487" cy="682487"/>
              </a:xfrm>
              <a:prstGeom prst="roundRect">
                <a:avLst>
                  <a:gd name="adj" fmla="val 16667"/>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en-GB">
                  <a:solidFill>
                    <a:schemeClr val="bg1"/>
                  </a:solidFill>
                </a:endParaRPr>
              </a:p>
            </p:txBody>
          </p:sp>
          <p:sp>
            <p:nvSpPr>
              <p:cNvPr id="141" name="Прямоугольник: скругленные углы 140"/>
              <p:cNvSpPr/>
              <p:nvPr/>
            </p:nvSpPr>
            <p:spPr bwMode="auto">
              <a:xfrm>
                <a:off x="8763000" y="3180521"/>
                <a:ext cx="682487" cy="682487"/>
              </a:xfrm>
              <a:prstGeom prst="roundRect">
                <a:avLst>
                  <a:gd name="adj" fmla="val 16667"/>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en-GB">
                  <a:solidFill>
                    <a:schemeClr val="bg1"/>
                  </a:solidFill>
                </a:endParaRPr>
              </a:p>
            </p:txBody>
          </p:sp>
          <p:sp>
            <p:nvSpPr>
              <p:cNvPr id="142" name="Прямоугольник: скругленные углы 141"/>
              <p:cNvSpPr/>
              <p:nvPr/>
            </p:nvSpPr>
            <p:spPr bwMode="auto">
              <a:xfrm>
                <a:off x="9587948" y="3180521"/>
                <a:ext cx="682487" cy="682487"/>
              </a:xfrm>
              <a:prstGeom prst="roundRect">
                <a:avLst>
                  <a:gd name="adj" fmla="val 16667"/>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en-GB">
                  <a:solidFill>
                    <a:schemeClr val="bg1"/>
                  </a:solidFill>
                </a:endParaRPr>
              </a:p>
            </p:txBody>
          </p:sp>
          <p:sp>
            <p:nvSpPr>
              <p:cNvPr id="143" name="Прямоугольник: скругленные углы 142"/>
              <p:cNvSpPr/>
              <p:nvPr/>
            </p:nvSpPr>
            <p:spPr bwMode="auto">
              <a:xfrm>
                <a:off x="6288156" y="3995531"/>
                <a:ext cx="3995531" cy="450573"/>
              </a:xfrm>
              <a:prstGeom prst="roundRect">
                <a:avLst>
                  <a:gd name="adj" fmla="val 22549"/>
                </a:avLst>
              </a:prstGeom>
              <a:gradFill>
                <a:gsLst>
                  <a:gs pos="0">
                    <a:schemeClr val="bg2"/>
                  </a:gs>
                  <a:gs pos="24000">
                    <a:schemeClr val="accent1"/>
                  </a:gs>
                  <a:gs pos="52000">
                    <a:schemeClr val="accent3"/>
                  </a:gs>
                  <a:gs pos="77000">
                    <a:schemeClr val="accent2"/>
                  </a:gs>
                  <a:gs pos="100000">
                    <a:schemeClr val="accent4"/>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en-GB">
                  <a:solidFill>
                    <a:schemeClr val="bg1"/>
                  </a:solidFill>
                </a:endParaRPr>
              </a:p>
            </p:txBody>
          </p:sp>
          <p:sp>
            <p:nvSpPr>
              <p:cNvPr id="144" name="Прямоугольник: скругленные углы 143"/>
              <p:cNvSpPr/>
              <p:nvPr/>
            </p:nvSpPr>
            <p:spPr bwMode="auto">
              <a:xfrm>
                <a:off x="6288156" y="4605131"/>
                <a:ext cx="437321" cy="437321"/>
              </a:xfrm>
              <a:prstGeom prst="roundRect">
                <a:avLst>
                  <a:gd name="adj" fmla="val 16667"/>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en-GB">
                  <a:solidFill>
                    <a:schemeClr val="bg1"/>
                  </a:solidFill>
                </a:endParaRPr>
              </a:p>
            </p:txBody>
          </p:sp>
          <p:sp>
            <p:nvSpPr>
              <p:cNvPr id="145" name="Прямоугольник: скругленные углы 144"/>
              <p:cNvSpPr/>
              <p:nvPr/>
            </p:nvSpPr>
            <p:spPr bwMode="auto">
              <a:xfrm>
                <a:off x="6821556" y="4605131"/>
                <a:ext cx="437321" cy="437321"/>
              </a:xfrm>
              <a:prstGeom prst="roundRect">
                <a:avLst>
                  <a:gd name="adj" fmla="val 16667"/>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en-GB">
                  <a:solidFill>
                    <a:schemeClr val="bg1"/>
                  </a:solidFill>
                </a:endParaRPr>
              </a:p>
            </p:txBody>
          </p:sp>
          <p:sp>
            <p:nvSpPr>
              <p:cNvPr id="146" name="Прямоугольник: скругленные углы 145"/>
              <p:cNvSpPr/>
              <p:nvPr/>
            </p:nvSpPr>
            <p:spPr bwMode="auto">
              <a:xfrm>
                <a:off x="7351643" y="4585253"/>
                <a:ext cx="2945296" cy="682487"/>
              </a:xfrm>
              <a:prstGeom prst="roundRect">
                <a:avLst>
                  <a:gd name="adj" fmla="val 16667"/>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en-GB">
                  <a:solidFill>
                    <a:schemeClr val="bg1"/>
                  </a:solidFill>
                </a:endParaRPr>
              </a:p>
            </p:txBody>
          </p:sp>
        </p:grpSp>
        <p:grpSp>
          <p:nvGrpSpPr>
            <p:cNvPr id="124" name="Группа 123"/>
            <p:cNvGrpSpPr/>
            <p:nvPr/>
          </p:nvGrpSpPr>
          <p:grpSpPr bwMode="auto">
            <a:xfrm>
              <a:off x="9334363" y="4341950"/>
              <a:ext cx="2306775" cy="1201048"/>
              <a:chOff x="6288156" y="3180521"/>
              <a:chExt cx="4008783" cy="2087218"/>
            </a:xfrm>
          </p:grpSpPr>
          <p:sp>
            <p:nvSpPr>
              <p:cNvPr id="129" name="Прямоугольник: скругленные углы 128"/>
              <p:cNvSpPr/>
              <p:nvPr/>
            </p:nvSpPr>
            <p:spPr bwMode="auto">
              <a:xfrm>
                <a:off x="6288156" y="3180521"/>
                <a:ext cx="682487" cy="682487"/>
              </a:xfrm>
              <a:prstGeom prst="roundRect">
                <a:avLst>
                  <a:gd name="adj" fmla="val 16667"/>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en-GB">
                  <a:solidFill>
                    <a:schemeClr val="bg1"/>
                  </a:solidFill>
                </a:endParaRPr>
              </a:p>
            </p:txBody>
          </p:sp>
          <p:sp>
            <p:nvSpPr>
              <p:cNvPr id="130" name="Прямоугольник: скругленные углы 129"/>
              <p:cNvSpPr/>
              <p:nvPr/>
            </p:nvSpPr>
            <p:spPr bwMode="auto">
              <a:xfrm>
                <a:off x="7113104" y="3180521"/>
                <a:ext cx="682487" cy="682487"/>
              </a:xfrm>
              <a:prstGeom prst="roundRect">
                <a:avLst>
                  <a:gd name="adj" fmla="val 16667"/>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en-GB">
                  <a:solidFill>
                    <a:schemeClr val="bg1"/>
                  </a:solidFill>
                </a:endParaRPr>
              </a:p>
            </p:txBody>
          </p:sp>
          <p:sp>
            <p:nvSpPr>
              <p:cNvPr id="131" name="Прямоугольник: скругленные углы 130"/>
              <p:cNvSpPr/>
              <p:nvPr/>
            </p:nvSpPr>
            <p:spPr bwMode="auto">
              <a:xfrm>
                <a:off x="7938052" y="3180521"/>
                <a:ext cx="682487" cy="682487"/>
              </a:xfrm>
              <a:prstGeom prst="roundRect">
                <a:avLst>
                  <a:gd name="adj" fmla="val 16667"/>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en-GB">
                  <a:solidFill>
                    <a:schemeClr val="bg1"/>
                  </a:solidFill>
                </a:endParaRPr>
              </a:p>
            </p:txBody>
          </p:sp>
          <p:sp>
            <p:nvSpPr>
              <p:cNvPr id="132" name="Прямоугольник: скругленные углы 131"/>
              <p:cNvSpPr/>
              <p:nvPr/>
            </p:nvSpPr>
            <p:spPr bwMode="auto">
              <a:xfrm>
                <a:off x="8763000" y="3180521"/>
                <a:ext cx="682487" cy="682487"/>
              </a:xfrm>
              <a:prstGeom prst="roundRect">
                <a:avLst>
                  <a:gd name="adj" fmla="val 16667"/>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en-GB">
                  <a:solidFill>
                    <a:schemeClr val="bg1"/>
                  </a:solidFill>
                </a:endParaRPr>
              </a:p>
            </p:txBody>
          </p:sp>
          <p:sp>
            <p:nvSpPr>
              <p:cNvPr id="133" name="Прямоугольник: скругленные углы 132"/>
              <p:cNvSpPr/>
              <p:nvPr/>
            </p:nvSpPr>
            <p:spPr bwMode="auto">
              <a:xfrm>
                <a:off x="9587948" y="3180521"/>
                <a:ext cx="682487" cy="682487"/>
              </a:xfrm>
              <a:prstGeom prst="roundRect">
                <a:avLst>
                  <a:gd name="adj" fmla="val 16667"/>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en-GB">
                  <a:solidFill>
                    <a:schemeClr val="bg1"/>
                  </a:solidFill>
                </a:endParaRPr>
              </a:p>
            </p:txBody>
          </p:sp>
          <p:sp>
            <p:nvSpPr>
              <p:cNvPr id="134" name="Прямоугольник: скругленные углы 133"/>
              <p:cNvSpPr/>
              <p:nvPr/>
            </p:nvSpPr>
            <p:spPr bwMode="auto">
              <a:xfrm>
                <a:off x="6288156" y="3995531"/>
                <a:ext cx="3995531" cy="450573"/>
              </a:xfrm>
              <a:prstGeom prst="roundRect">
                <a:avLst>
                  <a:gd name="adj" fmla="val 22549"/>
                </a:avLst>
              </a:prstGeom>
              <a:gradFill>
                <a:gsLst>
                  <a:gs pos="0">
                    <a:schemeClr val="bg2"/>
                  </a:gs>
                  <a:gs pos="24000">
                    <a:schemeClr val="accent1"/>
                  </a:gs>
                  <a:gs pos="52000">
                    <a:schemeClr val="accent3"/>
                  </a:gs>
                  <a:gs pos="77000">
                    <a:schemeClr val="accent2"/>
                  </a:gs>
                  <a:gs pos="100000">
                    <a:schemeClr val="accent4"/>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en-GB">
                  <a:solidFill>
                    <a:schemeClr val="bg1"/>
                  </a:solidFill>
                </a:endParaRPr>
              </a:p>
            </p:txBody>
          </p:sp>
          <p:sp>
            <p:nvSpPr>
              <p:cNvPr id="135" name="Прямоугольник: скругленные углы 134"/>
              <p:cNvSpPr/>
              <p:nvPr/>
            </p:nvSpPr>
            <p:spPr bwMode="auto">
              <a:xfrm>
                <a:off x="9326218" y="4605131"/>
                <a:ext cx="437321" cy="437322"/>
              </a:xfrm>
              <a:prstGeom prst="roundRect">
                <a:avLst>
                  <a:gd name="adj" fmla="val 16667"/>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en-GB">
                  <a:solidFill>
                    <a:schemeClr val="bg1"/>
                  </a:solidFill>
                </a:endParaRPr>
              </a:p>
            </p:txBody>
          </p:sp>
          <p:sp>
            <p:nvSpPr>
              <p:cNvPr id="136" name="Прямоугольник: скругленные углы 135"/>
              <p:cNvSpPr/>
              <p:nvPr/>
            </p:nvSpPr>
            <p:spPr bwMode="auto">
              <a:xfrm>
                <a:off x="9859618" y="4605131"/>
                <a:ext cx="437321" cy="437322"/>
              </a:xfrm>
              <a:prstGeom prst="roundRect">
                <a:avLst>
                  <a:gd name="adj" fmla="val 16667"/>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en-GB">
                  <a:solidFill>
                    <a:schemeClr val="bg1"/>
                  </a:solidFill>
                </a:endParaRPr>
              </a:p>
            </p:txBody>
          </p:sp>
          <p:sp>
            <p:nvSpPr>
              <p:cNvPr id="137" name="Прямоугольник: скругленные углы 136"/>
              <p:cNvSpPr/>
              <p:nvPr/>
            </p:nvSpPr>
            <p:spPr bwMode="auto">
              <a:xfrm>
                <a:off x="6303777" y="4585252"/>
                <a:ext cx="2945295" cy="682488"/>
              </a:xfrm>
              <a:prstGeom prst="roundRect">
                <a:avLst>
                  <a:gd name="adj" fmla="val 16667"/>
                </a:avLst>
              </a:prstGeom>
              <a:solidFill>
                <a:schemeClr val="accent3">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en-GB">
                  <a:solidFill>
                    <a:schemeClr val="bg1"/>
                  </a:solidFill>
                </a:endParaRPr>
              </a:p>
            </p:txBody>
          </p:sp>
        </p:grpSp>
        <p:sp>
          <p:nvSpPr>
            <p:cNvPr id="125" name="Текст 4"/>
            <p:cNvSpPr txBox="1"/>
            <p:nvPr/>
          </p:nvSpPr>
          <p:spPr bwMode="auto">
            <a:xfrm>
              <a:off x="6303877" y="4040187"/>
              <a:ext cx="1044453" cy="185531"/>
            </a:xfrm>
            <a:prstGeom prst="rect">
              <a:avLst/>
            </a:prstGeom>
            <a:grpFill/>
          </p:spPr>
          <p:txBody>
            <a:bodyPr vert="horz" lIns="0" tIns="0" rIns="0" bIns="0" rtlCol="0">
              <a:noAutofit/>
            </a:bodyPr>
            <a:lstStyle>
              <a:lvl1pPr marL="0" marR="0" indent="0" algn="l" defTabSz="914400">
                <a:lnSpc>
                  <a:spcPct val="90000"/>
                </a:lnSpc>
                <a:spcBef>
                  <a:spcPts val="1000"/>
                </a:spcBef>
                <a:spcAft>
                  <a:spcPts val="0"/>
                </a:spcAft>
                <a:buClrTx/>
                <a:buSzTx/>
                <a:buFont typeface="Arial"/>
                <a:buNone/>
                <a:defRPr lang="ru-RU" sz="2400" b="1" i="0">
                  <a:solidFill>
                    <a:schemeClr val="accent6"/>
                  </a:solidFill>
                  <a:latin typeface="TT Positive"/>
                  <a:ea typeface="+mn-ea"/>
                  <a:cs typeface="+mn-cs"/>
                </a:defRPr>
              </a:lvl1pPr>
              <a:lvl2pPr marL="457200" indent="0" algn="l" defTabSz="914400">
                <a:lnSpc>
                  <a:spcPct val="90000"/>
                </a:lnSpc>
                <a:spcBef>
                  <a:spcPts val="500"/>
                </a:spcBef>
                <a:buFont typeface="Arial"/>
                <a:buNone/>
                <a:defRPr sz="2000" b="0">
                  <a:solidFill>
                    <a:schemeClr val="bg1">
                      <a:lumMod val="85000"/>
                    </a:schemeClr>
                  </a:solidFill>
                  <a:latin typeface="+mn-lt"/>
                  <a:ea typeface="+mn-ea"/>
                  <a:cs typeface="+mn-cs"/>
                </a:defRPr>
              </a:lvl2pPr>
              <a:lvl3pPr marL="914400" indent="0" algn="l" defTabSz="914400">
                <a:lnSpc>
                  <a:spcPct val="90000"/>
                </a:lnSpc>
                <a:spcBef>
                  <a:spcPts val="500"/>
                </a:spcBef>
                <a:buFont typeface="Arial"/>
                <a:buNone/>
                <a:defRPr sz="1800" b="0">
                  <a:solidFill>
                    <a:schemeClr val="bg1">
                      <a:lumMod val="85000"/>
                    </a:schemeClr>
                  </a:solidFill>
                  <a:latin typeface="+mn-lt"/>
                  <a:ea typeface="+mn-ea"/>
                  <a:cs typeface="+mn-cs"/>
                </a:defRPr>
              </a:lvl3pPr>
              <a:lvl4pPr marL="1371600" indent="0" algn="l" defTabSz="914400">
                <a:lnSpc>
                  <a:spcPct val="90000"/>
                </a:lnSpc>
                <a:spcBef>
                  <a:spcPts val="500"/>
                </a:spcBef>
                <a:buFont typeface="Arial"/>
                <a:buNone/>
                <a:defRPr sz="1600" b="0">
                  <a:solidFill>
                    <a:schemeClr val="bg1">
                      <a:lumMod val="85000"/>
                    </a:schemeClr>
                  </a:solidFill>
                  <a:latin typeface="+mn-lt"/>
                  <a:ea typeface="+mn-ea"/>
                  <a:cs typeface="+mn-cs"/>
                </a:defRPr>
              </a:lvl4pPr>
              <a:lvl5pPr marL="1828800" indent="0" algn="l" defTabSz="914400">
                <a:lnSpc>
                  <a:spcPct val="90000"/>
                </a:lnSpc>
                <a:spcBef>
                  <a:spcPts val="500"/>
                </a:spcBef>
                <a:buFont typeface="Arial"/>
                <a:buNone/>
                <a:defRPr sz="1400" b="0">
                  <a:solidFill>
                    <a:schemeClr val="bg1">
                      <a:lumMod val="85000"/>
                    </a:schemeClr>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marL="7700">
                <a:spcBef>
                  <a:spcPts val="69"/>
                </a:spcBef>
                <a:defRPr/>
              </a:pPr>
              <a:r>
                <a:rPr lang="ru-RU" sz="1400" b="0">
                  <a:solidFill>
                    <a:schemeClr val="bg1"/>
                  </a:solidFill>
                </a:rPr>
                <a:t>Кибер-хаб</a:t>
              </a:r>
              <a:endParaRPr/>
            </a:p>
          </p:txBody>
        </p:sp>
        <p:sp>
          <p:nvSpPr>
            <p:cNvPr id="126" name="Текст 4"/>
            <p:cNvSpPr txBox="1"/>
            <p:nvPr/>
          </p:nvSpPr>
          <p:spPr bwMode="auto">
            <a:xfrm>
              <a:off x="9337729" y="4040187"/>
              <a:ext cx="1336001" cy="205408"/>
            </a:xfrm>
            <a:prstGeom prst="rect">
              <a:avLst/>
            </a:prstGeom>
            <a:grpFill/>
          </p:spPr>
          <p:txBody>
            <a:bodyPr vert="horz" lIns="0" tIns="0" rIns="0" bIns="0" rtlCol="0">
              <a:noAutofit/>
            </a:bodyPr>
            <a:lstStyle>
              <a:lvl1pPr marL="0" marR="0" indent="0" algn="l" defTabSz="914400">
                <a:lnSpc>
                  <a:spcPct val="90000"/>
                </a:lnSpc>
                <a:spcBef>
                  <a:spcPts val="1000"/>
                </a:spcBef>
                <a:spcAft>
                  <a:spcPts val="0"/>
                </a:spcAft>
                <a:buClrTx/>
                <a:buSzTx/>
                <a:buFont typeface="Arial"/>
                <a:buNone/>
                <a:defRPr lang="ru-RU" sz="2400" b="1" i="0">
                  <a:solidFill>
                    <a:schemeClr val="accent6"/>
                  </a:solidFill>
                  <a:latin typeface="TT Positive"/>
                  <a:ea typeface="+mn-ea"/>
                  <a:cs typeface="+mn-cs"/>
                </a:defRPr>
              </a:lvl1pPr>
              <a:lvl2pPr marL="457200" indent="0" algn="l" defTabSz="914400">
                <a:lnSpc>
                  <a:spcPct val="90000"/>
                </a:lnSpc>
                <a:spcBef>
                  <a:spcPts val="500"/>
                </a:spcBef>
                <a:buFont typeface="Arial"/>
                <a:buNone/>
                <a:defRPr sz="2000" b="0">
                  <a:solidFill>
                    <a:schemeClr val="bg1">
                      <a:lumMod val="85000"/>
                    </a:schemeClr>
                  </a:solidFill>
                  <a:latin typeface="+mn-lt"/>
                  <a:ea typeface="+mn-ea"/>
                  <a:cs typeface="+mn-cs"/>
                </a:defRPr>
              </a:lvl2pPr>
              <a:lvl3pPr marL="914400" indent="0" algn="l" defTabSz="914400">
                <a:lnSpc>
                  <a:spcPct val="90000"/>
                </a:lnSpc>
                <a:spcBef>
                  <a:spcPts val="500"/>
                </a:spcBef>
                <a:buFont typeface="Arial"/>
                <a:buNone/>
                <a:defRPr sz="1800" b="0">
                  <a:solidFill>
                    <a:schemeClr val="bg1">
                      <a:lumMod val="85000"/>
                    </a:schemeClr>
                  </a:solidFill>
                  <a:latin typeface="+mn-lt"/>
                  <a:ea typeface="+mn-ea"/>
                  <a:cs typeface="+mn-cs"/>
                </a:defRPr>
              </a:lvl3pPr>
              <a:lvl4pPr marL="1371600" indent="0" algn="l" defTabSz="914400">
                <a:lnSpc>
                  <a:spcPct val="90000"/>
                </a:lnSpc>
                <a:spcBef>
                  <a:spcPts val="500"/>
                </a:spcBef>
                <a:buFont typeface="Arial"/>
                <a:buNone/>
                <a:defRPr sz="1600" b="0">
                  <a:solidFill>
                    <a:schemeClr val="bg1">
                      <a:lumMod val="85000"/>
                    </a:schemeClr>
                  </a:solidFill>
                  <a:latin typeface="+mn-lt"/>
                  <a:ea typeface="+mn-ea"/>
                  <a:cs typeface="+mn-cs"/>
                </a:defRPr>
              </a:lvl4pPr>
              <a:lvl5pPr marL="1828800" indent="0" algn="l" defTabSz="914400">
                <a:lnSpc>
                  <a:spcPct val="90000"/>
                </a:lnSpc>
                <a:spcBef>
                  <a:spcPts val="500"/>
                </a:spcBef>
                <a:buFont typeface="Arial"/>
                <a:buNone/>
                <a:defRPr sz="1400" b="0">
                  <a:solidFill>
                    <a:schemeClr val="bg1">
                      <a:lumMod val="85000"/>
                    </a:schemeClr>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marL="7700">
                <a:spcBef>
                  <a:spcPts val="69"/>
                </a:spcBef>
                <a:defRPr/>
              </a:pPr>
              <a:r>
                <a:rPr lang="ru-RU" sz="1400" b="0">
                  <a:solidFill>
                    <a:schemeClr val="bg1"/>
                  </a:solidFill>
                </a:rPr>
                <a:t>Кибер-арена</a:t>
              </a:r>
              <a:endParaRPr/>
            </a:p>
          </p:txBody>
        </p:sp>
        <p:cxnSp>
          <p:nvCxnSpPr>
            <p:cNvPr id="127" name="Соединитель: уступ 126"/>
            <p:cNvCxnSpPr>
              <a:cxnSpLocks/>
            </p:cNvCxnSpPr>
            <p:nvPr/>
          </p:nvCxnSpPr>
          <p:spPr bwMode="auto">
            <a:xfrm rot="10800000" flipV="1">
              <a:off x="6082183" y="4334913"/>
              <a:ext cx="20478" cy="1208083"/>
            </a:xfrm>
            <a:prstGeom prst="bentConnector3">
              <a:avLst>
                <a:gd name="adj1" fmla="val 652173"/>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8" name="Текст 4"/>
            <p:cNvSpPr txBox="1"/>
            <p:nvPr/>
          </p:nvSpPr>
          <p:spPr bwMode="auto">
            <a:xfrm rot="16199998">
              <a:off x="5309964" y="4850297"/>
              <a:ext cx="1044453" cy="185531"/>
            </a:xfrm>
            <a:prstGeom prst="rect">
              <a:avLst/>
            </a:prstGeom>
            <a:grpFill/>
          </p:spPr>
          <p:txBody>
            <a:bodyPr vert="horz" lIns="0" tIns="0" rIns="0" bIns="0" rtlCol="0">
              <a:noAutofit/>
            </a:bodyPr>
            <a:lstStyle>
              <a:lvl1pPr marL="0" marR="0" indent="0" algn="l" defTabSz="914400">
                <a:lnSpc>
                  <a:spcPct val="90000"/>
                </a:lnSpc>
                <a:spcBef>
                  <a:spcPts val="1000"/>
                </a:spcBef>
                <a:spcAft>
                  <a:spcPts val="0"/>
                </a:spcAft>
                <a:buClrTx/>
                <a:buSzTx/>
                <a:buFont typeface="Arial"/>
                <a:buNone/>
                <a:defRPr lang="ru-RU" sz="2400" b="1" i="0">
                  <a:solidFill>
                    <a:schemeClr val="accent6"/>
                  </a:solidFill>
                  <a:latin typeface="TT Positive"/>
                  <a:ea typeface="+mn-ea"/>
                  <a:cs typeface="+mn-cs"/>
                </a:defRPr>
              </a:lvl1pPr>
              <a:lvl2pPr marL="457200" indent="0" algn="l" defTabSz="914400">
                <a:lnSpc>
                  <a:spcPct val="90000"/>
                </a:lnSpc>
                <a:spcBef>
                  <a:spcPts val="500"/>
                </a:spcBef>
                <a:buFont typeface="Arial"/>
                <a:buNone/>
                <a:defRPr sz="2000" b="0">
                  <a:solidFill>
                    <a:schemeClr val="bg1">
                      <a:lumMod val="85000"/>
                    </a:schemeClr>
                  </a:solidFill>
                  <a:latin typeface="+mn-lt"/>
                  <a:ea typeface="+mn-ea"/>
                  <a:cs typeface="+mn-cs"/>
                </a:defRPr>
              </a:lvl2pPr>
              <a:lvl3pPr marL="914400" indent="0" algn="l" defTabSz="914400">
                <a:lnSpc>
                  <a:spcPct val="90000"/>
                </a:lnSpc>
                <a:spcBef>
                  <a:spcPts val="500"/>
                </a:spcBef>
                <a:buFont typeface="Arial"/>
                <a:buNone/>
                <a:defRPr sz="1800" b="0">
                  <a:solidFill>
                    <a:schemeClr val="bg1">
                      <a:lumMod val="85000"/>
                    </a:schemeClr>
                  </a:solidFill>
                  <a:latin typeface="+mn-lt"/>
                  <a:ea typeface="+mn-ea"/>
                  <a:cs typeface="+mn-cs"/>
                </a:defRPr>
              </a:lvl3pPr>
              <a:lvl4pPr marL="1371600" indent="0" algn="l" defTabSz="914400">
                <a:lnSpc>
                  <a:spcPct val="90000"/>
                </a:lnSpc>
                <a:spcBef>
                  <a:spcPts val="500"/>
                </a:spcBef>
                <a:buFont typeface="Arial"/>
                <a:buNone/>
                <a:defRPr sz="1600" b="0">
                  <a:solidFill>
                    <a:schemeClr val="bg1">
                      <a:lumMod val="85000"/>
                    </a:schemeClr>
                  </a:solidFill>
                  <a:latin typeface="+mn-lt"/>
                  <a:ea typeface="+mn-ea"/>
                  <a:cs typeface="+mn-cs"/>
                </a:defRPr>
              </a:lvl4pPr>
              <a:lvl5pPr marL="1828800" indent="0" algn="l" defTabSz="914400">
                <a:lnSpc>
                  <a:spcPct val="90000"/>
                </a:lnSpc>
                <a:spcBef>
                  <a:spcPts val="500"/>
                </a:spcBef>
                <a:buFont typeface="Arial"/>
                <a:buNone/>
                <a:defRPr sz="1400" b="0">
                  <a:solidFill>
                    <a:schemeClr val="bg1">
                      <a:lumMod val="85000"/>
                    </a:schemeClr>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marL="7700" algn="ctr">
                <a:spcBef>
                  <a:spcPts val="69"/>
                </a:spcBef>
                <a:defRPr/>
              </a:pPr>
              <a:r>
                <a:rPr lang="ru-RU" sz="1400" b="0">
                  <a:solidFill>
                    <a:schemeClr val="bg1"/>
                  </a:solidFill>
                </a:rPr>
                <a:t>профильная</a:t>
              </a:r>
              <a:endParaRPr/>
            </a:p>
          </p:txBody>
        </p:sp>
      </p:grpSp>
      <p:grpSp>
        <p:nvGrpSpPr>
          <p:cNvPr id="147" name="Группа 146"/>
          <p:cNvGrpSpPr/>
          <p:nvPr/>
        </p:nvGrpSpPr>
        <p:grpSpPr bwMode="auto">
          <a:xfrm>
            <a:off x="587375" y="4004315"/>
            <a:ext cx="3044851" cy="996839"/>
            <a:chOff x="825293" y="3234155"/>
            <a:chExt cx="3044851" cy="996837"/>
          </a:xfrm>
        </p:grpSpPr>
        <p:grpSp>
          <p:nvGrpSpPr>
            <p:cNvPr id="148" name="Группа 147"/>
            <p:cNvGrpSpPr/>
            <p:nvPr/>
          </p:nvGrpSpPr>
          <p:grpSpPr bwMode="auto">
            <a:xfrm>
              <a:off x="825293" y="3234155"/>
              <a:ext cx="3044851" cy="743852"/>
              <a:chOff x="839788" y="2777223"/>
              <a:chExt cx="3044851" cy="743852"/>
            </a:xfrm>
          </p:grpSpPr>
          <p:sp>
            <p:nvSpPr>
              <p:cNvPr id="153" name="Текст 18"/>
              <p:cNvSpPr txBox="1"/>
              <p:nvPr/>
            </p:nvSpPr>
            <p:spPr bwMode="auto">
              <a:xfrm>
                <a:off x="852561" y="3277763"/>
                <a:ext cx="3032077" cy="243312"/>
              </a:xfrm>
              <a:prstGeom prst="rect">
                <a:avLst/>
              </a:prstGeom>
              <a:grpFill/>
            </p:spPr>
            <p:txBody>
              <a:bodyPr vert="horz" lIns="0" tIns="0" rIns="0" bIns="0" rtlCol="0">
                <a:noAutofit/>
              </a:bodyPr>
              <a:lstStyle>
                <a:lvl1pPr marL="0" marR="0" indent="0" algn="l" defTabSz="914400">
                  <a:lnSpc>
                    <a:spcPct val="90000"/>
                  </a:lnSpc>
                  <a:spcBef>
                    <a:spcPts val="1000"/>
                  </a:spcBef>
                  <a:spcAft>
                    <a:spcPts val="0"/>
                  </a:spcAft>
                  <a:buClrTx/>
                  <a:buSzTx/>
                  <a:buFont typeface="Arial"/>
                  <a:buNone/>
                  <a:defRPr sz="1400">
                    <a:solidFill>
                      <a:schemeClr val="tx1"/>
                    </a:solidFill>
                    <a:latin typeface="TT Positive Ext ExtraBold"/>
                    <a:ea typeface="+mn-ea"/>
                    <a:cs typeface="+mn-cs"/>
                  </a:defRPr>
                </a:lvl1pPr>
                <a:lvl2pPr marL="685800" indent="-228600" algn="l" defTabSz="914400">
                  <a:lnSpc>
                    <a:spcPct val="90000"/>
                  </a:lnSpc>
                  <a:spcBef>
                    <a:spcPts val="500"/>
                  </a:spcBef>
                  <a:buFont typeface="Arial"/>
                  <a:buChar char="•"/>
                  <a:defRPr sz="2400">
                    <a:solidFill>
                      <a:schemeClr val="tx1"/>
                    </a:solidFill>
                    <a:latin typeface="TT Positive"/>
                    <a:ea typeface="+mn-ea"/>
                    <a:cs typeface="+mn-cs"/>
                  </a:defRPr>
                </a:lvl2pPr>
                <a:lvl3pPr marL="1143000" indent="-228600" algn="l" defTabSz="914400">
                  <a:lnSpc>
                    <a:spcPct val="90000"/>
                  </a:lnSpc>
                  <a:spcBef>
                    <a:spcPts val="500"/>
                  </a:spcBef>
                  <a:buFont typeface="Arial"/>
                  <a:buChar char="•"/>
                  <a:defRPr sz="2400">
                    <a:solidFill>
                      <a:schemeClr val="tx1"/>
                    </a:solidFill>
                    <a:latin typeface="TT Positive"/>
                    <a:ea typeface="+mn-ea"/>
                    <a:cs typeface="+mn-cs"/>
                  </a:defRPr>
                </a:lvl3pPr>
                <a:lvl4pPr marL="1600200" indent="-228600" algn="l" defTabSz="914400">
                  <a:lnSpc>
                    <a:spcPct val="90000"/>
                  </a:lnSpc>
                  <a:spcBef>
                    <a:spcPts val="500"/>
                  </a:spcBef>
                  <a:buFont typeface="Arial"/>
                  <a:buChar char="•"/>
                  <a:defRPr sz="2400">
                    <a:solidFill>
                      <a:schemeClr val="tx1"/>
                    </a:solidFill>
                    <a:latin typeface="TT Positive"/>
                    <a:ea typeface="+mn-ea"/>
                    <a:cs typeface="+mn-cs"/>
                  </a:defRPr>
                </a:lvl4pPr>
                <a:lvl5pPr marL="2057400" indent="-228600" algn="l" defTabSz="914400">
                  <a:lnSpc>
                    <a:spcPct val="90000"/>
                  </a:lnSpc>
                  <a:spcBef>
                    <a:spcPts val="500"/>
                  </a:spcBef>
                  <a:buFont typeface="Arial"/>
                  <a:buChar char="•"/>
                  <a:defRPr sz="2400">
                    <a:solidFill>
                      <a:schemeClr val="tx1"/>
                    </a:solidFill>
                    <a:latin typeface="TT Positive"/>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a:defRPr/>
                </a:pPr>
                <a:r>
                  <a:rPr lang="ru-RU" sz="1600">
                    <a:solidFill>
                      <a:schemeClr val="bg1"/>
                    </a:solidFill>
                    <a:latin typeface="TT Positive DemiBold"/>
                  </a:rPr>
                  <a:t>Пак графики и 3</a:t>
                </a:r>
                <a:r>
                  <a:rPr lang="en-US" sz="1600">
                    <a:solidFill>
                      <a:schemeClr val="bg1"/>
                    </a:solidFill>
                    <a:latin typeface="TT Positive DemiBold"/>
                  </a:rPr>
                  <a:t>D-</a:t>
                </a:r>
                <a:r>
                  <a:rPr lang="ru-RU" sz="1600">
                    <a:solidFill>
                      <a:schemeClr val="bg1"/>
                    </a:solidFill>
                    <a:latin typeface="TT Positive DemiBold"/>
                  </a:rPr>
                  <a:t>элементов</a:t>
                </a:r>
                <a:endParaRPr/>
              </a:p>
            </p:txBody>
          </p:sp>
          <p:cxnSp>
            <p:nvCxnSpPr>
              <p:cNvPr id="154" name="Прямая соединительная линия 153"/>
              <p:cNvCxnSpPr>
                <a:cxnSpLocks/>
              </p:cNvCxnSpPr>
              <p:nvPr/>
            </p:nvCxnSpPr>
            <p:spPr bwMode="auto">
              <a:xfrm>
                <a:off x="839788" y="3143531"/>
                <a:ext cx="286888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5" name="Прямоугольник: скругленные углы 49"/>
              <p:cNvSpPr/>
              <p:nvPr/>
            </p:nvSpPr>
            <p:spPr bwMode="auto">
              <a:xfrm>
                <a:off x="852561" y="2777223"/>
                <a:ext cx="267269" cy="267269"/>
              </a:xfrm>
              <a:prstGeom prst="roundRect">
                <a:avLst>
                  <a:gd name="adj" fmla="val 16667"/>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ru-RU" sz="1100">
                    <a:solidFill>
                      <a:schemeClr val="bg1"/>
                    </a:solidFill>
                    <a:latin typeface="TT Positive DemiBold"/>
                  </a:rPr>
                  <a:t>3</a:t>
                </a:r>
                <a:endParaRPr lang="en-GB" sz="1100">
                  <a:solidFill>
                    <a:schemeClr val="bg1"/>
                  </a:solidFill>
                  <a:latin typeface="TT Positive DemiBold"/>
                </a:endParaRPr>
              </a:p>
            </p:txBody>
          </p:sp>
        </p:grpSp>
        <p:sp>
          <p:nvSpPr>
            <p:cNvPr id="149" name="TextBox 148"/>
            <p:cNvSpPr txBox="1"/>
            <p:nvPr/>
          </p:nvSpPr>
          <p:spPr bwMode="auto">
            <a:xfrm>
              <a:off x="1194024" y="4015549"/>
              <a:ext cx="1884008" cy="215444"/>
            </a:xfrm>
            <a:prstGeom prst="rect">
              <a:avLst/>
            </a:prstGeom>
            <a:noFill/>
          </p:spPr>
          <p:txBody>
            <a:bodyPr wrap="square" lIns="0" tIns="0" rIns="0" bIns="0" rtlCol="0">
              <a:spAutoFit/>
            </a:bodyPr>
            <a:lstStyle/>
            <a:p>
              <a:pPr marL="7700">
                <a:spcBef>
                  <a:spcPts val="69"/>
                </a:spcBef>
                <a:defRPr/>
              </a:pPr>
              <a:r>
                <a:rPr lang="ru-RU" sz="1400" u="sng">
                  <a:solidFill>
                    <a:schemeClr val="bg1"/>
                  </a:solidFill>
                  <a:latin typeface="TT Positive"/>
                  <a:hlinkClick r:id="rId4" tooltip="https://storage.ptsecurity.com/d/2b3fc702697949a08943/"/>
                </a:rPr>
                <a:t>Ссылка для загрузки</a:t>
              </a:r>
              <a:endParaRPr lang="ru-RU" sz="1400">
                <a:solidFill>
                  <a:schemeClr val="bg1"/>
                </a:solidFill>
                <a:latin typeface="TT Positive"/>
              </a:endParaRPr>
            </a:p>
          </p:txBody>
        </p:sp>
        <p:grpSp>
          <p:nvGrpSpPr>
            <p:cNvPr id="150" name="Группа 149"/>
            <p:cNvGrpSpPr/>
            <p:nvPr/>
          </p:nvGrpSpPr>
          <p:grpSpPr bwMode="auto">
            <a:xfrm>
              <a:off x="838200" y="4051434"/>
              <a:ext cx="272004" cy="162868"/>
              <a:chOff x="1572308" y="10378815"/>
              <a:chExt cx="190500" cy="114066"/>
            </a:xfrm>
          </p:grpSpPr>
          <p:sp>
            <p:nvSpPr>
              <p:cNvPr id="151" name="Полилиния 14"/>
              <p:cNvSpPr/>
              <p:nvPr/>
            </p:nvSpPr>
            <p:spPr bwMode="auto">
              <a:xfrm>
                <a:off x="1610408" y="10416681"/>
                <a:ext cx="152400" cy="76200"/>
              </a:xfrm>
              <a:custGeom>
                <a:avLst/>
                <a:gdLst>
                  <a:gd name="connsiteX0" fmla="*/ 85725 w 152400"/>
                  <a:gd name="connsiteY0" fmla="*/ 0 h 76200"/>
                  <a:gd name="connsiteX1" fmla="*/ 38100 w 152400"/>
                  <a:gd name="connsiteY1" fmla="*/ 0 h 76200"/>
                  <a:gd name="connsiteX2" fmla="*/ 0 w 152400"/>
                  <a:gd name="connsiteY2" fmla="*/ 38100 h 76200"/>
                  <a:gd name="connsiteX3" fmla="*/ 38100 w 152400"/>
                  <a:gd name="connsiteY3" fmla="*/ 76200 h 76200"/>
                  <a:gd name="connsiteX4" fmla="*/ 114300 w 152400"/>
                  <a:gd name="connsiteY4" fmla="*/ 76200 h 76200"/>
                  <a:gd name="connsiteX5" fmla="*/ 152400 w 152400"/>
                  <a:gd name="connsiteY5" fmla="*/ 38100 h 76200"/>
                  <a:gd name="connsiteX6" fmla="*/ 142875 w 152400"/>
                  <a:gd name="connsiteY6" fmla="*/ 12899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2400" h="76200" extrusionOk="0">
                    <a:moveTo>
                      <a:pt x="85725" y="0"/>
                    </a:moveTo>
                    <a:lnTo>
                      <a:pt x="38100" y="0"/>
                    </a:lnTo>
                    <a:cubicBezTo>
                      <a:pt x="17058" y="0"/>
                      <a:pt x="0" y="17058"/>
                      <a:pt x="0" y="38100"/>
                    </a:cubicBezTo>
                    <a:cubicBezTo>
                      <a:pt x="0" y="59142"/>
                      <a:pt x="17058" y="76200"/>
                      <a:pt x="38100" y="76200"/>
                    </a:cubicBezTo>
                    <a:lnTo>
                      <a:pt x="114300" y="76200"/>
                    </a:lnTo>
                    <a:cubicBezTo>
                      <a:pt x="135342" y="76200"/>
                      <a:pt x="152400" y="59142"/>
                      <a:pt x="152400" y="38100"/>
                    </a:cubicBezTo>
                    <a:cubicBezTo>
                      <a:pt x="152400" y="28437"/>
                      <a:pt x="148803" y="19615"/>
                      <a:pt x="142875" y="12899"/>
                    </a:cubicBezTo>
                  </a:path>
                </a:pathLst>
              </a:custGeom>
              <a:noFill/>
              <a:ln w="15875" cap="rnd">
                <a:solidFill>
                  <a:schemeClr val="bg1"/>
                </a:solidFill>
                <a:prstDash val="solid"/>
                <a:round/>
              </a:ln>
            </p:spPr>
            <p:txBody>
              <a:bodyPr rtlCol="0" anchor="ctr"/>
              <a:lstStyle/>
              <a:p>
                <a:pPr>
                  <a:defRPr/>
                </a:pPr>
                <a:endParaRPr lang="ru-RU" sz="1100">
                  <a:solidFill>
                    <a:schemeClr val="bg1"/>
                  </a:solidFill>
                  <a:latin typeface="TT Positive"/>
                </a:endParaRPr>
              </a:p>
            </p:txBody>
          </p:sp>
          <p:sp>
            <p:nvSpPr>
              <p:cNvPr id="152" name="Полилиния 15"/>
              <p:cNvSpPr/>
              <p:nvPr/>
            </p:nvSpPr>
            <p:spPr bwMode="auto">
              <a:xfrm>
                <a:off x="1572308" y="10378815"/>
                <a:ext cx="152400" cy="76200"/>
              </a:xfrm>
              <a:custGeom>
                <a:avLst/>
                <a:gdLst>
                  <a:gd name="connsiteX0" fmla="*/ 9525 w 152400"/>
                  <a:gd name="connsiteY0" fmla="*/ 63301 h 76200"/>
                  <a:gd name="connsiteX1" fmla="*/ 0 w 152400"/>
                  <a:gd name="connsiteY1" fmla="*/ 38100 h 76200"/>
                  <a:gd name="connsiteX2" fmla="*/ 38100 w 152400"/>
                  <a:gd name="connsiteY2" fmla="*/ 0 h 76200"/>
                  <a:gd name="connsiteX3" fmla="*/ 114300 w 152400"/>
                  <a:gd name="connsiteY3" fmla="*/ 0 h 76200"/>
                  <a:gd name="connsiteX4" fmla="*/ 152400 w 152400"/>
                  <a:gd name="connsiteY4" fmla="*/ 38100 h 76200"/>
                  <a:gd name="connsiteX5" fmla="*/ 114300 w 152400"/>
                  <a:gd name="connsiteY5" fmla="*/ 76200 h 76200"/>
                  <a:gd name="connsiteX6" fmla="*/ 66675 w 152400"/>
                  <a:gd name="connsiteY6" fmla="*/ 76200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2400" h="76200" extrusionOk="0">
                    <a:moveTo>
                      <a:pt x="9525" y="63301"/>
                    </a:moveTo>
                    <a:cubicBezTo>
                      <a:pt x="3597" y="56585"/>
                      <a:pt x="0" y="47763"/>
                      <a:pt x="0" y="38100"/>
                    </a:cubicBezTo>
                    <a:cubicBezTo>
                      <a:pt x="0" y="17058"/>
                      <a:pt x="17058" y="0"/>
                      <a:pt x="38100" y="0"/>
                    </a:cubicBezTo>
                    <a:lnTo>
                      <a:pt x="114300" y="0"/>
                    </a:lnTo>
                    <a:cubicBezTo>
                      <a:pt x="135342" y="0"/>
                      <a:pt x="152400" y="17058"/>
                      <a:pt x="152400" y="38100"/>
                    </a:cubicBezTo>
                    <a:cubicBezTo>
                      <a:pt x="152400" y="59142"/>
                      <a:pt x="135342" y="76200"/>
                      <a:pt x="114300" y="76200"/>
                    </a:cubicBezTo>
                    <a:lnTo>
                      <a:pt x="66675" y="76200"/>
                    </a:lnTo>
                  </a:path>
                </a:pathLst>
              </a:custGeom>
              <a:noFill/>
              <a:ln w="15875" cap="rnd">
                <a:solidFill>
                  <a:schemeClr val="bg1"/>
                </a:solidFill>
                <a:prstDash val="solid"/>
                <a:round/>
              </a:ln>
            </p:spPr>
            <p:txBody>
              <a:bodyPr rtlCol="0" anchor="ctr"/>
              <a:lstStyle/>
              <a:p>
                <a:pPr>
                  <a:defRPr/>
                </a:pPr>
                <a:endParaRPr lang="ru-RU" sz="1100">
                  <a:solidFill>
                    <a:schemeClr val="bg1"/>
                  </a:solidFill>
                  <a:latin typeface="TT Positive"/>
                </a:endParaRPr>
              </a:p>
            </p:txBody>
          </p:sp>
        </p:grpSp>
      </p:grpSp>
      <p:grpSp>
        <p:nvGrpSpPr>
          <p:cNvPr id="156" name="Группа 155"/>
          <p:cNvGrpSpPr/>
          <p:nvPr/>
        </p:nvGrpSpPr>
        <p:grpSpPr bwMode="auto">
          <a:xfrm>
            <a:off x="587375" y="5190275"/>
            <a:ext cx="3044851" cy="996839"/>
            <a:chOff x="825293" y="3234155"/>
            <a:chExt cx="3044851" cy="996837"/>
          </a:xfrm>
        </p:grpSpPr>
        <p:grpSp>
          <p:nvGrpSpPr>
            <p:cNvPr id="157" name="Группа 156"/>
            <p:cNvGrpSpPr/>
            <p:nvPr/>
          </p:nvGrpSpPr>
          <p:grpSpPr bwMode="auto">
            <a:xfrm>
              <a:off x="825293" y="3234155"/>
              <a:ext cx="3044851" cy="743852"/>
              <a:chOff x="839788" y="2777223"/>
              <a:chExt cx="3044851" cy="743852"/>
            </a:xfrm>
          </p:grpSpPr>
          <p:sp>
            <p:nvSpPr>
              <p:cNvPr id="162" name="Текст 18"/>
              <p:cNvSpPr txBox="1"/>
              <p:nvPr/>
            </p:nvSpPr>
            <p:spPr bwMode="auto">
              <a:xfrm>
                <a:off x="852561" y="3277763"/>
                <a:ext cx="3032077" cy="243312"/>
              </a:xfrm>
              <a:prstGeom prst="rect">
                <a:avLst/>
              </a:prstGeom>
              <a:grpFill/>
            </p:spPr>
            <p:txBody>
              <a:bodyPr vert="horz" lIns="0" tIns="0" rIns="0" bIns="0" rtlCol="0">
                <a:noAutofit/>
              </a:bodyPr>
              <a:lstStyle>
                <a:lvl1pPr marL="0" marR="0" indent="0" algn="l" defTabSz="914400">
                  <a:lnSpc>
                    <a:spcPct val="90000"/>
                  </a:lnSpc>
                  <a:spcBef>
                    <a:spcPts val="1000"/>
                  </a:spcBef>
                  <a:spcAft>
                    <a:spcPts val="0"/>
                  </a:spcAft>
                  <a:buClrTx/>
                  <a:buSzTx/>
                  <a:buFont typeface="Arial"/>
                  <a:buNone/>
                  <a:defRPr sz="1400">
                    <a:solidFill>
                      <a:schemeClr val="tx1"/>
                    </a:solidFill>
                    <a:latin typeface="TT Positive Ext ExtraBold"/>
                    <a:ea typeface="+mn-ea"/>
                    <a:cs typeface="+mn-cs"/>
                  </a:defRPr>
                </a:lvl1pPr>
                <a:lvl2pPr marL="685800" indent="-228600" algn="l" defTabSz="914400">
                  <a:lnSpc>
                    <a:spcPct val="90000"/>
                  </a:lnSpc>
                  <a:spcBef>
                    <a:spcPts val="500"/>
                  </a:spcBef>
                  <a:buFont typeface="Arial"/>
                  <a:buChar char="•"/>
                  <a:defRPr sz="2400">
                    <a:solidFill>
                      <a:schemeClr val="tx1"/>
                    </a:solidFill>
                    <a:latin typeface="TT Positive"/>
                    <a:ea typeface="+mn-ea"/>
                    <a:cs typeface="+mn-cs"/>
                  </a:defRPr>
                </a:lvl2pPr>
                <a:lvl3pPr marL="1143000" indent="-228600" algn="l" defTabSz="914400">
                  <a:lnSpc>
                    <a:spcPct val="90000"/>
                  </a:lnSpc>
                  <a:spcBef>
                    <a:spcPts val="500"/>
                  </a:spcBef>
                  <a:buFont typeface="Arial"/>
                  <a:buChar char="•"/>
                  <a:defRPr sz="2400">
                    <a:solidFill>
                      <a:schemeClr val="tx1"/>
                    </a:solidFill>
                    <a:latin typeface="TT Positive"/>
                    <a:ea typeface="+mn-ea"/>
                    <a:cs typeface="+mn-cs"/>
                  </a:defRPr>
                </a:lvl3pPr>
                <a:lvl4pPr marL="1600200" indent="-228600" algn="l" defTabSz="914400">
                  <a:lnSpc>
                    <a:spcPct val="90000"/>
                  </a:lnSpc>
                  <a:spcBef>
                    <a:spcPts val="500"/>
                  </a:spcBef>
                  <a:buFont typeface="Arial"/>
                  <a:buChar char="•"/>
                  <a:defRPr sz="2400">
                    <a:solidFill>
                      <a:schemeClr val="tx1"/>
                    </a:solidFill>
                    <a:latin typeface="TT Positive"/>
                    <a:ea typeface="+mn-ea"/>
                    <a:cs typeface="+mn-cs"/>
                  </a:defRPr>
                </a:lvl4pPr>
                <a:lvl5pPr marL="2057400" indent="-228600" algn="l" defTabSz="914400">
                  <a:lnSpc>
                    <a:spcPct val="90000"/>
                  </a:lnSpc>
                  <a:spcBef>
                    <a:spcPts val="500"/>
                  </a:spcBef>
                  <a:buFont typeface="Arial"/>
                  <a:buChar char="•"/>
                  <a:defRPr sz="2400">
                    <a:solidFill>
                      <a:schemeClr val="tx1"/>
                    </a:solidFill>
                    <a:latin typeface="TT Positive"/>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a:defRPr/>
                </a:pPr>
                <a:r>
                  <a:rPr lang="ru-RU" sz="1600">
                    <a:solidFill>
                      <a:schemeClr val="bg1"/>
                    </a:solidFill>
                    <a:latin typeface="TT Positive DemiBold"/>
                  </a:rPr>
                  <a:t>Фоны в лучшем качестве</a:t>
                </a:r>
                <a:endParaRPr/>
              </a:p>
            </p:txBody>
          </p:sp>
          <p:cxnSp>
            <p:nvCxnSpPr>
              <p:cNvPr id="163" name="Прямая соединительная линия 162"/>
              <p:cNvCxnSpPr>
                <a:cxnSpLocks/>
              </p:cNvCxnSpPr>
              <p:nvPr/>
            </p:nvCxnSpPr>
            <p:spPr bwMode="auto">
              <a:xfrm>
                <a:off x="839788" y="3143531"/>
                <a:ext cx="286888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64" name="Прямоугольник: скругленные углы 49"/>
              <p:cNvSpPr/>
              <p:nvPr/>
            </p:nvSpPr>
            <p:spPr bwMode="auto">
              <a:xfrm>
                <a:off x="852561" y="2777223"/>
                <a:ext cx="267269" cy="267269"/>
              </a:xfrm>
              <a:prstGeom prst="roundRect">
                <a:avLst>
                  <a:gd name="adj" fmla="val 16667"/>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ru-RU" sz="1100">
                    <a:solidFill>
                      <a:schemeClr val="bg1"/>
                    </a:solidFill>
                    <a:latin typeface="TT Positive DemiBold"/>
                  </a:rPr>
                  <a:t>4</a:t>
                </a:r>
                <a:endParaRPr lang="en-GB" sz="1100">
                  <a:solidFill>
                    <a:schemeClr val="bg1"/>
                  </a:solidFill>
                  <a:latin typeface="TT Positive DemiBold"/>
                </a:endParaRPr>
              </a:p>
            </p:txBody>
          </p:sp>
        </p:grpSp>
        <p:sp>
          <p:nvSpPr>
            <p:cNvPr id="158" name="TextBox 157"/>
            <p:cNvSpPr txBox="1"/>
            <p:nvPr/>
          </p:nvSpPr>
          <p:spPr bwMode="auto">
            <a:xfrm>
              <a:off x="1194024" y="4015549"/>
              <a:ext cx="1884008" cy="215444"/>
            </a:xfrm>
            <a:prstGeom prst="rect">
              <a:avLst/>
            </a:prstGeom>
            <a:noFill/>
          </p:spPr>
          <p:txBody>
            <a:bodyPr wrap="square" lIns="0" tIns="0" rIns="0" bIns="0" rtlCol="0">
              <a:spAutoFit/>
            </a:bodyPr>
            <a:lstStyle/>
            <a:p>
              <a:pPr marL="7700">
                <a:spcBef>
                  <a:spcPts val="69"/>
                </a:spcBef>
                <a:defRPr/>
              </a:pPr>
              <a:r>
                <a:rPr lang="ru-RU" sz="1400" u="sng">
                  <a:solidFill>
                    <a:schemeClr val="bg1"/>
                  </a:solidFill>
                  <a:latin typeface="TT Positive"/>
                  <a:hlinkClick r:id="rId5" tooltip="https://storage.ptsecurity.com/d/cc6f7cc9751646bb9c16/"/>
                </a:rPr>
                <a:t>Ссылка для загрузки</a:t>
              </a:r>
              <a:endParaRPr lang="ru-RU" sz="1400">
                <a:solidFill>
                  <a:schemeClr val="bg1"/>
                </a:solidFill>
                <a:latin typeface="TT Positive"/>
              </a:endParaRPr>
            </a:p>
          </p:txBody>
        </p:sp>
        <p:grpSp>
          <p:nvGrpSpPr>
            <p:cNvPr id="159" name="Группа 158"/>
            <p:cNvGrpSpPr/>
            <p:nvPr/>
          </p:nvGrpSpPr>
          <p:grpSpPr bwMode="auto">
            <a:xfrm>
              <a:off x="838200" y="4051541"/>
              <a:ext cx="272004" cy="162867"/>
              <a:chOff x="1572308" y="10378862"/>
              <a:chExt cx="190500" cy="114065"/>
            </a:xfrm>
          </p:grpSpPr>
          <p:sp>
            <p:nvSpPr>
              <p:cNvPr id="160" name="Полилиния 14"/>
              <p:cNvSpPr/>
              <p:nvPr/>
            </p:nvSpPr>
            <p:spPr bwMode="auto">
              <a:xfrm>
                <a:off x="1610408" y="10416727"/>
                <a:ext cx="152400" cy="76200"/>
              </a:xfrm>
              <a:custGeom>
                <a:avLst/>
                <a:gdLst>
                  <a:gd name="connsiteX0" fmla="*/ 85725 w 152400"/>
                  <a:gd name="connsiteY0" fmla="*/ 0 h 76200"/>
                  <a:gd name="connsiteX1" fmla="*/ 38100 w 152400"/>
                  <a:gd name="connsiteY1" fmla="*/ 0 h 76200"/>
                  <a:gd name="connsiteX2" fmla="*/ 0 w 152400"/>
                  <a:gd name="connsiteY2" fmla="*/ 38100 h 76200"/>
                  <a:gd name="connsiteX3" fmla="*/ 38100 w 152400"/>
                  <a:gd name="connsiteY3" fmla="*/ 76200 h 76200"/>
                  <a:gd name="connsiteX4" fmla="*/ 114300 w 152400"/>
                  <a:gd name="connsiteY4" fmla="*/ 76200 h 76200"/>
                  <a:gd name="connsiteX5" fmla="*/ 152400 w 152400"/>
                  <a:gd name="connsiteY5" fmla="*/ 38100 h 76200"/>
                  <a:gd name="connsiteX6" fmla="*/ 142875 w 152400"/>
                  <a:gd name="connsiteY6" fmla="*/ 12899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2400" h="76200" extrusionOk="0">
                    <a:moveTo>
                      <a:pt x="85725" y="0"/>
                    </a:moveTo>
                    <a:lnTo>
                      <a:pt x="38100" y="0"/>
                    </a:lnTo>
                    <a:cubicBezTo>
                      <a:pt x="17058" y="0"/>
                      <a:pt x="0" y="17058"/>
                      <a:pt x="0" y="38100"/>
                    </a:cubicBezTo>
                    <a:cubicBezTo>
                      <a:pt x="0" y="59142"/>
                      <a:pt x="17058" y="76200"/>
                      <a:pt x="38100" y="76200"/>
                    </a:cubicBezTo>
                    <a:lnTo>
                      <a:pt x="114300" y="76200"/>
                    </a:lnTo>
                    <a:cubicBezTo>
                      <a:pt x="135342" y="76200"/>
                      <a:pt x="152400" y="59142"/>
                      <a:pt x="152400" y="38100"/>
                    </a:cubicBezTo>
                    <a:cubicBezTo>
                      <a:pt x="152400" y="28437"/>
                      <a:pt x="148803" y="19615"/>
                      <a:pt x="142875" y="12899"/>
                    </a:cubicBezTo>
                  </a:path>
                </a:pathLst>
              </a:custGeom>
              <a:noFill/>
              <a:ln w="15875" cap="rnd">
                <a:solidFill>
                  <a:schemeClr val="bg1"/>
                </a:solidFill>
                <a:prstDash val="solid"/>
                <a:round/>
              </a:ln>
            </p:spPr>
            <p:txBody>
              <a:bodyPr rtlCol="0" anchor="ctr"/>
              <a:lstStyle/>
              <a:p>
                <a:pPr>
                  <a:defRPr/>
                </a:pPr>
                <a:endParaRPr lang="ru-RU" sz="1100">
                  <a:solidFill>
                    <a:schemeClr val="bg1"/>
                  </a:solidFill>
                  <a:latin typeface="TT Positive"/>
                </a:endParaRPr>
              </a:p>
            </p:txBody>
          </p:sp>
          <p:sp>
            <p:nvSpPr>
              <p:cNvPr id="161" name="Полилиния 15"/>
              <p:cNvSpPr/>
              <p:nvPr/>
            </p:nvSpPr>
            <p:spPr bwMode="auto">
              <a:xfrm>
                <a:off x="1572308" y="10378862"/>
                <a:ext cx="152400" cy="76200"/>
              </a:xfrm>
              <a:custGeom>
                <a:avLst/>
                <a:gdLst>
                  <a:gd name="connsiteX0" fmla="*/ 9525 w 152400"/>
                  <a:gd name="connsiteY0" fmla="*/ 63301 h 76200"/>
                  <a:gd name="connsiteX1" fmla="*/ 0 w 152400"/>
                  <a:gd name="connsiteY1" fmla="*/ 38100 h 76200"/>
                  <a:gd name="connsiteX2" fmla="*/ 38100 w 152400"/>
                  <a:gd name="connsiteY2" fmla="*/ 0 h 76200"/>
                  <a:gd name="connsiteX3" fmla="*/ 114300 w 152400"/>
                  <a:gd name="connsiteY3" fmla="*/ 0 h 76200"/>
                  <a:gd name="connsiteX4" fmla="*/ 152400 w 152400"/>
                  <a:gd name="connsiteY4" fmla="*/ 38100 h 76200"/>
                  <a:gd name="connsiteX5" fmla="*/ 114300 w 152400"/>
                  <a:gd name="connsiteY5" fmla="*/ 76200 h 76200"/>
                  <a:gd name="connsiteX6" fmla="*/ 66675 w 152400"/>
                  <a:gd name="connsiteY6" fmla="*/ 76200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2400" h="76200" extrusionOk="0">
                    <a:moveTo>
                      <a:pt x="9525" y="63301"/>
                    </a:moveTo>
                    <a:cubicBezTo>
                      <a:pt x="3597" y="56585"/>
                      <a:pt x="0" y="47763"/>
                      <a:pt x="0" y="38100"/>
                    </a:cubicBezTo>
                    <a:cubicBezTo>
                      <a:pt x="0" y="17058"/>
                      <a:pt x="17058" y="0"/>
                      <a:pt x="38100" y="0"/>
                    </a:cubicBezTo>
                    <a:lnTo>
                      <a:pt x="114300" y="0"/>
                    </a:lnTo>
                    <a:cubicBezTo>
                      <a:pt x="135342" y="0"/>
                      <a:pt x="152400" y="17058"/>
                      <a:pt x="152400" y="38100"/>
                    </a:cubicBezTo>
                    <a:cubicBezTo>
                      <a:pt x="152400" y="59142"/>
                      <a:pt x="135342" y="76200"/>
                      <a:pt x="114300" y="76200"/>
                    </a:cubicBezTo>
                    <a:lnTo>
                      <a:pt x="66675" y="76200"/>
                    </a:lnTo>
                  </a:path>
                </a:pathLst>
              </a:custGeom>
              <a:noFill/>
              <a:ln w="15875" cap="rnd">
                <a:solidFill>
                  <a:schemeClr val="bg1"/>
                </a:solidFill>
                <a:prstDash val="solid"/>
                <a:round/>
              </a:ln>
            </p:spPr>
            <p:txBody>
              <a:bodyPr rtlCol="0" anchor="ctr"/>
              <a:lstStyle/>
              <a:p>
                <a:pPr>
                  <a:defRPr/>
                </a:pPr>
                <a:endParaRPr lang="ru-RU" sz="1100">
                  <a:solidFill>
                    <a:schemeClr val="bg1"/>
                  </a:solidFill>
                  <a:latin typeface="TT Positive"/>
                </a:endParaRPr>
              </a:p>
            </p:txBody>
          </p:sp>
        </p:grpSp>
      </p:grpSp>
    </p:spTree>
  </p:cSld>
  <p:clrMapOvr>
    <a:masterClrMapping/>
  </p:clrMapOvr>
  <mc:AlternateContent xmlns:mc="http://schemas.openxmlformats.org/markup-compatibility/2006" xmlns:p14="http://schemas.microsoft.com/office/powerpoint/2010/main">
    <mc:Choice Requires="p14">
      <p:transition p14:dur="200">
        <p:fade/>
      </p:transition>
    </mc:Choice>
    <mc:Fallback xmlns:w="http://schemas.openxmlformats.org/wordprocessingml/2006/main" xmlns:m="http://schemas.openxmlformats.org/officeDocument/2006/math" xmlns="">
      <p:transition spd="fast" advClick="1">
        <p:fade thruBlk="0"/>
      </p:transition>
    </mc:Fallback>
  </mc:AlternateContent>
</p:sld>
</file>

<file path=ppt/slides/slide102.xml><?xml version="1.0" encoding="utf-8"?>
<p:sld xmlns:a="http://schemas.openxmlformats.org/drawingml/2006/main" xmlns:r="http://schemas.openxmlformats.org/officeDocument/2006/relationships" xmlns:p="http://schemas.openxmlformats.org/presentationml/2006/main" showMasterPhAnim="0" show="0">
  <p:cSld>
    <p:spTree>
      <p:nvGrpSpPr>
        <p:cNvPr id="1" name=""/>
        <p:cNvGrpSpPr/>
        <p:nvPr/>
      </p:nvGrpSpPr>
      <p:grpSpPr bwMode="auto">
        <a:xfrm>
          <a:off x="0" y="0"/>
          <a:ext cx="0" cy="0"/>
          <a:chOff x="0" y="0"/>
          <a:chExt cx="0" cy="0"/>
        </a:xfrm>
      </p:grpSpPr>
      <p:sp>
        <p:nvSpPr>
          <p:cNvPr id="26" name="Прямоугольник: скругленные углы 25"/>
          <p:cNvSpPr/>
          <p:nvPr/>
        </p:nvSpPr>
        <p:spPr bwMode="auto">
          <a:xfrm>
            <a:off x="587375" y="1616749"/>
            <a:ext cx="267269" cy="267269"/>
          </a:xfrm>
          <a:prstGeom prst="roundRect">
            <a:avLst>
              <a:gd name="adj" fmla="val 16667"/>
            </a:avLst>
          </a:prstGeom>
          <a:solidFill>
            <a:schemeClr val="accent2"/>
          </a:solidFill>
          <a:ln w="12700" cap="flat" cmpd="sng" algn="ctr">
            <a:noFill/>
            <a:prstDash val="solid"/>
            <a:miter lim="800000"/>
          </a:ln>
          <a:effectLst/>
        </p:spPr>
        <p:txBody>
          <a:bodyPr rtlCol="0" anchor="ctr"/>
          <a:lstStyle/>
          <a:p>
            <a:pPr marL="0" marR="0" lvl="0" indent="0" algn="ctr" defTabSz="914400">
              <a:lnSpc>
                <a:spcPct val="100000"/>
              </a:lnSpc>
              <a:spcBef>
                <a:spcPts val="0"/>
              </a:spcBef>
              <a:spcAft>
                <a:spcPts val="0"/>
              </a:spcAft>
              <a:buClrTx/>
              <a:buSzTx/>
              <a:buFontTx/>
              <a:buNone/>
              <a:defRPr/>
            </a:pPr>
            <a:r>
              <a:rPr lang="en-GB" sz="1100" b="0" i="0" u="none" strike="noStrike" cap="none" spc="0">
                <a:ln>
                  <a:noFill/>
                </a:ln>
                <a:solidFill>
                  <a:srgbClr val="FFFFFF"/>
                </a:solidFill>
                <a:latin typeface="TT Positive DemiBold"/>
              </a:rPr>
              <a:t>&gt;</a:t>
            </a:r>
            <a:endParaRPr/>
          </a:p>
        </p:txBody>
      </p:sp>
      <p:sp>
        <p:nvSpPr>
          <p:cNvPr id="27" name="Прямоугольник: скругленные углы 26"/>
          <p:cNvSpPr/>
          <p:nvPr/>
        </p:nvSpPr>
        <p:spPr bwMode="auto">
          <a:xfrm>
            <a:off x="941644" y="1616749"/>
            <a:ext cx="267269" cy="267269"/>
          </a:xfrm>
          <a:prstGeom prst="roundRect">
            <a:avLst>
              <a:gd name="adj" fmla="val 16667"/>
            </a:avLst>
          </a:prstGeom>
          <a:solidFill>
            <a:schemeClr val="accent2"/>
          </a:solidFill>
          <a:ln w="12700" cap="flat" cmpd="sng" algn="ctr">
            <a:noFill/>
            <a:prstDash val="solid"/>
            <a:miter lim="800000"/>
          </a:ln>
          <a:effectLst/>
        </p:spPr>
        <p:txBody>
          <a:bodyPr rtlCol="0" anchor="ctr"/>
          <a:lstStyle/>
          <a:p>
            <a:pPr marL="0" marR="0" lvl="0" indent="0" algn="ctr" defTabSz="914400">
              <a:lnSpc>
                <a:spcPct val="100000"/>
              </a:lnSpc>
              <a:spcBef>
                <a:spcPts val="0"/>
              </a:spcBef>
              <a:spcAft>
                <a:spcPts val="0"/>
              </a:spcAft>
              <a:buClrTx/>
              <a:buSzTx/>
              <a:buFontTx/>
              <a:buNone/>
              <a:defRPr/>
            </a:pPr>
            <a:r>
              <a:rPr lang="ru-RU" sz="1100" b="0" i="0" u="none" strike="noStrike" cap="none" spc="0">
                <a:ln>
                  <a:noFill/>
                </a:ln>
                <a:solidFill>
                  <a:srgbClr val="FFFFFF"/>
                </a:solidFill>
                <a:latin typeface="TT Positive DemiBold"/>
              </a:rPr>
              <a:t>1</a:t>
            </a:r>
            <a:endParaRPr lang="en-GB" sz="1100" b="0" i="0" u="none" strike="noStrike" cap="none" spc="0">
              <a:ln>
                <a:noFill/>
              </a:ln>
              <a:solidFill>
                <a:srgbClr val="FFFFFF"/>
              </a:solidFill>
              <a:latin typeface="TT Positive DemiBold"/>
            </a:endParaRPr>
          </a:p>
        </p:txBody>
      </p:sp>
      <p:sp>
        <p:nvSpPr>
          <p:cNvPr id="28" name="Прямоугольник: скругленные углы 27"/>
          <p:cNvSpPr/>
          <p:nvPr/>
        </p:nvSpPr>
        <p:spPr bwMode="auto">
          <a:xfrm>
            <a:off x="1295915" y="1616749"/>
            <a:ext cx="267269" cy="267269"/>
          </a:xfrm>
          <a:prstGeom prst="roundRect">
            <a:avLst>
              <a:gd name="adj" fmla="val 16667"/>
            </a:avLst>
          </a:prstGeom>
          <a:solidFill>
            <a:schemeClr val="accent2"/>
          </a:solidFill>
          <a:ln w="12700" cap="flat" cmpd="sng" algn="ctr">
            <a:noFill/>
            <a:prstDash val="solid"/>
            <a:miter lim="800000"/>
          </a:ln>
          <a:effectLst/>
        </p:spPr>
        <p:txBody>
          <a:bodyPr rtlCol="0" anchor="ctr"/>
          <a:lstStyle/>
          <a:p>
            <a:pPr marL="0" marR="0" lvl="0" indent="0" algn="ctr" defTabSz="914400">
              <a:lnSpc>
                <a:spcPct val="100000"/>
              </a:lnSpc>
              <a:spcBef>
                <a:spcPts val="0"/>
              </a:spcBef>
              <a:spcAft>
                <a:spcPts val="0"/>
              </a:spcAft>
              <a:buClrTx/>
              <a:buSzTx/>
              <a:buFontTx/>
              <a:buNone/>
              <a:defRPr/>
            </a:pPr>
            <a:r>
              <a:rPr lang="ru-RU" sz="1100" b="0" i="0" u="none" strike="noStrike" cap="none" spc="0">
                <a:ln>
                  <a:noFill/>
                </a:ln>
                <a:solidFill>
                  <a:srgbClr val="FFFFFF"/>
                </a:solidFill>
                <a:latin typeface="TT Positive DemiBold"/>
              </a:rPr>
              <a:t>2</a:t>
            </a:r>
            <a:endParaRPr lang="en-GB" sz="1100" b="0" i="0" u="none" strike="noStrike" cap="none" spc="0">
              <a:ln>
                <a:noFill/>
              </a:ln>
              <a:solidFill>
                <a:srgbClr val="FFFFFF"/>
              </a:solidFill>
              <a:latin typeface="TT Positive DemiBold"/>
            </a:endParaRPr>
          </a:p>
        </p:txBody>
      </p:sp>
      <p:sp>
        <p:nvSpPr>
          <p:cNvPr id="29" name="Прямоугольник: скругленные углы 28"/>
          <p:cNvSpPr/>
          <p:nvPr/>
        </p:nvSpPr>
        <p:spPr bwMode="auto">
          <a:xfrm>
            <a:off x="1650185" y="1616749"/>
            <a:ext cx="267269" cy="267269"/>
          </a:xfrm>
          <a:prstGeom prst="roundRect">
            <a:avLst>
              <a:gd name="adj" fmla="val 16667"/>
            </a:avLst>
          </a:prstGeom>
          <a:solidFill>
            <a:schemeClr val="accent2"/>
          </a:solidFill>
          <a:ln w="12700" cap="flat" cmpd="sng" algn="ctr">
            <a:noFill/>
            <a:prstDash val="solid"/>
            <a:miter lim="800000"/>
          </a:ln>
          <a:effectLst/>
        </p:spPr>
        <p:txBody>
          <a:bodyPr rtlCol="0" anchor="ctr"/>
          <a:lstStyle/>
          <a:p>
            <a:pPr marL="0" marR="0" lvl="0" indent="0" algn="ctr" defTabSz="914400">
              <a:lnSpc>
                <a:spcPct val="100000"/>
              </a:lnSpc>
              <a:spcBef>
                <a:spcPts val="0"/>
              </a:spcBef>
              <a:spcAft>
                <a:spcPts val="0"/>
              </a:spcAft>
              <a:buClrTx/>
              <a:buSzTx/>
              <a:buFontTx/>
              <a:buNone/>
              <a:defRPr/>
            </a:pPr>
            <a:r>
              <a:rPr lang="ru-RU" sz="1100" b="0" i="0" u="none" strike="noStrike" cap="none" spc="0">
                <a:ln>
                  <a:noFill/>
                </a:ln>
                <a:solidFill>
                  <a:srgbClr val="FFFFFF"/>
                </a:solidFill>
                <a:latin typeface="TT Positive DemiBold"/>
              </a:rPr>
              <a:t>3</a:t>
            </a:r>
            <a:endParaRPr lang="en-GB" sz="1100" b="0" i="0" u="none" strike="noStrike" cap="none" spc="0">
              <a:ln>
                <a:noFill/>
              </a:ln>
              <a:solidFill>
                <a:srgbClr val="FFFFFF"/>
              </a:solidFill>
              <a:latin typeface="TT Positive DemiBold"/>
            </a:endParaRPr>
          </a:p>
        </p:txBody>
      </p:sp>
      <p:grpSp>
        <p:nvGrpSpPr>
          <p:cNvPr id="30" name="Группа 29"/>
          <p:cNvGrpSpPr/>
          <p:nvPr/>
        </p:nvGrpSpPr>
        <p:grpSpPr bwMode="auto">
          <a:xfrm>
            <a:off x="1956581" y="1616749"/>
            <a:ext cx="267269" cy="267269"/>
            <a:chOff x="2207272" y="1268413"/>
            <a:chExt cx="267269" cy="267269"/>
          </a:xfrm>
        </p:grpSpPr>
        <p:sp>
          <p:nvSpPr>
            <p:cNvPr id="31" name="Прямоугольник: скругленные углы 30"/>
            <p:cNvSpPr/>
            <p:nvPr/>
          </p:nvSpPr>
          <p:spPr bwMode="auto">
            <a:xfrm>
              <a:off x="2207272" y="1268413"/>
              <a:ext cx="267269" cy="267269"/>
            </a:xfrm>
            <a:prstGeom prst="roundRect">
              <a:avLst>
                <a:gd name="adj" fmla="val 16667"/>
              </a:avLst>
            </a:prstGeom>
            <a:solidFill>
              <a:schemeClr val="accent2"/>
            </a:solidFill>
            <a:ln w="12700" cap="flat" cmpd="sng" algn="ctr">
              <a:noFill/>
              <a:prstDash val="solid"/>
              <a:miter lim="800000"/>
            </a:ln>
            <a:effectLst/>
          </p:spPr>
          <p:txBody>
            <a:bodyPr rtlCol="0" anchor="ctr"/>
            <a:lstStyle/>
            <a:p>
              <a:pPr marL="0" marR="0" lvl="0" indent="0" algn="ctr" defTabSz="914400">
                <a:lnSpc>
                  <a:spcPct val="100000"/>
                </a:lnSpc>
                <a:spcBef>
                  <a:spcPts val="0"/>
                </a:spcBef>
                <a:spcAft>
                  <a:spcPts val="0"/>
                </a:spcAft>
                <a:buClrTx/>
                <a:buSzTx/>
                <a:buFontTx/>
                <a:buNone/>
                <a:defRPr/>
              </a:pPr>
              <a:endParaRPr lang="en-GB" sz="1100" b="0" i="0" u="none" strike="noStrike" cap="none" spc="0">
                <a:ln>
                  <a:noFill/>
                </a:ln>
                <a:solidFill>
                  <a:srgbClr val="FFFFFF"/>
                </a:solidFill>
                <a:latin typeface="TT Positive Ext DemiBold"/>
                <a:ea typeface="+mn-ea"/>
                <a:cs typeface="+mn-cs"/>
              </a:endParaRPr>
            </a:p>
          </p:txBody>
        </p:sp>
        <p:grpSp>
          <p:nvGrpSpPr>
            <p:cNvPr id="32" name="Рисунок 631"/>
            <p:cNvGrpSpPr/>
            <p:nvPr/>
          </p:nvGrpSpPr>
          <p:grpSpPr bwMode="auto">
            <a:xfrm>
              <a:off x="2267459" y="1303293"/>
              <a:ext cx="145409" cy="181761"/>
              <a:chOff x="3415002" y="1647779"/>
              <a:chExt cx="428903" cy="536129"/>
            </a:xfrm>
            <a:noFill/>
          </p:grpSpPr>
          <p:sp>
            <p:nvSpPr>
              <p:cNvPr id="33" name="Полилиния 218"/>
              <p:cNvSpPr/>
              <p:nvPr/>
            </p:nvSpPr>
            <p:spPr bwMode="auto">
              <a:xfrm>
                <a:off x="3415002" y="1781285"/>
                <a:ext cx="107225" cy="107226"/>
              </a:xfrm>
              <a:custGeom>
                <a:avLst/>
                <a:gdLst>
                  <a:gd name="connsiteX0" fmla="*/ 53613 w 107225"/>
                  <a:gd name="connsiteY0" fmla="*/ 107226 h 107226"/>
                  <a:gd name="connsiteX1" fmla="*/ 107226 w 107225"/>
                  <a:gd name="connsiteY1" fmla="*/ 53613 h 107226"/>
                  <a:gd name="connsiteX2" fmla="*/ 53613 w 107225"/>
                  <a:gd name="connsiteY2" fmla="*/ 0 h 107226"/>
                  <a:gd name="connsiteX3" fmla="*/ 0 w 107225"/>
                  <a:gd name="connsiteY3" fmla="*/ 53613 h 107226"/>
                  <a:gd name="connsiteX4" fmla="*/ 53613 w 107225"/>
                  <a:gd name="connsiteY4" fmla="*/ 107226 h 1072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225" h="107226" extrusionOk="0">
                    <a:moveTo>
                      <a:pt x="53613" y="107226"/>
                    </a:moveTo>
                    <a:cubicBezTo>
                      <a:pt x="83048" y="107226"/>
                      <a:pt x="107226" y="83048"/>
                      <a:pt x="107226" y="53613"/>
                    </a:cubicBezTo>
                    <a:cubicBezTo>
                      <a:pt x="107226" y="24178"/>
                      <a:pt x="83048" y="0"/>
                      <a:pt x="53613" y="0"/>
                    </a:cubicBezTo>
                    <a:cubicBezTo>
                      <a:pt x="24178" y="0"/>
                      <a:pt x="0" y="24178"/>
                      <a:pt x="0" y="53613"/>
                    </a:cubicBezTo>
                    <a:cubicBezTo>
                      <a:pt x="0" y="83048"/>
                      <a:pt x="24178" y="107226"/>
                      <a:pt x="53613" y="107226"/>
                    </a:cubicBezTo>
                    <a:close/>
                  </a:path>
                </a:pathLst>
              </a:custGeom>
              <a:noFill/>
              <a:ln w="12700" cap="flat">
                <a:solidFill>
                  <a:schemeClr val="bg1"/>
                </a:solidFill>
                <a:prstDash val="solid"/>
                <a:round/>
              </a:ln>
            </p:spPr>
            <p:txBody>
              <a:bodyPr rtlCol="0" anchor="ctr"/>
              <a:lstStyle/>
              <a:p>
                <a:pPr marL="0" marR="0" lvl="0" indent="0" algn="l" defTabSz="914400">
                  <a:lnSpc>
                    <a:spcPct val="100000"/>
                  </a:lnSpc>
                  <a:spcBef>
                    <a:spcPts val="0"/>
                  </a:spcBef>
                  <a:spcAft>
                    <a:spcPts val="0"/>
                  </a:spcAft>
                  <a:buClrTx/>
                  <a:buSzTx/>
                  <a:buFontTx/>
                  <a:buNone/>
                  <a:defRPr/>
                </a:pPr>
                <a:endParaRPr lang="ru-RU" sz="1800" b="0" i="0" u="none" strike="noStrike" cap="none" spc="0">
                  <a:ln>
                    <a:noFill/>
                  </a:ln>
                  <a:solidFill>
                    <a:srgbClr val="000000"/>
                  </a:solidFill>
                  <a:latin typeface="TT Positive Regular"/>
                  <a:ea typeface="+mn-ea"/>
                  <a:cs typeface="+mn-cs"/>
                </a:endParaRPr>
              </a:p>
            </p:txBody>
          </p:sp>
          <p:sp>
            <p:nvSpPr>
              <p:cNvPr id="34" name="Полилиния 219"/>
              <p:cNvSpPr/>
              <p:nvPr/>
            </p:nvSpPr>
            <p:spPr bwMode="auto">
              <a:xfrm>
                <a:off x="3736680" y="1862231"/>
                <a:ext cx="107225" cy="107225"/>
              </a:xfrm>
              <a:custGeom>
                <a:avLst/>
                <a:gdLst>
                  <a:gd name="connsiteX0" fmla="*/ 53613 w 107225"/>
                  <a:gd name="connsiteY0" fmla="*/ 107226 h 107225"/>
                  <a:gd name="connsiteX1" fmla="*/ 107226 w 107225"/>
                  <a:gd name="connsiteY1" fmla="*/ 53613 h 107225"/>
                  <a:gd name="connsiteX2" fmla="*/ 53613 w 107225"/>
                  <a:gd name="connsiteY2" fmla="*/ 0 h 107225"/>
                  <a:gd name="connsiteX3" fmla="*/ 0 w 107225"/>
                  <a:gd name="connsiteY3" fmla="*/ 53613 h 107225"/>
                  <a:gd name="connsiteX4" fmla="*/ 53613 w 107225"/>
                  <a:gd name="connsiteY4" fmla="*/ 107226 h 107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225" h="107225" extrusionOk="0">
                    <a:moveTo>
                      <a:pt x="53613" y="107226"/>
                    </a:moveTo>
                    <a:cubicBezTo>
                      <a:pt x="83048" y="107226"/>
                      <a:pt x="107226" y="83048"/>
                      <a:pt x="107226" y="53613"/>
                    </a:cubicBezTo>
                    <a:cubicBezTo>
                      <a:pt x="107226" y="24178"/>
                      <a:pt x="83048" y="0"/>
                      <a:pt x="53613" y="0"/>
                    </a:cubicBezTo>
                    <a:cubicBezTo>
                      <a:pt x="24178" y="0"/>
                      <a:pt x="0" y="24178"/>
                      <a:pt x="0" y="53613"/>
                    </a:cubicBezTo>
                    <a:cubicBezTo>
                      <a:pt x="0" y="83048"/>
                      <a:pt x="24178" y="107226"/>
                      <a:pt x="53613" y="107226"/>
                    </a:cubicBezTo>
                    <a:close/>
                  </a:path>
                </a:pathLst>
              </a:custGeom>
              <a:noFill/>
              <a:ln w="12700" cap="flat">
                <a:solidFill>
                  <a:schemeClr val="bg1"/>
                </a:solidFill>
                <a:prstDash val="solid"/>
                <a:round/>
              </a:ln>
            </p:spPr>
            <p:txBody>
              <a:bodyPr rtlCol="0" anchor="ctr"/>
              <a:lstStyle/>
              <a:p>
                <a:pPr marL="0" marR="0" lvl="0" indent="0" algn="l" defTabSz="914400">
                  <a:lnSpc>
                    <a:spcPct val="100000"/>
                  </a:lnSpc>
                  <a:spcBef>
                    <a:spcPts val="0"/>
                  </a:spcBef>
                  <a:spcAft>
                    <a:spcPts val="0"/>
                  </a:spcAft>
                  <a:buClrTx/>
                  <a:buSzTx/>
                  <a:buFontTx/>
                  <a:buNone/>
                  <a:defRPr/>
                </a:pPr>
                <a:endParaRPr lang="ru-RU" sz="1800" b="0" i="0" u="none" strike="noStrike" cap="none" spc="0">
                  <a:ln>
                    <a:noFill/>
                  </a:ln>
                  <a:solidFill>
                    <a:srgbClr val="000000"/>
                  </a:solidFill>
                  <a:latin typeface="TT Positive Regular"/>
                  <a:ea typeface="+mn-ea"/>
                  <a:cs typeface="+mn-cs"/>
                </a:endParaRPr>
              </a:p>
            </p:txBody>
          </p:sp>
          <p:sp>
            <p:nvSpPr>
              <p:cNvPr id="79" name="Полилиния 220"/>
              <p:cNvSpPr/>
              <p:nvPr/>
            </p:nvSpPr>
            <p:spPr bwMode="auto">
              <a:xfrm>
                <a:off x="3563226" y="1647779"/>
                <a:ext cx="134557" cy="67279"/>
              </a:xfrm>
              <a:custGeom>
                <a:avLst/>
                <a:gdLst>
                  <a:gd name="connsiteX0" fmla="*/ 0 w 134557"/>
                  <a:gd name="connsiteY0" fmla="*/ 67279 h 67279"/>
                  <a:gd name="connsiteX1" fmla="*/ 67279 w 134557"/>
                  <a:gd name="connsiteY1" fmla="*/ 0 h 67279"/>
                  <a:gd name="connsiteX2" fmla="*/ 134558 w 134557"/>
                  <a:gd name="connsiteY2" fmla="*/ 67279 h 67279"/>
                </a:gdLst>
                <a:ahLst/>
                <a:cxnLst>
                  <a:cxn ang="0">
                    <a:pos x="connsiteX0" y="connsiteY0"/>
                  </a:cxn>
                  <a:cxn ang="0">
                    <a:pos x="connsiteX1" y="connsiteY1"/>
                  </a:cxn>
                  <a:cxn ang="0">
                    <a:pos x="connsiteX2" y="connsiteY2"/>
                  </a:cxn>
                </a:cxnLst>
                <a:rect l="l" t="t" r="r" b="b"/>
                <a:pathLst>
                  <a:path w="134557" h="67279" extrusionOk="0">
                    <a:moveTo>
                      <a:pt x="0" y="67279"/>
                    </a:moveTo>
                    <a:lnTo>
                      <a:pt x="67279" y="0"/>
                    </a:lnTo>
                    <a:lnTo>
                      <a:pt x="134558" y="67279"/>
                    </a:lnTo>
                  </a:path>
                </a:pathLst>
              </a:custGeom>
              <a:noFill/>
              <a:ln w="12700" cap="rnd">
                <a:solidFill>
                  <a:schemeClr val="bg1"/>
                </a:solidFill>
                <a:prstDash val="solid"/>
                <a:round/>
              </a:ln>
            </p:spPr>
            <p:txBody>
              <a:bodyPr rtlCol="0" anchor="ctr"/>
              <a:lstStyle/>
              <a:p>
                <a:pPr marL="0" marR="0" lvl="0" indent="0" algn="l" defTabSz="914400">
                  <a:lnSpc>
                    <a:spcPct val="100000"/>
                  </a:lnSpc>
                  <a:spcBef>
                    <a:spcPts val="0"/>
                  </a:spcBef>
                  <a:spcAft>
                    <a:spcPts val="0"/>
                  </a:spcAft>
                  <a:buClrTx/>
                  <a:buSzTx/>
                  <a:buFontTx/>
                  <a:buNone/>
                  <a:defRPr/>
                </a:pPr>
                <a:endParaRPr lang="ru-RU" sz="1800" b="0" i="0" u="none" strike="noStrike" cap="none" spc="0">
                  <a:ln>
                    <a:noFill/>
                  </a:ln>
                  <a:solidFill>
                    <a:srgbClr val="000000"/>
                  </a:solidFill>
                  <a:latin typeface="TT Positive Regular"/>
                  <a:ea typeface="+mn-ea"/>
                  <a:cs typeface="+mn-cs"/>
                </a:endParaRPr>
              </a:p>
            </p:txBody>
          </p:sp>
          <p:sp>
            <p:nvSpPr>
              <p:cNvPr id="81" name="Полилиния 221"/>
              <p:cNvSpPr/>
              <p:nvPr/>
            </p:nvSpPr>
            <p:spPr bwMode="auto">
              <a:xfrm>
                <a:off x="3468615" y="1888512"/>
                <a:ext cx="174504" cy="228117"/>
              </a:xfrm>
              <a:custGeom>
                <a:avLst/>
                <a:gdLst>
                  <a:gd name="connsiteX0" fmla="*/ 174505 w 174504"/>
                  <a:gd name="connsiteY0" fmla="*/ 228118 h 228117"/>
                  <a:gd name="connsiteX1" fmla="*/ 0 w 174504"/>
                  <a:gd name="connsiteY1" fmla="*/ 84099 h 228117"/>
                  <a:gd name="connsiteX2" fmla="*/ 0 w 174504"/>
                  <a:gd name="connsiteY2" fmla="*/ 0 h 228117"/>
                </a:gdLst>
                <a:ahLst/>
                <a:cxnLst>
                  <a:cxn ang="0">
                    <a:pos x="connsiteX0" y="connsiteY0"/>
                  </a:cxn>
                  <a:cxn ang="0">
                    <a:pos x="connsiteX1" y="connsiteY1"/>
                  </a:cxn>
                  <a:cxn ang="0">
                    <a:pos x="connsiteX2" y="connsiteY2"/>
                  </a:cxn>
                </a:cxnLst>
                <a:rect l="l" t="t" r="r" b="b"/>
                <a:pathLst>
                  <a:path w="174504" h="228117" extrusionOk="0">
                    <a:moveTo>
                      <a:pt x="174505" y="228118"/>
                    </a:moveTo>
                    <a:lnTo>
                      <a:pt x="0" y="84099"/>
                    </a:lnTo>
                    <a:lnTo>
                      <a:pt x="0" y="0"/>
                    </a:lnTo>
                  </a:path>
                </a:pathLst>
              </a:custGeom>
              <a:noFill/>
              <a:ln w="12700" cap="rnd">
                <a:solidFill>
                  <a:schemeClr val="bg1"/>
                </a:solidFill>
                <a:prstDash val="solid"/>
                <a:round/>
              </a:ln>
            </p:spPr>
            <p:txBody>
              <a:bodyPr rtlCol="0" anchor="ctr"/>
              <a:lstStyle/>
              <a:p>
                <a:pPr marL="0" marR="0" lvl="0" indent="0" algn="l" defTabSz="914400">
                  <a:lnSpc>
                    <a:spcPct val="100000"/>
                  </a:lnSpc>
                  <a:spcBef>
                    <a:spcPts val="0"/>
                  </a:spcBef>
                  <a:spcAft>
                    <a:spcPts val="0"/>
                  </a:spcAft>
                  <a:buClrTx/>
                  <a:buSzTx/>
                  <a:buFontTx/>
                  <a:buNone/>
                  <a:defRPr/>
                </a:pPr>
                <a:endParaRPr lang="ru-RU" sz="1800" b="0" i="0" u="none" strike="noStrike" cap="none" spc="0">
                  <a:ln>
                    <a:noFill/>
                  </a:ln>
                  <a:solidFill>
                    <a:srgbClr val="000000"/>
                  </a:solidFill>
                  <a:latin typeface="TT Positive Regular"/>
                  <a:ea typeface="+mn-ea"/>
                  <a:cs typeface="+mn-cs"/>
                </a:endParaRPr>
              </a:p>
            </p:txBody>
          </p:sp>
          <p:sp>
            <p:nvSpPr>
              <p:cNvPr id="82" name="Полилиния 222"/>
              <p:cNvSpPr/>
              <p:nvPr/>
            </p:nvSpPr>
            <p:spPr bwMode="auto">
              <a:xfrm>
                <a:off x="3629454" y="1969457"/>
                <a:ext cx="160838" cy="174504"/>
              </a:xfrm>
              <a:custGeom>
                <a:avLst/>
                <a:gdLst>
                  <a:gd name="connsiteX0" fmla="*/ 160839 w 160838"/>
                  <a:gd name="connsiteY0" fmla="*/ 0 h 174504"/>
                  <a:gd name="connsiteX1" fmla="*/ 160839 w 160838"/>
                  <a:gd name="connsiteY1" fmla="*/ 64125 h 174504"/>
                  <a:gd name="connsiteX2" fmla="*/ 0 w 160838"/>
                  <a:gd name="connsiteY2" fmla="*/ 174505 h 174504"/>
                </a:gdLst>
                <a:ahLst/>
                <a:cxnLst>
                  <a:cxn ang="0">
                    <a:pos x="connsiteX0" y="connsiteY0"/>
                  </a:cxn>
                  <a:cxn ang="0">
                    <a:pos x="connsiteX1" y="connsiteY1"/>
                  </a:cxn>
                  <a:cxn ang="0">
                    <a:pos x="connsiteX2" y="connsiteY2"/>
                  </a:cxn>
                </a:cxnLst>
                <a:rect l="l" t="t" r="r" b="b"/>
                <a:pathLst>
                  <a:path w="160838" h="174504" extrusionOk="0">
                    <a:moveTo>
                      <a:pt x="160839" y="0"/>
                    </a:moveTo>
                    <a:lnTo>
                      <a:pt x="160839" y="64125"/>
                    </a:lnTo>
                    <a:lnTo>
                      <a:pt x="0" y="174505"/>
                    </a:lnTo>
                  </a:path>
                </a:pathLst>
              </a:custGeom>
              <a:noFill/>
              <a:ln w="12700" cap="rnd">
                <a:solidFill>
                  <a:schemeClr val="bg1"/>
                </a:solidFill>
                <a:prstDash val="solid"/>
                <a:round/>
              </a:ln>
            </p:spPr>
            <p:txBody>
              <a:bodyPr rtlCol="0" anchor="ctr"/>
              <a:lstStyle/>
              <a:p>
                <a:pPr marL="0" marR="0" lvl="0" indent="0" algn="l" defTabSz="914400">
                  <a:lnSpc>
                    <a:spcPct val="100000"/>
                  </a:lnSpc>
                  <a:spcBef>
                    <a:spcPts val="0"/>
                  </a:spcBef>
                  <a:spcAft>
                    <a:spcPts val="0"/>
                  </a:spcAft>
                  <a:buClrTx/>
                  <a:buSzTx/>
                  <a:buFontTx/>
                  <a:buNone/>
                  <a:defRPr/>
                </a:pPr>
                <a:endParaRPr lang="ru-RU" sz="1800" b="0" i="0" u="none" strike="noStrike" cap="none" spc="0">
                  <a:ln>
                    <a:noFill/>
                  </a:ln>
                  <a:solidFill>
                    <a:srgbClr val="000000"/>
                  </a:solidFill>
                  <a:latin typeface="TT Positive Regular"/>
                  <a:ea typeface="+mn-ea"/>
                  <a:cs typeface="+mn-cs"/>
                </a:endParaRPr>
              </a:p>
            </p:txBody>
          </p:sp>
          <p:sp>
            <p:nvSpPr>
              <p:cNvPr id="83" name="Полилиния 223"/>
              <p:cNvSpPr/>
              <p:nvPr/>
            </p:nvSpPr>
            <p:spPr bwMode="auto">
              <a:xfrm>
                <a:off x="3629454" y="1647779"/>
                <a:ext cx="10512" cy="522463"/>
              </a:xfrm>
              <a:custGeom>
                <a:avLst/>
                <a:gdLst>
                  <a:gd name="connsiteX0" fmla="*/ 0 w 10512"/>
                  <a:gd name="connsiteY0" fmla="*/ 0 h 522463"/>
                  <a:gd name="connsiteX1" fmla="*/ 0 w 10512"/>
                  <a:gd name="connsiteY1" fmla="*/ 522464 h 522463"/>
                </a:gdLst>
                <a:ahLst/>
                <a:cxnLst>
                  <a:cxn ang="0">
                    <a:pos x="connsiteX0" y="connsiteY0"/>
                  </a:cxn>
                  <a:cxn ang="0">
                    <a:pos x="connsiteX1" y="connsiteY1"/>
                  </a:cxn>
                </a:cxnLst>
                <a:rect l="l" t="t" r="r" b="b"/>
                <a:pathLst>
                  <a:path w="10512" h="522463" extrusionOk="0">
                    <a:moveTo>
                      <a:pt x="0" y="0"/>
                    </a:moveTo>
                    <a:lnTo>
                      <a:pt x="0" y="522464"/>
                    </a:lnTo>
                  </a:path>
                </a:pathLst>
              </a:custGeom>
              <a:noFill/>
              <a:ln w="12700" cap="rnd">
                <a:solidFill>
                  <a:schemeClr val="bg1"/>
                </a:solidFill>
                <a:prstDash val="solid"/>
                <a:round/>
              </a:ln>
            </p:spPr>
            <p:txBody>
              <a:bodyPr rtlCol="0" anchor="ctr"/>
              <a:lstStyle/>
              <a:p>
                <a:pPr marL="0" marR="0" lvl="0" indent="0" algn="l" defTabSz="914400">
                  <a:lnSpc>
                    <a:spcPct val="100000"/>
                  </a:lnSpc>
                  <a:spcBef>
                    <a:spcPts val="0"/>
                  </a:spcBef>
                  <a:spcAft>
                    <a:spcPts val="0"/>
                  </a:spcAft>
                  <a:buClrTx/>
                  <a:buSzTx/>
                  <a:buFontTx/>
                  <a:buNone/>
                  <a:defRPr/>
                </a:pPr>
                <a:endParaRPr lang="ru-RU" sz="1800" b="0" i="0" u="none" strike="noStrike" cap="none" spc="0">
                  <a:ln>
                    <a:noFill/>
                  </a:ln>
                  <a:solidFill>
                    <a:srgbClr val="000000"/>
                  </a:solidFill>
                  <a:latin typeface="TT Positive Regular"/>
                  <a:ea typeface="+mn-ea"/>
                  <a:cs typeface="+mn-cs"/>
                </a:endParaRPr>
              </a:p>
            </p:txBody>
          </p:sp>
          <p:sp>
            <p:nvSpPr>
              <p:cNvPr id="84" name="Полилиния 224"/>
              <p:cNvSpPr/>
              <p:nvPr/>
            </p:nvSpPr>
            <p:spPr bwMode="auto">
              <a:xfrm>
                <a:off x="3589507" y="2183908"/>
                <a:ext cx="79893" cy="10512"/>
              </a:xfrm>
              <a:custGeom>
                <a:avLst/>
                <a:gdLst>
                  <a:gd name="connsiteX0" fmla="*/ 0 w 79893"/>
                  <a:gd name="connsiteY0" fmla="*/ 0 h 10512"/>
                  <a:gd name="connsiteX1" fmla="*/ 79894 w 79893"/>
                  <a:gd name="connsiteY1" fmla="*/ 0 h 10512"/>
                </a:gdLst>
                <a:ahLst/>
                <a:cxnLst>
                  <a:cxn ang="0">
                    <a:pos x="connsiteX0" y="connsiteY0"/>
                  </a:cxn>
                  <a:cxn ang="0">
                    <a:pos x="connsiteX1" y="connsiteY1"/>
                  </a:cxn>
                </a:cxnLst>
                <a:rect l="l" t="t" r="r" b="b"/>
                <a:pathLst>
                  <a:path w="79893" h="10512" extrusionOk="0">
                    <a:moveTo>
                      <a:pt x="0" y="0"/>
                    </a:moveTo>
                    <a:lnTo>
                      <a:pt x="79894" y="0"/>
                    </a:lnTo>
                  </a:path>
                </a:pathLst>
              </a:custGeom>
              <a:noFill/>
              <a:ln w="12700" cap="rnd">
                <a:solidFill>
                  <a:schemeClr val="bg1"/>
                </a:solidFill>
                <a:prstDash val="solid"/>
                <a:round/>
              </a:ln>
            </p:spPr>
            <p:txBody>
              <a:bodyPr rtlCol="0" anchor="ctr"/>
              <a:lstStyle/>
              <a:p>
                <a:pPr marL="0" marR="0" lvl="0" indent="0" algn="l" defTabSz="914400">
                  <a:lnSpc>
                    <a:spcPct val="100000"/>
                  </a:lnSpc>
                  <a:spcBef>
                    <a:spcPts val="0"/>
                  </a:spcBef>
                  <a:spcAft>
                    <a:spcPts val="0"/>
                  </a:spcAft>
                  <a:buClrTx/>
                  <a:buSzTx/>
                  <a:buFontTx/>
                  <a:buNone/>
                  <a:defRPr/>
                </a:pPr>
                <a:endParaRPr lang="ru-RU" sz="1800" b="0" i="0" u="none" strike="noStrike" cap="none" spc="0">
                  <a:ln>
                    <a:noFill/>
                  </a:ln>
                  <a:solidFill>
                    <a:srgbClr val="000000"/>
                  </a:solidFill>
                  <a:latin typeface="TT Positive Regular"/>
                  <a:ea typeface="+mn-ea"/>
                  <a:cs typeface="+mn-cs"/>
                </a:endParaRPr>
              </a:p>
            </p:txBody>
          </p:sp>
        </p:grpSp>
      </p:grpSp>
      <p:grpSp>
        <p:nvGrpSpPr>
          <p:cNvPr id="85" name="Группа 84"/>
          <p:cNvGrpSpPr/>
          <p:nvPr/>
        </p:nvGrpSpPr>
        <p:grpSpPr bwMode="auto">
          <a:xfrm>
            <a:off x="2306064" y="1616749"/>
            <a:ext cx="267269" cy="267269"/>
            <a:chOff x="2556755" y="1268413"/>
            <a:chExt cx="267269" cy="267269"/>
          </a:xfrm>
        </p:grpSpPr>
        <p:sp>
          <p:nvSpPr>
            <p:cNvPr id="88" name="Прямоугольник: скругленные углы 87"/>
            <p:cNvSpPr/>
            <p:nvPr/>
          </p:nvSpPr>
          <p:spPr bwMode="auto">
            <a:xfrm>
              <a:off x="2556755" y="1268413"/>
              <a:ext cx="267269" cy="267269"/>
            </a:xfrm>
            <a:prstGeom prst="roundRect">
              <a:avLst>
                <a:gd name="adj" fmla="val 16667"/>
              </a:avLst>
            </a:prstGeom>
            <a:solidFill>
              <a:schemeClr val="accent2"/>
            </a:solidFill>
            <a:ln w="12700" cap="flat" cmpd="sng" algn="ctr">
              <a:noFill/>
              <a:prstDash val="solid"/>
              <a:miter lim="800000"/>
            </a:ln>
            <a:effectLst/>
          </p:spPr>
          <p:txBody>
            <a:bodyPr rtlCol="0" anchor="ctr"/>
            <a:lstStyle/>
            <a:p>
              <a:pPr marL="0" marR="0" lvl="0" indent="0" algn="ctr" defTabSz="914400">
                <a:lnSpc>
                  <a:spcPct val="100000"/>
                </a:lnSpc>
                <a:spcBef>
                  <a:spcPts val="0"/>
                </a:spcBef>
                <a:spcAft>
                  <a:spcPts val="0"/>
                </a:spcAft>
                <a:buClrTx/>
                <a:buSzTx/>
                <a:buFontTx/>
                <a:buNone/>
                <a:defRPr/>
              </a:pPr>
              <a:endParaRPr lang="en-GB" sz="1100" b="0" i="0" u="none" strike="noStrike" cap="none" spc="0">
                <a:ln>
                  <a:noFill/>
                </a:ln>
                <a:solidFill>
                  <a:srgbClr val="FFFFFF"/>
                </a:solidFill>
                <a:latin typeface="TT Positive Ext DemiBold"/>
                <a:ea typeface="+mn-ea"/>
                <a:cs typeface="+mn-cs"/>
              </a:endParaRPr>
            </a:p>
          </p:txBody>
        </p:sp>
        <p:grpSp>
          <p:nvGrpSpPr>
            <p:cNvPr id="91" name="Рисунок 631"/>
            <p:cNvGrpSpPr/>
            <p:nvPr/>
          </p:nvGrpSpPr>
          <p:grpSpPr bwMode="auto">
            <a:xfrm>
              <a:off x="2621743" y="1325607"/>
              <a:ext cx="137293" cy="152881"/>
              <a:chOff x="4798427" y="5875846"/>
              <a:chExt cx="481465" cy="536130"/>
            </a:xfrm>
            <a:noFill/>
          </p:grpSpPr>
          <p:sp>
            <p:nvSpPr>
              <p:cNvPr id="92" name="Полилиния 404"/>
              <p:cNvSpPr/>
              <p:nvPr/>
            </p:nvSpPr>
            <p:spPr bwMode="auto">
              <a:xfrm>
                <a:off x="4931934" y="5875846"/>
                <a:ext cx="214451" cy="214451"/>
              </a:xfrm>
              <a:custGeom>
                <a:avLst/>
                <a:gdLst>
                  <a:gd name="connsiteX0" fmla="*/ 214452 w 214451"/>
                  <a:gd name="connsiteY0" fmla="*/ 107226 h 214451"/>
                  <a:gd name="connsiteX1" fmla="*/ 107226 w 214451"/>
                  <a:gd name="connsiteY1" fmla="*/ 214452 h 214451"/>
                  <a:gd name="connsiteX2" fmla="*/ 0 w 214451"/>
                  <a:gd name="connsiteY2" fmla="*/ 107226 h 214451"/>
                  <a:gd name="connsiteX3" fmla="*/ 107226 w 214451"/>
                  <a:gd name="connsiteY3" fmla="*/ 0 h 214451"/>
                  <a:gd name="connsiteX4" fmla="*/ 214452 w 214451"/>
                  <a:gd name="connsiteY4" fmla="*/ 107226 h 2144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4451" h="214451" extrusionOk="0">
                    <a:moveTo>
                      <a:pt x="214452" y="107226"/>
                    </a:moveTo>
                    <a:cubicBezTo>
                      <a:pt x="214452" y="166445"/>
                      <a:pt x="166445" y="214452"/>
                      <a:pt x="107226" y="214452"/>
                    </a:cubicBezTo>
                    <a:cubicBezTo>
                      <a:pt x="48006" y="214452"/>
                      <a:pt x="0" y="166445"/>
                      <a:pt x="0" y="107226"/>
                    </a:cubicBezTo>
                    <a:cubicBezTo>
                      <a:pt x="0" y="48006"/>
                      <a:pt x="48006" y="0"/>
                      <a:pt x="107226" y="0"/>
                    </a:cubicBezTo>
                    <a:cubicBezTo>
                      <a:pt x="166445" y="0"/>
                      <a:pt x="214452" y="48006"/>
                      <a:pt x="214452" y="107226"/>
                    </a:cubicBezTo>
                    <a:close/>
                  </a:path>
                </a:pathLst>
              </a:custGeom>
              <a:noFill/>
              <a:ln w="12700" cap="rnd">
                <a:solidFill>
                  <a:schemeClr val="bg1"/>
                </a:solidFill>
                <a:prstDash val="solid"/>
                <a:round/>
              </a:ln>
            </p:spPr>
            <p:txBody>
              <a:bodyPr rtlCol="0" anchor="ctr"/>
              <a:lstStyle/>
              <a:p>
                <a:pPr marL="0" marR="0" lvl="0" indent="0" algn="l" defTabSz="914400">
                  <a:lnSpc>
                    <a:spcPct val="100000"/>
                  </a:lnSpc>
                  <a:spcBef>
                    <a:spcPts val="0"/>
                  </a:spcBef>
                  <a:spcAft>
                    <a:spcPts val="0"/>
                  </a:spcAft>
                  <a:buClrTx/>
                  <a:buSzTx/>
                  <a:buFontTx/>
                  <a:buNone/>
                  <a:defRPr/>
                </a:pPr>
                <a:endParaRPr lang="ru-RU" sz="1800" b="0" i="0" u="none" strike="noStrike" cap="none" spc="0">
                  <a:ln>
                    <a:noFill/>
                  </a:ln>
                  <a:solidFill>
                    <a:srgbClr val="000000"/>
                  </a:solidFill>
                  <a:latin typeface="TT Positive Regular"/>
                  <a:ea typeface="+mn-ea"/>
                  <a:cs typeface="+mn-cs"/>
                </a:endParaRPr>
              </a:p>
            </p:txBody>
          </p:sp>
          <p:sp>
            <p:nvSpPr>
              <p:cNvPr id="93" name="Полилиния 405"/>
              <p:cNvSpPr/>
              <p:nvPr/>
            </p:nvSpPr>
            <p:spPr bwMode="auto">
              <a:xfrm>
                <a:off x="4798427" y="6171243"/>
                <a:ext cx="481465" cy="240733"/>
              </a:xfrm>
              <a:custGeom>
                <a:avLst/>
                <a:gdLst>
                  <a:gd name="connsiteX0" fmla="*/ 481466 w 481465"/>
                  <a:gd name="connsiteY0" fmla="*/ 240733 h 240733"/>
                  <a:gd name="connsiteX1" fmla="*/ 240733 w 481465"/>
                  <a:gd name="connsiteY1" fmla="*/ 0 h 240733"/>
                  <a:gd name="connsiteX2" fmla="*/ 0 w 481465"/>
                  <a:gd name="connsiteY2" fmla="*/ 240733 h 240733"/>
                </a:gdLst>
                <a:ahLst/>
                <a:cxnLst>
                  <a:cxn ang="0">
                    <a:pos x="connsiteX0" y="connsiteY0"/>
                  </a:cxn>
                  <a:cxn ang="0">
                    <a:pos x="connsiteX1" y="connsiteY1"/>
                  </a:cxn>
                  <a:cxn ang="0">
                    <a:pos x="connsiteX2" y="connsiteY2"/>
                  </a:cxn>
                </a:cxnLst>
                <a:rect l="l" t="t" r="r" b="b"/>
                <a:pathLst>
                  <a:path w="481465" h="240733" extrusionOk="0">
                    <a:moveTo>
                      <a:pt x="481466" y="240733"/>
                    </a:moveTo>
                    <a:cubicBezTo>
                      <a:pt x="481466" y="107226"/>
                      <a:pt x="373189" y="0"/>
                      <a:pt x="240733" y="0"/>
                    </a:cubicBezTo>
                    <a:cubicBezTo>
                      <a:pt x="108277" y="0"/>
                      <a:pt x="0" y="108277"/>
                      <a:pt x="0" y="240733"/>
                    </a:cubicBezTo>
                  </a:path>
                </a:pathLst>
              </a:custGeom>
              <a:noFill/>
              <a:ln w="12700" cap="rnd">
                <a:solidFill>
                  <a:schemeClr val="bg1"/>
                </a:solidFill>
                <a:prstDash val="solid"/>
                <a:round/>
              </a:ln>
            </p:spPr>
            <p:txBody>
              <a:bodyPr rtlCol="0" anchor="ctr"/>
              <a:lstStyle/>
              <a:p>
                <a:pPr marL="0" marR="0" lvl="0" indent="0" algn="l" defTabSz="914400">
                  <a:lnSpc>
                    <a:spcPct val="100000"/>
                  </a:lnSpc>
                  <a:spcBef>
                    <a:spcPts val="0"/>
                  </a:spcBef>
                  <a:spcAft>
                    <a:spcPts val="0"/>
                  </a:spcAft>
                  <a:buClrTx/>
                  <a:buSzTx/>
                  <a:buFontTx/>
                  <a:buNone/>
                  <a:defRPr/>
                </a:pPr>
                <a:endParaRPr lang="ru-RU" sz="1800" b="0" i="0" u="none" strike="noStrike" cap="none" spc="0">
                  <a:ln>
                    <a:noFill/>
                  </a:ln>
                  <a:solidFill>
                    <a:srgbClr val="000000"/>
                  </a:solidFill>
                  <a:latin typeface="TT Positive Regular"/>
                  <a:ea typeface="+mn-ea"/>
                  <a:cs typeface="+mn-cs"/>
                </a:endParaRPr>
              </a:p>
            </p:txBody>
          </p:sp>
        </p:grpSp>
      </p:grpSp>
      <p:grpSp>
        <p:nvGrpSpPr>
          <p:cNvPr id="94" name="Группа 93"/>
          <p:cNvGrpSpPr/>
          <p:nvPr/>
        </p:nvGrpSpPr>
        <p:grpSpPr bwMode="auto">
          <a:xfrm>
            <a:off x="2650759" y="1616749"/>
            <a:ext cx="267269" cy="267269"/>
            <a:chOff x="2901450" y="1268413"/>
            <a:chExt cx="267269" cy="267269"/>
          </a:xfrm>
        </p:grpSpPr>
        <p:sp>
          <p:nvSpPr>
            <p:cNvPr id="95" name="Прямоугольник: скругленные углы 94"/>
            <p:cNvSpPr/>
            <p:nvPr/>
          </p:nvSpPr>
          <p:spPr bwMode="auto">
            <a:xfrm>
              <a:off x="2901450" y="1268413"/>
              <a:ext cx="267269" cy="267269"/>
            </a:xfrm>
            <a:prstGeom prst="roundRect">
              <a:avLst>
                <a:gd name="adj" fmla="val 16667"/>
              </a:avLst>
            </a:prstGeom>
            <a:solidFill>
              <a:schemeClr val="accent2"/>
            </a:solidFill>
            <a:ln w="12700" cap="flat" cmpd="sng" algn="ctr">
              <a:noFill/>
              <a:prstDash val="solid"/>
              <a:miter lim="800000"/>
            </a:ln>
            <a:effectLst/>
          </p:spPr>
          <p:txBody>
            <a:bodyPr rtlCol="0" anchor="ctr"/>
            <a:lstStyle/>
            <a:p>
              <a:pPr marL="0" marR="0" lvl="0" indent="0" algn="ctr" defTabSz="914400">
                <a:lnSpc>
                  <a:spcPct val="100000"/>
                </a:lnSpc>
                <a:spcBef>
                  <a:spcPts val="0"/>
                </a:spcBef>
                <a:spcAft>
                  <a:spcPts val="0"/>
                </a:spcAft>
                <a:buClrTx/>
                <a:buSzTx/>
                <a:buFontTx/>
                <a:buNone/>
                <a:defRPr/>
              </a:pPr>
              <a:endParaRPr lang="en-GB" sz="1100" b="0" i="0" u="none" strike="noStrike" cap="none" spc="0">
                <a:ln>
                  <a:noFill/>
                </a:ln>
                <a:solidFill>
                  <a:srgbClr val="FFFFFF"/>
                </a:solidFill>
                <a:latin typeface="TT Positive Ext DemiBold"/>
                <a:ea typeface="+mn-ea"/>
                <a:cs typeface="+mn-cs"/>
              </a:endParaRPr>
            </a:p>
          </p:txBody>
        </p:sp>
        <p:grpSp>
          <p:nvGrpSpPr>
            <p:cNvPr id="96" name="Рисунок 631"/>
            <p:cNvGrpSpPr/>
            <p:nvPr/>
          </p:nvGrpSpPr>
          <p:grpSpPr bwMode="auto">
            <a:xfrm>
              <a:off x="2941784" y="1298584"/>
              <a:ext cx="186600" cy="206926"/>
              <a:chOff x="6207082" y="7284501"/>
              <a:chExt cx="482516" cy="535078"/>
            </a:xfrm>
            <a:noFill/>
          </p:grpSpPr>
          <p:sp>
            <p:nvSpPr>
              <p:cNvPr id="97" name="Полилиния 434"/>
              <p:cNvSpPr/>
              <p:nvPr/>
            </p:nvSpPr>
            <p:spPr bwMode="auto">
              <a:xfrm>
                <a:off x="6207082" y="7284501"/>
                <a:ext cx="482516" cy="535078"/>
              </a:xfrm>
              <a:custGeom>
                <a:avLst/>
                <a:gdLst>
                  <a:gd name="connsiteX0" fmla="*/ 0 w 482516"/>
                  <a:gd name="connsiteY0" fmla="*/ 70432 h 535078"/>
                  <a:gd name="connsiteX1" fmla="*/ 241784 w 482516"/>
                  <a:gd name="connsiteY1" fmla="*/ 0 h 535078"/>
                  <a:gd name="connsiteX2" fmla="*/ 482517 w 482516"/>
                  <a:gd name="connsiteY2" fmla="*/ 70432 h 535078"/>
                  <a:gd name="connsiteX3" fmla="*/ 482517 w 482516"/>
                  <a:gd name="connsiteY3" fmla="*/ 214452 h 535078"/>
                  <a:gd name="connsiteX4" fmla="*/ 241784 w 482516"/>
                  <a:gd name="connsiteY4" fmla="*/ 535078 h 535078"/>
                  <a:gd name="connsiteX5" fmla="*/ 1051 w 482516"/>
                  <a:gd name="connsiteY5" fmla="*/ 213401 h 535078"/>
                  <a:gd name="connsiteX6" fmla="*/ 1051 w 482516"/>
                  <a:gd name="connsiteY6" fmla="*/ 70432 h 535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2516" h="535078" extrusionOk="0">
                    <a:moveTo>
                      <a:pt x="0" y="70432"/>
                    </a:moveTo>
                    <a:lnTo>
                      <a:pt x="241784" y="0"/>
                    </a:lnTo>
                    <a:lnTo>
                      <a:pt x="482517" y="70432"/>
                    </a:lnTo>
                    <a:lnTo>
                      <a:pt x="482517" y="214452"/>
                    </a:lnTo>
                    <a:cubicBezTo>
                      <a:pt x="482517" y="365830"/>
                      <a:pt x="385803" y="487773"/>
                      <a:pt x="241784" y="535078"/>
                    </a:cubicBezTo>
                    <a:cubicBezTo>
                      <a:pt x="97765" y="486722"/>
                      <a:pt x="1051" y="365830"/>
                      <a:pt x="1051" y="213401"/>
                    </a:cubicBezTo>
                    <a:lnTo>
                      <a:pt x="1051" y="70432"/>
                    </a:lnTo>
                    <a:close/>
                  </a:path>
                </a:pathLst>
              </a:custGeom>
              <a:noFill/>
              <a:ln w="12700" cap="flat">
                <a:solidFill>
                  <a:schemeClr val="bg1"/>
                </a:solidFill>
                <a:prstDash val="solid"/>
                <a:round/>
              </a:ln>
            </p:spPr>
            <p:txBody>
              <a:bodyPr rtlCol="0" anchor="ctr"/>
              <a:lstStyle/>
              <a:p>
                <a:pPr marL="0" marR="0" lvl="0" indent="0" algn="l" defTabSz="914400">
                  <a:lnSpc>
                    <a:spcPct val="100000"/>
                  </a:lnSpc>
                  <a:spcBef>
                    <a:spcPts val="0"/>
                  </a:spcBef>
                  <a:spcAft>
                    <a:spcPts val="0"/>
                  </a:spcAft>
                  <a:buClrTx/>
                  <a:buSzTx/>
                  <a:buFontTx/>
                  <a:buNone/>
                  <a:defRPr/>
                </a:pPr>
                <a:endParaRPr lang="ru-RU" sz="1800" b="0" i="0" u="none" strike="noStrike" cap="none" spc="0">
                  <a:ln>
                    <a:noFill/>
                  </a:ln>
                  <a:solidFill>
                    <a:srgbClr val="000000"/>
                  </a:solidFill>
                  <a:latin typeface="TT Positive Regular"/>
                  <a:ea typeface="+mn-ea"/>
                  <a:cs typeface="+mn-cs"/>
                </a:endParaRPr>
              </a:p>
            </p:txBody>
          </p:sp>
          <p:sp>
            <p:nvSpPr>
              <p:cNvPr id="98" name="Полилиния 435"/>
              <p:cNvSpPr/>
              <p:nvPr/>
            </p:nvSpPr>
            <p:spPr bwMode="auto">
              <a:xfrm>
                <a:off x="6381587" y="7405393"/>
                <a:ext cx="134558" cy="134558"/>
              </a:xfrm>
              <a:custGeom>
                <a:avLst/>
                <a:gdLst>
                  <a:gd name="connsiteX0" fmla="*/ 134558 w 134558"/>
                  <a:gd name="connsiteY0" fmla="*/ 67279 h 134558"/>
                  <a:gd name="connsiteX1" fmla="*/ 67279 w 134558"/>
                  <a:gd name="connsiteY1" fmla="*/ 134558 h 134558"/>
                  <a:gd name="connsiteX2" fmla="*/ -1 w 134558"/>
                  <a:gd name="connsiteY2" fmla="*/ 67279 h 134558"/>
                  <a:gd name="connsiteX3" fmla="*/ 67279 w 134558"/>
                  <a:gd name="connsiteY3" fmla="*/ 0 h 134558"/>
                  <a:gd name="connsiteX4" fmla="*/ 134558 w 134558"/>
                  <a:gd name="connsiteY4" fmla="*/ 67279 h 1345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558" h="134558" extrusionOk="0">
                    <a:moveTo>
                      <a:pt x="134558" y="67279"/>
                    </a:moveTo>
                    <a:cubicBezTo>
                      <a:pt x="134558" y="104436"/>
                      <a:pt x="104436" y="134558"/>
                      <a:pt x="67279" y="134558"/>
                    </a:cubicBezTo>
                    <a:cubicBezTo>
                      <a:pt x="30122" y="134558"/>
                      <a:pt x="-1" y="104437"/>
                      <a:pt x="-1" y="67279"/>
                    </a:cubicBezTo>
                    <a:cubicBezTo>
                      <a:pt x="-1" y="30122"/>
                      <a:pt x="30121" y="0"/>
                      <a:pt x="67279" y="0"/>
                    </a:cubicBezTo>
                    <a:cubicBezTo>
                      <a:pt x="104436" y="0"/>
                      <a:pt x="134558" y="30121"/>
                      <a:pt x="134558" y="67279"/>
                    </a:cubicBezTo>
                    <a:close/>
                  </a:path>
                </a:pathLst>
              </a:custGeom>
              <a:noFill/>
              <a:ln w="12700" cap="rnd">
                <a:solidFill>
                  <a:schemeClr val="bg1"/>
                </a:solidFill>
                <a:prstDash val="solid"/>
                <a:round/>
              </a:ln>
            </p:spPr>
            <p:txBody>
              <a:bodyPr rtlCol="0" anchor="ctr"/>
              <a:lstStyle/>
              <a:p>
                <a:pPr marL="0" marR="0" lvl="0" indent="0" algn="l" defTabSz="914400">
                  <a:lnSpc>
                    <a:spcPct val="100000"/>
                  </a:lnSpc>
                  <a:spcBef>
                    <a:spcPts val="0"/>
                  </a:spcBef>
                  <a:spcAft>
                    <a:spcPts val="0"/>
                  </a:spcAft>
                  <a:buClrTx/>
                  <a:buSzTx/>
                  <a:buFontTx/>
                  <a:buNone/>
                  <a:defRPr/>
                </a:pPr>
                <a:endParaRPr lang="ru-RU" sz="1800" b="0" i="0" u="none" strike="noStrike" cap="none" spc="0">
                  <a:ln>
                    <a:noFill/>
                  </a:ln>
                  <a:solidFill>
                    <a:srgbClr val="000000"/>
                  </a:solidFill>
                  <a:latin typeface="TT Positive Regular"/>
                  <a:ea typeface="+mn-ea"/>
                  <a:cs typeface="+mn-cs"/>
                </a:endParaRPr>
              </a:p>
            </p:txBody>
          </p:sp>
          <p:sp>
            <p:nvSpPr>
              <p:cNvPr id="99" name="Полилиния 436"/>
              <p:cNvSpPr/>
              <p:nvPr/>
            </p:nvSpPr>
            <p:spPr bwMode="auto">
              <a:xfrm>
                <a:off x="6341640" y="7539951"/>
                <a:ext cx="214452" cy="107226"/>
              </a:xfrm>
              <a:custGeom>
                <a:avLst/>
                <a:gdLst>
                  <a:gd name="connsiteX0" fmla="*/ 214452 w 214452"/>
                  <a:gd name="connsiteY0" fmla="*/ 107226 h 107226"/>
                  <a:gd name="connsiteX1" fmla="*/ 107226 w 214452"/>
                  <a:gd name="connsiteY1" fmla="*/ 0 h 107226"/>
                  <a:gd name="connsiteX2" fmla="*/ 0 w 214452"/>
                  <a:gd name="connsiteY2" fmla="*/ 107226 h 107226"/>
                </a:gdLst>
                <a:ahLst/>
                <a:cxnLst>
                  <a:cxn ang="0">
                    <a:pos x="connsiteX0" y="connsiteY0"/>
                  </a:cxn>
                  <a:cxn ang="0">
                    <a:pos x="connsiteX1" y="connsiteY1"/>
                  </a:cxn>
                  <a:cxn ang="0">
                    <a:pos x="connsiteX2" y="connsiteY2"/>
                  </a:cxn>
                </a:cxnLst>
                <a:rect l="l" t="t" r="r" b="b"/>
                <a:pathLst>
                  <a:path w="214452" h="107226" extrusionOk="0">
                    <a:moveTo>
                      <a:pt x="214452" y="107226"/>
                    </a:moveTo>
                    <a:cubicBezTo>
                      <a:pt x="214452" y="48357"/>
                      <a:pt x="166095" y="0"/>
                      <a:pt x="107226" y="0"/>
                    </a:cubicBezTo>
                    <a:cubicBezTo>
                      <a:pt x="48357" y="0"/>
                      <a:pt x="0" y="48357"/>
                      <a:pt x="0" y="107226"/>
                    </a:cubicBezTo>
                  </a:path>
                </a:pathLst>
              </a:custGeom>
              <a:noFill/>
              <a:ln w="12700" cap="rnd">
                <a:solidFill>
                  <a:schemeClr val="bg1"/>
                </a:solidFill>
                <a:prstDash val="solid"/>
                <a:round/>
              </a:ln>
            </p:spPr>
            <p:txBody>
              <a:bodyPr rtlCol="0" anchor="ctr"/>
              <a:lstStyle/>
              <a:p>
                <a:pPr marL="0" marR="0" lvl="0" indent="0" algn="l" defTabSz="914400">
                  <a:lnSpc>
                    <a:spcPct val="100000"/>
                  </a:lnSpc>
                  <a:spcBef>
                    <a:spcPts val="0"/>
                  </a:spcBef>
                  <a:spcAft>
                    <a:spcPts val="0"/>
                  </a:spcAft>
                  <a:buClrTx/>
                  <a:buSzTx/>
                  <a:buFontTx/>
                  <a:buNone/>
                  <a:defRPr/>
                </a:pPr>
                <a:endParaRPr lang="ru-RU" sz="1800" b="0" i="0" u="none" strike="noStrike" cap="none" spc="0">
                  <a:ln>
                    <a:noFill/>
                  </a:ln>
                  <a:solidFill>
                    <a:srgbClr val="000000"/>
                  </a:solidFill>
                  <a:latin typeface="TT Positive Regular"/>
                  <a:ea typeface="+mn-ea"/>
                  <a:cs typeface="+mn-cs"/>
                </a:endParaRPr>
              </a:p>
            </p:txBody>
          </p:sp>
        </p:grpSp>
      </p:grpSp>
      <p:cxnSp>
        <p:nvCxnSpPr>
          <p:cNvPr id="100" name="Прямая соединительная линия 99"/>
          <p:cNvCxnSpPr>
            <a:cxnSpLocks/>
          </p:cNvCxnSpPr>
          <p:nvPr/>
        </p:nvCxnSpPr>
        <p:spPr bwMode="auto">
          <a:xfrm>
            <a:off x="574602" y="2093059"/>
            <a:ext cx="3214599" cy="0"/>
          </a:xfrm>
          <a:prstGeom prst="line">
            <a:avLst/>
          </a:prstGeom>
          <a:noFill/>
          <a:ln w="6350" cap="flat" cmpd="sng" algn="ctr">
            <a:solidFill>
              <a:schemeClr val="bg2"/>
            </a:solidFill>
            <a:prstDash val="solid"/>
            <a:miter lim="800000"/>
          </a:ln>
          <a:effectLst/>
        </p:spPr>
      </p:cxnSp>
      <p:cxnSp>
        <p:nvCxnSpPr>
          <p:cNvPr id="101" name="Прямая соединительная линия 100"/>
          <p:cNvCxnSpPr>
            <a:cxnSpLocks/>
          </p:cNvCxnSpPr>
          <p:nvPr/>
        </p:nvCxnSpPr>
        <p:spPr bwMode="auto">
          <a:xfrm>
            <a:off x="574602" y="2323352"/>
            <a:ext cx="3214599" cy="0"/>
          </a:xfrm>
          <a:prstGeom prst="line">
            <a:avLst/>
          </a:prstGeom>
          <a:noFill/>
          <a:ln w="6350" cap="flat" cmpd="sng" algn="ctr">
            <a:solidFill>
              <a:schemeClr val="tx1"/>
            </a:solidFill>
            <a:prstDash val="solid"/>
            <a:miter lim="800000"/>
          </a:ln>
          <a:effectLst/>
        </p:spPr>
      </p:cxnSp>
      <p:sp>
        <p:nvSpPr>
          <p:cNvPr id="102" name="Прямоугольник: скругленные углы 101"/>
          <p:cNvSpPr/>
          <p:nvPr/>
        </p:nvSpPr>
        <p:spPr bwMode="auto">
          <a:xfrm>
            <a:off x="587375" y="2625313"/>
            <a:ext cx="1301060" cy="297873"/>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7701">
              <a:spcBef>
                <a:spcPts val="58"/>
              </a:spcBef>
              <a:defRPr/>
            </a:pPr>
            <a:r>
              <a:rPr lang="en-GB" sz="1000" b="1" spc="-5">
                <a:solidFill>
                  <a:schemeClr val="bg1"/>
                </a:solidFill>
                <a:latin typeface="TT Positive DemiBold"/>
              </a:rPr>
              <a:t>standoff365.com</a:t>
            </a:r>
            <a:endParaRPr/>
          </a:p>
        </p:txBody>
      </p:sp>
      <p:sp>
        <p:nvSpPr>
          <p:cNvPr id="105" name="Прямоугольник: скругленные углы 104"/>
          <p:cNvSpPr/>
          <p:nvPr/>
        </p:nvSpPr>
        <p:spPr bwMode="auto">
          <a:xfrm>
            <a:off x="2011983" y="2625313"/>
            <a:ext cx="1301060" cy="297873"/>
          </a:xfrm>
          <a:prstGeom prst="roundRect">
            <a:avLst>
              <a:gd name="adj" fmla="val 50000"/>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7701">
              <a:spcBef>
                <a:spcPts val="58"/>
              </a:spcBef>
              <a:defRPr/>
            </a:pPr>
            <a:r>
              <a:rPr lang="en-GB" sz="1000" b="1" spc="-5">
                <a:solidFill>
                  <a:schemeClr val="bg1"/>
                </a:solidFill>
                <a:latin typeface="TT Positive DemiBold"/>
              </a:rPr>
              <a:t>standoff365.com</a:t>
            </a:r>
            <a:endParaRPr/>
          </a:p>
        </p:txBody>
      </p:sp>
      <p:sp>
        <p:nvSpPr>
          <p:cNvPr id="106" name="Прямоугольник: скругленные углы 105"/>
          <p:cNvSpPr/>
          <p:nvPr/>
        </p:nvSpPr>
        <p:spPr bwMode="auto">
          <a:xfrm>
            <a:off x="587375" y="3029505"/>
            <a:ext cx="1301060" cy="297873"/>
          </a:xfrm>
          <a:prstGeom prst="roundRect">
            <a:avLst>
              <a:gd name="adj" fmla="val 50000"/>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7701">
              <a:spcBef>
                <a:spcPts val="58"/>
              </a:spcBef>
              <a:defRPr/>
            </a:pPr>
            <a:r>
              <a:rPr lang="en-GB" sz="1000" b="1" spc="-5">
                <a:solidFill>
                  <a:schemeClr val="bg1"/>
                </a:solidFill>
                <a:latin typeface="TT Positive DemiBold"/>
              </a:rPr>
              <a:t>standoff365.com</a:t>
            </a:r>
            <a:endParaRPr/>
          </a:p>
        </p:txBody>
      </p:sp>
      <p:sp>
        <p:nvSpPr>
          <p:cNvPr id="107" name="Прямоугольник: скругленные углы 106"/>
          <p:cNvSpPr/>
          <p:nvPr/>
        </p:nvSpPr>
        <p:spPr bwMode="auto">
          <a:xfrm>
            <a:off x="2011983" y="3029505"/>
            <a:ext cx="1301060" cy="297873"/>
          </a:xfrm>
          <a:prstGeom prst="roundRect">
            <a:avLst>
              <a:gd name="adj" fmla="val 50000"/>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7701">
              <a:spcBef>
                <a:spcPts val="58"/>
              </a:spcBef>
              <a:defRPr/>
            </a:pPr>
            <a:r>
              <a:rPr lang="en-GB" sz="1000" b="1" spc="-5">
                <a:solidFill>
                  <a:schemeClr val="tx1"/>
                </a:solidFill>
                <a:latin typeface="TT Positive DemiBold"/>
              </a:rPr>
              <a:t>standoff365.com</a:t>
            </a:r>
            <a:endParaRPr/>
          </a:p>
        </p:txBody>
      </p:sp>
      <p:graphicFrame>
        <p:nvGraphicFramePr>
          <p:cNvPr id="108" name="Диаграмма 10"/>
          <p:cNvGraphicFramePr>
            <a:graphicFrameLocks/>
          </p:cNvGraphicFramePr>
          <p:nvPr/>
        </p:nvGraphicFramePr>
        <p:xfrm>
          <a:off x="147994" y="5108713"/>
          <a:ext cx="1849632" cy="123308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9" name="Диаграмма 10"/>
          <p:cNvGraphicFramePr>
            <a:graphicFrameLocks/>
          </p:cNvGraphicFramePr>
          <p:nvPr/>
        </p:nvGraphicFramePr>
        <p:xfrm>
          <a:off x="1393698" y="5108713"/>
          <a:ext cx="1849632" cy="1233088"/>
        </p:xfrm>
        <a:graphic>
          <a:graphicData uri="http://schemas.openxmlformats.org/drawingml/2006/chart">
            <c:chart xmlns:c="http://schemas.openxmlformats.org/drawingml/2006/chart" xmlns:r="http://schemas.openxmlformats.org/officeDocument/2006/relationships" r:id="rId3"/>
          </a:graphicData>
        </a:graphic>
      </p:graphicFrame>
      <p:cxnSp>
        <p:nvCxnSpPr>
          <p:cNvPr id="110" name="Прямая соединительная линия 109"/>
          <p:cNvCxnSpPr>
            <a:cxnSpLocks/>
          </p:cNvCxnSpPr>
          <p:nvPr/>
        </p:nvCxnSpPr>
        <p:spPr bwMode="auto">
          <a:xfrm>
            <a:off x="587375" y="3617825"/>
            <a:ext cx="3214599" cy="0"/>
          </a:xfrm>
          <a:prstGeom prst="line">
            <a:avLst/>
          </a:prstGeom>
          <a:noFill/>
          <a:ln w="12700" cap="flat" cmpd="sng" algn="ctr">
            <a:solidFill>
              <a:schemeClr val="bg2"/>
            </a:solidFill>
            <a:prstDash val="solid"/>
            <a:miter lim="800000"/>
            <a:headEnd type="none" w="med" len="med"/>
            <a:tailEnd type="triangle" w="med" len="med"/>
          </a:ln>
          <a:effectLst/>
        </p:spPr>
      </p:cxnSp>
      <p:cxnSp>
        <p:nvCxnSpPr>
          <p:cNvPr id="111" name="Прямая соединительная линия 110"/>
          <p:cNvCxnSpPr>
            <a:cxnSpLocks/>
          </p:cNvCxnSpPr>
          <p:nvPr/>
        </p:nvCxnSpPr>
        <p:spPr bwMode="auto">
          <a:xfrm>
            <a:off x="587375" y="3938909"/>
            <a:ext cx="3214599" cy="0"/>
          </a:xfrm>
          <a:prstGeom prst="line">
            <a:avLst/>
          </a:prstGeom>
          <a:noFill/>
          <a:ln w="12700" cap="flat" cmpd="sng" algn="ctr">
            <a:solidFill>
              <a:schemeClr val="tx1"/>
            </a:solidFill>
            <a:prstDash val="solid"/>
            <a:miter lim="800000"/>
            <a:headEnd type="none" w="med" len="med"/>
            <a:tailEnd type="triangle" w="med" len="med"/>
          </a:ln>
          <a:effectLst/>
        </p:spPr>
      </p:cxnSp>
      <p:grpSp>
        <p:nvGrpSpPr>
          <p:cNvPr id="112" name="Группа 111"/>
          <p:cNvGrpSpPr/>
          <p:nvPr/>
        </p:nvGrpSpPr>
        <p:grpSpPr bwMode="auto">
          <a:xfrm>
            <a:off x="4591224" y="3486427"/>
            <a:ext cx="2673138" cy="468311"/>
            <a:chOff x="825293" y="5894098"/>
            <a:chExt cx="2673138" cy="468311"/>
          </a:xfrm>
        </p:grpSpPr>
        <p:sp>
          <p:nvSpPr>
            <p:cNvPr id="113" name="Дуга 112"/>
            <p:cNvSpPr/>
            <p:nvPr/>
          </p:nvSpPr>
          <p:spPr bwMode="auto">
            <a:xfrm>
              <a:off x="3034304" y="5898282"/>
              <a:ext cx="464127" cy="464127"/>
            </a:xfrm>
            <a:prstGeom prst="arc">
              <a:avLst>
                <a:gd name="adj1" fmla="val 16200000"/>
                <a:gd name="adj2" fmla="val 0"/>
              </a:avLst>
            </a:prstGeom>
            <a:ln w="127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defRPr/>
              </a:pPr>
              <a:endParaRPr lang="en-GB">
                <a:solidFill>
                  <a:schemeClr val="bg1"/>
                </a:solidFill>
              </a:endParaRPr>
            </a:p>
          </p:txBody>
        </p:sp>
        <p:cxnSp>
          <p:nvCxnSpPr>
            <p:cNvPr id="114" name="Прямая соединительная линия 113"/>
            <p:cNvCxnSpPr>
              <a:cxnSpLocks/>
              <a:endCxn id="113" idx="0"/>
            </p:cNvCxnSpPr>
            <p:nvPr/>
          </p:nvCxnSpPr>
          <p:spPr bwMode="auto">
            <a:xfrm flipV="1">
              <a:off x="825293" y="5898282"/>
              <a:ext cx="2441074" cy="746"/>
            </a:xfrm>
            <a:prstGeom prst="line">
              <a:avLst/>
            </a:prstGeom>
            <a:noFill/>
            <a:ln w="12700" cap="flat" cmpd="sng" algn="ctr">
              <a:solidFill>
                <a:schemeClr val="bg1"/>
              </a:solidFill>
              <a:prstDash val="solid"/>
              <a:miter lim="800000"/>
              <a:headEnd type="none" w="med" len="med"/>
              <a:tailEnd type="none" w="med" len="med"/>
            </a:ln>
            <a:effectLst/>
          </p:spPr>
        </p:cxnSp>
        <p:cxnSp>
          <p:nvCxnSpPr>
            <p:cNvPr id="115" name="Прямая соединительная линия 114"/>
            <p:cNvCxnSpPr>
              <a:cxnSpLocks/>
              <a:stCxn id="116" idx="2"/>
            </p:cNvCxnSpPr>
            <p:nvPr/>
          </p:nvCxnSpPr>
          <p:spPr bwMode="auto">
            <a:xfrm flipH="1">
              <a:off x="839788" y="6358225"/>
              <a:ext cx="2426579" cy="46"/>
            </a:xfrm>
            <a:prstGeom prst="line">
              <a:avLst/>
            </a:prstGeom>
            <a:noFill/>
            <a:ln w="12700" cap="flat" cmpd="sng" algn="ctr">
              <a:solidFill>
                <a:schemeClr val="bg1"/>
              </a:solidFill>
              <a:prstDash val="solid"/>
              <a:miter lim="800000"/>
              <a:headEnd type="none" w="med" len="med"/>
              <a:tailEnd type="triangle" w="med" len="med"/>
            </a:ln>
            <a:effectLst/>
          </p:spPr>
        </p:cxnSp>
        <p:sp>
          <p:nvSpPr>
            <p:cNvPr id="116" name="Дуга 115"/>
            <p:cNvSpPr/>
            <p:nvPr/>
          </p:nvSpPr>
          <p:spPr bwMode="auto">
            <a:xfrm rot="5400000">
              <a:off x="3034304" y="5894098"/>
              <a:ext cx="464127" cy="464127"/>
            </a:xfrm>
            <a:prstGeom prst="arc">
              <a:avLst>
                <a:gd name="adj1" fmla="val 16200000"/>
                <a:gd name="adj2" fmla="val 0"/>
              </a:avLst>
            </a:prstGeom>
            <a:ln w="127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defRPr/>
              </a:pPr>
              <a:endParaRPr lang="en-GB">
                <a:solidFill>
                  <a:schemeClr val="bg1"/>
                </a:solidFill>
              </a:endParaRPr>
            </a:p>
          </p:txBody>
        </p:sp>
      </p:grpSp>
      <p:grpSp>
        <p:nvGrpSpPr>
          <p:cNvPr id="117" name="Группа 116"/>
          <p:cNvGrpSpPr/>
          <p:nvPr/>
        </p:nvGrpSpPr>
        <p:grpSpPr bwMode="auto">
          <a:xfrm>
            <a:off x="4591224" y="2389028"/>
            <a:ext cx="2673138" cy="714260"/>
            <a:chOff x="825293" y="5898282"/>
            <a:chExt cx="2673138" cy="714260"/>
          </a:xfrm>
        </p:grpSpPr>
        <p:sp>
          <p:nvSpPr>
            <p:cNvPr id="118" name="Дуга 117"/>
            <p:cNvSpPr/>
            <p:nvPr/>
          </p:nvSpPr>
          <p:spPr bwMode="auto">
            <a:xfrm>
              <a:off x="3034304" y="5898282"/>
              <a:ext cx="464127" cy="464127"/>
            </a:xfrm>
            <a:prstGeom prst="arc">
              <a:avLst>
                <a:gd name="adj1" fmla="val 16200000"/>
                <a:gd name="adj2" fmla="val 0"/>
              </a:avLst>
            </a:prstGeom>
            <a:ln w="127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defRPr/>
              </a:pPr>
              <a:endParaRPr lang="en-GB">
                <a:solidFill>
                  <a:schemeClr val="bg1"/>
                </a:solidFill>
              </a:endParaRPr>
            </a:p>
          </p:txBody>
        </p:sp>
        <p:cxnSp>
          <p:nvCxnSpPr>
            <p:cNvPr id="119" name="Прямая соединительная линия 118"/>
            <p:cNvCxnSpPr>
              <a:cxnSpLocks/>
              <a:endCxn id="118" idx="0"/>
            </p:cNvCxnSpPr>
            <p:nvPr/>
          </p:nvCxnSpPr>
          <p:spPr bwMode="auto">
            <a:xfrm flipV="1">
              <a:off x="825293" y="5898282"/>
              <a:ext cx="2441074" cy="746"/>
            </a:xfrm>
            <a:prstGeom prst="line">
              <a:avLst/>
            </a:prstGeom>
            <a:noFill/>
            <a:ln w="12700" cap="flat" cmpd="sng" algn="ctr">
              <a:solidFill>
                <a:schemeClr val="bg1"/>
              </a:solidFill>
              <a:prstDash val="solid"/>
              <a:miter lim="800000"/>
              <a:headEnd type="none" w="med" len="med"/>
              <a:tailEnd type="none" w="med" len="med"/>
            </a:ln>
            <a:effectLst/>
          </p:spPr>
        </p:cxnSp>
        <p:cxnSp>
          <p:nvCxnSpPr>
            <p:cNvPr id="120" name="Прямая соединительная линия 119"/>
            <p:cNvCxnSpPr>
              <a:cxnSpLocks/>
              <a:stCxn id="121" idx="2"/>
            </p:cNvCxnSpPr>
            <p:nvPr/>
          </p:nvCxnSpPr>
          <p:spPr bwMode="auto">
            <a:xfrm flipH="1">
              <a:off x="839788" y="6612496"/>
              <a:ext cx="2426579" cy="46"/>
            </a:xfrm>
            <a:prstGeom prst="line">
              <a:avLst/>
            </a:prstGeom>
            <a:noFill/>
            <a:ln w="12700" cap="flat" cmpd="sng" algn="ctr">
              <a:solidFill>
                <a:schemeClr val="bg1"/>
              </a:solidFill>
              <a:prstDash val="solid"/>
              <a:miter lim="800000"/>
              <a:headEnd type="none" w="med" len="med"/>
              <a:tailEnd type="triangle" w="med" len="med"/>
            </a:ln>
            <a:effectLst/>
          </p:spPr>
        </p:cxnSp>
        <p:sp>
          <p:nvSpPr>
            <p:cNvPr id="121" name="Дуга 120"/>
            <p:cNvSpPr/>
            <p:nvPr/>
          </p:nvSpPr>
          <p:spPr bwMode="auto">
            <a:xfrm rot="5400000">
              <a:off x="3034304" y="6148369"/>
              <a:ext cx="464127" cy="464127"/>
            </a:xfrm>
            <a:prstGeom prst="arc">
              <a:avLst>
                <a:gd name="adj1" fmla="val 16200000"/>
                <a:gd name="adj2" fmla="val 0"/>
              </a:avLst>
            </a:prstGeom>
            <a:ln w="127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defRPr/>
              </a:pPr>
              <a:endParaRPr lang="en-GB">
                <a:solidFill>
                  <a:schemeClr val="bg1"/>
                </a:solidFill>
              </a:endParaRPr>
            </a:p>
          </p:txBody>
        </p:sp>
        <p:cxnSp>
          <p:nvCxnSpPr>
            <p:cNvPr id="122" name="Прямая соединительная линия 121"/>
            <p:cNvCxnSpPr>
              <a:cxnSpLocks/>
              <a:stCxn id="118" idx="2"/>
              <a:endCxn id="121" idx="0"/>
            </p:cNvCxnSpPr>
            <p:nvPr/>
          </p:nvCxnSpPr>
          <p:spPr bwMode="auto">
            <a:xfrm>
              <a:off x="3498431" y="6130346"/>
              <a:ext cx="0" cy="250086"/>
            </a:xfrm>
            <a:prstGeom prst="line">
              <a:avLst/>
            </a:prstGeom>
            <a:noFill/>
            <a:ln w="12700" cap="flat" cmpd="sng" algn="ctr">
              <a:solidFill>
                <a:schemeClr val="bg1"/>
              </a:solidFill>
              <a:prstDash val="solid"/>
              <a:miter lim="800000"/>
              <a:headEnd type="none" w="med" len="med"/>
              <a:tailEnd type="none" w="med" len="med"/>
            </a:ln>
            <a:effectLst/>
          </p:spPr>
        </p:cxnSp>
      </p:grpSp>
      <p:cxnSp>
        <p:nvCxnSpPr>
          <p:cNvPr id="123" name="Прямая соединительная линия 122"/>
          <p:cNvCxnSpPr>
            <a:cxnSpLocks/>
          </p:cNvCxnSpPr>
          <p:nvPr/>
        </p:nvCxnSpPr>
        <p:spPr bwMode="auto">
          <a:xfrm>
            <a:off x="4114227" y="1182255"/>
            <a:ext cx="0" cy="2806650"/>
          </a:xfrm>
          <a:prstGeom prst="line">
            <a:avLst/>
          </a:prstGeom>
          <a:noFill/>
          <a:ln w="6350" cap="flat" cmpd="sng" algn="ctr">
            <a:solidFill>
              <a:schemeClr val="tx1"/>
            </a:solidFill>
            <a:prstDash val="solid"/>
            <a:miter lim="800000"/>
          </a:ln>
          <a:effectLst/>
        </p:spPr>
      </p:cxnSp>
      <p:cxnSp>
        <p:nvCxnSpPr>
          <p:cNvPr id="124" name="Прямая соединительная линия 123"/>
          <p:cNvCxnSpPr>
            <a:cxnSpLocks/>
          </p:cNvCxnSpPr>
          <p:nvPr/>
        </p:nvCxnSpPr>
        <p:spPr bwMode="auto">
          <a:xfrm>
            <a:off x="4366591" y="1182255"/>
            <a:ext cx="0" cy="2806650"/>
          </a:xfrm>
          <a:prstGeom prst="line">
            <a:avLst/>
          </a:prstGeom>
          <a:noFill/>
          <a:ln w="6350" cap="flat" cmpd="sng" algn="ctr">
            <a:solidFill>
              <a:schemeClr val="bg2"/>
            </a:solidFill>
            <a:prstDash val="solid"/>
            <a:miter lim="800000"/>
          </a:ln>
          <a:effectLst/>
        </p:spPr>
      </p:cxnSp>
      <p:grpSp>
        <p:nvGrpSpPr>
          <p:cNvPr id="125" name="Группа 124"/>
          <p:cNvGrpSpPr/>
          <p:nvPr/>
        </p:nvGrpSpPr>
        <p:grpSpPr bwMode="auto">
          <a:xfrm>
            <a:off x="4587243" y="1160463"/>
            <a:ext cx="1971608" cy="193899"/>
            <a:chOff x="7562357" y="2385069"/>
            <a:chExt cx="1971608" cy="193899"/>
          </a:xfrm>
        </p:grpSpPr>
        <p:sp>
          <p:nvSpPr>
            <p:cNvPr id="126" name="Текст 4"/>
            <p:cNvSpPr txBox="1"/>
            <p:nvPr/>
          </p:nvSpPr>
          <p:spPr bwMode="auto">
            <a:xfrm>
              <a:off x="7883525" y="2385069"/>
              <a:ext cx="1650440" cy="193899"/>
            </a:xfrm>
            <a:prstGeom prst="rect">
              <a:avLst/>
            </a:prstGeom>
            <a:grpFill/>
          </p:spPr>
          <p:txBody>
            <a:bodyPr vert="horz" wrap="square" lIns="0" tIns="0" rIns="0" bIns="0" rtlCol="0">
              <a:spAutoFit/>
            </a:bodyPr>
            <a:lstStyle>
              <a:lvl1pPr marL="0" indent="0" algn="l" defTabSz="914400">
                <a:lnSpc>
                  <a:spcPct val="90000"/>
                </a:lnSpc>
                <a:spcBef>
                  <a:spcPts val="1000"/>
                </a:spcBef>
                <a:buFont typeface="Arial"/>
                <a:buNone/>
                <a:defRPr sz="1400" b="0">
                  <a:solidFill>
                    <a:schemeClr val="tx1"/>
                  </a:solidFill>
                  <a:latin typeface="+mn-lt"/>
                  <a:ea typeface="+mn-ea"/>
                  <a:cs typeface="+mn-cs"/>
                </a:defRPr>
              </a:lvl1pPr>
              <a:lvl2pPr marL="457200" indent="0" algn="l" defTabSz="914400">
                <a:lnSpc>
                  <a:spcPct val="90000"/>
                </a:lnSpc>
                <a:spcBef>
                  <a:spcPts val="500"/>
                </a:spcBef>
                <a:buFont typeface="Arial"/>
                <a:buNone/>
                <a:defRPr sz="2400" b="0">
                  <a:solidFill>
                    <a:schemeClr val="tx1"/>
                  </a:solidFill>
                  <a:latin typeface="+mn-lt"/>
                  <a:ea typeface="+mn-ea"/>
                  <a:cs typeface="+mn-cs"/>
                </a:defRPr>
              </a:lvl2pPr>
              <a:lvl3pPr marL="914400" indent="0" algn="l" defTabSz="914400">
                <a:lnSpc>
                  <a:spcPct val="90000"/>
                </a:lnSpc>
                <a:spcBef>
                  <a:spcPts val="500"/>
                </a:spcBef>
                <a:buFont typeface="Arial"/>
                <a:buNone/>
                <a:defRPr sz="2400" b="0">
                  <a:solidFill>
                    <a:schemeClr val="tx1"/>
                  </a:solidFill>
                  <a:latin typeface="+mn-lt"/>
                  <a:ea typeface="+mn-ea"/>
                  <a:cs typeface="+mn-cs"/>
                </a:defRPr>
              </a:lvl3pPr>
              <a:lvl4pPr marL="1371600" indent="0" algn="l" defTabSz="914400">
                <a:lnSpc>
                  <a:spcPct val="90000"/>
                </a:lnSpc>
                <a:spcBef>
                  <a:spcPts val="500"/>
                </a:spcBef>
                <a:buFont typeface="Arial"/>
                <a:buNone/>
                <a:defRPr sz="2400" b="0">
                  <a:solidFill>
                    <a:schemeClr val="tx1"/>
                  </a:solidFill>
                  <a:latin typeface="+mn-lt"/>
                  <a:ea typeface="+mn-ea"/>
                  <a:cs typeface="+mn-cs"/>
                </a:defRPr>
              </a:lvl4pPr>
              <a:lvl5pPr marL="1828800" indent="0" algn="l" defTabSz="914400">
                <a:lnSpc>
                  <a:spcPct val="90000"/>
                </a:lnSpc>
                <a:spcBef>
                  <a:spcPts val="500"/>
                </a:spcBef>
                <a:buFont typeface="Arial"/>
                <a:buNone/>
                <a:defRPr sz="2400" b="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a:defRPr/>
              </a:pPr>
              <a:r>
                <a:rPr lang="ru-RU" u="sng">
                  <a:solidFill>
                    <a:schemeClr val="tx1">
                      <a:lumMod val="50000"/>
                      <a:lumOff val="50000"/>
                    </a:schemeClr>
                  </a:solidFill>
                </a:rPr>
                <a:t>Заметная ссылка</a:t>
              </a:r>
              <a:endParaRPr lang="en-GB" u="sng">
                <a:solidFill>
                  <a:schemeClr val="tx1">
                    <a:lumMod val="50000"/>
                    <a:lumOff val="50000"/>
                  </a:schemeClr>
                </a:solidFill>
              </a:endParaRPr>
            </a:p>
          </p:txBody>
        </p:sp>
        <p:grpSp>
          <p:nvGrpSpPr>
            <p:cNvPr id="127" name="Группа 126"/>
            <p:cNvGrpSpPr/>
            <p:nvPr/>
          </p:nvGrpSpPr>
          <p:grpSpPr bwMode="auto">
            <a:xfrm>
              <a:off x="7562357" y="2409399"/>
              <a:ext cx="239389" cy="143633"/>
              <a:chOff x="1572308" y="10471702"/>
              <a:chExt cx="190500" cy="114300"/>
            </a:xfrm>
          </p:grpSpPr>
          <p:sp>
            <p:nvSpPr>
              <p:cNvPr id="128" name="Полилиния 14"/>
              <p:cNvSpPr/>
              <p:nvPr/>
            </p:nvSpPr>
            <p:spPr bwMode="auto">
              <a:xfrm>
                <a:off x="1610408" y="10509801"/>
                <a:ext cx="152400" cy="76200"/>
              </a:xfrm>
              <a:custGeom>
                <a:avLst/>
                <a:gdLst>
                  <a:gd name="connsiteX0" fmla="*/ 85725 w 152400"/>
                  <a:gd name="connsiteY0" fmla="*/ 0 h 76200"/>
                  <a:gd name="connsiteX1" fmla="*/ 38100 w 152400"/>
                  <a:gd name="connsiteY1" fmla="*/ 0 h 76200"/>
                  <a:gd name="connsiteX2" fmla="*/ 0 w 152400"/>
                  <a:gd name="connsiteY2" fmla="*/ 38100 h 76200"/>
                  <a:gd name="connsiteX3" fmla="*/ 38100 w 152400"/>
                  <a:gd name="connsiteY3" fmla="*/ 76200 h 76200"/>
                  <a:gd name="connsiteX4" fmla="*/ 114300 w 152400"/>
                  <a:gd name="connsiteY4" fmla="*/ 76200 h 76200"/>
                  <a:gd name="connsiteX5" fmla="*/ 152400 w 152400"/>
                  <a:gd name="connsiteY5" fmla="*/ 38100 h 76200"/>
                  <a:gd name="connsiteX6" fmla="*/ 142875 w 152400"/>
                  <a:gd name="connsiteY6" fmla="*/ 12899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2400" h="76200" extrusionOk="0">
                    <a:moveTo>
                      <a:pt x="85725" y="0"/>
                    </a:moveTo>
                    <a:lnTo>
                      <a:pt x="38100" y="0"/>
                    </a:lnTo>
                    <a:cubicBezTo>
                      <a:pt x="17058" y="0"/>
                      <a:pt x="0" y="17058"/>
                      <a:pt x="0" y="38100"/>
                    </a:cubicBezTo>
                    <a:cubicBezTo>
                      <a:pt x="0" y="59142"/>
                      <a:pt x="17058" y="76200"/>
                      <a:pt x="38100" y="76200"/>
                    </a:cubicBezTo>
                    <a:lnTo>
                      <a:pt x="114300" y="76200"/>
                    </a:lnTo>
                    <a:cubicBezTo>
                      <a:pt x="135342" y="76200"/>
                      <a:pt x="152400" y="59142"/>
                      <a:pt x="152400" y="38100"/>
                    </a:cubicBezTo>
                    <a:cubicBezTo>
                      <a:pt x="152400" y="28437"/>
                      <a:pt x="148803" y="19615"/>
                      <a:pt x="142875" y="12899"/>
                    </a:cubicBezTo>
                  </a:path>
                </a:pathLst>
              </a:custGeom>
              <a:noFill/>
              <a:ln w="15875" cap="rnd">
                <a:solidFill>
                  <a:srgbClr val="FFFFFF">
                    <a:lumMod val="50000"/>
                  </a:srgbClr>
                </a:solidFill>
                <a:prstDash val="solid"/>
                <a:round/>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000000"/>
                  </a:solidFill>
                  <a:latin typeface="TT Positive"/>
                </a:endParaRPr>
              </a:p>
            </p:txBody>
          </p:sp>
          <p:sp>
            <p:nvSpPr>
              <p:cNvPr id="129" name="Полилиния 15"/>
              <p:cNvSpPr/>
              <p:nvPr/>
            </p:nvSpPr>
            <p:spPr bwMode="auto">
              <a:xfrm>
                <a:off x="1572308" y="10471702"/>
                <a:ext cx="152400" cy="76200"/>
              </a:xfrm>
              <a:custGeom>
                <a:avLst/>
                <a:gdLst>
                  <a:gd name="connsiteX0" fmla="*/ 9525 w 152400"/>
                  <a:gd name="connsiteY0" fmla="*/ 63301 h 76200"/>
                  <a:gd name="connsiteX1" fmla="*/ 0 w 152400"/>
                  <a:gd name="connsiteY1" fmla="*/ 38100 h 76200"/>
                  <a:gd name="connsiteX2" fmla="*/ 38100 w 152400"/>
                  <a:gd name="connsiteY2" fmla="*/ 0 h 76200"/>
                  <a:gd name="connsiteX3" fmla="*/ 114300 w 152400"/>
                  <a:gd name="connsiteY3" fmla="*/ 0 h 76200"/>
                  <a:gd name="connsiteX4" fmla="*/ 152400 w 152400"/>
                  <a:gd name="connsiteY4" fmla="*/ 38100 h 76200"/>
                  <a:gd name="connsiteX5" fmla="*/ 114300 w 152400"/>
                  <a:gd name="connsiteY5" fmla="*/ 76200 h 76200"/>
                  <a:gd name="connsiteX6" fmla="*/ 66675 w 152400"/>
                  <a:gd name="connsiteY6" fmla="*/ 76200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2400" h="76200" extrusionOk="0">
                    <a:moveTo>
                      <a:pt x="9525" y="63301"/>
                    </a:moveTo>
                    <a:cubicBezTo>
                      <a:pt x="3597" y="56585"/>
                      <a:pt x="0" y="47763"/>
                      <a:pt x="0" y="38100"/>
                    </a:cubicBezTo>
                    <a:cubicBezTo>
                      <a:pt x="0" y="17058"/>
                      <a:pt x="17058" y="0"/>
                      <a:pt x="38100" y="0"/>
                    </a:cubicBezTo>
                    <a:lnTo>
                      <a:pt x="114300" y="0"/>
                    </a:lnTo>
                    <a:cubicBezTo>
                      <a:pt x="135342" y="0"/>
                      <a:pt x="152400" y="17058"/>
                      <a:pt x="152400" y="38100"/>
                    </a:cubicBezTo>
                    <a:cubicBezTo>
                      <a:pt x="152400" y="59142"/>
                      <a:pt x="135342" y="76200"/>
                      <a:pt x="114300" y="76200"/>
                    </a:cubicBezTo>
                    <a:lnTo>
                      <a:pt x="66675" y="76200"/>
                    </a:lnTo>
                  </a:path>
                </a:pathLst>
              </a:custGeom>
              <a:noFill/>
              <a:ln w="15875" cap="rnd">
                <a:solidFill>
                  <a:srgbClr val="FFFFFF">
                    <a:lumMod val="50000"/>
                  </a:srgbClr>
                </a:solidFill>
                <a:prstDash val="solid"/>
                <a:round/>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000000"/>
                  </a:solidFill>
                  <a:latin typeface="TT Positive"/>
                </a:endParaRPr>
              </a:p>
            </p:txBody>
          </p:sp>
        </p:grpSp>
      </p:grpSp>
      <p:grpSp>
        <p:nvGrpSpPr>
          <p:cNvPr id="130" name="Группа 129"/>
          <p:cNvGrpSpPr/>
          <p:nvPr/>
        </p:nvGrpSpPr>
        <p:grpSpPr bwMode="auto">
          <a:xfrm>
            <a:off x="4587243" y="1461477"/>
            <a:ext cx="1635147" cy="193899"/>
            <a:chOff x="7562357" y="2686083"/>
            <a:chExt cx="1635147" cy="193899"/>
          </a:xfrm>
        </p:grpSpPr>
        <p:sp>
          <p:nvSpPr>
            <p:cNvPr id="131" name="Текст 4"/>
            <p:cNvSpPr txBox="1"/>
            <p:nvPr/>
          </p:nvSpPr>
          <p:spPr bwMode="auto">
            <a:xfrm>
              <a:off x="7883525" y="2686083"/>
              <a:ext cx="1313979" cy="193899"/>
            </a:xfrm>
            <a:prstGeom prst="rect">
              <a:avLst/>
            </a:prstGeom>
            <a:grpFill/>
          </p:spPr>
          <p:txBody>
            <a:bodyPr vert="horz" lIns="0" tIns="0" rIns="0" bIns="0" rtlCol="0">
              <a:spAutoFit/>
            </a:bodyPr>
            <a:lstStyle>
              <a:lvl1pPr marL="0" indent="0" algn="l" defTabSz="914400">
                <a:lnSpc>
                  <a:spcPct val="90000"/>
                </a:lnSpc>
                <a:spcBef>
                  <a:spcPts val="1000"/>
                </a:spcBef>
                <a:buFont typeface="Arial"/>
                <a:buNone/>
                <a:defRPr sz="1400" b="0">
                  <a:solidFill>
                    <a:schemeClr val="tx1"/>
                  </a:solidFill>
                  <a:latin typeface="+mn-lt"/>
                  <a:ea typeface="+mn-ea"/>
                  <a:cs typeface="+mn-cs"/>
                </a:defRPr>
              </a:lvl1pPr>
              <a:lvl2pPr marL="457200" indent="0" algn="l" defTabSz="914400">
                <a:lnSpc>
                  <a:spcPct val="90000"/>
                </a:lnSpc>
                <a:spcBef>
                  <a:spcPts val="500"/>
                </a:spcBef>
                <a:buFont typeface="Arial"/>
                <a:buNone/>
                <a:defRPr sz="2400" b="0">
                  <a:solidFill>
                    <a:schemeClr val="tx1"/>
                  </a:solidFill>
                  <a:latin typeface="+mn-lt"/>
                  <a:ea typeface="+mn-ea"/>
                  <a:cs typeface="+mn-cs"/>
                </a:defRPr>
              </a:lvl2pPr>
              <a:lvl3pPr marL="914400" indent="0" algn="l" defTabSz="914400">
                <a:lnSpc>
                  <a:spcPct val="90000"/>
                </a:lnSpc>
                <a:spcBef>
                  <a:spcPts val="500"/>
                </a:spcBef>
                <a:buFont typeface="Arial"/>
                <a:buNone/>
                <a:defRPr sz="2400" b="0">
                  <a:solidFill>
                    <a:schemeClr val="tx1"/>
                  </a:solidFill>
                  <a:latin typeface="+mn-lt"/>
                  <a:ea typeface="+mn-ea"/>
                  <a:cs typeface="+mn-cs"/>
                </a:defRPr>
              </a:lvl3pPr>
              <a:lvl4pPr marL="1371600" indent="0" algn="l" defTabSz="914400">
                <a:lnSpc>
                  <a:spcPct val="90000"/>
                </a:lnSpc>
                <a:spcBef>
                  <a:spcPts val="500"/>
                </a:spcBef>
                <a:buFont typeface="Arial"/>
                <a:buNone/>
                <a:defRPr sz="2400" b="0">
                  <a:solidFill>
                    <a:schemeClr val="tx1"/>
                  </a:solidFill>
                  <a:latin typeface="+mn-lt"/>
                  <a:ea typeface="+mn-ea"/>
                  <a:cs typeface="+mn-cs"/>
                </a:defRPr>
              </a:lvl4pPr>
              <a:lvl5pPr marL="1828800" indent="0" algn="l" defTabSz="914400">
                <a:lnSpc>
                  <a:spcPct val="90000"/>
                </a:lnSpc>
                <a:spcBef>
                  <a:spcPts val="500"/>
                </a:spcBef>
                <a:buFont typeface="Arial"/>
                <a:buNone/>
                <a:defRPr sz="2400" b="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a:defRPr/>
              </a:pPr>
              <a:r>
                <a:rPr lang="ru-RU" u="sng">
                  <a:solidFill>
                    <a:schemeClr val="tx2">
                      <a:lumMod val="75000"/>
                    </a:schemeClr>
                  </a:solidFill>
                </a:rPr>
                <a:t>Источник</a:t>
              </a:r>
              <a:endParaRPr lang="en-GB" u="sng">
                <a:solidFill>
                  <a:schemeClr val="tx2">
                    <a:lumMod val="75000"/>
                  </a:schemeClr>
                </a:solidFill>
              </a:endParaRPr>
            </a:p>
          </p:txBody>
        </p:sp>
        <p:grpSp>
          <p:nvGrpSpPr>
            <p:cNvPr id="132" name="Группа 131"/>
            <p:cNvGrpSpPr/>
            <p:nvPr/>
          </p:nvGrpSpPr>
          <p:grpSpPr bwMode="auto">
            <a:xfrm>
              <a:off x="7562357" y="2710413"/>
              <a:ext cx="239389" cy="143633"/>
              <a:chOff x="1572308" y="10471702"/>
              <a:chExt cx="190500" cy="114300"/>
            </a:xfrm>
          </p:grpSpPr>
          <p:sp>
            <p:nvSpPr>
              <p:cNvPr id="133" name="Полилиния 14"/>
              <p:cNvSpPr/>
              <p:nvPr/>
            </p:nvSpPr>
            <p:spPr bwMode="auto">
              <a:xfrm>
                <a:off x="1610408" y="10509801"/>
                <a:ext cx="152400" cy="76200"/>
              </a:xfrm>
              <a:custGeom>
                <a:avLst/>
                <a:gdLst>
                  <a:gd name="connsiteX0" fmla="*/ 85725 w 152400"/>
                  <a:gd name="connsiteY0" fmla="*/ 0 h 76200"/>
                  <a:gd name="connsiteX1" fmla="*/ 38100 w 152400"/>
                  <a:gd name="connsiteY1" fmla="*/ 0 h 76200"/>
                  <a:gd name="connsiteX2" fmla="*/ 0 w 152400"/>
                  <a:gd name="connsiteY2" fmla="*/ 38100 h 76200"/>
                  <a:gd name="connsiteX3" fmla="*/ 38100 w 152400"/>
                  <a:gd name="connsiteY3" fmla="*/ 76200 h 76200"/>
                  <a:gd name="connsiteX4" fmla="*/ 114300 w 152400"/>
                  <a:gd name="connsiteY4" fmla="*/ 76200 h 76200"/>
                  <a:gd name="connsiteX5" fmla="*/ 152400 w 152400"/>
                  <a:gd name="connsiteY5" fmla="*/ 38100 h 76200"/>
                  <a:gd name="connsiteX6" fmla="*/ 142875 w 152400"/>
                  <a:gd name="connsiteY6" fmla="*/ 12899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2400" h="76200" extrusionOk="0">
                    <a:moveTo>
                      <a:pt x="85725" y="0"/>
                    </a:moveTo>
                    <a:lnTo>
                      <a:pt x="38100" y="0"/>
                    </a:lnTo>
                    <a:cubicBezTo>
                      <a:pt x="17058" y="0"/>
                      <a:pt x="0" y="17058"/>
                      <a:pt x="0" y="38100"/>
                    </a:cubicBezTo>
                    <a:cubicBezTo>
                      <a:pt x="0" y="59142"/>
                      <a:pt x="17058" y="76200"/>
                      <a:pt x="38100" y="76200"/>
                    </a:cubicBezTo>
                    <a:lnTo>
                      <a:pt x="114300" y="76200"/>
                    </a:lnTo>
                    <a:cubicBezTo>
                      <a:pt x="135342" y="76200"/>
                      <a:pt x="152400" y="59142"/>
                      <a:pt x="152400" y="38100"/>
                    </a:cubicBezTo>
                    <a:cubicBezTo>
                      <a:pt x="152400" y="28437"/>
                      <a:pt x="148803" y="19615"/>
                      <a:pt x="142875" y="12899"/>
                    </a:cubicBezTo>
                  </a:path>
                </a:pathLst>
              </a:custGeom>
              <a:noFill/>
              <a:ln w="15875" cap="rnd">
                <a:solidFill>
                  <a:schemeClr val="tx2">
                    <a:lumMod val="75000"/>
                  </a:schemeClr>
                </a:solidFill>
                <a:prstDash val="solid"/>
                <a:round/>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000000"/>
                  </a:solidFill>
                  <a:latin typeface="TT Positive"/>
                </a:endParaRPr>
              </a:p>
            </p:txBody>
          </p:sp>
          <p:sp>
            <p:nvSpPr>
              <p:cNvPr id="134" name="Полилиния 15"/>
              <p:cNvSpPr/>
              <p:nvPr/>
            </p:nvSpPr>
            <p:spPr bwMode="auto">
              <a:xfrm>
                <a:off x="1572308" y="10471702"/>
                <a:ext cx="152400" cy="76200"/>
              </a:xfrm>
              <a:custGeom>
                <a:avLst/>
                <a:gdLst>
                  <a:gd name="connsiteX0" fmla="*/ 9525 w 152400"/>
                  <a:gd name="connsiteY0" fmla="*/ 63301 h 76200"/>
                  <a:gd name="connsiteX1" fmla="*/ 0 w 152400"/>
                  <a:gd name="connsiteY1" fmla="*/ 38100 h 76200"/>
                  <a:gd name="connsiteX2" fmla="*/ 38100 w 152400"/>
                  <a:gd name="connsiteY2" fmla="*/ 0 h 76200"/>
                  <a:gd name="connsiteX3" fmla="*/ 114300 w 152400"/>
                  <a:gd name="connsiteY3" fmla="*/ 0 h 76200"/>
                  <a:gd name="connsiteX4" fmla="*/ 152400 w 152400"/>
                  <a:gd name="connsiteY4" fmla="*/ 38100 h 76200"/>
                  <a:gd name="connsiteX5" fmla="*/ 114300 w 152400"/>
                  <a:gd name="connsiteY5" fmla="*/ 76200 h 76200"/>
                  <a:gd name="connsiteX6" fmla="*/ 66675 w 152400"/>
                  <a:gd name="connsiteY6" fmla="*/ 76200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2400" h="76200" extrusionOk="0">
                    <a:moveTo>
                      <a:pt x="9525" y="63301"/>
                    </a:moveTo>
                    <a:cubicBezTo>
                      <a:pt x="3597" y="56585"/>
                      <a:pt x="0" y="47763"/>
                      <a:pt x="0" y="38100"/>
                    </a:cubicBezTo>
                    <a:cubicBezTo>
                      <a:pt x="0" y="17058"/>
                      <a:pt x="17058" y="0"/>
                      <a:pt x="38100" y="0"/>
                    </a:cubicBezTo>
                    <a:lnTo>
                      <a:pt x="114300" y="0"/>
                    </a:lnTo>
                    <a:cubicBezTo>
                      <a:pt x="135342" y="0"/>
                      <a:pt x="152400" y="17058"/>
                      <a:pt x="152400" y="38100"/>
                    </a:cubicBezTo>
                    <a:cubicBezTo>
                      <a:pt x="152400" y="59142"/>
                      <a:pt x="135342" y="76200"/>
                      <a:pt x="114300" y="76200"/>
                    </a:cubicBezTo>
                    <a:lnTo>
                      <a:pt x="66675" y="76200"/>
                    </a:lnTo>
                  </a:path>
                </a:pathLst>
              </a:custGeom>
              <a:noFill/>
              <a:ln w="15875" cap="rnd">
                <a:solidFill>
                  <a:schemeClr val="tx2">
                    <a:lumMod val="75000"/>
                  </a:schemeClr>
                </a:solidFill>
                <a:prstDash val="solid"/>
                <a:round/>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000000"/>
                  </a:solidFill>
                  <a:latin typeface="TT Positive"/>
                </a:endParaRPr>
              </a:p>
            </p:txBody>
          </p:sp>
        </p:grpSp>
      </p:grpSp>
      <p:grpSp>
        <p:nvGrpSpPr>
          <p:cNvPr id="135" name="Группа 134"/>
          <p:cNvGrpSpPr/>
          <p:nvPr/>
        </p:nvGrpSpPr>
        <p:grpSpPr bwMode="auto">
          <a:xfrm>
            <a:off x="7661644" y="1160463"/>
            <a:ext cx="900118" cy="900117"/>
            <a:chOff x="7363100" y="1210617"/>
            <a:chExt cx="1524602" cy="1524601"/>
          </a:xfrm>
          <a:solidFill>
            <a:schemeClr val="bg1"/>
          </a:solidFill>
        </p:grpSpPr>
        <p:grpSp>
          <p:nvGrpSpPr>
            <p:cNvPr id="136" name="Рисунок 673"/>
            <p:cNvGrpSpPr/>
            <p:nvPr/>
          </p:nvGrpSpPr>
          <p:grpSpPr bwMode="auto">
            <a:xfrm>
              <a:off x="7517499" y="1375439"/>
              <a:ext cx="1194958" cy="1194958"/>
              <a:chOff x="8949531" y="4550569"/>
              <a:chExt cx="2209800" cy="2209800"/>
            </a:xfrm>
            <a:grpFill/>
          </p:grpSpPr>
          <p:sp>
            <p:nvSpPr>
              <p:cNvPr id="138" name="Полилиния 659"/>
              <p:cNvSpPr/>
              <p:nvPr/>
            </p:nvSpPr>
            <p:spPr bwMode="auto">
              <a:xfrm>
                <a:off x="8949531" y="4550569"/>
                <a:ext cx="76200" cy="76200"/>
              </a:xfrm>
              <a:custGeom>
                <a:avLst/>
                <a:gdLst>
                  <a:gd name="connsiteX0" fmla="*/ 32 w 76200"/>
                  <a:gd name="connsiteY0" fmla="*/ 32 h 76200"/>
                  <a:gd name="connsiteX1" fmla="*/ 76232 w 76200"/>
                  <a:gd name="connsiteY1" fmla="*/ 32 h 76200"/>
                  <a:gd name="connsiteX2" fmla="*/ 76232 w 76200"/>
                  <a:gd name="connsiteY2" fmla="*/ 76232 h 76200"/>
                  <a:gd name="connsiteX3" fmla="*/ 32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32"/>
                    </a:moveTo>
                    <a:lnTo>
                      <a:pt x="76232" y="32"/>
                    </a:lnTo>
                    <a:lnTo>
                      <a:pt x="76232" y="76232"/>
                    </a:lnTo>
                    <a:lnTo>
                      <a:pt x="32"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39" name="Полилиния 660"/>
              <p:cNvSpPr/>
              <p:nvPr/>
            </p:nvSpPr>
            <p:spPr bwMode="auto">
              <a:xfrm>
                <a:off x="8949531" y="4626769"/>
                <a:ext cx="76200" cy="76200"/>
              </a:xfrm>
              <a:custGeom>
                <a:avLst/>
                <a:gdLst>
                  <a:gd name="connsiteX0" fmla="*/ 32 w 76200"/>
                  <a:gd name="connsiteY0" fmla="*/ 40 h 76200"/>
                  <a:gd name="connsiteX1" fmla="*/ 76232 w 76200"/>
                  <a:gd name="connsiteY1" fmla="*/ 40 h 76200"/>
                  <a:gd name="connsiteX2" fmla="*/ 76232 w 76200"/>
                  <a:gd name="connsiteY2" fmla="*/ 76240 h 76200"/>
                  <a:gd name="connsiteX3" fmla="*/ 32 w 76200"/>
                  <a:gd name="connsiteY3" fmla="*/ 762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40"/>
                    </a:moveTo>
                    <a:lnTo>
                      <a:pt x="76232" y="40"/>
                    </a:lnTo>
                    <a:lnTo>
                      <a:pt x="76232" y="76240"/>
                    </a:lnTo>
                    <a:lnTo>
                      <a:pt x="32" y="762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40" name="Полилиния 661"/>
              <p:cNvSpPr/>
              <p:nvPr/>
            </p:nvSpPr>
            <p:spPr bwMode="auto">
              <a:xfrm>
                <a:off x="8949531" y="4702969"/>
                <a:ext cx="76200" cy="76200"/>
              </a:xfrm>
              <a:custGeom>
                <a:avLst/>
                <a:gdLst>
                  <a:gd name="connsiteX0" fmla="*/ 32 w 76200"/>
                  <a:gd name="connsiteY0" fmla="*/ 48 h 76200"/>
                  <a:gd name="connsiteX1" fmla="*/ 76232 w 76200"/>
                  <a:gd name="connsiteY1" fmla="*/ 48 h 76200"/>
                  <a:gd name="connsiteX2" fmla="*/ 76232 w 76200"/>
                  <a:gd name="connsiteY2" fmla="*/ 76248 h 76200"/>
                  <a:gd name="connsiteX3" fmla="*/ 32 w 76200"/>
                  <a:gd name="connsiteY3" fmla="*/ 762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48"/>
                    </a:moveTo>
                    <a:lnTo>
                      <a:pt x="76232" y="48"/>
                    </a:lnTo>
                    <a:lnTo>
                      <a:pt x="76232" y="76248"/>
                    </a:lnTo>
                    <a:lnTo>
                      <a:pt x="32" y="762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41" name="Полилиния 662"/>
              <p:cNvSpPr/>
              <p:nvPr/>
            </p:nvSpPr>
            <p:spPr bwMode="auto">
              <a:xfrm>
                <a:off x="8949531" y="4779169"/>
                <a:ext cx="76200" cy="76200"/>
              </a:xfrm>
              <a:custGeom>
                <a:avLst/>
                <a:gdLst>
                  <a:gd name="connsiteX0" fmla="*/ 32 w 76200"/>
                  <a:gd name="connsiteY0" fmla="*/ 56 h 76200"/>
                  <a:gd name="connsiteX1" fmla="*/ 76232 w 76200"/>
                  <a:gd name="connsiteY1" fmla="*/ 56 h 76200"/>
                  <a:gd name="connsiteX2" fmla="*/ 76232 w 76200"/>
                  <a:gd name="connsiteY2" fmla="*/ 76256 h 76200"/>
                  <a:gd name="connsiteX3" fmla="*/ 32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56"/>
                    </a:moveTo>
                    <a:lnTo>
                      <a:pt x="76232" y="56"/>
                    </a:lnTo>
                    <a:lnTo>
                      <a:pt x="76232" y="76256"/>
                    </a:lnTo>
                    <a:lnTo>
                      <a:pt x="32"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42" name="Полилиния 663"/>
              <p:cNvSpPr/>
              <p:nvPr/>
            </p:nvSpPr>
            <p:spPr bwMode="auto">
              <a:xfrm>
                <a:off x="8949531" y="4855369"/>
                <a:ext cx="76200" cy="76200"/>
              </a:xfrm>
              <a:custGeom>
                <a:avLst/>
                <a:gdLst>
                  <a:gd name="connsiteX0" fmla="*/ 32 w 76200"/>
                  <a:gd name="connsiteY0" fmla="*/ 64 h 76200"/>
                  <a:gd name="connsiteX1" fmla="*/ 76232 w 76200"/>
                  <a:gd name="connsiteY1" fmla="*/ 64 h 76200"/>
                  <a:gd name="connsiteX2" fmla="*/ 76232 w 76200"/>
                  <a:gd name="connsiteY2" fmla="*/ 76264 h 76200"/>
                  <a:gd name="connsiteX3" fmla="*/ 32 w 76200"/>
                  <a:gd name="connsiteY3" fmla="*/ 7626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64"/>
                    </a:moveTo>
                    <a:lnTo>
                      <a:pt x="76232" y="64"/>
                    </a:lnTo>
                    <a:lnTo>
                      <a:pt x="76232" y="76264"/>
                    </a:lnTo>
                    <a:lnTo>
                      <a:pt x="32" y="7626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43" name="Полилиния 664"/>
              <p:cNvSpPr/>
              <p:nvPr/>
            </p:nvSpPr>
            <p:spPr bwMode="auto">
              <a:xfrm>
                <a:off x="8949531" y="4931569"/>
                <a:ext cx="76200" cy="76200"/>
              </a:xfrm>
              <a:custGeom>
                <a:avLst/>
                <a:gdLst>
                  <a:gd name="connsiteX0" fmla="*/ 32 w 76200"/>
                  <a:gd name="connsiteY0" fmla="*/ 72 h 76200"/>
                  <a:gd name="connsiteX1" fmla="*/ 76232 w 76200"/>
                  <a:gd name="connsiteY1" fmla="*/ 72 h 76200"/>
                  <a:gd name="connsiteX2" fmla="*/ 76232 w 76200"/>
                  <a:gd name="connsiteY2" fmla="*/ 76272 h 76200"/>
                  <a:gd name="connsiteX3" fmla="*/ 32 w 76200"/>
                  <a:gd name="connsiteY3" fmla="*/ 7627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72"/>
                    </a:moveTo>
                    <a:lnTo>
                      <a:pt x="76232" y="72"/>
                    </a:lnTo>
                    <a:lnTo>
                      <a:pt x="76232" y="76272"/>
                    </a:lnTo>
                    <a:lnTo>
                      <a:pt x="32" y="7627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44" name="Полилиния 665"/>
              <p:cNvSpPr/>
              <p:nvPr/>
            </p:nvSpPr>
            <p:spPr bwMode="auto">
              <a:xfrm>
                <a:off x="8949531" y="5007769"/>
                <a:ext cx="76200" cy="76200"/>
              </a:xfrm>
              <a:custGeom>
                <a:avLst/>
                <a:gdLst>
                  <a:gd name="connsiteX0" fmla="*/ 32 w 76200"/>
                  <a:gd name="connsiteY0" fmla="*/ 80 h 76200"/>
                  <a:gd name="connsiteX1" fmla="*/ 76232 w 76200"/>
                  <a:gd name="connsiteY1" fmla="*/ 80 h 76200"/>
                  <a:gd name="connsiteX2" fmla="*/ 76232 w 76200"/>
                  <a:gd name="connsiteY2" fmla="*/ 76280 h 76200"/>
                  <a:gd name="connsiteX3" fmla="*/ 32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80"/>
                    </a:moveTo>
                    <a:lnTo>
                      <a:pt x="76232" y="80"/>
                    </a:lnTo>
                    <a:lnTo>
                      <a:pt x="76232" y="76280"/>
                    </a:lnTo>
                    <a:lnTo>
                      <a:pt x="32"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45" name="Полилиния 666"/>
              <p:cNvSpPr/>
              <p:nvPr/>
            </p:nvSpPr>
            <p:spPr bwMode="auto">
              <a:xfrm>
                <a:off x="8949531" y="5160169"/>
                <a:ext cx="76200" cy="76200"/>
              </a:xfrm>
              <a:custGeom>
                <a:avLst/>
                <a:gdLst>
                  <a:gd name="connsiteX0" fmla="*/ 32 w 76200"/>
                  <a:gd name="connsiteY0" fmla="*/ 96 h 76200"/>
                  <a:gd name="connsiteX1" fmla="*/ 76232 w 76200"/>
                  <a:gd name="connsiteY1" fmla="*/ 96 h 76200"/>
                  <a:gd name="connsiteX2" fmla="*/ 76232 w 76200"/>
                  <a:gd name="connsiteY2" fmla="*/ 76296 h 76200"/>
                  <a:gd name="connsiteX3" fmla="*/ 32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96"/>
                    </a:moveTo>
                    <a:lnTo>
                      <a:pt x="76232" y="96"/>
                    </a:lnTo>
                    <a:lnTo>
                      <a:pt x="76232" y="76296"/>
                    </a:lnTo>
                    <a:lnTo>
                      <a:pt x="32"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46" name="Полилиния 667"/>
              <p:cNvSpPr/>
              <p:nvPr/>
            </p:nvSpPr>
            <p:spPr bwMode="auto">
              <a:xfrm>
                <a:off x="8949531" y="5312569"/>
                <a:ext cx="76200" cy="76200"/>
              </a:xfrm>
              <a:custGeom>
                <a:avLst/>
                <a:gdLst>
                  <a:gd name="connsiteX0" fmla="*/ 32 w 76200"/>
                  <a:gd name="connsiteY0" fmla="*/ 112 h 76200"/>
                  <a:gd name="connsiteX1" fmla="*/ 76232 w 76200"/>
                  <a:gd name="connsiteY1" fmla="*/ 112 h 76200"/>
                  <a:gd name="connsiteX2" fmla="*/ 76232 w 76200"/>
                  <a:gd name="connsiteY2" fmla="*/ 76312 h 76200"/>
                  <a:gd name="connsiteX3" fmla="*/ 32 w 76200"/>
                  <a:gd name="connsiteY3" fmla="*/ 7631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112"/>
                    </a:moveTo>
                    <a:lnTo>
                      <a:pt x="76232" y="112"/>
                    </a:lnTo>
                    <a:lnTo>
                      <a:pt x="76232" y="76312"/>
                    </a:lnTo>
                    <a:lnTo>
                      <a:pt x="32" y="7631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47" name="Полилиния 668"/>
              <p:cNvSpPr/>
              <p:nvPr/>
            </p:nvSpPr>
            <p:spPr bwMode="auto">
              <a:xfrm>
                <a:off x="8949531" y="5464969"/>
                <a:ext cx="76200" cy="76200"/>
              </a:xfrm>
              <a:custGeom>
                <a:avLst/>
                <a:gdLst>
                  <a:gd name="connsiteX0" fmla="*/ 32 w 76200"/>
                  <a:gd name="connsiteY0" fmla="*/ 128 h 76200"/>
                  <a:gd name="connsiteX1" fmla="*/ 76232 w 76200"/>
                  <a:gd name="connsiteY1" fmla="*/ 128 h 76200"/>
                  <a:gd name="connsiteX2" fmla="*/ 76232 w 76200"/>
                  <a:gd name="connsiteY2" fmla="*/ 76328 h 76200"/>
                  <a:gd name="connsiteX3" fmla="*/ 32 w 76200"/>
                  <a:gd name="connsiteY3" fmla="*/ 7632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128"/>
                    </a:moveTo>
                    <a:lnTo>
                      <a:pt x="76232" y="128"/>
                    </a:lnTo>
                    <a:lnTo>
                      <a:pt x="76232" y="76328"/>
                    </a:lnTo>
                    <a:lnTo>
                      <a:pt x="32" y="7632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48" name="Полилиния 669"/>
              <p:cNvSpPr/>
              <p:nvPr/>
            </p:nvSpPr>
            <p:spPr bwMode="auto">
              <a:xfrm>
                <a:off x="8949531" y="5845969"/>
                <a:ext cx="76200" cy="76200"/>
              </a:xfrm>
              <a:custGeom>
                <a:avLst/>
                <a:gdLst>
                  <a:gd name="connsiteX0" fmla="*/ 32 w 76200"/>
                  <a:gd name="connsiteY0" fmla="*/ 168 h 76200"/>
                  <a:gd name="connsiteX1" fmla="*/ 76232 w 76200"/>
                  <a:gd name="connsiteY1" fmla="*/ 168 h 76200"/>
                  <a:gd name="connsiteX2" fmla="*/ 76232 w 76200"/>
                  <a:gd name="connsiteY2" fmla="*/ 76368 h 76200"/>
                  <a:gd name="connsiteX3" fmla="*/ 32 w 76200"/>
                  <a:gd name="connsiteY3" fmla="*/ 7636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168"/>
                    </a:moveTo>
                    <a:lnTo>
                      <a:pt x="76232" y="168"/>
                    </a:lnTo>
                    <a:lnTo>
                      <a:pt x="76232" y="76368"/>
                    </a:lnTo>
                    <a:lnTo>
                      <a:pt x="32" y="7636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49" name="Полилиния 670"/>
              <p:cNvSpPr/>
              <p:nvPr/>
            </p:nvSpPr>
            <p:spPr bwMode="auto">
              <a:xfrm>
                <a:off x="8949531" y="5998369"/>
                <a:ext cx="76200" cy="76200"/>
              </a:xfrm>
              <a:custGeom>
                <a:avLst/>
                <a:gdLst>
                  <a:gd name="connsiteX0" fmla="*/ 32 w 76200"/>
                  <a:gd name="connsiteY0" fmla="*/ 184 h 76200"/>
                  <a:gd name="connsiteX1" fmla="*/ 76232 w 76200"/>
                  <a:gd name="connsiteY1" fmla="*/ 184 h 76200"/>
                  <a:gd name="connsiteX2" fmla="*/ 76232 w 76200"/>
                  <a:gd name="connsiteY2" fmla="*/ 76384 h 76200"/>
                  <a:gd name="connsiteX3" fmla="*/ 32 w 76200"/>
                  <a:gd name="connsiteY3" fmla="*/ 7638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184"/>
                    </a:moveTo>
                    <a:lnTo>
                      <a:pt x="76232" y="184"/>
                    </a:lnTo>
                    <a:lnTo>
                      <a:pt x="76232" y="76384"/>
                    </a:lnTo>
                    <a:lnTo>
                      <a:pt x="32" y="7638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50" name="Полилиния 671"/>
              <p:cNvSpPr/>
              <p:nvPr/>
            </p:nvSpPr>
            <p:spPr bwMode="auto">
              <a:xfrm>
                <a:off x="8949531" y="6074569"/>
                <a:ext cx="76200" cy="76200"/>
              </a:xfrm>
              <a:custGeom>
                <a:avLst/>
                <a:gdLst>
                  <a:gd name="connsiteX0" fmla="*/ 32 w 76200"/>
                  <a:gd name="connsiteY0" fmla="*/ 192 h 76200"/>
                  <a:gd name="connsiteX1" fmla="*/ 76232 w 76200"/>
                  <a:gd name="connsiteY1" fmla="*/ 192 h 76200"/>
                  <a:gd name="connsiteX2" fmla="*/ 76232 w 76200"/>
                  <a:gd name="connsiteY2" fmla="*/ 76392 h 76200"/>
                  <a:gd name="connsiteX3" fmla="*/ 32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192"/>
                    </a:moveTo>
                    <a:lnTo>
                      <a:pt x="76232" y="192"/>
                    </a:lnTo>
                    <a:lnTo>
                      <a:pt x="76232" y="76392"/>
                    </a:lnTo>
                    <a:lnTo>
                      <a:pt x="32"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51" name="Полилиния 672"/>
              <p:cNvSpPr/>
              <p:nvPr/>
            </p:nvSpPr>
            <p:spPr bwMode="auto">
              <a:xfrm>
                <a:off x="8949531" y="6226969"/>
                <a:ext cx="76200" cy="76200"/>
              </a:xfrm>
              <a:custGeom>
                <a:avLst/>
                <a:gdLst>
                  <a:gd name="connsiteX0" fmla="*/ 32 w 76200"/>
                  <a:gd name="connsiteY0" fmla="*/ 208 h 76200"/>
                  <a:gd name="connsiteX1" fmla="*/ 76232 w 76200"/>
                  <a:gd name="connsiteY1" fmla="*/ 208 h 76200"/>
                  <a:gd name="connsiteX2" fmla="*/ 76232 w 76200"/>
                  <a:gd name="connsiteY2" fmla="*/ 76408 h 76200"/>
                  <a:gd name="connsiteX3" fmla="*/ 32 w 76200"/>
                  <a:gd name="connsiteY3" fmla="*/ 7640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208"/>
                    </a:moveTo>
                    <a:lnTo>
                      <a:pt x="76232" y="208"/>
                    </a:lnTo>
                    <a:lnTo>
                      <a:pt x="76232" y="76408"/>
                    </a:lnTo>
                    <a:lnTo>
                      <a:pt x="32" y="7640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52" name="Полилиния 673"/>
              <p:cNvSpPr/>
              <p:nvPr/>
            </p:nvSpPr>
            <p:spPr bwMode="auto">
              <a:xfrm>
                <a:off x="8949531" y="6303169"/>
                <a:ext cx="76200" cy="76200"/>
              </a:xfrm>
              <a:custGeom>
                <a:avLst/>
                <a:gdLst>
                  <a:gd name="connsiteX0" fmla="*/ 32 w 76200"/>
                  <a:gd name="connsiteY0" fmla="*/ 216 h 76200"/>
                  <a:gd name="connsiteX1" fmla="*/ 76232 w 76200"/>
                  <a:gd name="connsiteY1" fmla="*/ 216 h 76200"/>
                  <a:gd name="connsiteX2" fmla="*/ 76232 w 76200"/>
                  <a:gd name="connsiteY2" fmla="*/ 76416 h 76200"/>
                  <a:gd name="connsiteX3" fmla="*/ 32 w 76200"/>
                  <a:gd name="connsiteY3" fmla="*/ 7641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216"/>
                    </a:moveTo>
                    <a:lnTo>
                      <a:pt x="76232" y="216"/>
                    </a:lnTo>
                    <a:lnTo>
                      <a:pt x="76232" y="76416"/>
                    </a:lnTo>
                    <a:lnTo>
                      <a:pt x="32" y="7641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53" name="Полилиния 674"/>
              <p:cNvSpPr/>
              <p:nvPr/>
            </p:nvSpPr>
            <p:spPr bwMode="auto">
              <a:xfrm>
                <a:off x="8949531" y="6379369"/>
                <a:ext cx="76200" cy="76200"/>
              </a:xfrm>
              <a:custGeom>
                <a:avLst/>
                <a:gdLst>
                  <a:gd name="connsiteX0" fmla="*/ 32 w 76200"/>
                  <a:gd name="connsiteY0" fmla="*/ 224 h 76200"/>
                  <a:gd name="connsiteX1" fmla="*/ 76232 w 76200"/>
                  <a:gd name="connsiteY1" fmla="*/ 224 h 76200"/>
                  <a:gd name="connsiteX2" fmla="*/ 76232 w 76200"/>
                  <a:gd name="connsiteY2" fmla="*/ 76424 h 76200"/>
                  <a:gd name="connsiteX3" fmla="*/ 32 w 76200"/>
                  <a:gd name="connsiteY3" fmla="*/ 7642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224"/>
                    </a:moveTo>
                    <a:lnTo>
                      <a:pt x="76232" y="224"/>
                    </a:lnTo>
                    <a:lnTo>
                      <a:pt x="76232" y="76424"/>
                    </a:lnTo>
                    <a:lnTo>
                      <a:pt x="32" y="7642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54" name="Полилиния 675"/>
              <p:cNvSpPr/>
              <p:nvPr/>
            </p:nvSpPr>
            <p:spPr bwMode="auto">
              <a:xfrm>
                <a:off x="8949531" y="6455569"/>
                <a:ext cx="76200" cy="76200"/>
              </a:xfrm>
              <a:custGeom>
                <a:avLst/>
                <a:gdLst>
                  <a:gd name="connsiteX0" fmla="*/ 32 w 76200"/>
                  <a:gd name="connsiteY0" fmla="*/ 232 h 76200"/>
                  <a:gd name="connsiteX1" fmla="*/ 76232 w 76200"/>
                  <a:gd name="connsiteY1" fmla="*/ 232 h 76200"/>
                  <a:gd name="connsiteX2" fmla="*/ 76232 w 76200"/>
                  <a:gd name="connsiteY2" fmla="*/ 76432 h 76200"/>
                  <a:gd name="connsiteX3" fmla="*/ 32 w 76200"/>
                  <a:gd name="connsiteY3" fmla="*/ 764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232"/>
                    </a:moveTo>
                    <a:lnTo>
                      <a:pt x="76232" y="232"/>
                    </a:lnTo>
                    <a:lnTo>
                      <a:pt x="76232" y="76432"/>
                    </a:lnTo>
                    <a:lnTo>
                      <a:pt x="32" y="764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55" name="Полилиния 676"/>
              <p:cNvSpPr/>
              <p:nvPr/>
            </p:nvSpPr>
            <p:spPr bwMode="auto">
              <a:xfrm>
                <a:off x="8949531" y="6531769"/>
                <a:ext cx="76200" cy="76200"/>
              </a:xfrm>
              <a:custGeom>
                <a:avLst/>
                <a:gdLst>
                  <a:gd name="connsiteX0" fmla="*/ 32 w 76200"/>
                  <a:gd name="connsiteY0" fmla="*/ 240 h 76200"/>
                  <a:gd name="connsiteX1" fmla="*/ 76232 w 76200"/>
                  <a:gd name="connsiteY1" fmla="*/ 240 h 76200"/>
                  <a:gd name="connsiteX2" fmla="*/ 76232 w 76200"/>
                  <a:gd name="connsiteY2" fmla="*/ 76440 h 76200"/>
                  <a:gd name="connsiteX3" fmla="*/ 32 w 76200"/>
                  <a:gd name="connsiteY3" fmla="*/ 764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240"/>
                    </a:moveTo>
                    <a:lnTo>
                      <a:pt x="76232" y="240"/>
                    </a:lnTo>
                    <a:lnTo>
                      <a:pt x="76232" y="76440"/>
                    </a:lnTo>
                    <a:lnTo>
                      <a:pt x="32" y="764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56" name="Полилиния 677"/>
              <p:cNvSpPr/>
              <p:nvPr/>
            </p:nvSpPr>
            <p:spPr bwMode="auto">
              <a:xfrm>
                <a:off x="8949531" y="6607969"/>
                <a:ext cx="76200" cy="76200"/>
              </a:xfrm>
              <a:custGeom>
                <a:avLst/>
                <a:gdLst>
                  <a:gd name="connsiteX0" fmla="*/ 32 w 76200"/>
                  <a:gd name="connsiteY0" fmla="*/ 248 h 76200"/>
                  <a:gd name="connsiteX1" fmla="*/ 76232 w 76200"/>
                  <a:gd name="connsiteY1" fmla="*/ 248 h 76200"/>
                  <a:gd name="connsiteX2" fmla="*/ 76232 w 76200"/>
                  <a:gd name="connsiteY2" fmla="*/ 76448 h 76200"/>
                  <a:gd name="connsiteX3" fmla="*/ 32 w 76200"/>
                  <a:gd name="connsiteY3" fmla="*/ 764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248"/>
                    </a:moveTo>
                    <a:lnTo>
                      <a:pt x="76232" y="248"/>
                    </a:lnTo>
                    <a:lnTo>
                      <a:pt x="76232" y="76448"/>
                    </a:lnTo>
                    <a:lnTo>
                      <a:pt x="32" y="764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57" name="Полилиния 678"/>
              <p:cNvSpPr/>
              <p:nvPr/>
            </p:nvSpPr>
            <p:spPr bwMode="auto">
              <a:xfrm>
                <a:off x="8949531" y="6684169"/>
                <a:ext cx="76200" cy="76200"/>
              </a:xfrm>
              <a:custGeom>
                <a:avLst/>
                <a:gdLst>
                  <a:gd name="connsiteX0" fmla="*/ 32 w 76200"/>
                  <a:gd name="connsiteY0" fmla="*/ 256 h 76200"/>
                  <a:gd name="connsiteX1" fmla="*/ 76232 w 76200"/>
                  <a:gd name="connsiteY1" fmla="*/ 256 h 76200"/>
                  <a:gd name="connsiteX2" fmla="*/ 76232 w 76200"/>
                  <a:gd name="connsiteY2" fmla="*/ 76456 h 76200"/>
                  <a:gd name="connsiteX3" fmla="*/ 32 w 76200"/>
                  <a:gd name="connsiteY3" fmla="*/ 764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256"/>
                    </a:moveTo>
                    <a:lnTo>
                      <a:pt x="76232" y="256"/>
                    </a:lnTo>
                    <a:lnTo>
                      <a:pt x="76232" y="76456"/>
                    </a:lnTo>
                    <a:lnTo>
                      <a:pt x="32" y="764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58" name="Полилиния 679"/>
              <p:cNvSpPr/>
              <p:nvPr/>
            </p:nvSpPr>
            <p:spPr bwMode="auto">
              <a:xfrm>
                <a:off x="9025731" y="4550569"/>
                <a:ext cx="76200" cy="76200"/>
              </a:xfrm>
              <a:custGeom>
                <a:avLst/>
                <a:gdLst>
                  <a:gd name="connsiteX0" fmla="*/ 40 w 76200"/>
                  <a:gd name="connsiteY0" fmla="*/ 32 h 76200"/>
                  <a:gd name="connsiteX1" fmla="*/ 76240 w 76200"/>
                  <a:gd name="connsiteY1" fmla="*/ 32 h 76200"/>
                  <a:gd name="connsiteX2" fmla="*/ 76240 w 76200"/>
                  <a:gd name="connsiteY2" fmla="*/ 76232 h 76200"/>
                  <a:gd name="connsiteX3" fmla="*/ 40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0" y="32"/>
                    </a:moveTo>
                    <a:lnTo>
                      <a:pt x="76240" y="32"/>
                    </a:lnTo>
                    <a:lnTo>
                      <a:pt x="76240" y="76232"/>
                    </a:lnTo>
                    <a:lnTo>
                      <a:pt x="40"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59" name="Полилиния 680"/>
              <p:cNvSpPr/>
              <p:nvPr/>
            </p:nvSpPr>
            <p:spPr bwMode="auto">
              <a:xfrm>
                <a:off x="9025731" y="5007769"/>
                <a:ext cx="76200" cy="76200"/>
              </a:xfrm>
              <a:custGeom>
                <a:avLst/>
                <a:gdLst>
                  <a:gd name="connsiteX0" fmla="*/ 40 w 76200"/>
                  <a:gd name="connsiteY0" fmla="*/ 80 h 76200"/>
                  <a:gd name="connsiteX1" fmla="*/ 76240 w 76200"/>
                  <a:gd name="connsiteY1" fmla="*/ 80 h 76200"/>
                  <a:gd name="connsiteX2" fmla="*/ 76240 w 76200"/>
                  <a:gd name="connsiteY2" fmla="*/ 76280 h 76200"/>
                  <a:gd name="connsiteX3" fmla="*/ 40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0" y="80"/>
                    </a:moveTo>
                    <a:lnTo>
                      <a:pt x="76240" y="80"/>
                    </a:lnTo>
                    <a:lnTo>
                      <a:pt x="76240" y="76280"/>
                    </a:lnTo>
                    <a:lnTo>
                      <a:pt x="40"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60" name="Полилиния 681"/>
              <p:cNvSpPr/>
              <p:nvPr/>
            </p:nvSpPr>
            <p:spPr bwMode="auto">
              <a:xfrm>
                <a:off x="9025731" y="5160169"/>
                <a:ext cx="76200" cy="76200"/>
              </a:xfrm>
              <a:custGeom>
                <a:avLst/>
                <a:gdLst>
                  <a:gd name="connsiteX0" fmla="*/ 40 w 76200"/>
                  <a:gd name="connsiteY0" fmla="*/ 96 h 76200"/>
                  <a:gd name="connsiteX1" fmla="*/ 76240 w 76200"/>
                  <a:gd name="connsiteY1" fmla="*/ 96 h 76200"/>
                  <a:gd name="connsiteX2" fmla="*/ 76240 w 76200"/>
                  <a:gd name="connsiteY2" fmla="*/ 76296 h 76200"/>
                  <a:gd name="connsiteX3" fmla="*/ 40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0" y="96"/>
                    </a:moveTo>
                    <a:lnTo>
                      <a:pt x="76240" y="96"/>
                    </a:lnTo>
                    <a:lnTo>
                      <a:pt x="76240" y="76296"/>
                    </a:lnTo>
                    <a:lnTo>
                      <a:pt x="40"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61" name="Полилиния 682"/>
              <p:cNvSpPr/>
              <p:nvPr/>
            </p:nvSpPr>
            <p:spPr bwMode="auto">
              <a:xfrm>
                <a:off x="9025731" y="5236369"/>
                <a:ext cx="76200" cy="76200"/>
              </a:xfrm>
              <a:custGeom>
                <a:avLst/>
                <a:gdLst>
                  <a:gd name="connsiteX0" fmla="*/ 40 w 76200"/>
                  <a:gd name="connsiteY0" fmla="*/ 104 h 76200"/>
                  <a:gd name="connsiteX1" fmla="*/ 76240 w 76200"/>
                  <a:gd name="connsiteY1" fmla="*/ 104 h 76200"/>
                  <a:gd name="connsiteX2" fmla="*/ 76240 w 76200"/>
                  <a:gd name="connsiteY2" fmla="*/ 76304 h 76200"/>
                  <a:gd name="connsiteX3" fmla="*/ 40 w 76200"/>
                  <a:gd name="connsiteY3" fmla="*/ 7630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0" y="104"/>
                    </a:moveTo>
                    <a:lnTo>
                      <a:pt x="76240" y="104"/>
                    </a:lnTo>
                    <a:lnTo>
                      <a:pt x="76240" y="76304"/>
                    </a:lnTo>
                    <a:lnTo>
                      <a:pt x="40" y="7630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62" name="Полилиния 683"/>
              <p:cNvSpPr/>
              <p:nvPr/>
            </p:nvSpPr>
            <p:spPr bwMode="auto">
              <a:xfrm>
                <a:off x="9025731" y="5312569"/>
                <a:ext cx="76200" cy="76200"/>
              </a:xfrm>
              <a:custGeom>
                <a:avLst/>
                <a:gdLst>
                  <a:gd name="connsiteX0" fmla="*/ 40 w 76200"/>
                  <a:gd name="connsiteY0" fmla="*/ 112 h 76200"/>
                  <a:gd name="connsiteX1" fmla="*/ 76240 w 76200"/>
                  <a:gd name="connsiteY1" fmla="*/ 112 h 76200"/>
                  <a:gd name="connsiteX2" fmla="*/ 76240 w 76200"/>
                  <a:gd name="connsiteY2" fmla="*/ 76312 h 76200"/>
                  <a:gd name="connsiteX3" fmla="*/ 40 w 76200"/>
                  <a:gd name="connsiteY3" fmla="*/ 7631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0" y="112"/>
                    </a:moveTo>
                    <a:lnTo>
                      <a:pt x="76240" y="112"/>
                    </a:lnTo>
                    <a:lnTo>
                      <a:pt x="76240" y="76312"/>
                    </a:lnTo>
                    <a:lnTo>
                      <a:pt x="40" y="7631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63" name="Полилиния 684"/>
              <p:cNvSpPr/>
              <p:nvPr/>
            </p:nvSpPr>
            <p:spPr bwMode="auto">
              <a:xfrm>
                <a:off x="9025731" y="5464969"/>
                <a:ext cx="76200" cy="76200"/>
              </a:xfrm>
              <a:custGeom>
                <a:avLst/>
                <a:gdLst>
                  <a:gd name="connsiteX0" fmla="*/ 40 w 76200"/>
                  <a:gd name="connsiteY0" fmla="*/ 128 h 76200"/>
                  <a:gd name="connsiteX1" fmla="*/ 76240 w 76200"/>
                  <a:gd name="connsiteY1" fmla="*/ 128 h 76200"/>
                  <a:gd name="connsiteX2" fmla="*/ 76240 w 76200"/>
                  <a:gd name="connsiteY2" fmla="*/ 76328 h 76200"/>
                  <a:gd name="connsiteX3" fmla="*/ 40 w 76200"/>
                  <a:gd name="connsiteY3" fmla="*/ 7632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0" y="128"/>
                    </a:moveTo>
                    <a:lnTo>
                      <a:pt x="76240" y="128"/>
                    </a:lnTo>
                    <a:lnTo>
                      <a:pt x="76240" y="76328"/>
                    </a:lnTo>
                    <a:lnTo>
                      <a:pt x="40" y="7632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64" name="Полилиния 685"/>
              <p:cNvSpPr/>
              <p:nvPr/>
            </p:nvSpPr>
            <p:spPr bwMode="auto">
              <a:xfrm>
                <a:off x="9025731" y="5541169"/>
                <a:ext cx="76200" cy="76200"/>
              </a:xfrm>
              <a:custGeom>
                <a:avLst/>
                <a:gdLst>
                  <a:gd name="connsiteX0" fmla="*/ 40 w 76200"/>
                  <a:gd name="connsiteY0" fmla="*/ 136 h 76200"/>
                  <a:gd name="connsiteX1" fmla="*/ 76240 w 76200"/>
                  <a:gd name="connsiteY1" fmla="*/ 136 h 76200"/>
                  <a:gd name="connsiteX2" fmla="*/ 76240 w 76200"/>
                  <a:gd name="connsiteY2" fmla="*/ 76336 h 76200"/>
                  <a:gd name="connsiteX3" fmla="*/ 40 w 76200"/>
                  <a:gd name="connsiteY3" fmla="*/ 7633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0" y="136"/>
                    </a:moveTo>
                    <a:lnTo>
                      <a:pt x="76240" y="136"/>
                    </a:lnTo>
                    <a:lnTo>
                      <a:pt x="76240" y="76336"/>
                    </a:lnTo>
                    <a:lnTo>
                      <a:pt x="40" y="7633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65" name="Полилиния 686"/>
              <p:cNvSpPr/>
              <p:nvPr/>
            </p:nvSpPr>
            <p:spPr bwMode="auto">
              <a:xfrm>
                <a:off x="9025731" y="5693568"/>
                <a:ext cx="76200" cy="76200"/>
              </a:xfrm>
              <a:custGeom>
                <a:avLst/>
                <a:gdLst>
                  <a:gd name="connsiteX0" fmla="*/ 40 w 76200"/>
                  <a:gd name="connsiteY0" fmla="*/ 152 h 76200"/>
                  <a:gd name="connsiteX1" fmla="*/ 76240 w 76200"/>
                  <a:gd name="connsiteY1" fmla="*/ 152 h 76200"/>
                  <a:gd name="connsiteX2" fmla="*/ 76240 w 76200"/>
                  <a:gd name="connsiteY2" fmla="*/ 76352 h 76200"/>
                  <a:gd name="connsiteX3" fmla="*/ 40 w 76200"/>
                  <a:gd name="connsiteY3" fmla="*/ 7635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0" y="152"/>
                    </a:moveTo>
                    <a:lnTo>
                      <a:pt x="76240" y="152"/>
                    </a:lnTo>
                    <a:lnTo>
                      <a:pt x="76240" y="76352"/>
                    </a:lnTo>
                    <a:lnTo>
                      <a:pt x="40" y="7635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66" name="Полилиния 687"/>
              <p:cNvSpPr/>
              <p:nvPr/>
            </p:nvSpPr>
            <p:spPr bwMode="auto">
              <a:xfrm>
                <a:off x="9025731" y="5922169"/>
                <a:ext cx="76200" cy="76200"/>
              </a:xfrm>
              <a:custGeom>
                <a:avLst/>
                <a:gdLst>
                  <a:gd name="connsiteX0" fmla="*/ 40 w 76200"/>
                  <a:gd name="connsiteY0" fmla="*/ 176 h 76200"/>
                  <a:gd name="connsiteX1" fmla="*/ 76240 w 76200"/>
                  <a:gd name="connsiteY1" fmla="*/ 176 h 76200"/>
                  <a:gd name="connsiteX2" fmla="*/ 76240 w 76200"/>
                  <a:gd name="connsiteY2" fmla="*/ 76376 h 76200"/>
                  <a:gd name="connsiteX3" fmla="*/ 40 w 76200"/>
                  <a:gd name="connsiteY3" fmla="*/ 7637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0" y="176"/>
                    </a:moveTo>
                    <a:lnTo>
                      <a:pt x="76240" y="176"/>
                    </a:lnTo>
                    <a:lnTo>
                      <a:pt x="76240" y="76376"/>
                    </a:lnTo>
                    <a:lnTo>
                      <a:pt x="40" y="7637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67" name="Полилиния 688"/>
              <p:cNvSpPr/>
              <p:nvPr/>
            </p:nvSpPr>
            <p:spPr bwMode="auto">
              <a:xfrm>
                <a:off x="9025731" y="5998369"/>
                <a:ext cx="76200" cy="76200"/>
              </a:xfrm>
              <a:custGeom>
                <a:avLst/>
                <a:gdLst>
                  <a:gd name="connsiteX0" fmla="*/ 40 w 76200"/>
                  <a:gd name="connsiteY0" fmla="*/ 184 h 76200"/>
                  <a:gd name="connsiteX1" fmla="*/ 76240 w 76200"/>
                  <a:gd name="connsiteY1" fmla="*/ 184 h 76200"/>
                  <a:gd name="connsiteX2" fmla="*/ 76240 w 76200"/>
                  <a:gd name="connsiteY2" fmla="*/ 76384 h 76200"/>
                  <a:gd name="connsiteX3" fmla="*/ 40 w 76200"/>
                  <a:gd name="connsiteY3" fmla="*/ 7638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0" y="184"/>
                    </a:moveTo>
                    <a:lnTo>
                      <a:pt x="76240" y="184"/>
                    </a:lnTo>
                    <a:lnTo>
                      <a:pt x="76240" y="76384"/>
                    </a:lnTo>
                    <a:lnTo>
                      <a:pt x="40" y="7638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68" name="Полилиния 689"/>
              <p:cNvSpPr/>
              <p:nvPr/>
            </p:nvSpPr>
            <p:spPr bwMode="auto">
              <a:xfrm>
                <a:off x="9025731" y="6226969"/>
                <a:ext cx="76200" cy="76200"/>
              </a:xfrm>
              <a:custGeom>
                <a:avLst/>
                <a:gdLst>
                  <a:gd name="connsiteX0" fmla="*/ 40 w 76200"/>
                  <a:gd name="connsiteY0" fmla="*/ 208 h 76200"/>
                  <a:gd name="connsiteX1" fmla="*/ 76240 w 76200"/>
                  <a:gd name="connsiteY1" fmla="*/ 208 h 76200"/>
                  <a:gd name="connsiteX2" fmla="*/ 76240 w 76200"/>
                  <a:gd name="connsiteY2" fmla="*/ 76408 h 76200"/>
                  <a:gd name="connsiteX3" fmla="*/ 40 w 76200"/>
                  <a:gd name="connsiteY3" fmla="*/ 7640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0" y="208"/>
                    </a:moveTo>
                    <a:lnTo>
                      <a:pt x="76240" y="208"/>
                    </a:lnTo>
                    <a:lnTo>
                      <a:pt x="76240" y="76408"/>
                    </a:lnTo>
                    <a:lnTo>
                      <a:pt x="40" y="7640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69" name="Полилиния 690"/>
              <p:cNvSpPr/>
              <p:nvPr/>
            </p:nvSpPr>
            <p:spPr bwMode="auto">
              <a:xfrm>
                <a:off x="9025731" y="6684169"/>
                <a:ext cx="76200" cy="76200"/>
              </a:xfrm>
              <a:custGeom>
                <a:avLst/>
                <a:gdLst>
                  <a:gd name="connsiteX0" fmla="*/ 40 w 76200"/>
                  <a:gd name="connsiteY0" fmla="*/ 256 h 76200"/>
                  <a:gd name="connsiteX1" fmla="*/ 76240 w 76200"/>
                  <a:gd name="connsiteY1" fmla="*/ 256 h 76200"/>
                  <a:gd name="connsiteX2" fmla="*/ 76240 w 76200"/>
                  <a:gd name="connsiteY2" fmla="*/ 76456 h 76200"/>
                  <a:gd name="connsiteX3" fmla="*/ 40 w 76200"/>
                  <a:gd name="connsiteY3" fmla="*/ 764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0" y="256"/>
                    </a:moveTo>
                    <a:lnTo>
                      <a:pt x="76240" y="256"/>
                    </a:lnTo>
                    <a:lnTo>
                      <a:pt x="76240" y="76456"/>
                    </a:lnTo>
                    <a:lnTo>
                      <a:pt x="40" y="764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70" name="Полилиния 691"/>
              <p:cNvSpPr/>
              <p:nvPr/>
            </p:nvSpPr>
            <p:spPr bwMode="auto">
              <a:xfrm>
                <a:off x="9101931" y="4550569"/>
                <a:ext cx="76200" cy="76200"/>
              </a:xfrm>
              <a:custGeom>
                <a:avLst/>
                <a:gdLst>
                  <a:gd name="connsiteX0" fmla="*/ 48 w 76200"/>
                  <a:gd name="connsiteY0" fmla="*/ 32 h 76200"/>
                  <a:gd name="connsiteX1" fmla="*/ 76248 w 76200"/>
                  <a:gd name="connsiteY1" fmla="*/ 32 h 76200"/>
                  <a:gd name="connsiteX2" fmla="*/ 76248 w 76200"/>
                  <a:gd name="connsiteY2" fmla="*/ 76232 h 76200"/>
                  <a:gd name="connsiteX3" fmla="*/ 48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8" y="32"/>
                    </a:moveTo>
                    <a:lnTo>
                      <a:pt x="76248" y="32"/>
                    </a:lnTo>
                    <a:lnTo>
                      <a:pt x="76248" y="76232"/>
                    </a:lnTo>
                    <a:lnTo>
                      <a:pt x="48"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71" name="Полилиния 692"/>
              <p:cNvSpPr/>
              <p:nvPr/>
            </p:nvSpPr>
            <p:spPr bwMode="auto">
              <a:xfrm>
                <a:off x="9101931" y="4702969"/>
                <a:ext cx="76200" cy="76200"/>
              </a:xfrm>
              <a:custGeom>
                <a:avLst/>
                <a:gdLst>
                  <a:gd name="connsiteX0" fmla="*/ 48 w 76200"/>
                  <a:gd name="connsiteY0" fmla="*/ 48 h 76200"/>
                  <a:gd name="connsiteX1" fmla="*/ 76248 w 76200"/>
                  <a:gd name="connsiteY1" fmla="*/ 48 h 76200"/>
                  <a:gd name="connsiteX2" fmla="*/ 76248 w 76200"/>
                  <a:gd name="connsiteY2" fmla="*/ 76248 h 76200"/>
                  <a:gd name="connsiteX3" fmla="*/ 48 w 76200"/>
                  <a:gd name="connsiteY3" fmla="*/ 762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8" y="48"/>
                    </a:moveTo>
                    <a:lnTo>
                      <a:pt x="76248" y="48"/>
                    </a:lnTo>
                    <a:lnTo>
                      <a:pt x="76248" y="76248"/>
                    </a:lnTo>
                    <a:lnTo>
                      <a:pt x="48" y="762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72" name="Полилиния 693"/>
              <p:cNvSpPr/>
              <p:nvPr/>
            </p:nvSpPr>
            <p:spPr bwMode="auto">
              <a:xfrm>
                <a:off x="9101931" y="4779169"/>
                <a:ext cx="76200" cy="76200"/>
              </a:xfrm>
              <a:custGeom>
                <a:avLst/>
                <a:gdLst>
                  <a:gd name="connsiteX0" fmla="*/ 48 w 76200"/>
                  <a:gd name="connsiteY0" fmla="*/ 56 h 76200"/>
                  <a:gd name="connsiteX1" fmla="*/ 76248 w 76200"/>
                  <a:gd name="connsiteY1" fmla="*/ 56 h 76200"/>
                  <a:gd name="connsiteX2" fmla="*/ 76248 w 76200"/>
                  <a:gd name="connsiteY2" fmla="*/ 76256 h 76200"/>
                  <a:gd name="connsiteX3" fmla="*/ 48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8" y="56"/>
                    </a:moveTo>
                    <a:lnTo>
                      <a:pt x="76248" y="56"/>
                    </a:lnTo>
                    <a:lnTo>
                      <a:pt x="76248" y="76256"/>
                    </a:lnTo>
                    <a:lnTo>
                      <a:pt x="48"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73" name="Полилиния 694"/>
              <p:cNvSpPr/>
              <p:nvPr/>
            </p:nvSpPr>
            <p:spPr bwMode="auto">
              <a:xfrm>
                <a:off x="9101931" y="4855369"/>
                <a:ext cx="76200" cy="76200"/>
              </a:xfrm>
              <a:custGeom>
                <a:avLst/>
                <a:gdLst>
                  <a:gd name="connsiteX0" fmla="*/ 48 w 76200"/>
                  <a:gd name="connsiteY0" fmla="*/ 64 h 76200"/>
                  <a:gd name="connsiteX1" fmla="*/ 76248 w 76200"/>
                  <a:gd name="connsiteY1" fmla="*/ 64 h 76200"/>
                  <a:gd name="connsiteX2" fmla="*/ 76248 w 76200"/>
                  <a:gd name="connsiteY2" fmla="*/ 76264 h 76200"/>
                  <a:gd name="connsiteX3" fmla="*/ 48 w 76200"/>
                  <a:gd name="connsiteY3" fmla="*/ 7626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8" y="64"/>
                    </a:moveTo>
                    <a:lnTo>
                      <a:pt x="76248" y="64"/>
                    </a:lnTo>
                    <a:lnTo>
                      <a:pt x="76248" y="76264"/>
                    </a:lnTo>
                    <a:lnTo>
                      <a:pt x="48" y="7626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74" name="Полилиния 695"/>
              <p:cNvSpPr/>
              <p:nvPr/>
            </p:nvSpPr>
            <p:spPr bwMode="auto">
              <a:xfrm>
                <a:off x="9101931" y="5007769"/>
                <a:ext cx="76200" cy="76200"/>
              </a:xfrm>
              <a:custGeom>
                <a:avLst/>
                <a:gdLst>
                  <a:gd name="connsiteX0" fmla="*/ 48 w 76200"/>
                  <a:gd name="connsiteY0" fmla="*/ 80 h 76200"/>
                  <a:gd name="connsiteX1" fmla="*/ 76248 w 76200"/>
                  <a:gd name="connsiteY1" fmla="*/ 80 h 76200"/>
                  <a:gd name="connsiteX2" fmla="*/ 76248 w 76200"/>
                  <a:gd name="connsiteY2" fmla="*/ 76280 h 76200"/>
                  <a:gd name="connsiteX3" fmla="*/ 48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8" y="80"/>
                    </a:moveTo>
                    <a:lnTo>
                      <a:pt x="76248" y="80"/>
                    </a:lnTo>
                    <a:lnTo>
                      <a:pt x="76248" y="76280"/>
                    </a:lnTo>
                    <a:lnTo>
                      <a:pt x="48"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75" name="Полилиния 696"/>
              <p:cNvSpPr/>
              <p:nvPr/>
            </p:nvSpPr>
            <p:spPr bwMode="auto">
              <a:xfrm>
                <a:off x="9101931" y="5160169"/>
                <a:ext cx="76200" cy="76200"/>
              </a:xfrm>
              <a:custGeom>
                <a:avLst/>
                <a:gdLst>
                  <a:gd name="connsiteX0" fmla="*/ 48 w 76200"/>
                  <a:gd name="connsiteY0" fmla="*/ 96 h 76200"/>
                  <a:gd name="connsiteX1" fmla="*/ 76248 w 76200"/>
                  <a:gd name="connsiteY1" fmla="*/ 96 h 76200"/>
                  <a:gd name="connsiteX2" fmla="*/ 76248 w 76200"/>
                  <a:gd name="connsiteY2" fmla="*/ 76296 h 76200"/>
                  <a:gd name="connsiteX3" fmla="*/ 48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8" y="96"/>
                    </a:moveTo>
                    <a:lnTo>
                      <a:pt x="76248" y="96"/>
                    </a:lnTo>
                    <a:lnTo>
                      <a:pt x="76248" y="76296"/>
                    </a:lnTo>
                    <a:lnTo>
                      <a:pt x="48"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76" name="Полилиния 697"/>
              <p:cNvSpPr/>
              <p:nvPr/>
            </p:nvSpPr>
            <p:spPr bwMode="auto">
              <a:xfrm>
                <a:off x="9101931" y="5312569"/>
                <a:ext cx="76200" cy="76200"/>
              </a:xfrm>
              <a:custGeom>
                <a:avLst/>
                <a:gdLst>
                  <a:gd name="connsiteX0" fmla="*/ 48 w 76200"/>
                  <a:gd name="connsiteY0" fmla="*/ 112 h 76200"/>
                  <a:gd name="connsiteX1" fmla="*/ 76248 w 76200"/>
                  <a:gd name="connsiteY1" fmla="*/ 112 h 76200"/>
                  <a:gd name="connsiteX2" fmla="*/ 76248 w 76200"/>
                  <a:gd name="connsiteY2" fmla="*/ 76312 h 76200"/>
                  <a:gd name="connsiteX3" fmla="*/ 48 w 76200"/>
                  <a:gd name="connsiteY3" fmla="*/ 7631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8" y="112"/>
                    </a:moveTo>
                    <a:lnTo>
                      <a:pt x="76248" y="112"/>
                    </a:lnTo>
                    <a:lnTo>
                      <a:pt x="76248" y="76312"/>
                    </a:lnTo>
                    <a:lnTo>
                      <a:pt x="48" y="7631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77" name="Полилиния 698"/>
              <p:cNvSpPr/>
              <p:nvPr/>
            </p:nvSpPr>
            <p:spPr bwMode="auto">
              <a:xfrm>
                <a:off x="9101931" y="5922169"/>
                <a:ext cx="76200" cy="76200"/>
              </a:xfrm>
              <a:custGeom>
                <a:avLst/>
                <a:gdLst>
                  <a:gd name="connsiteX0" fmla="*/ 48 w 76200"/>
                  <a:gd name="connsiteY0" fmla="*/ 176 h 76200"/>
                  <a:gd name="connsiteX1" fmla="*/ 76248 w 76200"/>
                  <a:gd name="connsiteY1" fmla="*/ 176 h 76200"/>
                  <a:gd name="connsiteX2" fmla="*/ 76248 w 76200"/>
                  <a:gd name="connsiteY2" fmla="*/ 76376 h 76200"/>
                  <a:gd name="connsiteX3" fmla="*/ 48 w 76200"/>
                  <a:gd name="connsiteY3" fmla="*/ 7637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8" y="176"/>
                    </a:moveTo>
                    <a:lnTo>
                      <a:pt x="76248" y="176"/>
                    </a:lnTo>
                    <a:lnTo>
                      <a:pt x="76248" y="76376"/>
                    </a:lnTo>
                    <a:lnTo>
                      <a:pt x="48" y="7637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78" name="Полилиния 699"/>
              <p:cNvSpPr/>
              <p:nvPr/>
            </p:nvSpPr>
            <p:spPr bwMode="auto">
              <a:xfrm>
                <a:off x="9101931" y="5998369"/>
                <a:ext cx="76200" cy="76200"/>
              </a:xfrm>
              <a:custGeom>
                <a:avLst/>
                <a:gdLst>
                  <a:gd name="connsiteX0" fmla="*/ 48 w 76200"/>
                  <a:gd name="connsiteY0" fmla="*/ 184 h 76200"/>
                  <a:gd name="connsiteX1" fmla="*/ 76248 w 76200"/>
                  <a:gd name="connsiteY1" fmla="*/ 184 h 76200"/>
                  <a:gd name="connsiteX2" fmla="*/ 76248 w 76200"/>
                  <a:gd name="connsiteY2" fmla="*/ 76384 h 76200"/>
                  <a:gd name="connsiteX3" fmla="*/ 48 w 76200"/>
                  <a:gd name="connsiteY3" fmla="*/ 7638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8" y="184"/>
                    </a:moveTo>
                    <a:lnTo>
                      <a:pt x="76248" y="184"/>
                    </a:lnTo>
                    <a:lnTo>
                      <a:pt x="76248" y="76384"/>
                    </a:lnTo>
                    <a:lnTo>
                      <a:pt x="48" y="7638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79" name="Полилиния 700"/>
              <p:cNvSpPr/>
              <p:nvPr/>
            </p:nvSpPr>
            <p:spPr bwMode="auto">
              <a:xfrm>
                <a:off x="9101931" y="6074569"/>
                <a:ext cx="76200" cy="76200"/>
              </a:xfrm>
              <a:custGeom>
                <a:avLst/>
                <a:gdLst>
                  <a:gd name="connsiteX0" fmla="*/ 48 w 76200"/>
                  <a:gd name="connsiteY0" fmla="*/ 192 h 76200"/>
                  <a:gd name="connsiteX1" fmla="*/ 76248 w 76200"/>
                  <a:gd name="connsiteY1" fmla="*/ 192 h 76200"/>
                  <a:gd name="connsiteX2" fmla="*/ 76248 w 76200"/>
                  <a:gd name="connsiteY2" fmla="*/ 76392 h 76200"/>
                  <a:gd name="connsiteX3" fmla="*/ 48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8" y="192"/>
                    </a:moveTo>
                    <a:lnTo>
                      <a:pt x="76248" y="192"/>
                    </a:lnTo>
                    <a:lnTo>
                      <a:pt x="76248" y="76392"/>
                    </a:lnTo>
                    <a:lnTo>
                      <a:pt x="48"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80" name="Полилиния 701"/>
              <p:cNvSpPr/>
              <p:nvPr/>
            </p:nvSpPr>
            <p:spPr bwMode="auto">
              <a:xfrm>
                <a:off x="9101931" y="6226969"/>
                <a:ext cx="76200" cy="76200"/>
              </a:xfrm>
              <a:custGeom>
                <a:avLst/>
                <a:gdLst>
                  <a:gd name="connsiteX0" fmla="*/ 48 w 76200"/>
                  <a:gd name="connsiteY0" fmla="*/ 208 h 76200"/>
                  <a:gd name="connsiteX1" fmla="*/ 76248 w 76200"/>
                  <a:gd name="connsiteY1" fmla="*/ 208 h 76200"/>
                  <a:gd name="connsiteX2" fmla="*/ 76248 w 76200"/>
                  <a:gd name="connsiteY2" fmla="*/ 76408 h 76200"/>
                  <a:gd name="connsiteX3" fmla="*/ 48 w 76200"/>
                  <a:gd name="connsiteY3" fmla="*/ 7640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8" y="208"/>
                    </a:moveTo>
                    <a:lnTo>
                      <a:pt x="76248" y="208"/>
                    </a:lnTo>
                    <a:lnTo>
                      <a:pt x="76248" y="76408"/>
                    </a:lnTo>
                    <a:lnTo>
                      <a:pt x="48" y="7640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81" name="Полилиния 702"/>
              <p:cNvSpPr/>
              <p:nvPr/>
            </p:nvSpPr>
            <p:spPr bwMode="auto">
              <a:xfrm>
                <a:off x="9101931" y="6379369"/>
                <a:ext cx="76200" cy="76200"/>
              </a:xfrm>
              <a:custGeom>
                <a:avLst/>
                <a:gdLst>
                  <a:gd name="connsiteX0" fmla="*/ 48 w 76200"/>
                  <a:gd name="connsiteY0" fmla="*/ 224 h 76200"/>
                  <a:gd name="connsiteX1" fmla="*/ 76248 w 76200"/>
                  <a:gd name="connsiteY1" fmla="*/ 224 h 76200"/>
                  <a:gd name="connsiteX2" fmla="*/ 76248 w 76200"/>
                  <a:gd name="connsiteY2" fmla="*/ 76424 h 76200"/>
                  <a:gd name="connsiteX3" fmla="*/ 48 w 76200"/>
                  <a:gd name="connsiteY3" fmla="*/ 7642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8" y="224"/>
                    </a:moveTo>
                    <a:lnTo>
                      <a:pt x="76248" y="224"/>
                    </a:lnTo>
                    <a:lnTo>
                      <a:pt x="76248" y="76424"/>
                    </a:lnTo>
                    <a:lnTo>
                      <a:pt x="48" y="7642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82" name="Полилиния 703"/>
              <p:cNvSpPr/>
              <p:nvPr/>
            </p:nvSpPr>
            <p:spPr bwMode="auto">
              <a:xfrm>
                <a:off x="9101931" y="6455569"/>
                <a:ext cx="76200" cy="76200"/>
              </a:xfrm>
              <a:custGeom>
                <a:avLst/>
                <a:gdLst>
                  <a:gd name="connsiteX0" fmla="*/ 48 w 76200"/>
                  <a:gd name="connsiteY0" fmla="*/ 232 h 76200"/>
                  <a:gd name="connsiteX1" fmla="*/ 76248 w 76200"/>
                  <a:gd name="connsiteY1" fmla="*/ 232 h 76200"/>
                  <a:gd name="connsiteX2" fmla="*/ 76248 w 76200"/>
                  <a:gd name="connsiteY2" fmla="*/ 76432 h 76200"/>
                  <a:gd name="connsiteX3" fmla="*/ 48 w 76200"/>
                  <a:gd name="connsiteY3" fmla="*/ 764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8" y="232"/>
                    </a:moveTo>
                    <a:lnTo>
                      <a:pt x="76248" y="232"/>
                    </a:lnTo>
                    <a:lnTo>
                      <a:pt x="76248" y="76432"/>
                    </a:lnTo>
                    <a:lnTo>
                      <a:pt x="48" y="764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83" name="Полилиния 704"/>
              <p:cNvSpPr/>
              <p:nvPr/>
            </p:nvSpPr>
            <p:spPr bwMode="auto">
              <a:xfrm>
                <a:off x="9101931" y="6531769"/>
                <a:ext cx="76200" cy="76200"/>
              </a:xfrm>
              <a:custGeom>
                <a:avLst/>
                <a:gdLst>
                  <a:gd name="connsiteX0" fmla="*/ 48 w 76200"/>
                  <a:gd name="connsiteY0" fmla="*/ 240 h 76200"/>
                  <a:gd name="connsiteX1" fmla="*/ 76248 w 76200"/>
                  <a:gd name="connsiteY1" fmla="*/ 240 h 76200"/>
                  <a:gd name="connsiteX2" fmla="*/ 76248 w 76200"/>
                  <a:gd name="connsiteY2" fmla="*/ 76440 h 76200"/>
                  <a:gd name="connsiteX3" fmla="*/ 48 w 76200"/>
                  <a:gd name="connsiteY3" fmla="*/ 764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8" y="240"/>
                    </a:moveTo>
                    <a:lnTo>
                      <a:pt x="76248" y="240"/>
                    </a:lnTo>
                    <a:lnTo>
                      <a:pt x="76248" y="76440"/>
                    </a:lnTo>
                    <a:lnTo>
                      <a:pt x="48" y="764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84" name="Полилиния 705"/>
              <p:cNvSpPr/>
              <p:nvPr/>
            </p:nvSpPr>
            <p:spPr bwMode="auto">
              <a:xfrm>
                <a:off x="9101931" y="6684169"/>
                <a:ext cx="76200" cy="76200"/>
              </a:xfrm>
              <a:custGeom>
                <a:avLst/>
                <a:gdLst>
                  <a:gd name="connsiteX0" fmla="*/ 48 w 76200"/>
                  <a:gd name="connsiteY0" fmla="*/ 256 h 76200"/>
                  <a:gd name="connsiteX1" fmla="*/ 76248 w 76200"/>
                  <a:gd name="connsiteY1" fmla="*/ 256 h 76200"/>
                  <a:gd name="connsiteX2" fmla="*/ 76248 w 76200"/>
                  <a:gd name="connsiteY2" fmla="*/ 76456 h 76200"/>
                  <a:gd name="connsiteX3" fmla="*/ 48 w 76200"/>
                  <a:gd name="connsiteY3" fmla="*/ 764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8" y="256"/>
                    </a:moveTo>
                    <a:lnTo>
                      <a:pt x="76248" y="256"/>
                    </a:lnTo>
                    <a:lnTo>
                      <a:pt x="76248" y="76456"/>
                    </a:lnTo>
                    <a:lnTo>
                      <a:pt x="48" y="764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85" name="Полилиния 706"/>
              <p:cNvSpPr/>
              <p:nvPr/>
            </p:nvSpPr>
            <p:spPr bwMode="auto">
              <a:xfrm>
                <a:off x="9178131" y="4550569"/>
                <a:ext cx="76200" cy="76200"/>
              </a:xfrm>
              <a:custGeom>
                <a:avLst/>
                <a:gdLst>
                  <a:gd name="connsiteX0" fmla="*/ 56 w 76200"/>
                  <a:gd name="connsiteY0" fmla="*/ 32 h 76200"/>
                  <a:gd name="connsiteX1" fmla="*/ 76256 w 76200"/>
                  <a:gd name="connsiteY1" fmla="*/ 32 h 76200"/>
                  <a:gd name="connsiteX2" fmla="*/ 76256 w 76200"/>
                  <a:gd name="connsiteY2" fmla="*/ 76232 h 76200"/>
                  <a:gd name="connsiteX3" fmla="*/ 56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56" y="32"/>
                    </a:moveTo>
                    <a:lnTo>
                      <a:pt x="76256" y="32"/>
                    </a:lnTo>
                    <a:lnTo>
                      <a:pt x="76256" y="76232"/>
                    </a:lnTo>
                    <a:lnTo>
                      <a:pt x="56"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86" name="Полилиния 707"/>
              <p:cNvSpPr/>
              <p:nvPr/>
            </p:nvSpPr>
            <p:spPr bwMode="auto">
              <a:xfrm>
                <a:off x="9178131" y="4702969"/>
                <a:ext cx="76200" cy="76200"/>
              </a:xfrm>
              <a:custGeom>
                <a:avLst/>
                <a:gdLst>
                  <a:gd name="connsiteX0" fmla="*/ 56 w 76200"/>
                  <a:gd name="connsiteY0" fmla="*/ 48 h 76200"/>
                  <a:gd name="connsiteX1" fmla="*/ 76256 w 76200"/>
                  <a:gd name="connsiteY1" fmla="*/ 48 h 76200"/>
                  <a:gd name="connsiteX2" fmla="*/ 76256 w 76200"/>
                  <a:gd name="connsiteY2" fmla="*/ 76248 h 76200"/>
                  <a:gd name="connsiteX3" fmla="*/ 56 w 76200"/>
                  <a:gd name="connsiteY3" fmla="*/ 762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56" y="48"/>
                    </a:moveTo>
                    <a:lnTo>
                      <a:pt x="76256" y="48"/>
                    </a:lnTo>
                    <a:lnTo>
                      <a:pt x="76256" y="76248"/>
                    </a:lnTo>
                    <a:lnTo>
                      <a:pt x="56" y="762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87" name="Полилиния 708"/>
              <p:cNvSpPr/>
              <p:nvPr/>
            </p:nvSpPr>
            <p:spPr bwMode="auto">
              <a:xfrm>
                <a:off x="9178131" y="4779169"/>
                <a:ext cx="76200" cy="76200"/>
              </a:xfrm>
              <a:custGeom>
                <a:avLst/>
                <a:gdLst>
                  <a:gd name="connsiteX0" fmla="*/ 56 w 76200"/>
                  <a:gd name="connsiteY0" fmla="*/ 56 h 76200"/>
                  <a:gd name="connsiteX1" fmla="*/ 76256 w 76200"/>
                  <a:gd name="connsiteY1" fmla="*/ 56 h 76200"/>
                  <a:gd name="connsiteX2" fmla="*/ 76256 w 76200"/>
                  <a:gd name="connsiteY2" fmla="*/ 76256 h 76200"/>
                  <a:gd name="connsiteX3" fmla="*/ 56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56" y="56"/>
                    </a:moveTo>
                    <a:lnTo>
                      <a:pt x="76256" y="56"/>
                    </a:lnTo>
                    <a:lnTo>
                      <a:pt x="76256" y="76256"/>
                    </a:lnTo>
                    <a:lnTo>
                      <a:pt x="56"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88" name="Полилиния 709"/>
              <p:cNvSpPr/>
              <p:nvPr/>
            </p:nvSpPr>
            <p:spPr bwMode="auto">
              <a:xfrm>
                <a:off x="9178131" y="4855369"/>
                <a:ext cx="76200" cy="76200"/>
              </a:xfrm>
              <a:custGeom>
                <a:avLst/>
                <a:gdLst>
                  <a:gd name="connsiteX0" fmla="*/ 56 w 76200"/>
                  <a:gd name="connsiteY0" fmla="*/ 64 h 76200"/>
                  <a:gd name="connsiteX1" fmla="*/ 76256 w 76200"/>
                  <a:gd name="connsiteY1" fmla="*/ 64 h 76200"/>
                  <a:gd name="connsiteX2" fmla="*/ 76256 w 76200"/>
                  <a:gd name="connsiteY2" fmla="*/ 76264 h 76200"/>
                  <a:gd name="connsiteX3" fmla="*/ 56 w 76200"/>
                  <a:gd name="connsiteY3" fmla="*/ 7626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56" y="64"/>
                    </a:moveTo>
                    <a:lnTo>
                      <a:pt x="76256" y="64"/>
                    </a:lnTo>
                    <a:lnTo>
                      <a:pt x="76256" y="76264"/>
                    </a:lnTo>
                    <a:lnTo>
                      <a:pt x="56" y="7626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89" name="Полилиния 710"/>
              <p:cNvSpPr/>
              <p:nvPr/>
            </p:nvSpPr>
            <p:spPr bwMode="auto">
              <a:xfrm>
                <a:off x="9178131" y="5007769"/>
                <a:ext cx="76200" cy="76200"/>
              </a:xfrm>
              <a:custGeom>
                <a:avLst/>
                <a:gdLst>
                  <a:gd name="connsiteX0" fmla="*/ 56 w 76200"/>
                  <a:gd name="connsiteY0" fmla="*/ 80 h 76200"/>
                  <a:gd name="connsiteX1" fmla="*/ 76256 w 76200"/>
                  <a:gd name="connsiteY1" fmla="*/ 80 h 76200"/>
                  <a:gd name="connsiteX2" fmla="*/ 76256 w 76200"/>
                  <a:gd name="connsiteY2" fmla="*/ 76280 h 76200"/>
                  <a:gd name="connsiteX3" fmla="*/ 56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56" y="80"/>
                    </a:moveTo>
                    <a:lnTo>
                      <a:pt x="76256" y="80"/>
                    </a:lnTo>
                    <a:lnTo>
                      <a:pt x="76256" y="76280"/>
                    </a:lnTo>
                    <a:lnTo>
                      <a:pt x="56"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90" name="Полилиния 711"/>
              <p:cNvSpPr/>
              <p:nvPr/>
            </p:nvSpPr>
            <p:spPr bwMode="auto">
              <a:xfrm>
                <a:off x="9178131" y="5160169"/>
                <a:ext cx="76200" cy="76200"/>
              </a:xfrm>
              <a:custGeom>
                <a:avLst/>
                <a:gdLst>
                  <a:gd name="connsiteX0" fmla="*/ 56 w 76200"/>
                  <a:gd name="connsiteY0" fmla="*/ 96 h 76200"/>
                  <a:gd name="connsiteX1" fmla="*/ 76256 w 76200"/>
                  <a:gd name="connsiteY1" fmla="*/ 96 h 76200"/>
                  <a:gd name="connsiteX2" fmla="*/ 76256 w 76200"/>
                  <a:gd name="connsiteY2" fmla="*/ 76296 h 76200"/>
                  <a:gd name="connsiteX3" fmla="*/ 56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56" y="96"/>
                    </a:moveTo>
                    <a:lnTo>
                      <a:pt x="76256" y="96"/>
                    </a:lnTo>
                    <a:lnTo>
                      <a:pt x="76256" y="76296"/>
                    </a:lnTo>
                    <a:lnTo>
                      <a:pt x="56"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91" name="Полилиния 712"/>
              <p:cNvSpPr/>
              <p:nvPr/>
            </p:nvSpPr>
            <p:spPr bwMode="auto">
              <a:xfrm>
                <a:off x="9178131" y="5236369"/>
                <a:ext cx="76200" cy="76200"/>
              </a:xfrm>
              <a:custGeom>
                <a:avLst/>
                <a:gdLst>
                  <a:gd name="connsiteX0" fmla="*/ 56 w 76200"/>
                  <a:gd name="connsiteY0" fmla="*/ 104 h 76200"/>
                  <a:gd name="connsiteX1" fmla="*/ 76256 w 76200"/>
                  <a:gd name="connsiteY1" fmla="*/ 104 h 76200"/>
                  <a:gd name="connsiteX2" fmla="*/ 76256 w 76200"/>
                  <a:gd name="connsiteY2" fmla="*/ 76304 h 76200"/>
                  <a:gd name="connsiteX3" fmla="*/ 56 w 76200"/>
                  <a:gd name="connsiteY3" fmla="*/ 7630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56" y="104"/>
                    </a:moveTo>
                    <a:lnTo>
                      <a:pt x="76256" y="104"/>
                    </a:lnTo>
                    <a:lnTo>
                      <a:pt x="76256" y="76304"/>
                    </a:lnTo>
                    <a:lnTo>
                      <a:pt x="56" y="7630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92" name="Полилиния 713"/>
              <p:cNvSpPr/>
              <p:nvPr/>
            </p:nvSpPr>
            <p:spPr bwMode="auto">
              <a:xfrm>
                <a:off x="9178131" y="5312569"/>
                <a:ext cx="76200" cy="76200"/>
              </a:xfrm>
              <a:custGeom>
                <a:avLst/>
                <a:gdLst>
                  <a:gd name="connsiteX0" fmla="*/ 56 w 76200"/>
                  <a:gd name="connsiteY0" fmla="*/ 112 h 76200"/>
                  <a:gd name="connsiteX1" fmla="*/ 76256 w 76200"/>
                  <a:gd name="connsiteY1" fmla="*/ 112 h 76200"/>
                  <a:gd name="connsiteX2" fmla="*/ 76256 w 76200"/>
                  <a:gd name="connsiteY2" fmla="*/ 76312 h 76200"/>
                  <a:gd name="connsiteX3" fmla="*/ 56 w 76200"/>
                  <a:gd name="connsiteY3" fmla="*/ 7631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56" y="112"/>
                    </a:moveTo>
                    <a:lnTo>
                      <a:pt x="76256" y="112"/>
                    </a:lnTo>
                    <a:lnTo>
                      <a:pt x="76256" y="76312"/>
                    </a:lnTo>
                    <a:lnTo>
                      <a:pt x="56" y="7631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93" name="Полилиния 714"/>
              <p:cNvSpPr/>
              <p:nvPr/>
            </p:nvSpPr>
            <p:spPr bwMode="auto">
              <a:xfrm>
                <a:off x="9178131" y="5617369"/>
                <a:ext cx="76200" cy="76200"/>
              </a:xfrm>
              <a:custGeom>
                <a:avLst/>
                <a:gdLst>
                  <a:gd name="connsiteX0" fmla="*/ 56 w 76200"/>
                  <a:gd name="connsiteY0" fmla="*/ 144 h 76200"/>
                  <a:gd name="connsiteX1" fmla="*/ 76256 w 76200"/>
                  <a:gd name="connsiteY1" fmla="*/ 144 h 76200"/>
                  <a:gd name="connsiteX2" fmla="*/ 76256 w 76200"/>
                  <a:gd name="connsiteY2" fmla="*/ 76344 h 76200"/>
                  <a:gd name="connsiteX3" fmla="*/ 56 w 76200"/>
                  <a:gd name="connsiteY3" fmla="*/ 7634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56" y="144"/>
                    </a:moveTo>
                    <a:lnTo>
                      <a:pt x="76256" y="144"/>
                    </a:lnTo>
                    <a:lnTo>
                      <a:pt x="76256" y="76344"/>
                    </a:lnTo>
                    <a:lnTo>
                      <a:pt x="56" y="7634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94" name="Полилиния 715"/>
              <p:cNvSpPr/>
              <p:nvPr/>
            </p:nvSpPr>
            <p:spPr bwMode="auto">
              <a:xfrm>
                <a:off x="9178131" y="5845969"/>
                <a:ext cx="76200" cy="76200"/>
              </a:xfrm>
              <a:custGeom>
                <a:avLst/>
                <a:gdLst>
                  <a:gd name="connsiteX0" fmla="*/ 56 w 76200"/>
                  <a:gd name="connsiteY0" fmla="*/ 168 h 76200"/>
                  <a:gd name="connsiteX1" fmla="*/ 76256 w 76200"/>
                  <a:gd name="connsiteY1" fmla="*/ 168 h 76200"/>
                  <a:gd name="connsiteX2" fmla="*/ 76256 w 76200"/>
                  <a:gd name="connsiteY2" fmla="*/ 76368 h 76200"/>
                  <a:gd name="connsiteX3" fmla="*/ 56 w 76200"/>
                  <a:gd name="connsiteY3" fmla="*/ 7636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56" y="168"/>
                    </a:moveTo>
                    <a:lnTo>
                      <a:pt x="76256" y="168"/>
                    </a:lnTo>
                    <a:lnTo>
                      <a:pt x="76256" y="76368"/>
                    </a:lnTo>
                    <a:lnTo>
                      <a:pt x="56" y="7636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95" name="Полилиния 716"/>
              <p:cNvSpPr/>
              <p:nvPr/>
            </p:nvSpPr>
            <p:spPr bwMode="auto">
              <a:xfrm>
                <a:off x="9178131" y="5922169"/>
                <a:ext cx="76200" cy="76200"/>
              </a:xfrm>
              <a:custGeom>
                <a:avLst/>
                <a:gdLst>
                  <a:gd name="connsiteX0" fmla="*/ 56 w 76200"/>
                  <a:gd name="connsiteY0" fmla="*/ 176 h 76200"/>
                  <a:gd name="connsiteX1" fmla="*/ 76256 w 76200"/>
                  <a:gd name="connsiteY1" fmla="*/ 176 h 76200"/>
                  <a:gd name="connsiteX2" fmla="*/ 76256 w 76200"/>
                  <a:gd name="connsiteY2" fmla="*/ 76376 h 76200"/>
                  <a:gd name="connsiteX3" fmla="*/ 56 w 76200"/>
                  <a:gd name="connsiteY3" fmla="*/ 7637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56" y="176"/>
                    </a:moveTo>
                    <a:lnTo>
                      <a:pt x="76256" y="176"/>
                    </a:lnTo>
                    <a:lnTo>
                      <a:pt x="76256" y="76376"/>
                    </a:lnTo>
                    <a:lnTo>
                      <a:pt x="56" y="7637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96" name="Полилиния 717"/>
              <p:cNvSpPr/>
              <p:nvPr/>
            </p:nvSpPr>
            <p:spPr bwMode="auto">
              <a:xfrm>
                <a:off x="9178131" y="6074569"/>
                <a:ext cx="76200" cy="76200"/>
              </a:xfrm>
              <a:custGeom>
                <a:avLst/>
                <a:gdLst>
                  <a:gd name="connsiteX0" fmla="*/ 56 w 76200"/>
                  <a:gd name="connsiteY0" fmla="*/ 192 h 76200"/>
                  <a:gd name="connsiteX1" fmla="*/ 76256 w 76200"/>
                  <a:gd name="connsiteY1" fmla="*/ 192 h 76200"/>
                  <a:gd name="connsiteX2" fmla="*/ 76256 w 76200"/>
                  <a:gd name="connsiteY2" fmla="*/ 76392 h 76200"/>
                  <a:gd name="connsiteX3" fmla="*/ 56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56" y="192"/>
                    </a:moveTo>
                    <a:lnTo>
                      <a:pt x="76256" y="192"/>
                    </a:lnTo>
                    <a:lnTo>
                      <a:pt x="76256" y="76392"/>
                    </a:lnTo>
                    <a:lnTo>
                      <a:pt x="56"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97" name="Полилиния 718"/>
              <p:cNvSpPr/>
              <p:nvPr/>
            </p:nvSpPr>
            <p:spPr bwMode="auto">
              <a:xfrm>
                <a:off x="9178131" y="6226969"/>
                <a:ext cx="76200" cy="76200"/>
              </a:xfrm>
              <a:custGeom>
                <a:avLst/>
                <a:gdLst>
                  <a:gd name="connsiteX0" fmla="*/ 56 w 76200"/>
                  <a:gd name="connsiteY0" fmla="*/ 208 h 76200"/>
                  <a:gd name="connsiteX1" fmla="*/ 76256 w 76200"/>
                  <a:gd name="connsiteY1" fmla="*/ 208 h 76200"/>
                  <a:gd name="connsiteX2" fmla="*/ 76256 w 76200"/>
                  <a:gd name="connsiteY2" fmla="*/ 76408 h 76200"/>
                  <a:gd name="connsiteX3" fmla="*/ 56 w 76200"/>
                  <a:gd name="connsiteY3" fmla="*/ 7640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56" y="208"/>
                    </a:moveTo>
                    <a:lnTo>
                      <a:pt x="76256" y="208"/>
                    </a:lnTo>
                    <a:lnTo>
                      <a:pt x="76256" y="76408"/>
                    </a:lnTo>
                    <a:lnTo>
                      <a:pt x="56" y="7640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98" name="Полилиния 719"/>
              <p:cNvSpPr/>
              <p:nvPr/>
            </p:nvSpPr>
            <p:spPr bwMode="auto">
              <a:xfrm>
                <a:off x="9178131" y="6379369"/>
                <a:ext cx="76200" cy="76200"/>
              </a:xfrm>
              <a:custGeom>
                <a:avLst/>
                <a:gdLst>
                  <a:gd name="connsiteX0" fmla="*/ 56 w 76200"/>
                  <a:gd name="connsiteY0" fmla="*/ 224 h 76200"/>
                  <a:gd name="connsiteX1" fmla="*/ 76256 w 76200"/>
                  <a:gd name="connsiteY1" fmla="*/ 224 h 76200"/>
                  <a:gd name="connsiteX2" fmla="*/ 76256 w 76200"/>
                  <a:gd name="connsiteY2" fmla="*/ 76424 h 76200"/>
                  <a:gd name="connsiteX3" fmla="*/ 56 w 76200"/>
                  <a:gd name="connsiteY3" fmla="*/ 7642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56" y="224"/>
                    </a:moveTo>
                    <a:lnTo>
                      <a:pt x="76256" y="224"/>
                    </a:lnTo>
                    <a:lnTo>
                      <a:pt x="76256" y="76424"/>
                    </a:lnTo>
                    <a:lnTo>
                      <a:pt x="56" y="7642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99" name="Полилиния 720"/>
              <p:cNvSpPr/>
              <p:nvPr/>
            </p:nvSpPr>
            <p:spPr bwMode="auto">
              <a:xfrm>
                <a:off x="9178131" y="6455569"/>
                <a:ext cx="76200" cy="76200"/>
              </a:xfrm>
              <a:custGeom>
                <a:avLst/>
                <a:gdLst>
                  <a:gd name="connsiteX0" fmla="*/ 56 w 76200"/>
                  <a:gd name="connsiteY0" fmla="*/ 232 h 76200"/>
                  <a:gd name="connsiteX1" fmla="*/ 76256 w 76200"/>
                  <a:gd name="connsiteY1" fmla="*/ 232 h 76200"/>
                  <a:gd name="connsiteX2" fmla="*/ 76256 w 76200"/>
                  <a:gd name="connsiteY2" fmla="*/ 76432 h 76200"/>
                  <a:gd name="connsiteX3" fmla="*/ 56 w 76200"/>
                  <a:gd name="connsiteY3" fmla="*/ 764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56" y="232"/>
                    </a:moveTo>
                    <a:lnTo>
                      <a:pt x="76256" y="232"/>
                    </a:lnTo>
                    <a:lnTo>
                      <a:pt x="76256" y="76432"/>
                    </a:lnTo>
                    <a:lnTo>
                      <a:pt x="56" y="764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00" name="Полилиния 721"/>
              <p:cNvSpPr/>
              <p:nvPr/>
            </p:nvSpPr>
            <p:spPr bwMode="auto">
              <a:xfrm>
                <a:off x="9178131" y="6531769"/>
                <a:ext cx="76200" cy="76200"/>
              </a:xfrm>
              <a:custGeom>
                <a:avLst/>
                <a:gdLst>
                  <a:gd name="connsiteX0" fmla="*/ 56 w 76200"/>
                  <a:gd name="connsiteY0" fmla="*/ 240 h 76200"/>
                  <a:gd name="connsiteX1" fmla="*/ 76256 w 76200"/>
                  <a:gd name="connsiteY1" fmla="*/ 240 h 76200"/>
                  <a:gd name="connsiteX2" fmla="*/ 76256 w 76200"/>
                  <a:gd name="connsiteY2" fmla="*/ 76440 h 76200"/>
                  <a:gd name="connsiteX3" fmla="*/ 56 w 76200"/>
                  <a:gd name="connsiteY3" fmla="*/ 764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56" y="240"/>
                    </a:moveTo>
                    <a:lnTo>
                      <a:pt x="76256" y="240"/>
                    </a:lnTo>
                    <a:lnTo>
                      <a:pt x="76256" y="76440"/>
                    </a:lnTo>
                    <a:lnTo>
                      <a:pt x="56" y="764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01" name="Полилиния 722"/>
              <p:cNvSpPr/>
              <p:nvPr/>
            </p:nvSpPr>
            <p:spPr bwMode="auto">
              <a:xfrm>
                <a:off x="9178131" y="6684169"/>
                <a:ext cx="76200" cy="76200"/>
              </a:xfrm>
              <a:custGeom>
                <a:avLst/>
                <a:gdLst>
                  <a:gd name="connsiteX0" fmla="*/ 56 w 76200"/>
                  <a:gd name="connsiteY0" fmla="*/ 256 h 76200"/>
                  <a:gd name="connsiteX1" fmla="*/ 76256 w 76200"/>
                  <a:gd name="connsiteY1" fmla="*/ 256 h 76200"/>
                  <a:gd name="connsiteX2" fmla="*/ 76256 w 76200"/>
                  <a:gd name="connsiteY2" fmla="*/ 76456 h 76200"/>
                  <a:gd name="connsiteX3" fmla="*/ 56 w 76200"/>
                  <a:gd name="connsiteY3" fmla="*/ 764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56" y="256"/>
                    </a:moveTo>
                    <a:lnTo>
                      <a:pt x="76256" y="256"/>
                    </a:lnTo>
                    <a:lnTo>
                      <a:pt x="76256" y="76456"/>
                    </a:lnTo>
                    <a:lnTo>
                      <a:pt x="56" y="764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02" name="Полилиния 723"/>
              <p:cNvSpPr/>
              <p:nvPr/>
            </p:nvSpPr>
            <p:spPr bwMode="auto">
              <a:xfrm>
                <a:off x="9254331" y="4550569"/>
                <a:ext cx="76200" cy="76200"/>
              </a:xfrm>
              <a:custGeom>
                <a:avLst/>
                <a:gdLst>
                  <a:gd name="connsiteX0" fmla="*/ 64 w 76200"/>
                  <a:gd name="connsiteY0" fmla="*/ 32 h 76200"/>
                  <a:gd name="connsiteX1" fmla="*/ 76264 w 76200"/>
                  <a:gd name="connsiteY1" fmla="*/ 32 h 76200"/>
                  <a:gd name="connsiteX2" fmla="*/ 76264 w 76200"/>
                  <a:gd name="connsiteY2" fmla="*/ 76232 h 76200"/>
                  <a:gd name="connsiteX3" fmla="*/ 64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64" y="32"/>
                    </a:moveTo>
                    <a:lnTo>
                      <a:pt x="76264" y="32"/>
                    </a:lnTo>
                    <a:lnTo>
                      <a:pt x="76264" y="76232"/>
                    </a:lnTo>
                    <a:lnTo>
                      <a:pt x="64"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03" name="Полилиния 724"/>
              <p:cNvSpPr/>
              <p:nvPr/>
            </p:nvSpPr>
            <p:spPr bwMode="auto">
              <a:xfrm>
                <a:off x="9254331" y="4702969"/>
                <a:ext cx="76200" cy="76200"/>
              </a:xfrm>
              <a:custGeom>
                <a:avLst/>
                <a:gdLst>
                  <a:gd name="connsiteX0" fmla="*/ 64 w 76200"/>
                  <a:gd name="connsiteY0" fmla="*/ 48 h 76200"/>
                  <a:gd name="connsiteX1" fmla="*/ 76264 w 76200"/>
                  <a:gd name="connsiteY1" fmla="*/ 48 h 76200"/>
                  <a:gd name="connsiteX2" fmla="*/ 76264 w 76200"/>
                  <a:gd name="connsiteY2" fmla="*/ 76248 h 76200"/>
                  <a:gd name="connsiteX3" fmla="*/ 64 w 76200"/>
                  <a:gd name="connsiteY3" fmla="*/ 762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64" y="48"/>
                    </a:moveTo>
                    <a:lnTo>
                      <a:pt x="76264" y="48"/>
                    </a:lnTo>
                    <a:lnTo>
                      <a:pt x="76264" y="76248"/>
                    </a:lnTo>
                    <a:lnTo>
                      <a:pt x="64" y="762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04" name="Полилиния 725"/>
              <p:cNvSpPr/>
              <p:nvPr/>
            </p:nvSpPr>
            <p:spPr bwMode="auto">
              <a:xfrm>
                <a:off x="9254331" y="4779169"/>
                <a:ext cx="76200" cy="76200"/>
              </a:xfrm>
              <a:custGeom>
                <a:avLst/>
                <a:gdLst>
                  <a:gd name="connsiteX0" fmla="*/ 64 w 76200"/>
                  <a:gd name="connsiteY0" fmla="*/ 56 h 76200"/>
                  <a:gd name="connsiteX1" fmla="*/ 76264 w 76200"/>
                  <a:gd name="connsiteY1" fmla="*/ 56 h 76200"/>
                  <a:gd name="connsiteX2" fmla="*/ 76264 w 76200"/>
                  <a:gd name="connsiteY2" fmla="*/ 76256 h 76200"/>
                  <a:gd name="connsiteX3" fmla="*/ 64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64" y="56"/>
                    </a:moveTo>
                    <a:lnTo>
                      <a:pt x="76264" y="56"/>
                    </a:lnTo>
                    <a:lnTo>
                      <a:pt x="76264" y="76256"/>
                    </a:lnTo>
                    <a:lnTo>
                      <a:pt x="64"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05" name="Полилиния 726"/>
              <p:cNvSpPr/>
              <p:nvPr/>
            </p:nvSpPr>
            <p:spPr bwMode="auto">
              <a:xfrm>
                <a:off x="9254331" y="4855369"/>
                <a:ext cx="76200" cy="76200"/>
              </a:xfrm>
              <a:custGeom>
                <a:avLst/>
                <a:gdLst>
                  <a:gd name="connsiteX0" fmla="*/ 64 w 76200"/>
                  <a:gd name="connsiteY0" fmla="*/ 64 h 76200"/>
                  <a:gd name="connsiteX1" fmla="*/ 76264 w 76200"/>
                  <a:gd name="connsiteY1" fmla="*/ 64 h 76200"/>
                  <a:gd name="connsiteX2" fmla="*/ 76264 w 76200"/>
                  <a:gd name="connsiteY2" fmla="*/ 76264 h 76200"/>
                  <a:gd name="connsiteX3" fmla="*/ 64 w 76200"/>
                  <a:gd name="connsiteY3" fmla="*/ 7626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64" y="64"/>
                    </a:moveTo>
                    <a:lnTo>
                      <a:pt x="76264" y="64"/>
                    </a:lnTo>
                    <a:lnTo>
                      <a:pt x="76264" y="76264"/>
                    </a:lnTo>
                    <a:lnTo>
                      <a:pt x="64" y="7626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06" name="Полилиния 727"/>
              <p:cNvSpPr/>
              <p:nvPr/>
            </p:nvSpPr>
            <p:spPr bwMode="auto">
              <a:xfrm>
                <a:off x="9254331" y="5007769"/>
                <a:ext cx="76200" cy="76200"/>
              </a:xfrm>
              <a:custGeom>
                <a:avLst/>
                <a:gdLst>
                  <a:gd name="connsiteX0" fmla="*/ 64 w 76200"/>
                  <a:gd name="connsiteY0" fmla="*/ 80 h 76200"/>
                  <a:gd name="connsiteX1" fmla="*/ 76264 w 76200"/>
                  <a:gd name="connsiteY1" fmla="*/ 80 h 76200"/>
                  <a:gd name="connsiteX2" fmla="*/ 76264 w 76200"/>
                  <a:gd name="connsiteY2" fmla="*/ 76280 h 76200"/>
                  <a:gd name="connsiteX3" fmla="*/ 64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64" y="80"/>
                    </a:moveTo>
                    <a:lnTo>
                      <a:pt x="76264" y="80"/>
                    </a:lnTo>
                    <a:lnTo>
                      <a:pt x="76264" y="76280"/>
                    </a:lnTo>
                    <a:lnTo>
                      <a:pt x="64"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07" name="Полилиния 728"/>
              <p:cNvSpPr/>
              <p:nvPr/>
            </p:nvSpPr>
            <p:spPr bwMode="auto">
              <a:xfrm>
                <a:off x="9254331" y="5236369"/>
                <a:ext cx="76200" cy="76200"/>
              </a:xfrm>
              <a:custGeom>
                <a:avLst/>
                <a:gdLst>
                  <a:gd name="connsiteX0" fmla="*/ 64 w 76200"/>
                  <a:gd name="connsiteY0" fmla="*/ 104 h 76200"/>
                  <a:gd name="connsiteX1" fmla="*/ 76264 w 76200"/>
                  <a:gd name="connsiteY1" fmla="*/ 104 h 76200"/>
                  <a:gd name="connsiteX2" fmla="*/ 76264 w 76200"/>
                  <a:gd name="connsiteY2" fmla="*/ 76304 h 76200"/>
                  <a:gd name="connsiteX3" fmla="*/ 64 w 76200"/>
                  <a:gd name="connsiteY3" fmla="*/ 7630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64" y="104"/>
                    </a:moveTo>
                    <a:lnTo>
                      <a:pt x="76264" y="104"/>
                    </a:lnTo>
                    <a:lnTo>
                      <a:pt x="76264" y="76304"/>
                    </a:lnTo>
                    <a:lnTo>
                      <a:pt x="64" y="7630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08" name="Полилиния 729"/>
              <p:cNvSpPr/>
              <p:nvPr/>
            </p:nvSpPr>
            <p:spPr bwMode="auto">
              <a:xfrm>
                <a:off x="9254331" y="5541169"/>
                <a:ext cx="76200" cy="76200"/>
              </a:xfrm>
              <a:custGeom>
                <a:avLst/>
                <a:gdLst>
                  <a:gd name="connsiteX0" fmla="*/ 64 w 76200"/>
                  <a:gd name="connsiteY0" fmla="*/ 136 h 76200"/>
                  <a:gd name="connsiteX1" fmla="*/ 76264 w 76200"/>
                  <a:gd name="connsiteY1" fmla="*/ 136 h 76200"/>
                  <a:gd name="connsiteX2" fmla="*/ 76264 w 76200"/>
                  <a:gd name="connsiteY2" fmla="*/ 76336 h 76200"/>
                  <a:gd name="connsiteX3" fmla="*/ 64 w 76200"/>
                  <a:gd name="connsiteY3" fmla="*/ 7633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64" y="136"/>
                    </a:moveTo>
                    <a:lnTo>
                      <a:pt x="76264" y="136"/>
                    </a:lnTo>
                    <a:lnTo>
                      <a:pt x="76264" y="76336"/>
                    </a:lnTo>
                    <a:lnTo>
                      <a:pt x="64" y="7633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09" name="Полилиния 730"/>
              <p:cNvSpPr/>
              <p:nvPr/>
            </p:nvSpPr>
            <p:spPr bwMode="auto">
              <a:xfrm>
                <a:off x="9254331" y="5693568"/>
                <a:ext cx="76200" cy="76200"/>
              </a:xfrm>
              <a:custGeom>
                <a:avLst/>
                <a:gdLst>
                  <a:gd name="connsiteX0" fmla="*/ 64 w 76200"/>
                  <a:gd name="connsiteY0" fmla="*/ 152 h 76200"/>
                  <a:gd name="connsiteX1" fmla="*/ 76264 w 76200"/>
                  <a:gd name="connsiteY1" fmla="*/ 152 h 76200"/>
                  <a:gd name="connsiteX2" fmla="*/ 76264 w 76200"/>
                  <a:gd name="connsiteY2" fmla="*/ 76352 h 76200"/>
                  <a:gd name="connsiteX3" fmla="*/ 64 w 76200"/>
                  <a:gd name="connsiteY3" fmla="*/ 7635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64" y="152"/>
                    </a:moveTo>
                    <a:lnTo>
                      <a:pt x="76264" y="152"/>
                    </a:lnTo>
                    <a:lnTo>
                      <a:pt x="76264" y="76352"/>
                    </a:lnTo>
                    <a:lnTo>
                      <a:pt x="64" y="7635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10" name="Полилиния 731"/>
              <p:cNvSpPr/>
              <p:nvPr/>
            </p:nvSpPr>
            <p:spPr bwMode="auto">
              <a:xfrm>
                <a:off x="9254331" y="5769769"/>
                <a:ext cx="76200" cy="76200"/>
              </a:xfrm>
              <a:custGeom>
                <a:avLst/>
                <a:gdLst>
                  <a:gd name="connsiteX0" fmla="*/ 64 w 76200"/>
                  <a:gd name="connsiteY0" fmla="*/ 160 h 76200"/>
                  <a:gd name="connsiteX1" fmla="*/ 76264 w 76200"/>
                  <a:gd name="connsiteY1" fmla="*/ 160 h 76200"/>
                  <a:gd name="connsiteX2" fmla="*/ 76264 w 76200"/>
                  <a:gd name="connsiteY2" fmla="*/ 76360 h 76200"/>
                  <a:gd name="connsiteX3" fmla="*/ 64 w 76200"/>
                  <a:gd name="connsiteY3" fmla="*/ 7636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64" y="160"/>
                    </a:moveTo>
                    <a:lnTo>
                      <a:pt x="76264" y="160"/>
                    </a:lnTo>
                    <a:lnTo>
                      <a:pt x="76264" y="76360"/>
                    </a:lnTo>
                    <a:lnTo>
                      <a:pt x="64" y="7636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11" name="Полилиния 732"/>
              <p:cNvSpPr/>
              <p:nvPr/>
            </p:nvSpPr>
            <p:spPr bwMode="auto">
              <a:xfrm>
                <a:off x="9254331" y="5845969"/>
                <a:ext cx="76200" cy="76200"/>
              </a:xfrm>
              <a:custGeom>
                <a:avLst/>
                <a:gdLst>
                  <a:gd name="connsiteX0" fmla="*/ 64 w 76200"/>
                  <a:gd name="connsiteY0" fmla="*/ 168 h 76200"/>
                  <a:gd name="connsiteX1" fmla="*/ 76264 w 76200"/>
                  <a:gd name="connsiteY1" fmla="*/ 168 h 76200"/>
                  <a:gd name="connsiteX2" fmla="*/ 76264 w 76200"/>
                  <a:gd name="connsiteY2" fmla="*/ 76368 h 76200"/>
                  <a:gd name="connsiteX3" fmla="*/ 64 w 76200"/>
                  <a:gd name="connsiteY3" fmla="*/ 7636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64" y="168"/>
                    </a:moveTo>
                    <a:lnTo>
                      <a:pt x="76264" y="168"/>
                    </a:lnTo>
                    <a:lnTo>
                      <a:pt x="76264" y="76368"/>
                    </a:lnTo>
                    <a:lnTo>
                      <a:pt x="64" y="7636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12" name="Полилиния 733"/>
              <p:cNvSpPr/>
              <p:nvPr/>
            </p:nvSpPr>
            <p:spPr bwMode="auto">
              <a:xfrm>
                <a:off x="9254331" y="5998369"/>
                <a:ext cx="76200" cy="76200"/>
              </a:xfrm>
              <a:custGeom>
                <a:avLst/>
                <a:gdLst>
                  <a:gd name="connsiteX0" fmla="*/ 64 w 76200"/>
                  <a:gd name="connsiteY0" fmla="*/ 184 h 76200"/>
                  <a:gd name="connsiteX1" fmla="*/ 76264 w 76200"/>
                  <a:gd name="connsiteY1" fmla="*/ 184 h 76200"/>
                  <a:gd name="connsiteX2" fmla="*/ 76264 w 76200"/>
                  <a:gd name="connsiteY2" fmla="*/ 76384 h 76200"/>
                  <a:gd name="connsiteX3" fmla="*/ 64 w 76200"/>
                  <a:gd name="connsiteY3" fmla="*/ 7638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64" y="184"/>
                    </a:moveTo>
                    <a:lnTo>
                      <a:pt x="76264" y="184"/>
                    </a:lnTo>
                    <a:lnTo>
                      <a:pt x="76264" y="76384"/>
                    </a:lnTo>
                    <a:lnTo>
                      <a:pt x="64" y="7638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13" name="Полилиния 734"/>
              <p:cNvSpPr/>
              <p:nvPr/>
            </p:nvSpPr>
            <p:spPr bwMode="auto">
              <a:xfrm>
                <a:off x="9254331" y="6226969"/>
                <a:ext cx="76200" cy="76200"/>
              </a:xfrm>
              <a:custGeom>
                <a:avLst/>
                <a:gdLst>
                  <a:gd name="connsiteX0" fmla="*/ 64 w 76200"/>
                  <a:gd name="connsiteY0" fmla="*/ 208 h 76200"/>
                  <a:gd name="connsiteX1" fmla="*/ 76264 w 76200"/>
                  <a:gd name="connsiteY1" fmla="*/ 208 h 76200"/>
                  <a:gd name="connsiteX2" fmla="*/ 76264 w 76200"/>
                  <a:gd name="connsiteY2" fmla="*/ 76408 h 76200"/>
                  <a:gd name="connsiteX3" fmla="*/ 64 w 76200"/>
                  <a:gd name="connsiteY3" fmla="*/ 7640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64" y="208"/>
                    </a:moveTo>
                    <a:lnTo>
                      <a:pt x="76264" y="208"/>
                    </a:lnTo>
                    <a:lnTo>
                      <a:pt x="76264" y="76408"/>
                    </a:lnTo>
                    <a:lnTo>
                      <a:pt x="64" y="7640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14" name="Полилиния 735"/>
              <p:cNvSpPr/>
              <p:nvPr/>
            </p:nvSpPr>
            <p:spPr bwMode="auto">
              <a:xfrm>
                <a:off x="9254331" y="6379369"/>
                <a:ext cx="76200" cy="76200"/>
              </a:xfrm>
              <a:custGeom>
                <a:avLst/>
                <a:gdLst>
                  <a:gd name="connsiteX0" fmla="*/ 64 w 76200"/>
                  <a:gd name="connsiteY0" fmla="*/ 224 h 76200"/>
                  <a:gd name="connsiteX1" fmla="*/ 76264 w 76200"/>
                  <a:gd name="connsiteY1" fmla="*/ 224 h 76200"/>
                  <a:gd name="connsiteX2" fmla="*/ 76264 w 76200"/>
                  <a:gd name="connsiteY2" fmla="*/ 76424 h 76200"/>
                  <a:gd name="connsiteX3" fmla="*/ 64 w 76200"/>
                  <a:gd name="connsiteY3" fmla="*/ 7642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64" y="224"/>
                    </a:moveTo>
                    <a:lnTo>
                      <a:pt x="76264" y="224"/>
                    </a:lnTo>
                    <a:lnTo>
                      <a:pt x="76264" y="76424"/>
                    </a:lnTo>
                    <a:lnTo>
                      <a:pt x="64" y="7642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15" name="Полилиния 736"/>
              <p:cNvSpPr/>
              <p:nvPr/>
            </p:nvSpPr>
            <p:spPr bwMode="auto">
              <a:xfrm>
                <a:off x="9254331" y="6455569"/>
                <a:ext cx="76200" cy="76200"/>
              </a:xfrm>
              <a:custGeom>
                <a:avLst/>
                <a:gdLst>
                  <a:gd name="connsiteX0" fmla="*/ 64 w 76200"/>
                  <a:gd name="connsiteY0" fmla="*/ 232 h 76200"/>
                  <a:gd name="connsiteX1" fmla="*/ 76264 w 76200"/>
                  <a:gd name="connsiteY1" fmla="*/ 232 h 76200"/>
                  <a:gd name="connsiteX2" fmla="*/ 76264 w 76200"/>
                  <a:gd name="connsiteY2" fmla="*/ 76432 h 76200"/>
                  <a:gd name="connsiteX3" fmla="*/ 64 w 76200"/>
                  <a:gd name="connsiteY3" fmla="*/ 764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64" y="232"/>
                    </a:moveTo>
                    <a:lnTo>
                      <a:pt x="76264" y="232"/>
                    </a:lnTo>
                    <a:lnTo>
                      <a:pt x="76264" y="76432"/>
                    </a:lnTo>
                    <a:lnTo>
                      <a:pt x="64" y="764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16" name="Полилиния 737"/>
              <p:cNvSpPr/>
              <p:nvPr/>
            </p:nvSpPr>
            <p:spPr bwMode="auto">
              <a:xfrm>
                <a:off x="9254331" y="6531769"/>
                <a:ext cx="76200" cy="76200"/>
              </a:xfrm>
              <a:custGeom>
                <a:avLst/>
                <a:gdLst>
                  <a:gd name="connsiteX0" fmla="*/ 64 w 76200"/>
                  <a:gd name="connsiteY0" fmla="*/ 240 h 76200"/>
                  <a:gd name="connsiteX1" fmla="*/ 76264 w 76200"/>
                  <a:gd name="connsiteY1" fmla="*/ 240 h 76200"/>
                  <a:gd name="connsiteX2" fmla="*/ 76264 w 76200"/>
                  <a:gd name="connsiteY2" fmla="*/ 76440 h 76200"/>
                  <a:gd name="connsiteX3" fmla="*/ 64 w 76200"/>
                  <a:gd name="connsiteY3" fmla="*/ 764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64" y="240"/>
                    </a:moveTo>
                    <a:lnTo>
                      <a:pt x="76264" y="240"/>
                    </a:lnTo>
                    <a:lnTo>
                      <a:pt x="76264" y="76440"/>
                    </a:lnTo>
                    <a:lnTo>
                      <a:pt x="64" y="764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17" name="Полилиния 738"/>
              <p:cNvSpPr/>
              <p:nvPr/>
            </p:nvSpPr>
            <p:spPr bwMode="auto">
              <a:xfrm>
                <a:off x="9254331" y="6684169"/>
                <a:ext cx="76200" cy="76200"/>
              </a:xfrm>
              <a:custGeom>
                <a:avLst/>
                <a:gdLst>
                  <a:gd name="connsiteX0" fmla="*/ 64 w 76200"/>
                  <a:gd name="connsiteY0" fmla="*/ 256 h 76200"/>
                  <a:gd name="connsiteX1" fmla="*/ 76264 w 76200"/>
                  <a:gd name="connsiteY1" fmla="*/ 256 h 76200"/>
                  <a:gd name="connsiteX2" fmla="*/ 76264 w 76200"/>
                  <a:gd name="connsiteY2" fmla="*/ 76456 h 76200"/>
                  <a:gd name="connsiteX3" fmla="*/ 64 w 76200"/>
                  <a:gd name="connsiteY3" fmla="*/ 764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64" y="256"/>
                    </a:moveTo>
                    <a:lnTo>
                      <a:pt x="76264" y="256"/>
                    </a:lnTo>
                    <a:lnTo>
                      <a:pt x="76264" y="76456"/>
                    </a:lnTo>
                    <a:lnTo>
                      <a:pt x="64" y="764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18" name="Полилиния 739"/>
              <p:cNvSpPr/>
              <p:nvPr/>
            </p:nvSpPr>
            <p:spPr bwMode="auto">
              <a:xfrm>
                <a:off x="9330531" y="4550569"/>
                <a:ext cx="76200" cy="76200"/>
              </a:xfrm>
              <a:custGeom>
                <a:avLst/>
                <a:gdLst>
                  <a:gd name="connsiteX0" fmla="*/ 72 w 76200"/>
                  <a:gd name="connsiteY0" fmla="*/ 32 h 76200"/>
                  <a:gd name="connsiteX1" fmla="*/ 76272 w 76200"/>
                  <a:gd name="connsiteY1" fmla="*/ 32 h 76200"/>
                  <a:gd name="connsiteX2" fmla="*/ 76272 w 76200"/>
                  <a:gd name="connsiteY2" fmla="*/ 76232 h 76200"/>
                  <a:gd name="connsiteX3" fmla="*/ 72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72" y="32"/>
                    </a:moveTo>
                    <a:lnTo>
                      <a:pt x="76272" y="32"/>
                    </a:lnTo>
                    <a:lnTo>
                      <a:pt x="76272" y="76232"/>
                    </a:lnTo>
                    <a:lnTo>
                      <a:pt x="72"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19" name="Полилиния 740"/>
              <p:cNvSpPr/>
              <p:nvPr/>
            </p:nvSpPr>
            <p:spPr bwMode="auto">
              <a:xfrm>
                <a:off x="9330531" y="5007769"/>
                <a:ext cx="76200" cy="76200"/>
              </a:xfrm>
              <a:custGeom>
                <a:avLst/>
                <a:gdLst>
                  <a:gd name="connsiteX0" fmla="*/ 72 w 76200"/>
                  <a:gd name="connsiteY0" fmla="*/ 80 h 76200"/>
                  <a:gd name="connsiteX1" fmla="*/ 76272 w 76200"/>
                  <a:gd name="connsiteY1" fmla="*/ 80 h 76200"/>
                  <a:gd name="connsiteX2" fmla="*/ 76272 w 76200"/>
                  <a:gd name="connsiteY2" fmla="*/ 76280 h 76200"/>
                  <a:gd name="connsiteX3" fmla="*/ 72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72" y="80"/>
                    </a:moveTo>
                    <a:lnTo>
                      <a:pt x="76272" y="80"/>
                    </a:lnTo>
                    <a:lnTo>
                      <a:pt x="76272" y="76280"/>
                    </a:lnTo>
                    <a:lnTo>
                      <a:pt x="72"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20" name="Полилиния 741"/>
              <p:cNvSpPr/>
              <p:nvPr/>
            </p:nvSpPr>
            <p:spPr bwMode="auto">
              <a:xfrm>
                <a:off x="9330531" y="5388769"/>
                <a:ext cx="76200" cy="76200"/>
              </a:xfrm>
              <a:custGeom>
                <a:avLst/>
                <a:gdLst>
                  <a:gd name="connsiteX0" fmla="*/ 72 w 76200"/>
                  <a:gd name="connsiteY0" fmla="*/ 120 h 76200"/>
                  <a:gd name="connsiteX1" fmla="*/ 76272 w 76200"/>
                  <a:gd name="connsiteY1" fmla="*/ 120 h 76200"/>
                  <a:gd name="connsiteX2" fmla="*/ 76272 w 76200"/>
                  <a:gd name="connsiteY2" fmla="*/ 76320 h 76200"/>
                  <a:gd name="connsiteX3" fmla="*/ 72 w 76200"/>
                  <a:gd name="connsiteY3" fmla="*/ 7632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72" y="120"/>
                    </a:moveTo>
                    <a:lnTo>
                      <a:pt x="76272" y="120"/>
                    </a:lnTo>
                    <a:lnTo>
                      <a:pt x="76272" y="76320"/>
                    </a:lnTo>
                    <a:lnTo>
                      <a:pt x="72" y="7632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21" name="Полилиния 742"/>
              <p:cNvSpPr/>
              <p:nvPr/>
            </p:nvSpPr>
            <p:spPr bwMode="auto">
              <a:xfrm>
                <a:off x="9330531" y="5464969"/>
                <a:ext cx="76200" cy="76200"/>
              </a:xfrm>
              <a:custGeom>
                <a:avLst/>
                <a:gdLst>
                  <a:gd name="connsiteX0" fmla="*/ 72 w 76200"/>
                  <a:gd name="connsiteY0" fmla="*/ 128 h 76200"/>
                  <a:gd name="connsiteX1" fmla="*/ 76272 w 76200"/>
                  <a:gd name="connsiteY1" fmla="*/ 128 h 76200"/>
                  <a:gd name="connsiteX2" fmla="*/ 76272 w 76200"/>
                  <a:gd name="connsiteY2" fmla="*/ 76328 h 76200"/>
                  <a:gd name="connsiteX3" fmla="*/ 72 w 76200"/>
                  <a:gd name="connsiteY3" fmla="*/ 7632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72" y="128"/>
                    </a:moveTo>
                    <a:lnTo>
                      <a:pt x="76272" y="128"/>
                    </a:lnTo>
                    <a:lnTo>
                      <a:pt x="76272" y="76328"/>
                    </a:lnTo>
                    <a:lnTo>
                      <a:pt x="72" y="7632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22" name="Полилиния 743"/>
              <p:cNvSpPr/>
              <p:nvPr/>
            </p:nvSpPr>
            <p:spPr bwMode="auto">
              <a:xfrm>
                <a:off x="9330531" y="5541169"/>
                <a:ext cx="76200" cy="76200"/>
              </a:xfrm>
              <a:custGeom>
                <a:avLst/>
                <a:gdLst>
                  <a:gd name="connsiteX0" fmla="*/ 72 w 76200"/>
                  <a:gd name="connsiteY0" fmla="*/ 136 h 76200"/>
                  <a:gd name="connsiteX1" fmla="*/ 76272 w 76200"/>
                  <a:gd name="connsiteY1" fmla="*/ 136 h 76200"/>
                  <a:gd name="connsiteX2" fmla="*/ 76272 w 76200"/>
                  <a:gd name="connsiteY2" fmla="*/ 76336 h 76200"/>
                  <a:gd name="connsiteX3" fmla="*/ 72 w 76200"/>
                  <a:gd name="connsiteY3" fmla="*/ 7633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72" y="136"/>
                    </a:moveTo>
                    <a:lnTo>
                      <a:pt x="76272" y="136"/>
                    </a:lnTo>
                    <a:lnTo>
                      <a:pt x="76272" y="76336"/>
                    </a:lnTo>
                    <a:lnTo>
                      <a:pt x="72" y="7633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23" name="Полилиния 744"/>
              <p:cNvSpPr/>
              <p:nvPr/>
            </p:nvSpPr>
            <p:spPr bwMode="auto">
              <a:xfrm>
                <a:off x="9330531" y="5617369"/>
                <a:ext cx="76200" cy="76200"/>
              </a:xfrm>
              <a:custGeom>
                <a:avLst/>
                <a:gdLst>
                  <a:gd name="connsiteX0" fmla="*/ 72 w 76200"/>
                  <a:gd name="connsiteY0" fmla="*/ 144 h 76200"/>
                  <a:gd name="connsiteX1" fmla="*/ 76272 w 76200"/>
                  <a:gd name="connsiteY1" fmla="*/ 144 h 76200"/>
                  <a:gd name="connsiteX2" fmla="*/ 76272 w 76200"/>
                  <a:gd name="connsiteY2" fmla="*/ 76344 h 76200"/>
                  <a:gd name="connsiteX3" fmla="*/ 72 w 76200"/>
                  <a:gd name="connsiteY3" fmla="*/ 7634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72" y="144"/>
                    </a:moveTo>
                    <a:lnTo>
                      <a:pt x="76272" y="144"/>
                    </a:lnTo>
                    <a:lnTo>
                      <a:pt x="76272" y="76344"/>
                    </a:lnTo>
                    <a:lnTo>
                      <a:pt x="72" y="7634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24" name="Полилиния 745"/>
              <p:cNvSpPr/>
              <p:nvPr/>
            </p:nvSpPr>
            <p:spPr bwMode="auto">
              <a:xfrm>
                <a:off x="9330531" y="5693568"/>
                <a:ext cx="76200" cy="76200"/>
              </a:xfrm>
              <a:custGeom>
                <a:avLst/>
                <a:gdLst>
                  <a:gd name="connsiteX0" fmla="*/ 72 w 76200"/>
                  <a:gd name="connsiteY0" fmla="*/ 152 h 76200"/>
                  <a:gd name="connsiteX1" fmla="*/ 76272 w 76200"/>
                  <a:gd name="connsiteY1" fmla="*/ 152 h 76200"/>
                  <a:gd name="connsiteX2" fmla="*/ 76272 w 76200"/>
                  <a:gd name="connsiteY2" fmla="*/ 76352 h 76200"/>
                  <a:gd name="connsiteX3" fmla="*/ 72 w 76200"/>
                  <a:gd name="connsiteY3" fmla="*/ 7635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72" y="152"/>
                    </a:moveTo>
                    <a:lnTo>
                      <a:pt x="76272" y="152"/>
                    </a:lnTo>
                    <a:lnTo>
                      <a:pt x="76272" y="76352"/>
                    </a:lnTo>
                    <a:lnTo>
                      <a:pt x="72" y="7635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25" name="Полилиния 746"/>
              <p:cNvSpPr/>
              <p:nvPr/>
            </p:nvSpPr>
            <p:spPr bwMode="auto">
              <a:xfrm>
                <a:off x="9330531" y="5998369"/>
                <a:ext cx="76200" cy="76200"/>
              </a:xfrm>
              <a:custGeom>
                <a:avLst/>
                <a:gdLst>
                  <a:gd name="connsiteX0" fmla="*/ 72 w 76200"/>
                  <a:gd name="connsiteY0" fmla="*/ 184 h 76200"/>
                  <a:gd name="connsiteX1" fmla="*/ 76272 w 76200"/>
                  <a:gd name="connsiteY1" fmla="*/ 184 h 76200"/>
                  <a:gd name="connsiteX2" fmla="*/ 76272 w 76200"/>
                  <a:gd name="connsiteY2" fmla="*/ 76384 h 76200"/>
                  <a:gd name="connsiteX3" fmla="*/ 72 w 76200"/>
                  <a:gd name="connsiteY3" fmla="*/ 7638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72" y="184"/>
                    </a:moveTo>
                    <a:lnTo>
                      <a:pt x="76272" y="184"/>
                    </a:lnTo>
                    <a:lnTo>
                      <a:pt x="76272" y="76384"/>
                    </a:lnTo>
                    <a:lnTo>
                      <a:pt x="72" y="7638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26" name="Полилиния 747"/>
              <p:cNvSpPr/>
              <p:nvPr/>
            </p:nvSpPr>
            <p:spPr bwMode="auto">
              <a:xfrm>
                <a:off x="9330531" y="6074569"/>
                <a:ext cx="76200" cy="76200"/>
              </a:xfrm>
              <a:custGeom>
                <a:avLst/>
                <a:gdLst>
                  <a:gd name="connsiteX0" fmla="*/ 72 w 76200"/>
                  <a:gd name="connsiteY0" fmla="*/ 192 h 76200"/>
                  <a:gd name="connsiteX1" fmla="*/ 76272 w 76200"/>
                  <a:gd name="connsiteY1" fmla="*/ 192 h 76200"/>
                  <a:gd name="connsiteX2" fmla="*/ 76272 w 76200"/>
                  <a:gd name="connsiteY2" fmla="*/ 76392 h 76200"/>
                  <a:gd name="connsiteX3" fmla="*/ 72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72" y="192"/>
                    </a:moveTo>
                    <a:lnTo>
                      <a:pt x="76272" y="192"/>
                    </a:lnTo>
                    <a:lnTo>
                      <a:pt x="76272" y="76392"/>
                    </a:lnTo>
                    <a:lnTo>
                      <a:pt x="72"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27" name="Полилиния 748"/>
              <p:cNvSpPr/>
              <p:nvPr/>
            </p:nvSpPr>
            <p:spPr bwMode="auto">
              <a:xfrm>
                <a:off x="9330531" y="6226969"/>
                <a:ext cx="76200" cy="76200"/>
              </a:xfrm>
              <a:custGeom>
                <a:avLst/>
                <a:gdLst>
                  <a:gd name="connsiteX0" fmla="*/ 72 w 76200"/>
                  <a:gd name="connsiteY0" fmla="*/ 208 h 76200"/>
                  <a:gd name="connsiteX1" fmla="*/ 76272 w 76200"/>
                  <a:gd name="connsiteY1" fmla="*/ 208 h 76200"/>
                  <a:gd name="connsiteX2" fmla="*/ 76272 w 76200"/>
                  <a:gd name="connsiteY2" fmla="*/ 76408 h 76200"/>
                  <a:gd name="connsiteX3" fmla="*/ 72 w 76200"/>
                  <a:gd name="connsiteY3" fmla="*/ 7640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72" y="208"/>
                    </a:moveTo>
                    <a:lnTo>
                      <a:pt x="76272" y="208"/>
                    </a:lnTo>
                    <a:lnTo>
                      <a:pt x="76272" y="76408"/>
                    </a:lnTo>
                    <a:lnTo>
                      <a:pt x="72" y="7640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28" name="Полилиния 749"/>
              <p:cNvSpPr/>
              <p:nvPr/>
            </p:nvSpPr>
            <p:spPr bwMode="auto">
              <a:xfrm>
                <a:off x="9330531" y="6684169"/>
                <a:ext cx="76200" cy="76200"/>
              </a:xfrm>
              <a:custGeom>
                <a:avLst/>
                <a:gdLst>
                  <a:gd name="connsiteX0" fmla="*/ 72 w 76200"/>
                  <a:gd name="connsiteY0" fmla="*/ 256 h 76200"/>
                  <a:gd name="connsiteX1" fmla="*/ 76272 w 76200"/>
                  <a:gd name="connsiteY1" fmla="*/ 256 h 76200"/>
                  <a:gd name="connsiteX2" fmla="*/ 76272 w 76200"/>
                  <a:gd name="connsiteY2" fmla="*/ 76456 h 76200"/>
                  <a:gd name="connsiteX3" fmla="*/ 72 w 76200"/>
                  <a:gd name="connsiteY3" fmla="*/ 764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72" y="256"/>
                    </a:moveTo>
                    <a:lnTo>
                      <a:pt x="76272" y="256"/>
                    </a:lnTo>
                    <a:lnTo>
                      <a:pt x="76272" y="76456"/>
                    </a:lnTo>
                    <a:lnTo>
                      <a:pt x="72" y="764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29" name="Полилиния 750"/>
              <p:cNvSpPr/>
              <p:nvPr/>
            </p:nvSpPr>
            <p:spPr bwMode="auto">
              <a:xfrm>
                <a:off x="9406731" y="4550569"/>
                <a:ext cx="76200" cy="76200"/>
              </a:xfrm>
              <a:custGeom>
                <a:avLst/>
                <a:gdLst>
                  <a:gd name="connsiteX0" fmla="*/ 80 w 76200"/>
                  <a:gd name="connsiteY0" fmla="*/ 32 h 76200"/>
                  <a:gd name="connsiteX1" fmla="*/ 76280 w 76200"/>
                  <a:gd name="connsiteY1" fmla="*/ 32 h 76200"/>
                  <a:gd name="connsiteX2" fmla="*/ 76280 w 76200"/>
                  <a:gd name="connsiteY2" fmla="*/ 76232 h 76200"/>
                  <a:gd name="connsiteX3" fmla="*/ 80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32"/>
                    </a:moveTo>
                    <a:lnTo>
                      <a:pt x="76280" y="32"/>
                    </a:lnTo>
                    <a:lnTo>
                      <a:pt x="76280" y="76232"/>
                    </a:lnTo>
                    <a:lnTo>
                      <a:pt x="80"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30" name="Полилиния 751"/>
              <p:cNvSpPr/>
              <p:nvPr/>
            </p:nvSpPr>
            <p:spPr bwMode="auto">
              <a:xfrm>
                <a:off x="9406731" y="4626769"/>
                <a:ext cx="76200" cy="76200"/>
              </a:xfrm>
              <a:custGeom>
                <a:avLst/>
                <a:gdLst>
                  <a:gd name="connsiteX0" fmla="*/ 80 w 76200"/>
                  <a:gd name="connsiteY0" fmla="*/ 40 h 76200"/>
                  <a:gd name="connsiteX1" fmla="*/ 76280 w 76200"/>
                  <a:gd name="connsiteY1" fmla="*/ 40 h 76200"/>
                  <a:gd name="connsiteX2" fmla="*/ 76280 w 76200"/>
                  <a:gd name="connsiteY2" fmla="*/ 76240 h 76200"/>
                  <a:gd name="connsiteX3" fmla="*/ 80 w 76200"/>
                  <a:gd name="connsiteY3" fmla="*/ 762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40"/>
                    </a:moveTo>
                    <a:lnTo>
                      <a:pt x="76280" y="40"/>
                    </a:lnTo>
                    <a:lnTo>
                      <a:pt x="76280" y="76240"/>
                    </a:lnTo>
                    <a:lnTo>
                      <a:pt x="80" y="762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31" name="Полилиния 752"/>
              <p:cNvSpPr/>
              <p:nvPr/>
            </p:nvSpPr>
            <p:spPr bwMode="auto">
              <a:xfrm>
                <a:off x="9406731" y="4702969"/>
                <a:ext cx="76200" cy="76200"/>
              </a:xfrm>
              <a:custGeom>
                <a:avLst/>
                <a:gdLst>
                  <a:gd name="connsiteX0" fmla="*/ 80 w 76200"/>
                  <a:gd name="connsiteY0" fmla="*/ 48 h 76200"/>
                  <a:gd name="connsiteX1" fmla="*/ 76280 w 76200"/>
                  <a:gd name="connsiteY1" fmla="*/ 48 h 76200"/>
                  <a:gd name="connsiteX2" fmla="*/ 76280 w 76200"/>
                  <a:gd name="connsiteY2" fmla="*/ 76248 h 76200"/>
                  <a:gd name="connsiteX3" fmla="*/ 80 w 76200"/>
                  <a:gd name="connsiteY3" fmla="*/ 762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48"/>
                    </a:moveTo>
                    <a:lnTo>
                      <a:pt x="76280" y="48"/>
                    </a:lnTo>
                    <a:lnTo>
                      <a:pt x="76280" y="76248"/>
                    </a:lnTo>
                    <a:lnTo>
                      <a:pt x="80" y="762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32" name="Полилиния 753"/>
              <p:cNvSpPr/>
              <p:nvPr/>
            </p:nvSpPr>
            <p:spPr bwMode="auto">
              <a:xfrm>
                <a:off x="9406731" y="4779169"/>
                <a:ext cx="76200" cy="76200"/>
              </a:xfrm>
              <a:custGeom>
                <a:avLst/>
                <a:gdLst>
                  <a:gd name="connsiteX0" fmla="*/ 80 w 76200"/>
                  <a:gd name="connsiteY0" fmla="*/ 56 h 76200"/>
                  <a:gd name="connsiteX1" fmla="*/ 76280 w 76200"/>
                  <a:gd name="connsiteY1" fmla="*/ 56 h 76200"/>
                  <a:gd name="connsiteX2" fmla="*/ 76280 w 76200"/>
                  <a:gd name="connsiteY2" fmla="*/ 76256 h 76200"/>
                  <a:gd name="connsiteX3" fmla="*/ 80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56"/>
                    </a:moveTo>
                    <a:lnTo>
                      <a:pt x="76280" y="56"/>
                    </a:lnTo>
                    <a:lnTo>
                      <a:pt x="76280" y="76256"/>
                    </a:lnTo>
                    <a:lnTo>
                      <a:pt x="80"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33" name="Полилиния 754"/>
              <p:cNvSpPr/>
              <p:nvPr/>
            </p:nvSpPr>
            <p:spPr bwMode="auto">
              <a:xfrm>
                <a:off x="9406731" y="4855369"/>
                <a:ext cx="76200" cy="76200"/>
              </a:xfrm>
              <a:custGeom>
                <a:avLst/>
                <a:gdLst>
                  <a:gd name="connsiteX0" fmla="*/ 80 w 76200"/>
                  <a:gd name="connsiteY0" fmla="*/ 64 h 76200"/>
                  <a:gd name="connsiteX1" fmla="*/ 76280 w 76200"/>
                  <a:gd name="connsiteY1" fmla="*/ 64 h 76200"/>
                  <a:gd name="connsiteX2" fmla="*/ 76280 w 76200"/>
                  <a:gd name="connsiteY2" fmla="*/ 76264 h 76200"/>
                  <a:gd name="connsiteX3" fmla="*/ 80 w 76200"/>
                  <a:gd name="connsiteY3" fmla="*/ 7626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64"/>
                    </a:moveTo>
                    <a:lnTo>
                      <a:pt x="76280" y="64"/>
                    </a:lnTo>
                    <a:lnTo>
                      <a:pt x="76280" y="76264"/>
                    </a:lnTo>
                    <a:lnTo>
                      <a:pt x="80" y="7626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34" name="Полилиния 755"/>
              <p:cNvSpPr/>
              <p:nvPr/>
            </p:nvSpPr>
            <p:spPr bwMode="auto">
              <a:xfrm>
                <a:off x="9406731" y="4931569"/>
                <a:ext cx="76200" cy="76200"/>
              </a:xfrm>
              <a:custGeom>
                <a:avLst/>
                <a:gdLst>
                  <a:gd name="connsiteX0" fmla="*/ 80 w 76200"/>
                  <a:gd name="connsiteY0" fmla="*/ 72 h 76200"/>
                  <a:gd name="connsiteX1" fmla="*/ 76280 w 76200"/>
                  <a:gd name="connsiteY1" fmla="*/ 72 h 76200"/>
                  <a:gd name="connsiteX2" fmla="*/ 76280 w 76200"/>
                  <a:gd name="connsiteY2" fmla="*/ 76272 h 76200"/>
                  <a:gd name="connsiteX3" fmla="*/ 80 w 76200"/>
                  <a:gd name="connsiteY3" fmla="*/ 7627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72"/>
                    </a:moveTo>
                    <a:lnTo>
                      <a:pt x="76280" y="72"/>
                    </a:lnTo>
                    <a:lnTo>
                      <a:pt x="76280" y="76272"/>
                    </a:lnTo>
                    <a:lnTo>
                      <a:pt x="80" y="7627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35" name="Полилиния 756"/>
              <p:cNvSpPr/>
              <p:nvPr/>
            </p:nvSpPr>
            <p:spPr bwMode="auto">
              <a:xfrm>
                <a:off x="9406731" y="5007769"/>
                <a:ext cx="76200" cy="76200"/>
              </a:xfrm>
              <a:custGeom>
                <a:avLst/>
                <a:gdLst>
                  <a:gd name="connsiteX0" fmla="*/ 80 w 76200"/>
                  <a:gd name="connsiteY0" fmla="*/ 80 h 76200"/>
                  <a:gd name="connsiteX1" fmla="*/ 76280 w 76200"/>
                  <a:gd name="connsiteY1" fmla="*/ 80 h 76200"/>
                  <a:gd name="connsiteX2" fmla="*/ 76280 w 76200"/>
                  <a:gd name="connsiteY2" fmla="*/ 76280 h 76200"/>
                  <a:gd name="connsiteX3" fmla="*/ 80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80"/>
                    </a:moveTo>
                    <a:lnTo>
                      <a:pt x="76280" y="80"/>
                    </a:lnTo>
                    <a:lnTo>
                      <a:pt x="76280" y="76280"/>
                    </a:lnTo>
                    <a:lnTo>
                      <a:pt x="80"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36" name="Полилиния 757"/>
              <p:cNvSpPr/>
              <p:nvPr/>
            </p:nvSpPr>
            <p:spPr bwMode="auto">
              <a:xfrm>
                <a:off x="9406731" y="5160169"/>
                <a:ext cx="76200" cy="76200"/>
              </a:xfrm>
              <a:custGeom>
                <a:avLst/>
                <a:gdLst>
                  <a:gd name="connsiteX0" fmla="*/ 80 w 76200"/>
                  <a:gd name="connsiteY0" fmla="*/ 96 h 76200"/>
                  <a:gd name="connsiteX1" fmla="*/ 76280 w 76200"/>
                  <a:gd name="connsiteY1" fmla="*/ 96 h 76200"/>
                  <a:gd name="connsiteX2" fmla="*/ 76280 w 76200"/>
                  <a:gd name="connsiteY2" fmla="*/ 76296 h 76200"/>
                  <a:gd name="connsiteX3" fmla="*/ 80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96"/>
                    </a:moveTo>
                    <a:lnTo>
                      <a:pt x="76280" y="96"/>
                    </a:lnTo>
                    <a:lnTo>
                      <a:pt x="76280" y="76296"/>
                    </a:lnTo>
                    <a:lnTo>
                      <a:pt x="80"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37" name="Полилиния 758"/>
              <p:cNvSpPr/>
              <p:nvPr/>
            </p:nvSpPr>
            <p:spPr bwMode="auto">
              <a:xfrm>
                <a:off x="9406731" y="5312569"/>
                <a:ext cx="76200" cy="76200"/>
              </a:xfrm>
              <a:custGeom>
                <a:avLst/>
                <a:gdLst>
                  <a:gd name="connsiteX0" fmla="*/ 80 w 76200"/>
                  <a:gd name="connsiteY0" fmla="*/ 112 h 76200"/>
                  <a:gd name="connsiteX1" fmla="*/ 76280 w 76200"/>
                  <a:gd name="connsiteY1" fmla="*/ 112 h 76200"/>
                  <a:gd name="connsiteX2" fmla="*/ 76280 w 76200"/>
                  <a:gd name="connsiteY2" fmla="*/ 76312 h 76200"/>
                  <a:gd name="connsiteX3" fmla="*/ 80 w 76200"/>
                  <a:gd name="connsiteY3" fmla="*/ 7631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112"/>
                    </a:moveTo>
                    <a:lnTo>
                      <a:pt x="76280" y="112"/>
                    </a:lnTo>
                    <a:lnTo>
                      <a:pt x="76280" y="76312"/>
                    </a:lnTo>
                    <a:lnTo>
                      <a:pt x="80" y="7631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38" name="Полилиния 759"/>
              <p:cNvSpPr/>
              <p:nvPr/>
            </p:nvSpPr>
            <p:spPr bwMode="auto">
              <a:xfrm>
                <a:off x="9406731" y="5464969"/>
                <a:ext cx="76200" cy="76200"/>
              </a:xfrm>
              <a:custGeom>
                <a:avLst/>
                <a:gdLst>
                  <a:gd name="connsiteX0" fmla="*/ 80 w 76200"/>
                  <a:gd name="connsiteY0" fmla="*/ 128 h 76200"/>
                  <a:gd name="connsiteX1" fmla="*/ 76280 w 76200"/>
                  <a:gd name="connsiteY1" fmla="*/ 128 h 76200"/>
                  <a:gd name="connsiteX2" fmla="*/ 76280 w 76200"/>
                  <a:gd name="connsiteY2" fmla="*/ 76328 h 76200"/>
                  <a:gd name="connsiteX3" fmla="*/ 80 w 76200"/>
                  <a:gd name="connsiteY3" fmla="*/ 7632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128"/>
                    </a:moveTo>
                    <a:lnTo>
                      <a:pt x="76280" y="128"/>
                    </a:lnTo>
                    <a:lnTo>
                      <a:pt x="76280" y="76328"/>
                    </a:lnTo>
                    <a:lnTo>
                      <a:pt x="80" y="7632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39" name="Полилиния 760"/>
              <p:cNvSpPr/>
              <p:nvPr/>
            </p:nvSpPr>
            <p:spPr bwMode="auto">
              <a:xfrm>
                <a:off x="9406731" y="5617369"/>
                <a:ext cx="76200" cy="76200"/>
              </a:xfrm>
              <a:custGeom>
                <a:avLst/>
                <a:gdLst>
                  <a:gd name="connsiteX0" fmla="*/ 80 w 76200"/>
                  <a:gd name="connsiteY0" fmla="*/ 144 h 76200"/>
                  <a:gd name="connsiteX1" fmla="*/ 76280 w 76200"/>
                  <a:gd name="connsiteY1" fmla="*/ 144 h 76200"/>
                  <a:gd name="connsiteX2" fmla="*/ 76280 w 76200"/>
                  <a:gd name="connsiteY2" fmla="*/ 76344 h 76200"/>
                  <a:gd name="connsiteX3" fmla="*/ 80 w 76200"/>
                  <a:gd name="connsiteY3" fmla="*/ 7634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144"/>
                    </a:moveTo>
                    <a:lnTo>
                      <a:pt x="76280" y="144"/>
                    </a:lnTo>
                    <a:lnTo>
                      <a:pt x="76280" y="76344"/>
                    </a:lnTo>
                    <a:lnTo>
                      <a:pt x="80" y="7634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40" name="Полилиния 761"/>
              <p:cNvSpPr/>
              <p:nvPr/>
            </p:nvSpPr>
            <p:spPr bwMode="auto">
              <a:xfrm>
                <a:off x="9406731" y="5769769"/>
                <a:ext cx="76200" cy="76200"/>
              </a:xfrm>
              <a:custGeom>
                <a:avLst/>
                <a:gdLst>
                  <a:gd name="connsiteX0" fmla="*/ 80 w 76200"/>
                  <a:gd name="connsiteY0" fmla="*/ 160 h 76200"/>
                  <a:gd name="connsiteX1" fmla="*/ 76280 w 76200"/>
                  <a:gd name="connsiteY1" fmla="*/ 160 h 76200"/>
                  <a:gd name="connsiteX2" fmla="*/ 76280 w 76200"/>
                  <a:gd name="connsiteY2" fmla="*/ 76360 h 76200"/>
                  <a:gd name="connsiteX3" fmla="*/ 80 w 76200"/>
                  <a:gd name="connsiteY3" fmla="*/ 7636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160"/>
                    </a:moveTo>
                    <a:lnTo>
                      <a:pt x="76280" y="160"/>
                    </a:lnTo>
                    <a:lnTo>
                      <a:pt x="76280" y="76360"/>
                    </a:lnTo>
                    <a:lnTo>
                      <a:pt x="80" y="7636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41" name="Полилиния 762"/>
              <p:cNvSpPr/>
              <p:nvPr/>
            </p:nvSpPr>
            <p:spPr bwMode="auto">
              <a:xfrm>
                <a:off x="9406731" y="5922169"/>
                <a:ext cx="76200" cy="76200"/>
              </a:xfrm>
              <a:custGeom>
                <a:avLst/>
                <a:gdLst>
                  <a:gd name="connsiteX0" fmla="*/ 80 w 76200"/>
                  <a:gd name="connsiteY0" fmla="*/ 176 h 76200"/>
                  <a:gd name="connsiteX1" fmla="*/ 76280 w 76200"/>
                  <a:gd name="connsiteY1" fmla="*/ 176 h 76200"/>
                  <a:gd name="connsiteX2" fmla="*/ 76280 w 76200"/>
                  <a:gd name="connsiteY2" fmla="*/ 76376 h 76200"/>
                  <a:gd name="connsiteX3" fmla="*/ 80 w 76200"/>
                  <a:gd name="connsiteY3" fmla="*/ 7637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176"/>
                    </a:moveTo>
                    <a:lnTo>
                      <a:pt x="76280" y="176"/>
                    </a:lnTo>
                    <a:lnTo>
                      <a:pt x="76280" y="76376"/>
                    </a:lnTo>
                    <a:lnTo>
                      <a:pt x="80" y="7637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42" name="Полилиния 763"/>
              <p:cNvSpPr/>
              <p:nvPr/>
            </p:nvSpPr>
            <p:spPr bwMode="auto">
              <a:xfrm>
                <a:off x="9406731" y="6074569"/>
                <a:ext cx="76200" cy="76200"/>
              </a:xfrm>
              <a:custGeom>
                <a:avLst/>
                <a:gdLst>
                  <a:gd name="connsiteX0" fmla="*/ 80 w 76200"/>
                  <a:gd name="connsiteY0" fmla="*/ 192 h 76200"/>
                  <a:gd name="connsiteX1" fmla="*/ 76280 w 76200"/>
                  <a:gd name="connsiteY1" fmla="*/ 192 h 76200"/>
                  <a:gd name="connsiteX2" fmla="*/ 76280 w 76200"/>
                  <a:gd name="connsiteY2" fmla="*/ 76392 h 76200"/>
                  <a:gd name="connsiteX3" fmla="*/ 80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192"/>
                    </a:moveTo>
                    <a:lnTo>
                      <a:pt x="76280" y="192"/>
                    </a:lnTo>
                    <a:lnTo>
                      <a:pt x="76280" y="76392"/>
                    </a:lnTo>
                    <a:lnTo>
                      <a:pt x="80"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43" name="Полилиния 764"/>
              <p:cNvSpPr/>
              <p:nvPr/>
            </p:nvSpPr>
            <p:spPr bwMode="auto">
              <a:xfrm>
                <a:off x="9406731" y="6226969"/>
                <a:ext cx="76200" cy="76200"/>
              </a:xfrm>
              <a:custGeom>
                <a:avLst/>
                <a:gdLst>
                  <a:gd name="connsiteX0" fmla="*/ 80 w 76200"/>
                  <a:gd name="connsiteY0" fmla="*/ 208 h 76200"/>
                  <a:gd name="connsiteX1" fmla="*/ 76280 w 76200"/>
                  <a:gd name="connsiteY1" fmla="*/ 208 h 76200"/>
                  <a:gd name="connsiteX2" fmla="*/ 76280 w 76200"/>
                  <a:gd name="connsiteY2" fmla="*/ 76408 h 76200"/>
                  <a:gd name="connsiteX3" fmla="*/ 80 w 76200"/>
                  <a:gd name="connsiteY3" fmla="*/ 7640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208"/>
                    </a:moveTo>
                    <a:lnTo>
                      <a:pt x="76280" y="208"/>
                    </a:lnTo>
                    <a:lnTo>
                      <a:pt x="76280" y="76408"/>
                    </a:lnTo>
                    <a:lnTo>
                      <a:pt x="80" y="7640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44" name="Полилиния 765"/>
              <p:cNvSpPr/>
              <p:nvPr/>
            </p:nvSpPr>
            <p:spPr bwMode="auto">
              <a:xfrm>
                <a:off x="9406731" y="6303169"/>
                <a:ext cx="76200" cy="76200"/>
              </a:xfrm>
              <a:custGeom>
                <a:avLst/>
                <a:gdLst>
                  <a:gd name="connsiteX0" fmla="*/ 80 w 76200"/>
                  <a:gd name="connsiteY0" fmla="*/ 216 h 76200"/>
                  <a:gd name="connsiteX1" fmla="*/ 76280 w 76200"/>
                  <a:gd name="connsiteY1" fmla="*/ 216 h 76200"/>
                  <a:gd name="connsiteX2" fmla="*/ 76280 w 76200"/>
                  <a:gd name="connsiteY2" fmla="*/ 76416 h 76200"/>
                  <a:gd name="connsiteX3" fmla="*/ 80 w 76200"/>
                  <a:gd name="connsiteY3" fmla="*/ 7641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216"/>
                    </a:moveTo>
                    <a:lnTo>
                      <a:pt x="76280" y="216"/>
                    </a:lnTo>
                    <a:lnTo>
                      <a:pt x="76280" y="76416"/>
                    </a:lnTo>
                    <a:lnTo>
                      <a:pt x="80" y="7641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45" name="Полилиния 766"/>
              <p:cNvSpPr/>
              <p:nvPr/>
            </p:nvSpPr>
            <p:spPr bwMode="auto">
              <a:xfrm>
                <a:off x="9406731" y="6379369"/>
                <a:ext cx="76200" cy="76200"/>
              </a:xfrm>
              <a:custGeom>
                <a:avLst/>
                <a:gdLst>
                  <a:gd name="connsiteX0" fmla="*/ 80 w 76200"/>
                  <a:gd name="connsiteY0" fmla="*/ 224 h 76200"/>
                  <a:gd name="connsiteX1" fmla="*/ 76280 w 76200"/>
                  <a:gd name="connsiteY1" fmla="*/ 224 h 76200"/>
                  <a:gd name="connsiteX2" fmla="*/ 76280 w 76200"/>
                  <a:gd name="connsiteY2" fmla="*/ 76424 h 76200"/>
                  <a:gd name="connsiteX3" fmla="*/ 80 w 76200"/>
                  <a:gd name="connsiteY3" fmla="*/ 7642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224"/>
                    </a:moveTo>
                    <a:lnTo>
                      <a:pt x="76280" y="224"/>
                    </a:lnTo>
                    <a:lnTo>
                      <a:pt x="76280" y="76424"/>
                    </a:lnTo>
                    <a:lnTo>
                      <a:pt x="80" y="7642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46" name="Полилиния 767"/>
              <p:cNvSpPr/>
              <p:nvPr/>
            </p:nvSpPr>
            <p:spPr bwMode="auto">
              <a:xfrm>
                <a:off x="9406731" y="6455569"/>
                <a:ext cx="76200" cy="76200"/>
              </a:xfrm>
              <a:custGeom>
                <a:avLst/>
                <a:gdLst>
                  <a:gd name="connsiteX0" fmla="*/ 80 w 76200"/>
                  <a:gd name="connsiteY0" fmla="*/ 232 h 76200"/>
                  <a:gd name="connsiteX1" fmla="*/ 76280 w 76200"/>
                  <a:gd name="connsiteY1" fmla="*/ 232 h 76200"/>
                  <a:gd name="connsiteX2" fmla="*/ 76280 w 76200"/>
                  <a:gd name="connsiteY2" fmla="*/ 76432 h 76200"/>
                  <a:gd name="connsiteX3" fmla="*/ 80 w 76200"/>
                  <a:gd name="connsiteY3" fmla="*/ 764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232"/>
                    </a:moveTo>
                    <a:lnTo>
                      <a:pt x="76280" y="232"/>
                    </a:lnTo>
                    <a:lnTo>
                      <a:pt x="76280" y="76432"/>
                    </a:lnTo>
                    <a:lnTo>
                      <a:pt x="80" y="764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47" name="Полилиния 768"/>
              <p:cNvSpPr/>
              <p:nvPr/>
            </p:nvSpPr>
            <p:spPr bwMode="auto">
              <a:xfrm>
                <a:off x="9406731" y="6531769"/>
                <a:ext cx="76200" cy="76200"/>
              </a:xfrm>
              <a:custGeom>
                <a:avLst/>
                <a:gdLst>
                  <a:gd name="connsiteX0" fmla="*/ 80 w 76200"/>
                  <a:gd name="connsiteY0" fmla="*/ 240 h 76200"/>
                  <a:gd name="connsiteX1" fmla="*/ 76280 w 76200"/>
                  <a:gd name="connsiteY1" fmla="*/ 240 h 76200"/>
                  <a:gd name="connsiteX2" fmla="*/ 76280 w 76200"/>
                  <a:gd name="connsiteY2" fmla="*/ 76440 h 76200"/>
                  <a:gd name="connsiteX3" fmla="*/ 80 w 76200"/>
                  <a:gd name="connsiteY3" fmla="*/ 764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240"/>
                    </a:moveTo>
                    <a:lnTo>
                      <a:pt x="76280" y="240"/>
                    </a:lnTo>
                    <a:lnTo>
                      <a:pt x="76280" y="76440"/>
                    </a:lnTo>
                    <a:lnTo>
                      <a:pt x="80" y="764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48" name="Полилиния 769"/>
              <p:cNvSpPr/>
              <p:nvPr/>
            </p:nvSpPr>
            <p:spPr bwMode="auto">
              <a:xfrm>
                <a:off x="9406731" y="6607969"/>
                <a:ext cx="76200" cy="76200"/>
              </a:xfrm>
              <a:custGeom>
                <a:avLst/>
                <a:gdLst>
                  <a:gd name="connsiteX0" fmla="*/ 80 w 76200"/>
                  <a:gd name="connsiteY0" fmla="*/ 248 h 76200"/>
                  <a:gd name="connsiteX1" fmla="*/ 76280 w 76200"/>
                  <a:gd name="connsiteY1" fmla="*/ 248 h 76200"/>
                  <a:gd name="connsiteX2" fmla="*/ 76280 w 76200"/>
                  <a:gd name="connsiteY2" fmla="*/ 76448 h 76200"/>
                  <a:gd name="connsiteX3" fmla="*/ 80 w 76200"/>
                  <a:gd name="connsiteY3" fmla="*/ 764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248"/>
                    </a:moveTo>
                    <a:lnTo>
                      <a:pt x="76280" y="248"/>
                    </a:lnTo>
                    <a:lnTo>
                      <a:pt x="76280" y="76448"/>
                    </a:lnTo>
                    <a:lnTo>
                      <a:pt x="80" y="764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49" name="Полилиния 770"/>
              <p:cNvSpPr/>
              <p:nvPr/>
            </p:nvSpPr>
            <p:spPr bwMode="auto">
              <a:xfrm>
                <a:off x="9406731" y="6684169"/>
                <a:ext cx="76200" cy="76200"/>
              </a:xfrm>
              <a:custGeom>
                <a:avLst/>
                <a:gdLst>
                  <a:gd name="connsiteX0" fmla="*/ 80 w 76200"/>
                  <a:gd name="connsiteY0" fmla="*/ 256 h 76200"/>
                  <a:gd name="connsiteX1" fmla="*/ 76280 w 76200"/>
                  <a:gd name="connsiteY1" fmla="*/ 256 h 76200"/>
                  <a:gd name="connsiteX2" fmla="*/ 76280 w 76200"/>
                  <a:gd name="connsiteY2" fmla="*/ 76456 h 76200"/>
                  <a:gd name="connsiteX3" fmla="*/ 80 w 76200"/>
                  <a:gd name="connsiteY3" fmla="*/ 764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256"/>
                    </a:moveTo>
                    <a:lnTo>
                      <a:pt x="76280" y="256"/>
                    </a:lnTo>
                    <a:lnTo>
                      <a:pt x="76280" y="76456"/>
                    </a:lnTo>
                    <a:lnTo>
                      <a:pt x="80" y="764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50" name="Полилиния 771"/>
              <p:cNvSpPr/>
              <p:nvPr/>
            </p:nvSpPr>
            <p:spPr bwMode="auto">
              <a:xfrm>
                <a:off x="9482931" y="5464969"/>
                <a:ext cx="76200" cy="76200"/>
              </a:xfrm>
              <a:custGeom>
                <a:avLst/>
                <a:gdLst>
                  <a:gd name="connsiteX0" fmla="*/ 88 w 76200"/>
                  <a:gd name="connsiteY0" fmla="*/ 128 h 76200"/>
                  <a:gd name="connsiteX1" fmla="*/ 76288 w 76200"/>
                  <a:gd name="connsiteY1" fmla="*/ 128 h 76200"/>
                  <a:gd name="connsiteX2" fmla="*/ 76288 w 76200"/>
                  <a:gd name="connsiteY2" fmla="*/ 76328 h 76200"/>
                  <a:gd name="connsiteX3" fmla="*/ 88 w 76200"/>
                  <a:gd name="connsiteY3" fmla="*/ 7632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8" y="128"/>
                    </a:moveTo>
                    <a:lnTo>
                      <a:pt x="76288" y="128"/>
                    </a:lnTo>
                    <a:lnTo>
                      <a:pt x="76288" y="76328"/>
                    </a:lnTo>
                    <a:lnTo>
                      <a:pt x="88" y="7632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51" name="Полилиния 772"/>
              <p:cNvSpPr/>
              <p:nvPr/>
            </p:nvSpPr>
            <p:spPr bwMode="auto">
              <a:xfrm>
                <a:off x="9559131" y="4550569"/>
                <a:ext cx="76200" cy="76200"/>
              </a:xfrm>
              <a:custGeom>
                <a:avLst/>
                <a:gdLst>
                  <a:gd name="connsiteX0" fmla="*/ 96 w 76200"/>
                  <a:gd name="connsiteY0" fmla="*/ 32 h 76200"/>
                  <a:gd name="connsiteX1" fmla="*/ 76296 w 76200"/>
                  <a:gd name="connsiteY1" fmla="*/ 32 h 76200"/>
                  <a:gd name="connsiteX2" fmla="*/ 76296 w 76200"/>
                  <a:gd name="connsiteY2" fmla="*/ 76232 h 76200"/>
                  <a:gd name="connsiteX3" fmla="*/ 96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32"/>
                    </a:moveTo>
                    <a:lnTo>
                      <a:pt x="76296" y="32"/>
                    </a:lnTo>
                    <a:lnTo>
                      <a:pt x="76296" y="76232"/>
                    </a:lnTo>
                    <a:lnTo>
                      <a:pt x="96"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52" name="Полилиния 773"/>
              <p:cNvSpPr/>
              <p:nvPr/>
            </p:nvSpPr>
            <p:spPr bwMode="auto">
              <a:xfrm>
                <a:off x="9559131" y="4702969"/>
                <a:ext cx="76200" cy="76200"/>
              </a:xfrm>
              <a:custGeom>
                <a:avLst/>
                <a:gdLst>
                  <a:gd name="connsiteX0" fmla="*/ 96 w 76200"/>
                  <a:gd name="connsiteY0" fmla="*/ 48 h 76200"/>
                  <a:gd name="connsiteX1" fmla="*/ 76296 w 76200"/>
                  <a:gd name="connsiteY1" fmla="*/ 48 h 76200"/>
                  <a:gd name="connsiteX2" fmla="*/ 76296 w 76200"/>
                  <a:gd name="connsiteY2" fmla="*/ 76248 h 76200"/>
                  <a:gd name="connsiteX3" fmla="*/ 96 w 76200"/>
                  <a:gd name="connsiteY3" fmla="*/ 762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48"/>
                    </a:moveTo>
                    <a:lnTo>
                      <a:pt x="76296" y="48"/>
                    </a:lnTo>
                    <a:lnTo>
                      <a:pt x="76296" y="76248"/>
                    </a:lnTo>
                    <a:lnTo>
                      <a:pt x="96" y="762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53" name="Полилиния 774"/>
              <p:cNvSpPr/>
              <p:nvPr/>
            </p:nvSpPr>
            <p:spPr bwMode="auto">
              <a:xfrm>
                <a:off x="9559131" y="4779169"/>
                <a:ext cx="76200" cy="76200"/>
              </a:xfrm>
              <a:custGeom>
                <a:avLst/>
                <a:gdLst>
                  <a:gd name="connsiteX0" fmla="*/ 96 w 76200"/>
                  <a:gd name="connsiteY0" fmla="*/ 56 h 76200"/>
                  <a:gd name="connsiteX1" fmla="*/ 76296 w 76200"/>
                  <a:gd name="connsiteY1" fmla="*/ 56 h 76200"/>
                  <a:gd name="connsiteX2" fmla="*/ 76296 w 76200"/>
                  <a:gd name="connsiteY2" fmla="*/ 76256 h 76200"/>
                  <a:gd name="connsiteX3" fmla="*/ 96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56"/>
                    </a:moveTo>
                    <a:lnTo>
                      <a:pt x="76296" y="56"/>
                    </a:lnTo>
                    <a:lnTo>
                      <a:pt x="76296" y="76256"/>
                    </a:lnTo>
                    <a:lnTo>
                      <a:pt x="96"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54" name="Полилиния 775"/>
              <p:cNvSpPr/>
              <p:nvPr/>
            </p:nvSpPr>
            <p:spPr bwMode="auto">
              <a:xfrm>
                <a:off x="9559131" y="4855369"/>
                <a:ext cx="76200" cy="76200"/>
              </a:xfrm>
              <a:custGeom>
                <a:avLst/>
                <a:gdLst>
                  <a:gd name="connsiteX0" fmla="*/ 96 w 76200"/>
                  <a:gd name="connsiteY0" fmla="*/ 64 h 76200"/>
                  <a:gd name="connsiteX1" fmla="*/ 76296 w 76200"/>
                  <a:gd name="connsiteY1" fmla="*/ 64 h 76200"/>
                  <a:gd name="connsiteX2" fmla="*/ 76296 w 76200"/>
                  <a:gd name="connsiteY2" fmla="*/ 76264 h 76200"/>
                  <a:gd name="connsiteX3" fmla="*/ 96 w 76200"/>
                  <a:gd name="connsiteY3" fmla="*/ 7626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64"/>
                    </a:moveTo>
                    <a:lnTo>
                      <a:pt x="76296" y="64"/>
                    </a:lnTo>
                    <a:lnTo>
                      <a:pt x="76296" y="76264"/>
                    </a:lnTo>
                    <a:lnTo>
                      <a:pt x="96" y="7626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55" name="Полилиния 776"/>
              <p:cNvSpPr/>
              <p:nvPr/>
            </p:nvSpPr>
            <p:spPr bwMode="auto">
              <a:xfrm>
                <a:off x="9559131" y="5007769"/>
                <a:ext cx="76200" cy="76200"/>
              </a:xfrm>
              <a:custGeom>
                <a:avLst/>
                <a:gdLst>
                  <a:gd name="connsiteX0" fmla="*/ 96 w 76200"/>
                  <a:gd name="connsiteY0" fmla="*/ 80 h 76200"/>
                  <a:gd name="connsiteX1" fmla="*/ 76296 w 76200"/>
                  <a:gd name="connsiteY1" fmla="*/ 80 h 76200"/>
                  <a:gd name="connsiteX2" fmla="*/ 76296 w 76200"/>
                  <a:gd name="connsiteY2" fmla="*/ 76280 h 76200"/>
                  <a:gd name="connsiteX3" fmla="*/ 96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80"/>
                    </a:moveTo>
                    <a:lnTo>
                      <a:pt x="76296" y="80"/>
                    </a:lnTo>
                    <a:lnTo>
                      <a:pt x="76296" y="76280"/>
                    </a:lnTo>
                    <a:lnTo>
                      <a:pt x="96"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56" name="Полилиния 777"/>
              <p:cNvSpPr/>
              <p:nvPr/>
            </p:nvSpPr>
            <p:spPr bwMode="auto">
              <a:xfrm>
                <a:off x="9559131" y="5160169"/>
                <a:ext cx="76200" cy="76200"/>
              </a:xfrm>
              <a:custGeom>
                <a:avLst/>
                <a:gdLst>
                  <a:gd name="connsiteX0" fmla="*/ 96 w 76200"/>
                  <a:gd name="connsiteY0" fmla="*/ 96 h 76200"/>
                  <a:gd name="connsiteX1" fmla="*/ 76296 w 76200"/>
                  <a:gd name="connsiteY1" fmla="*/ 96 h 76200"/>
                  <a:gd name="connsiteX2" fmla="*/ 76296 w 76200"/>
                  <a:gd name="connsiteY2" fmla="*/ 76296 h 76200"/>
                  <a:gd name="connsiteX3" fmla="*/ 96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96"/>
                    </a:moveTo>
                    <a:lnTo>
                      <a:pt x="76296" y="96"/>
                    </a:lnTo>
                    <a:lnTo>
                      <a:pt x="76296" y="76296"/>
                    </a:lnTo>
                    <a:lnTo>
                      <a:pt x="96"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57" name="Полилиния 778"/>
              <p:cNvSpPr/>
              <p:nvPr/>
            </p:nvSpPr>
            <p:spPr bwMode="auto">
              <a:xfrm>
                <a:off x="9559131" y="5236369"/>
                <a:ext cx="76200" cy="76200"/>
              </a:xfrm>
              <a:custGeom>
                <a:avLst/>
                <a:gdLst>
                  <a:gd name="connsiteX0" fmla="*/ 96 w 76200"/>
                  <a:gd name="connsiteY0" fmla="*/ 104 h 76200"/>
                  <a:gd name="connsiteX1" fmla="*/ 76296 w 76200"/>
                  <a:gd name="connsiteY1" fmla="*/ 104 h 76200"/>
                  <a:gd name="connsiteX2" fmla="*/ 76296 w 76200"/>
                  <a:gd name="connsiteY2" fmla="*/ 76304 h 76200"/>
                  <a:gd name="connsiteX3" fmla="*/ 96 w 76200"/>
                  <a:gd name="connsiteY3" fmla="*/ 7630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104"/>
                    </a:moveTo>
                    <a:lnTo>
                      <a:pt x="76296" y="104"/>
                    </a:lnTo>
                    <a:lnTo>
                      <a:pt x="76296" y="76304"/>
                    </a:lnTo>
                    <a:lnTo>
                      <a:pt x="96" y="7630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58" name="Полилиния 779"/>
              <p:cNvSpPr/>
              <p:nvPr/>
            </p:nvSpPr>
            <p:spPr bwMode="auto">
              <a:xfrm>
                <a:off x="9559131" y="5312569"/>
                <a:ext cx="76200" cy="76200"/>
              </a:xfrm>
              <a:custGeom>
                <a:avLst/>
                <a:gdLst>
                  <a:gd name="connsiteX0" fmla="*/ 96 w 76200"/>
                  <a:gd name="connsiteY0" fmla="*/ 112 h 76200"/>
                  <a:gd name="connsiteX1" fmla="*/ 76296 w 76200"/>
                  <a:gd name="connsiteY1" fmla="*/ 112 h 76200"/>
                  <a:gd name="connsiteX2" fmla="*/ 76296 w 76200"/>
                  <a:gd name="connsiteY2" fmla="*/ 76312 h 76200"/>
                  <a:gd name="connsiteX3" fmla="*/ 96 w 76200"/>
                  <a:gd name="connsiteY3" fmla="*/ 7631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112"/>
                    </a:moveTo>
                    <a:lnTo>
                      <a:pt x="76296" y="112"/>
                    </a:lnTo>
                    <a:lnTo>
                      <a:pt x="76296" y="76312"/>
                    </a:lnTo>
                    <a:lnTo>
                      <a:pt x="96" y="7631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59" name="Полилиния 780"/>
              <p:cNvSpPr/>
              <p:nvPr/>
            </p:nvSpPr>
            <p:spPr bwMode="auto">
              <a:xfrm>
                <a:off x="9559131" y="5464969"/>
                <a:ext cx="76200" cy="76200"/>
              </a:xfrm>
              <a:custGeom>
                <a:avLst/>
                <a:gdLst>
                  <a:gd name="connsiteX0" fmla="*/ 96 w 76200"/>
                  <a:gd name="connsiteY0" fmla="*/ 128 h 76200"/>
                  <a:gd name="connsiteX1" fmla="*/ 76296 w 76200"/>
                  <a:gd name="connsiteY1" fmla="*/ 128 h 76200"/>
                  <a:gd name="connsiteX2" fmla="*/ 76296 w 76200"/>
                  <a:gd name="connsiteY2" fmla="*/ 76328 h 76200"/>
                  <a:gd name="connsiteX3" fmla="*/ 96 w 76200"/>
                  <a:gd name="connsiteY3" fmla="*/ 7632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128"/>
                    </a:moveTo>
                    <a:lnTo>
                      <a:pt x="76296" y="128"/>
                    </a:lnTo>
                    <a:lnTo>
                      <a:pt x="76296" y="76328"/>
                    </a:lnTo>
                    <a:lnTo>
                      <a:pt x="96" y="7632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60" name="Полилиния 781"/>
              <p:cNvSpPr/>
              <p:nvPr/>
            </p:nvSpPr>
            <p:spPr bwMode="auto">
              <a:xfrm>
                <a:off x="9559131" y="5693568"/>
                <a:ext cx="76200" cy="76200"/>
              </a:xfrm>
              <a:custGeom>
                <a:avLst/>
                <a:gdLst>
                  <a:gd name="connsiteX0" fmla="*/ 96 w 76200"/>
                  <a:gd name="connsiteY0" fmla="*/ 152 h 76200"/>
                  <a:gd name="connsiteX1" fmla="*/ 76296 w 76200"/>
                  <a:gd name="connsiteY1" fmla="*/ 152 h 76200"/>
                  <a:gd name="connsiteX2" fmla="*/ 76296 w 76200"/>
                  <a:gd name="connsiteY2" fmla="*/ 76352 h 76200"/>
                  <a:gd name="connsiteX3" fmla="*/ 96 w 76200"/>
                  <a:gd name="connsiteY3" fmla="*/ 7635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152"/>
                    </a:moveTo>
                    <a:lnTo>
                      <a:pt x="76296" y="152"/>
                    </a:lnTo>
                    <a:lnTo>
                      <a:pt x="76296" y="76352"/>
                    </a:lnTo>
                    <a:lnTo>
                      <a:pt x="96" y="7635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61" name="Полилиния 782"/>
              <p:cNvSpPr/>
              <p:nvPr/>
            </p:nvSpPr>
            <p:spPr bwMode="auto">
              <a:xfrm>
                <a:off x="9559131" y="5769769"/>
                <a:ext cx="76200" cy="76200"/>
              </a:xfrm>
              <a:custGeom>
                <a:avLst/>
                <a:gdLst>
                  <a:gd name="connsiteX0" fmla="*/ 96 w 76200"/>
                  <a:gd name="connsiteY0" fmla="*/ 160 h 76200"/>
                  <a:gd name="connsiteX1" fmla="*/ 76296 w 76200"/>
                  <a:gd name="connsiteY1" fmla="*/ 160 h 76200"/>
                  <a:gd name="connsiteX2" fmla="*/ 76296 w 76200"/>
                  <a:gd name="connsiteY2" fmla="*/ 76360 h 76200"/>
                  <a:gd name="connsiteX3" fmla="*/ 96 w 76200"/>
                  <a:gd name="connsiteY3" fmla="*/ 7636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160"/>
                    </a:moveTo>
                    <a:lnTo>
                      <a:pt x="76296" y="160"/>
                    </a:lnTo>
                    <a:lnTo>
                      <a:pt x="76296" y="76360"/>
                    </a:lnTo>
                    <a:lnTo>
                      <a:pt x="96" y="7636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62" name="Полилиния 783"/>
              <p:cNvSpPr/>
              <p:nvPr/>
            </p:nvSpPr>
            <p:spPr bwMode="auto">
              <a:xfrm>
                <a:off x="9559131" y="5845969"/>
                <a:ext cx="76200" cy="76200"/>
              </a:xfrm>
              <a:custGeom>
                <a:avLst/>
                <a:gdLst>
                  <a:gd name="connsiteX0" fmla="*/ 96 w 76200"/>
                  <a:gd name="connsiteY0" fmla="*/ 168 h 76200"/>
                  <a:gd name="connsiteX1" fmla="*/ 76296 w 76200"/>
                  <a:gd name="connsiteY1" fmla="*/ 168 h 76200"/>
                  <a:gd name="connsiteX2" fmla="*/ 76296 w 76200"/>
                  <a:gd name="connsiteY2" fmla="*/ 76368 h 76200"/>
                  <a:gd name="connsiteX3" fmla="*/ 96 w 76200"/>
                  <a:gd name="connsiteY3" fmla="*/ 7636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168"/>
                    </a:moveTo>
                    <a:lnTo>
                      <a:pt x="76296" y="168"/>
                    </a:lnTo>
                    <a:lnTo>
                      <a:pt x="76296" y="76368"/>
                    </a:lnTo>
                    <a:lnTo>
                      <a:pt x="96" y="7636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63" name="Полилиния 784"/>
              <p:cNvSpPr/>
              <p:nvPr/>
            </p:nvSpPr>
            <p:spPr bwMode="auto">
              <a:xfrm>
                <a:off x="9559131" y="5998369"/>
                <a:ext cx="76200" cy="76200"/>
              </a:xfrm>
              <a:custGeom>
                <a:avLst/>
                <a:gdLst>
                  <a:gd name="connsiteX0" fmla="*/ 96 w 76200"/>
                  <a:gd name="connsiteY0" fmla="*/ 184 h 76200"/>
                  <a:gd name="connsiteX1" fmla="*/ 76296 w 76200"/>
                  <a:gd name="connsiteY1" fmla="*/ 184 h 76200"/>
                  <a:gd name="connsiteX2" fmla="*/ 76296 w 76200"/>
                  <a:gd name="connsiteY2" fmla="*/ 76384 h 76200"/>
                  <a:gd name="connsiteX3" fmla="*/ 96 w 76200"/>
                  <a:gd name="connsiteY3" fmla="*/ 7638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184"/>
                    </a:moveTo>
                    <a:lnTo>
                      <a:pt x="76296" y="184"/>
                    </a:lnTo>
                    <a:lnTo>
                      <a:pt x="76296" y="76384"/>
                    </a:lnTo>
                    <a:lnTo>
                      <a:pt x="96" y="7638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64" name="Полилиния 785"/>
              <p:cNvSpPr/>
              <p:nvPr/>
            </p:nvSpPr>
            <p:spPr bwMode="auto">
              <a:xfrm>
                <a:off x="9559131" y="6074569"/>
                <a:ext cx="76200" cy="76200"/>
              </a:xfrm>
              <a:custGeom>
                <a:avLst/>
                <a:gdLst>
                  <a:gd name="connsiteX0" fmla="*/ 96 w 76200"/>
                  <a:gd name="connsiteY0" fmla="*/ 192 h 76200"/>
                  <a:gd name="connsiteX1" fmla="*/ 76296 w 76200"/>
                  <a:gd name="connsiteY1" fmla="*/ 192 h 76200"/>
                  <a:gd name="connsiteX2" fmla="*/ 76296 w 76200"/>
                  <a:gd name="connsiteY2" fmla="*/ 76392 h 76200"/>
                  <a:gd name="connsiteX3" fmla="*/ 96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192"/>
                    </a:moveTo>
                    <a:lnTo>
                      <a:pt x="76296" y="192"/>
                    </a:lnTo>
                    <a:lnTo>
                      <a:pt x="76296" y="76392"/>
                    </a:lnTo>
                    <a:lnTo>
                      <a:pt x="96"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65" name="Полилиния 786"/>
              <p:cNvSpPr/>
              <p:nvPr/>
            </p:nvSpPr>
            <p:spPr bwMode="auto">
              <a:xfrm>
                <a:off x="9559131" y="6150769"/>
                <a:ext cx="76200" cy="76200"/>
              </a:xfrm>
              <a:custGeom>
                <a:avLst/>
                <a:gdLst>
                  <a:gd name="connsiteX0" fmla="*/ 96 w 76200"/>
                  <a:gd name="connsiteY0" fmla="*/ 200 h 76200"/>
                  <a:gd name="connsiteX1" fmla="*/ 76296 w 76200"/>
                  <a:gd name="connsiteY1" fmla="*/ 200 h 76200"/>
                  <a:gd name="connsiteX2" fmla="*/ 76296 w 76200"/>
                  <a:gd name="connsiteY2" fmla="*/ 76400 h 76200"/>
                  <a:gd name="connsiteX3" fmla="*/ 96 w 76200"/>
                  <a:gd name="connsiteY3" fmla="*/ 7640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200"/>
                    </a:moveTo>
                    <a:lnTo>
                      <a:pt x="76296" y="200"/>
                    </a:lnTo>
                    <a:lnTo>
                      <a:pt x="76296" y="76400"/>
                    </a:lnTo>
                    <a:lnTo>
                      <a:pt x="96" y="7640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66" name="Полилиния 787"/>
              <p:cNvSpPr/>
              <p:nvPr/>
            </p:nvSpPr>
            <p:spPr bwMode="auto">
              <a:xfrm>
                <a:off x="9559131" y="6455569"/>
                <a:ext cx="76200" cy="76200"/>
              </a:xfrm>
              <a:custGeom>
                <a:avLst/>
                <a:gdLst>
                  <a:gd name="connsiteX0" fmla="*/ 96 w 76200"/>
                  <a:gd name="connsiteY0" fmla="*/ 232 h 76200"/>
                  <a:gd name="connsiteX1" fmla="*/ 76296 w 76200"/>
                  <a:gd name="connsiteY1" fmla="*/ 232 h 76200"/>
                  <a:gd name="connsiteX2" fmla="*/ 76296 w 76200"/>
                  <a:gd name="connsiteY2" fmla="*/ 76432 h 76200"/>
                  <a:gd name="connsiteX3" fmla="*/ 96 w 76200"/>
                  <a:gd name="connsiteY3" fmla="*/ 764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232"/>
                    </a:moveTo>
                    <a:lnTo>
                      <a:pt x="76296" y="232"/>
                    </a:lnTo>
                    <a:lnTo>
                      <a:pt x="76296" y="76432"/>
                    </a:lnTo>
                    <a:lnTo>
                      <a:pt x="96" y="764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67" name="Полилиния 788"/>
              <p:cNvSpPr/>
              <p:nvPr/>
            </p:nvSpPr>
            <p:spPr bwMode="auto">
              <a:xfrm>
                <a:off x="9559131" y="6531769"/>
                <a:ext cx="76200" cy="76200"/>
              </a:xfrm>
              <a:custGeom>
                <a:avLst/>
                <a:gdLst>
                  <a:gd name="connsiteX0" fmla="*/ 96 w 76200"/>
                  <a:gd name="connsiteY0" fmla="*/ 240 h 76200"/>
                  <a:gd name="connsiteX1" fmla="*/ 76296 w 76200"/>
                  <a:gd name="connsiteY1" fmla="*/ 240 h 76200"/>
                  <a:gd name="connsiteX2" fmla="*/ 76296 w 76200"/>
                  <a:gd name="connsiteY2" fmla="*/ 76440 h 76200"/>
                  <a:gd name="connsiteX3" fmla="*/ 96 w 76200"/>
                  <a:gd name="connsiteY3" fmla="*/ 764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240"/>
                    </a:moveTo>
                    <a:lnTo>
                      <a:pt x="76296" y="240"/>
                    </a:lnTo>
                    <a:lnTo>
                      <a:pt x="76296" y="76440"/>
                    </a:lnTo>
                    <a:lnTo>
                      <a:pt x="96" y="764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68" name="Полилиния 789"/>
              <p:cNvSpPr/>
              <p:nvPr/>
            </p:nvSpPr>
            <p:spPr bwMode="auto">
              <a:xfrm>
                <a:off x="9559131" y="6607969"/>
                <a:ext cx="76200" cy="76200"/>
              </a:xfrm>
              <a:custGeom>
                <a:avLst/>
                <a:gdLst>
                  <a:gd name="connsiteX0" fmla="*/ 96 w 76200"/>
                  <a:gd name="connsiteY0" fmla="*/ 248 h 76200"/>
                  <a:gd name="connsiteX1" fmla="*/ 76296 w 76200"/>
                  <a:gd name="connsiteY1" fmla="*/ 248 h 76200"/>
                  <a:gd name="connsiteX2" fmla="*/ 76296 w 76200"/>
                  <a:gd name="connsiteY2" fmla="*/ 76448 h 76200"/>
                  <a:gd name="connsiteX3" fmla="*/ 96 w 76200"/>
                  <a:gd name="connsiteY3" fmla="*/ 764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248"/>
                    </a:moveTo>
                    <a:lnTo>
                      <a:pt x="76296" y="248"/>
                    </a:lnTo>
                    <a:lnTo>
                      <a:pt x="76296" y="76448"/>
                    </a:lnTo>
                    <a:lnTo>
                      <a:pt x="96" y="764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69" name="Полилиния 790"/>
              <p:cNvSpPr/>
              <p:nvPr/>
            </p:nvSpPr>
            <p:spPr bwMode="auto">
              <a:xfrm>
                <a:off x="9559131" y="6684169"/>
                <a:ext cx="76200" cy="76200"/>
              </a:xfrm>
              <a:custGeom>
                <a:avLst/>
                <a:gdLst>
                  <a:gd name="connsiteX0" fmla="*/ 96 w 76200"/>
                  <a:gd name="connsiteY0" fmla="*/ 256 h 76200"/>
                  <a:gd name="connsiteX1" fmla="*/ 76296 w 76200"/>
                  <a:gd name="connsiteY1" fmla="*/ 256 h 76200"/>
                  <a:gd name="connsiteX2" fmla="*/ 76296 w 76200"/>
                  <a:gd name="connsiteY2" fmla="*/ 76456 h 76200"/>
                  <a:gd name="connsiteX3" fmla="*/ 96 w 76200"/>
                  <a:gd name="connsiteY3" fmla="*/ 764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256"/>
                    </a:moveTo>
                    <a:lnTo>
                      <a:pt x="76296" y="256"/>
                    </a:lnTo>
                    <a:lnTo>
                      <a:pt x="76296" y="76456"/>
                    </a:lnTo>
                    <a:lnTo>
                      <a:pt x="96" y="764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70" name="Полилиния 791"/>
              <p:cNvSpPr/>
              <p:nvPr/>
            </p:nvSpPr>
            <p:spPr bwMode="auto">
              <a:xfrm>
                <a:off x="9635331" y="4626769"/>
                <a:ext cx="76200" cy="76200"/>
              </a:xfrm>
              <a:custGeom>
                <a:avLst/>
                <a:gdLst>
                  <a:gd name="connsiteX0" fmla="*/ 104 w 76200"/>
                  <a:gd name="connsiteY0" fmla="*/ 40 h 76200"/>
                  <a:gd name="connsiteX1" fmla="*/ 76304 w 76200"/>
                  <a:gd name="connsiteY1" fmla="*/ 40 h 76200"/>
                  <a:gd name="connsiteX2" fmla="*/ 76304 w 76200"/>
                  <a:gd name="connsiteY2" fmla="*/ 76240 h 76200"/>
                  <a:gd name="connsiteX3" fmla="*/ 104 w 76200"/>
                  <a:gd name="connsiteY3" fmla="*/ 762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04" y="40"/>
                    </a:moveTo>
                    <a:lnTo>
                      <a:pt x="76304" y="40"/>
                    </a:lnTo>
                    <a:lnTo>
                      <a:pt x="76304" y="76240"/>
                    </a:lnTo>
                    <a:lnTo>
                      <a:pt x="104" y="762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71" name="Полилиния 792"/>
              <p:cNvSpPr/>
              <p:nvPr/>
            </p:nvSpPr>
            <p:spPr bwMode="auto">
              <a:xfrm>
                <a:off x="9635331" y="4702969"/>
                <a:ext cx="76200" cy="76200"/>
              </a:xfrm>
              <a:custGeom>
                <a:avLst/>
                <a:gdLst>
                  <a:gd name="connsiteX0" fmla="*/ 104 w 76200"/>
                  <a:gd name="connsiteY0" fmla="*/ 48 h 76200"/>
                  <a:gd name="connsiteX1" fmla="*/ 76304 w 76200"/>
                  <a:gd name="connsiteY1" fmla="*/ 48 h 76200"/>
                  <a:gd name="connsiteX2" fmla="*/ 76304 w 76200"/>
                  <a:gd name="connsiteY2" fmla="*/ 76248 h 76200"/>
                  <a:gd name="connsiteX3" fmla="*/ 104 w 76200"/>
                  <a:gd name="connsiteY3" fmla="*/ 762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04" y="48"/>
                    </a:moveTo>
                    <a:lnTo>
                      <a:pt x="76304" y="48"/>
                    </a:lnTo>
                    <a:lnTo>
                      <a:pt x="76304" y="76248"/>
                    </a:lnTo>
                    <a:lnTo>
                      <a:pt x="104" y="762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72" name="Полилиния 793"/>
              <p:cNvSpPr/>
              <p:nvPr/>
            </p:nvSpPr>
            <p:spPr bwMode="auto">
              <a:xfrm>
                <a:off x="9635331" y="4779169"/>
                <a:ext cx="76200" cy="76200"/>
              </a:xfrm>
              <a:custGeom>
                <a:avLst/>
                <a:gdLst>
                  <a:gd name="connsiteX0" fmla="*/ 104 w 76200"/>
                  <a:gd name="connsiteY0" fmla="*/ 56 h 76200"/>
                  <a:gd name="connsiteX1" fmla="*/ 76304 w 76200"/>
                  <a:gd name="connsiteY1" fmla="*/ 56 h 76200"/>
                  <a:gd name="connsiteX2" fmla="*/ 76304 w 76200"/>
                  <a:gd name="connsiteY2" fmla="*/ 76256 h 76200"/>
                  <a:gd name="connsiteX3" fmla="*/ 104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04" y="56"/>
                    </a:moveTo>
                    <a:lnTo>
                      <a:pt x="76304" y="56"/>
                    </a:lnTo>
                    <a:lnTo>
                      <a:pt x="76304" y="76256"/>
                    </a:lnTo>
                    <a:lnTo>
                      <a:pt x="104"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73" name="Полилиния 794"/>
              <p:cNvSpPr/>
              <p:nvPr/>
            </p:nvSpPr>
            <p:spPr bwMode="auto">
              <a:xfrm>
                <a:off x="9635331" y="5312569"/>
                <a:ext cx="76200" cy="76200"/>
              </a:xfrm>
              <a:custGeom>
                <a:avLst/>
                <a:gdLst>
                  <a:gd name="connsiteX0" fmla="*/ 104 w 76200"/>
                  <a:gd name="connsiteY0" fmla="*/ 112 h 76200"/>
                  <a:gd name="connsiteX1" fmla="*/ 76304 w 76200"/>
                  <a:gd name="connsiteY1" fmla="*/ 112 h 76200"/>
                  <a:gd name="connsiteX2" fmla="*/ 76304 w 76200"/>
                  <a:gd name="connsiteY2" fmla="*/ 76312 h 76200"/>
                  <a:gd name="connsiteX3" fmla="*/ 104 w 76200"/>
                  <a:gd name="connsiteY3" fmla="*/ 7631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04" y="112"/>
                    </a:moveTo>
                    <a:lnTo>
                      <a:pt x="76304" y="112"/>
                    </a:lnTo>
                    <a:lnTo>
                      <a:pt x="76304" y="76312"/>
                    </a:lnTo>
                    <a:lnTo>
                      <a:pt x="104" y="7631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74" name="Полилиния 795"/>
              <p:cNvSpPr/>
              <p:nvPr/>
            </p:nvSpPr>
            <p:spPr bwMode="auto">
              <a:xfrm>
                <a:off x="9635331" y="5388769"/>
                <a:ext cx="76200" cy="76200"/>
              </a:xfrm>
              <a:custGeom>
                <a:avLst/>
                <a:gdLst>
                  <a:gd name="connsiteX0" fmla="*/ 104 w 76200"/>
                  <a:gd name="connsiteY0" fmla="*/ 120 h 76200"/>
                  <a:gd name="connsiteX1" fmla="*/ 76304 w 76200"/>
                  <a:gd name="connsiteY1" fmla="*/ 120 h 76200"/>
                  <a:gd name="connsiteX2" fmla="*/ 76304 w 76200"/>
                  <a:gd name="connsiteY2" fmla="*/ 76320 h 76200"/>
                  <a:gd name="connsiteX3" fmla="*/ 104 w 76200"/>
                  <a:gd name="connsiteY3" fmla="*/ 7632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04" y="120"/>
                    </a:moveTo>
                    <a:lnTo>
                      <a:pt x="76304" y="120"/>
                    </a:lnTo>
                    <a:lnTo>
                      <a:pt x="76304" y="76320"/>
                    </a:lnTo>
                    <a:lnTo>
                      <a:pt x="104" y="7632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75" name="Полилиния 796"/>
              <p:cNvSpPr/>
              <p:nvPr/>
            </p:nvSpPr>
            <p:spPr bwMode="auto">
              <a:xfrm>
                <a:off x="9635331" y="5464969"/>
                <a:ext cx="76200" cy="76200"/>
              </a:xfrm>
              <a:custGeom>
                <a:avLst/>
                <a:gdLst>
                  <a:gd name="connsiteX0" fmla="*/ 104 w 76200"/>
                  <a:gd name="connsiteY0" fmla="*/ 128 h 76200"/>
                  <a:gd name="connsiteX1" fmla="*/ 76304 w 76200"/>
                  <a:gd name="connsiteY1" fmla="*/ 128 h 76200"/>
                  <a:gd name="connsiteX2" fmla="*/ 76304 w 76200"/>
                  <a:gd name="connsiteY2" fmla="*/ 76328 h 76200"/>
                  <a:gd name="connsiteX3" fmla="*/ 104 w 76200"/>
                  <a:gd name="connsiteY3" fmla="*/ 7632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04" y="128"/>
                    </a:moveTo>
                    <a:lnTo>
                      <a:pt x="76304" y="128"/>
                    </a:lnTo>
                    <a:lnTo>
                      <a:pt x="76304" y="76328"/>
                    </a:lnTo>
                    <a:lnTo>
                      <a:pt x="104" y="7632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76" name="Полилиния 797"/>
              <p:cNvSpPr/>
              <p:nvPr/>
            </p:nvSpPr>
            <p:spPr bwMode="auto">
              <a:xfrm>
                <a:off x="9635331" y="5541169"/>
                <a:ext cx="76200" cy="76200"/>
              </a:xfrm>
              <a:custGeom>
                <a:avLst/>
                <a:gdLst>
                  <a:gd name="connsiteX0" fmla="*/ 104 w 76200"/>
                  <a:gd name="connsiteY0" fmla="*/ 136 h 76200"/>
                  <a:gd name="connsiteX1" fmla="*/ 76304 w 76200"/>
                  <a:gd name="connsiteY1" fmla="*/ 136 h 76200"/>
                  <a:gd name="connsiteX2" fmla="*/ 76304 w 76200"/>
                  <a:gd name="connsiteY2" fmla="*/ 76336 h 76200"/>
                  <a:gd name="connsiteX3" fmla="*/ 104 w 76200"/>
                  <a:gd name="connsiteY3" fmla="*/ 7633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04" y="136"/>
                    </a:moveTo>
                    <a:lnTo>
                      <a:pt x="76304" y="136"/>
                    </a:lnTo>
                    <a:lnTo>
                      <a:pt x="76304" y="76336"/>
                    </a:lnTo>
                    <a:lnTo>
                      <a:pt x="104" y="7633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77" name="Полилиния 798"/>
              <p:cNvSpPr/>
              <p:nvPr/>
            </p:nvSpPr>
            <p:spPr bwMode="auto">
              <a:xfrm>
                <a:off x="9635331" y="5693568"/>
                <a:ext cx="76200" cy="76200"/>
              </a:xfrm>
              <a:custGeom>
                <a:avLst/>
                <a:gdLst>
                  <a:gd name="connsiteX0" fmla="*/ 104 w 76200"/>
                  <a:gd name="connsiteY0" fmla="*/ 152 h 76200"/>
                  <a:gd name="connsiteX1" fmla="*/ 76304 w 76200"/>
                  <a:gd name="connsiteY1" fmla="*/ 152 h 76200"/>
                  <a:gd name="connsiteX2" fmla="*/ 76304 w 76200"/>
                  <a:gd name="connsiteY2" fmla="*/ 76352 h 76200"/>
                  <a:gd name="connsiteX3" fmla="*/ 104 w 76200"/>
                  <a:gd name="connsiteY3" fmla="*/ 7635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04" y="152"/>
                    </a:moveTo>
                    <a:lnTo>
                      <a:pt x="76304" y="152"/>
                    </a:lnTo>
                    <a:lnTo>
                      <a:pt x="76304" y="76352"/>
                    </a:lnTo>
                    <a:lnTo>
                      <a:pt x="104" y="7635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78" name="Полилиния 799"/>
              <p:cNvSpPr/>
              <p:nvPr/>
            </p:nvSpPr>
            <p:spPr bwMode="auto">
              <a:xfrm>
                <a:off x="9635331" y="5845969"/>
                <a:ext cx="76200" cy="76200"/>
              </a:xfrm>
              <a:custGeom>
                <a:avLst/>
                <a:gdLst>
                  <a:gd name="connsiteX0" fmla="*/ 104 w 76200"/>
                  <a:gd name="connsiteY0" fmla="*/ 168 h 76200"/>
                  <a:gd name="connsiteX1" fmla="*/ 76304 w 76200"/>
                  <a:gd name="connsiteY1" fmla="*/ 168 h 76200"/>
                  <a:gd name="connsiteX2" fmla="*/ 76304 w 76200"/>
                  <a:gd name="connsiteY2" fmla="*/ 76368 h 76200"/>
                  <a:gd name="connsiteX3" fmla="*/ 104 w 76200"/>
                  <a:gd name="connsiteY3" fmla="*/ 7636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04" y="168"/>
                    </a:moveTo>
                    <a:lnTo>
                      <a:pt x="76304" y="168"/>
                    </a:lnTo>
                    <a:lnTo>
                      <a:pt x="76304" y="76368"/>
                    </a:lnTo>
                    <a:lnTo>
                      <a:pt x="104" y="7636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79" name="Полилиния 800"/>
              <p:cNvSpPr/>
              <p:nvPr/>
            </p:nvSpPr>
            <p:spPr bwMode="auto">
              <a:xfrm>
                <a:off x="9635331" y="5922169"/>
                <a:ext cx="76200" cy="76200"/>
              </a:xfrm>
              <a:custGeom>
                <a:avLst/>
                <a:gdLst>
                  <a:gd name="connsiteX0" fmla="*/ 104 w 76200"/>
                  <a:gd name="connsiteY0" fmla="*/ 176 h 76200"/>
                  <a:gd name="connsiteX1" fmla="*/ 76304 w 76200"/>
                  <a:gd name="connsiteY1" fmla="*/ 176 h 76200"/>
                  <a:gd name="connsiteX2" fmla="*/ 76304 w 76200"/>
                  <a:gd name="connsiteY2" fmla="*/ 76376 h 76200"/>
                  <a:gd name="connsiteX3" fmla="*/ 104 w 76200"/>
                  <a:gd name="connsiteY3" fmla="*/ 7637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04" y="176"/>
                    </a:moveTo>
                    <a:lnTo>
                      <a:pt x="76304" y="176"/>
                    </a:lnTo>
                    <a:lnTo>
                      <a:pt x="76304" y="76376"/>
                    </a:lnTo>
                    <a:lnTo>
                      <a:pt x="104" y="7637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80" name="Полилиния 801"/>
              <p:cNvSpPr/>
              <p:nvPr/>
            </p:nvSpPr>
            <p:spPr bwMode="auto">
              <a:xfrm>
                <a:off x="9635331" y="5998369"/>
                <a:ext cx="76200" cy="76200"/>
              </a:xfrm>
              <a:custGeom>
                <a:avLst/>
                <a:gdLst>
                  <a:gd name="connsiteX0" fmla="*/ 104 w 76200"/>
                  <a:gd name="connsiteY0" fmla="*/ 184 h 76200"/>
                  <a:gd name="connsiteX1" fmla="*/ 76304 w 76200"/>
                  <a:gd name="connsiteY1" fmla="*/ 184 h 76200"/>
                  <a:gd name="connsiteX2" fmla="*/ 76304 w 76200"/>
                  <a:gd name="connsiteY2" fmla="*/ 76384 h 76200"/>
                  <a:gd name="connsiteX3" fmla="*/ 104 w 76200"/>
                  <a:gd name="connsiteY3" fmla="*/ 7638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04" y="184"/>
                    </a:moveTo>
                    <a:lnTo>
                      <a:pt x="76304" y="184"/>
                    </a:lnTo>
                    <a:lnTo>
                      <a:pt x="76304" y="76384"/>
                    </a:lnTo>
                    <a:lnTo>
                      <a:pt x="104" y="7638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81" name="Полилиния 802"/>
              <p:cNvSpPr/>
              <p:nvPr/>
            </p:nvSpPr>
            <p:spPr bwMode="auto">
              <a:xfrm>
                <a:off x="9635331" y="6150769"/>
                <a:ext cx="76200" cy="76200"/>
              </a:xfrm>
              <a:custGeom>
                <a:avLst/>
                <a:gdLst>
                  <a:gd name="connsiteX0" fmla="*/ 104 w 76200"/>
                  <a:gd name="connsiteY0" fmla="*/ 200 h 76200"/>
                  <a:gd name="connsiteX1" fmla="*/ 76304 w 76200"/>
                  <a:gd name="connsiteY1" fmla="*/ 200 h 76200"/>
                  <a:gd name="connsiteX2" fmla="*/ 76304 w 76200"/>
                  <a:gd name="connsiteY2" fmla="*/ 76400 h 76200"/>
                  <a:gd name="connsiteX3" fmla="*/ 104 w 76200"/>
                  <a:gd name="connsiteY3" fmla="*/ 7640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04" y="200"/>
                    </a:moveTo>
                    <a:lnTo>
                      <a:pt x="76304" y="200"/>
                    </a:lnTo>
                    <a:lnTo>
                      <a:pt x="76304" y="76400"/>
                    </a:lnTo>
                    <a:lnTo>
                      <a:pt x="104" y="7640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82" name="Полилиния 803"/>
              <p:cNvSpPr/>
              <p:nvPr/>
            </p:nvSpPr>
            <p:spPr bwMode="auto">
              <a:xfrm>
                <a:off x="9635331" y="6226969"/>
                <a:ext cx="76200" cy="76200"/>
              </a:xfrm>
              <a:custGeom>
                <a:avLst/>
                <a:gdLst>
                  <a:gd name="connsiteX0" fmla="*/ 104 w 76200"/>
                  <a:gd name="connsiteY0" fmla="*/ 208 h 76200"/>
                  <a:gd name="connsiteX1" fmla="*/ 76304 w 76200"/>
                  <a:gd name="connsiteY1" fmla="*/ 208 h 76200"/>
                  <a:gd name="connsiteX2" fmla="*/ 76304 w 76200"/>
                  <a:gd name="connsiteY2" fmla="*/ 76408 h 76200"/>
                  <a:gd name="connsiteX3" fmla="*/ 104 w 76200"/>
                  <a:gd name="connsiteY3" fmla="*/ 7640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04" y="208"/>
                    </a:moveTo>
                    <a:lnTo>
                      <a:pt x="76304" y="208"/>
                    </a:lnTo>
                    <a:lnTo>
                      <a:pt x="76304" y="76408"/>
                    </a:lnTo>
                    <a:lnTo>
                      <a:pt x="104" y="7640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83" name="Полилиния 804"/>
              <p:cNvSpPr/>
              <p:nvPr/>
            </p:nvSpPr>
            <p:spPr bwMode="auto">
              <a:xfrm>
                <a:off x="9635331" y="6379369"/>
                <a:ext cx="76200" cy="76200"/>
              </a:xfrm>
              <a:custGeom>
                <a:avLst/>
                <a:gdLst>
                  <a:gd name="connsiteX0" fmla="*/ 104 w 76200"/>
                  <a:gd name="connsiteY0" fmla="*/ 224 h 76200"/>
                  <a:gd name="connsiteX1" fmla="*/ 76304 w 76200"/>
                  <a:gd name="connsiteY1" fmla="*/ 224 h 76200"/>
                  <a:gd name="connsiteX2" fmla="*/ 76304 w 76200"/>
                  <a:gd name="connsiteY2" fmla="*/ 76424 h 76200"/>
                  <a:gd name="connsiteX3" fmla="*/ 104 w 76200"/>
                  <a:gd name="connsiteY3" fmla="*/ 7642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04" y="224"/>
                    </a:moveTo>
                    <a:lnTo>
                      <a:pt x="76304" y="224"/>
                    </a:lnTo>
                    <a:lnTo>
                      <a:pt x="76304" y="76424"/>
                    </a:lnTo>
                    <a:lnTo>
                      <a:pt x="104" y="7642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84" name="Полилиния 805"/>
              <p:cNvSpPr/>
              <p:nvPr/>
            </p:nvSpPr>
            <p:spPr bwMode="auto">
              <a:xfrm>
                <a:off x="9635331" y="6531769"/>
                <a:ext cx="76200" cy="76200"/>
              </a:xfrm>
              <a:custGeom>
                <a:avLst/>
                <a:gdLst>
                  <a:gd name="connsiteX0" fmla="*/ 104 w 76200"/>
                  <a:gd name="connsiteY0" fmla="*/ 240 h 76200"/>
                  <a:gd name="connsiteX1" fmla="*/ 76304 w 76200"/>
                  <a:gd name="connsiteY1" fmla="*/ 240 h 76200"/>
                  <a:gd name="connsiteX2" fmla="*/ 76304 w 76200"/>
                  <a:gd name="connsiteY2" fmla="*/ 76440 h 76200"/>
                  <a:gd name="connsiteX3" fmla="*/ 104 w 76200"/>
                  <a:gd name="connsiteY3" fmla="*/ 764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04" y="240"/>
                    </a:moveTo>
                    <a:lnTo>
                      <a:pt x="76304" y="240"/>
                    </a:lnTo>
                    <a:lnTo>
                      <a:pt x="76304" y="76440"/>
                    </a:lnTo>
                    <a:lnTo>
                      <a:pt x="104" y="764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85" name="Полилиния 806"/>
              <p:cNvSpPr/>
              <p:nvPr/>
            </p:nvSpPr>
            <p:spPr bwMode="auto">
              <a:xfrm>
                <a:off x="9711531" y="4550569"/>
                <a:ext cx="76200" cy="76200"/>
              </a:xfrm>
              <a:custGeom>
                <a:avLst/>
                <a:gdLst>
                  <a:gd name="connsiteX0" fmla="*/ 112 w 76200"/>
                  <a:gd name="connsiteY0" fmla="*/ 32 h 76200"/>
                  <a:gd name="connsiteX1" fmla="*/ 76312 w 76200"/>
                  <a:gd name="connsiteY1" fmla="*/ 32 h 76200"/>
                  <a:gd name="connsiteX2" fmla="*/ 76312 w 76200"/>
                  <a:gd name="connsiteY2" fmla="*/ 76232 h 76200"/>
                  <a:gd name="connsiteX3" fmla="*/ 112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32"/>
                    </a:moveTo>
                    <a:lnTo>
                      <a:pt x="76312" y="32"/>
                    </a:lnTo>
                    <a:lnTo>
                      <a:pt x="76312" y="76232"/>
                    </a:lnTo>
                    <a:lnTo>
                      <a:pt x="112"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86" name="Полилиния 807"/>
              <p:cNvSpPr/>
              <p:nvPr/>
            </p:nvSpPr>
            <p:spPr bwMode="auto">
              <a:xfrm>
                <a:off x="9711531" y="4626769"/>
                <a:ext cx="76200" cy="76200"/>
              </a:xfrm>
              <a:custGeom>
                <a:avLst/>
                <a:gdLst>
                  <a:gd name="connsiteX0" fmla="*/ 112 w 76200"/>
                  <a:gd name="connsiteY0" fmla="*/ 40 h 76200"/>
                  <a:gd name="connsiteX1" fmla="*/ 76312 w 76200"/>
                  <a:gd name="connsiteY1" fmla="*/ 40 h 76200"/>
                  <a:gd name="connsiteX2" fmla="*/ 76312 w 76200"/>
                  <a:gd name="connsiteY2" fmla="*/ 76240 h 76200"/>
                  <a:gd name="connsiteX3" fmla="*/ 112 w 76200"/>
                  <a:gd name="connsiteY3" fmla="*/ 762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40"/>
                    </a:moveTo>
                    <a:lnTo>
                      <a:pt x="76312" y="40"/>
                    </a:lnTo>
                    <a:lnTo>
                      <a:pt x="76312" y="76240"/>
                    </a:lnTo>
                    <a:lnTo>
                      <a:pt x="112" y="762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87" name="Полилиния 808"/>
              <p:cNvSpPr/>
              <p:nvPr/>
            </p:nvSpPr>
            <p:spPr bwMode="auto">
              <a:xfrm>
                <a:off x="9711531" y="4702969"/>
                <a:ext cx="76200" cy="76200"/>
              </a:xfrm>
              <a:custGeom>
                <a:avLst/>
                <a:gdLst>
                  <a:gd name="connsiteX0" fmla="*/ 112 w 76200"/>
                  <a:gd name="connsiteY0" fmla="*/ 48 h 76200"/>
                  <a:gd name="connsiteX1" fmla="*/ 76312 w 76200"/>
                  <a:gd name="connsiteY1" fmla="*/ 48 h 76200"/>
                  <a:gd name="connsiteX2" fmla="*/ 76312 w 76200"/>
                  <a:gd name="connsiteY2" fmla="*/ 76248 h 76200"/>
                  <a:gd name="connsiteX3" fmla="*/ 112 w 76200"/>
                  <a:gd name="connsiteY3" fmla="*/ 762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48"/>
                    </a:moveTo>
                    <a:lnTo>
                      <a:pt x="76312" y="48"/>
                    </a:lnTo>
                    <a:lnTo>
                      <a:pt x="76312" y="76248"/>
                    </a:lnTo>
                    <a:lnTo>
                      <a:pt x="112" y="762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88" name="Полилиния 809"/>
              <p:cNvSpPr/>
              <p:nvPr/>
            </p:nvSpPr>
            <p:spPr bwMode="auto">
              <a:xfrm>
                <a:off x="9711531" y="4779169"/>
                <a:ext cx="76200" cy="76200"/>
              </a:xfrm>
              <a:custGeom>
                <a:avLst/>
                <a:gdLst>
                  <a:gd name="connsiteX0" fmla="*/ 112 w 76200"/>
                  <a:gd name="connsiteY0" fmla="*/ 56 h 76200"/>
                  <a:gd name="connsiteX1" fmla="*/ 76312 w 76200"/>
                  <a:gd name="connsiteY1" fmla="*/ 56 h 76200"/>
                  <a:gd name="connsiteX2" fmla="*/ 76312 w 76200"/>
                  <a:gd name="connsiteY2" fmla="*/ 76256 h 76200"/>
                  <a:gd name="connsiteX3" fmla="*/ 112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56"/>
                    </a:moveTo>
                    <a:lnTo>
                      <a:pt x="76312" y="56"/>
                    </a:lnTo>
                    <a:lnTo>
                      <a:pt x="76312" y="76256"/>
                    </a:lnTo>
                    <a:lnTo>
                      <a:pt x="112"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89" name="Полилиния 810"/>
              <p:cNvSpPr/>
              <p:nvPr/>
            </p:nvSpPr>
            <p:spPr bwMode="auto">
              <a:xfrm>
                <a:off x="9711531" y="4931569"/>
                <a:ext cx="76200" cy="76200"/>
              </a:xfrm>
              <a:custGeom>
                <a:avLst/>
                <a:gdLst>
                  <a:gd name="connsiteX0" fmla="*/ 112 w 76200"/>
                  <a:gd name="connsiteY0" fmla="*/ 72 h 76200"/>
                  <a:gd name="connsiteX1" fmla="*/ 76312 w 76200"/>
                  <a:gd name="connsiteY1" fmla="*/ 72 h 76200"/>
                  <a:gd name="connsiteX2" fmla="*/ 76312 w 76200"/>
                  <a:gd name="connsiteY2" fmla="*/ 76272 h 76200"/>
                  <a:gd name="connsiteX3" fmla="*/ 112 w 76200"/>
                  <a:gd name="connsiteY3" fmla="*/ 7627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72"/>
                    </a:moveTo>
                    <a:lnTo>
                      <a:pt x="76312" y="72"/>
                    </a:lnTo>
                    <a:lnTo>
                      <a:pt x="76312" y="76272"/>
                    </a:lnTo>
                    <a:lnTo>
                      <a:pt x="112" y="7627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90" name="Полилиния 811"/>
              <p:cNvSpPr/>
              <p:nvPr/>
            </p:nvSpPr>
            <p:spPr bwMode="auto">
              <a:xfrm>
                <a:off x="9711531" y="5007769"/>
                <a:ext cx="76200" cy="76200"/>
              </a:xfrm>
              <a:custGeom>
                <a:avLst/>
                <a:gdLst>
                  <a:gd name="connsiteX0" fmla="*/ 112 w 76200"/>
                  <a:gd name="connsiteY0" fmla="*/ 80 h 76200"/>
                  <a:gd name="connsiteX1" fmla="*/ 76312 w 76200"/>
                  <a:gd name="connsiteY1" fmla="*/ 80 h 76200"/>
                  <a:gd name="connsiteX2" fmla="*/ 76312 w 76200"/>
                  <a:gd name="connsiteY2" fmla="*/ 76280 h 76200"/>
                  <a:gd name="connsiteX3" fmla="*/ 112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80"/>
                    </a:moveTo>
                    <a:lnTo>
                      <a:pt x="76312" y="80"/>
                    </a:lnTo>
                    <a:lnTo>
                      <a:pt x="76312" y="76280"/>
                    </a:lnTo>
                    <a:lnTo>
                      <a:pt x="112"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91" name="Полилиния 812"/>
              <p:cNvSpPr/>
              <p:nvPr/>
            </p:nvSpPr>
            <p:spPr bwMode="auto">
              <a:xfrm>
                <a:off x="9711531" y="5083969"/>
                <a:ext cx="76200" cy="76200"/>
              </a:xfrm>
              <a:custGeom>
                <a:avLst/>
                <a:gdLst>
                  <a:gd name="connsiteX0" fmla="*/ 112 w 76200"/>
                  <a:gd name="connsiteY0" fmla="*/ 88 h 76200"/>
                  <a:gd name="connsiteX1" fmla="*/ 76312 w 76200"/>
                  <a:gd name="connsiteY1" fmla="*/ 88 h 76200"/>
                  <a:gd name="connsiteX2" fmla="*/ 76312 w 76200"/>
                  <a:gd name="connsiteY2" fmla="*/ 76288 h 76200"/>
                  <a:gd name="connsiteX3" fmla="*/ 112 w 76200"/>
                  <a:gd name="connsiteY3" fmla="*/ 7628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88"/>
                    </a:moveTo>
                    <a:lnTo>
                      <a:pt x="76312" y="88"/>
                    </a:lnTo>
                    <a:lnTo>
                      <a:pt x="76312" y="76288"/>
                    </a:lnTo>
                    <a:lnTo>
                      <a:pt x="112" y="7628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92" name="Полилиния 813"/>
              <p:cNvSpPr/>
              <p:nvPr/>
            </p:nvSpPr>
            <p:spPr bwMode="auto">
              <a:xfrm>
                <a:off x="9711531" y="5160169"/>
                <a:ext cx="76200" cy="76200"/>
              </a:xfrm>
              <a:custGeom>
                <a:avLst/>
                <a:gdLst>
                  <a:gd name="connsiteX0" fmla="*/ 112 w 76200"/>
                  <a:gd name="connsiteY0" fmla="*/ 96 h 76200"/>
                  <a:gd name="connsiteX1" fmla="*/ 76312 w 76200"/>
                  <a:gd name="connsiteY1" fmla="*/ 96 h 76200"/>
                  <a:gd name="connsiteX2" fmla="*/ 76312 w 76200"/>
                  <a:gd name="connsiteY2" fmla="*/ 76296 h 76200"/>
                  <a:gd name="connsiteX3" fmla="*/ 112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96"/>
                    </a:moveTo>
                    <a:lnTo>
                      <a:pt x="76312" y="96"/>
                    </a:lnTo>
                    <a:lnTo>
                      <a:pt x="76312" y="76296"/>
                    </a:lnTo>
                    <a:lnTo>
                      <a:pt x="112"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93" name="Полилиния 814"/>
              <p:cNvSpPr/>
              <p:nvPr/>
            </p:nvSpPr>
            <p:spPr bwMode="auto">
              <a:xfrm>
                <a:off x="9711531" y="5236369"/>
                <a:ext cx="76200" cy="76200"/>
              </a:xfrm>
              <a:custGeom>
                <a:avLst/>
                <a:gdLst>
                  <a:gd name="connsiteX0" fmla="*/ 112 w 76200"/>
                  <a:gd name="connsiteY0" fmla="*/ 104 h 76200"/>
                  <a:gd name="connsiteX1" fmla="*/ 76312 w 76200"/>
                  <a:gd name="connsiteY1" fmla="*/ 104 h 76200"/>
                  <a:gd name="connsiteX2" fmla="*/ 76312 w 76200"/>
                  <a:gd name="connsiteY2" fmla="*/ 76304 h 76200"/>
                  <a:gd name="connsiteX3" fmla="*/ 112 w 76200"/>
                  <a:gd name="connsiteY3" fmla="*/ 7630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104"/>
                    </a:moveTo>
                    <a:lnTo>
                      <a:pt x="76312" y="104"/>
                    </a:lnTo>
                    <a:lnTo>
                      <a:pt x="76312" y="76304"/>
                    </a:lnTo>
                    <a:lnTo>
                      <a:pt x="112" y="7630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94" name="Полилиния 815"/>
              <p:cNvSpPr/>
              <p:nvPr/>
            </p:nvSpPr>
            <p:spPr bwMode="auto">
              <a:xfrm>
                <a:off x="9711531" y="5312569"/>
                <a:ext cx="76200" cy="76200"/>
              </a:xfrm>
              <a:custGeom>
                <a:avLst/>
                <a:gdLst>
                  <a:gd name="connsiteX0" fmla="*/ 112 w 76200"/>
                  <a:gd name="connsiteY0" fmla="*/ 112 h 76200"/>
                  <a:gd name="connsiteX1" fmla="*/ 76312 w 76200"/>
                  <a:gd name="connsiteY1" fmla="*/ 112 h 76200"/>
                  <a:gd name="connsiteX2" fmla="*/ 76312 w 76200"/>
                  <a:gd name="connsiteY2" fmla="*/ 76312 h 76200"/>
                  <a:gd name="connsiteX3" fmla="*/ 112 w 76200"/>
                  <a:gd name="connsiteY3" fmla="*/ 7631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112"/>
                    </a:moveTo>
                    <a:lnTo>
                      <a:pt x="76312" y="112"/>
                    </a:lnTo>
                    <a:lnTo>
                      <a:pt x="76312" y="76312"/>
                    </a:lnTo>
                    <a:lnTo>
                      <a:pt x="112" y="7631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95" name="Полилиния 816"/>
              <p:cNvSpPr/>
              <p:nvPr/>
            </p:nvSpPr>
            <p:spPr bwMode="auto">
              <a:xfrm>
                <a:off x="9711531" y="5388769"/>
                <a:ext cx="76200" cy="76200"/>
              </a:xfrm>
              <a:custGeom>
                <a:avLst/>
                <a:gdLst>
                  <a:gd name="connsiteX0" fmla="*/ 112 w 76200"/>
                  <a:gd name="connsiteY0" fmla="*/ 120 h 76200"/>
                  <a:gd name="connsiteX1" fmla="*/ 76312 w 76200"/>
                  <a:gd name="connsiteY1" fmla="*/ 120 h 76200"/>
                  <a:gd name="connsiteX2" fmla="*/ 76312 w 76200"/>
                  <a:gd name="connsiteY2" fmla="*/ 76320 h 76200"/>
                  <a:gd name="connsiteX3" fmla="*/ 112 w 76200"/>
                  <a:gd name="connsiteY3" fmla="*/ 7632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120"/>
                    </a:moveTo>
                    <a:lnTo>
                      <a:pt x="76312" y="120"/>
                    </a:lnTo>
                    <a:lnTo>
                      <a:pt x="76312" y="76320"/>
                    </a:lnTo>
                    <a:lnTo>
                      <a:pt x="112" y="7632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96" name="Полилиния 817"/>
              <p:cNvSpPr/>
              <p:nvPr/>
            </p:nvSpPr>
            <p:spPr bwMode="auto">
              <a:xfrm>
                <a:off x="9711531" y="5464969"/>
                <a:ext cx="76200" cy="76200"/>
              </a:xfrm>
              <a:custGeom>
                <a:avLst/>
                <a:gdLst>
                  <a:gd name="connsiteX0" fmla="*/ 112 w 76200"/>
                  <a:gd name="connsiteY0" fmla="*/ 128 h 76200"/>
                  <a:gd name="connsiteX1" fmla="*/ 76312 w 76200"/>
                  <a:gd name="connsiteY1" fmla="*/ 128 h 76200"/>
                  <a:gd name="connsiteX2" fmla="*/ 76312 w 76200"/>
                  <a:gd name="connsiteY2" fmla="*/ 76328 h 76200"/>
                  <a:gd name="connsiteX3" fmla="*/ 112 w 76200"/>
                  <a:gd name="connsiteY3" fmla="*/ 7632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128"/>
                    </a:moveTo>
                    <a:lnTo>
                      <a:pt x="76312" y="128"/>
                    </a:lnTo>
                    <a:lnTo>
                      <a:pt x="76312" y="76328"/>
                    </a:lnTo>
                    <a:lnTo>
                      <a:pt x="112" y="7632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97" name="Полилиния 818"/>
              <p:cNvSpPr/>
              <p:nvPr/>
            </p:nvSpPr>
            <p:spPr bwMode="auto">
              <a:xfrm>
                <a:off x="9711531" y="5769769"/>
                <a:ext cx="76200" cy="76200"/>
              </a:xfrm>
              <a:custGeom>
                <a:avLst/>
                <a:gdLst>
                  <a:gd name="connsiteX0" fmla="*/ 112 w 76200"/>
                  <a:gd name="connsiteY0" fmla="*/ 160 h 76200"/>
                  <a:gd name="connsiteX1" fmla="*/ 76312 w 76200"/>
                  <a:gd name="connsiteY1" fmla="*/ 160 h 76200"/>
                  <a:gd name="connsiteX2" fmla="*/ 76312 w 76200"/>
                  <a:gd name="connsiteY2" fmla="*/ 76360 h 76200"/>
                  <a:gd name="connsiteX3" fmla="*/ 112 w 76200"/>
                  <a:gd name="connsiteY3" fmla="*/ 7636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160"/>
                    </a:moveTo>
                    <a:lnTo>
                      <a:pt x="76312" y="160"/>
                    </a:lnTo>
                    <a:lnTo>
                      <a:pt x="76312" y="76360"/>
                    </a:lnTo>
                    <a:lnTo>
                      <a:pt x="112" y="7636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98" name="Полилиния 819"/>
              <p:cNvSpPr/>
              <p:nvPr/>
            </p:nvSpPr>
            <p:spPr bwMode="auto">
              <a:xfrm>
                <a:off x="9711531" y="5845969"/>
                <a:ext cx="76200" cy="76200"/>
              </a:xfrm>
              <a:custGeom>
                <a:avLst/>
                <a:gdLst>
                  <a:gd name="connsiteX0" fmla="*/ 112 w 76200"/>
                  <a:gd name="connsiteY0" fmla="*/ 168 h 76200"/>
                  <a:gd name="connsiteX1" fmla="*/ 76312 w 76200"/>
                  <a:gd name="connsiteY1" fmla="*/ 168 h 76200"/>
                  <a:gd name="connsiteX2" fmla="*/ 76312 w 76200"/>
                  <a:gd name="connsiteY2" fmla="*/ 76368 h 76200"/>
                  <a:gd name="connsiteX3" fmla="*/ 112 w 76200"/>
                  <a:gd name="connsiteY3" fmla="*/ 7636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168"/>
                    </a:moveTo>
                    <a:lnTo>
                      <a:pt x="76312" y="168"/>
                    </a:lnTo>
                    <a:lnTo>
                      <a:pt x="76312" y="76368"/>
                    </a:lnTo>
                    <a:lnTo>
                      <a:pt x="112" y="7636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99" name="Полилиния 820"/>
              <p:cNvSpPr/>
              <p:nvPr/>
            </p:nvSpPr>
            <p:spPr bwMode="auto">
              <a:xfrm>
                <a:off x="9711531" y="5922169"/>
                <a:ext cx="76200" cy="76200"/>
              </a:xfrm>
              <a:custGeom>
                <a:avLst/>
                <a:gdLst>
                  <a:gd name="connsiteX0" fmla="*/ 112 w 76200"/>
                  <a:gd name="connsiteY0" fmla="*/ 176 h 76200"/>
                  <a:gd name="connsiteX1" fmla="*/ 76312 w 76200"/>
                  <a:gd name="connsiteY1" fmla="*/ 176 h 76200"/>
                  <a:gd name="connsiteX2" fmla="*/ 76312 w 76200"/>
                  <a:gd name="connsiteY2" fmla="*/ 76376 h 76200"/>
                  <a:gd name="connsiteX3" fmla="*/ 112 w 76200"/>
                  <a:gd name="connsiteY3" fmla="*/ 7637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176"/>
                    </a:moveTo>
                    <a:lnTo>
                      <a:pt x="76312" y="176"/>
                    </a:lnTo>
                    <a:lnTo>
                      <a:pt x="76312" y="76376"/>
                    </a:lnTo>
                    <a:lnTo>
                      <a:pt x="112" y="7637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00" name="Полилиния 821"/>
              <p:cNvSpPr/>
              <p:nvPr/>
            </p:nvSpPr>
            <p:spPr bwMode="auto">
              <a:xfrm>
                <a:off x="9711531" y="6074569"/>
                <a:ext cx="76200" cy="76200"/>
              </a:xfrm>
              <a:custGeom>
                <a:avLst/>
                <a:gdLst>
                  <a:gd name="connsiteX0" fmla="*/ 112 w 76200"/>
                  <a:gd name="connsiteY0" fmla="*/ 192 h 76200"/>
                  <a:gd name="connsiteX1" fmla="*/ 76312 w 76200"/>
                  <a:gd name="connsiteY1" fmla="*/ 192 h 76200"/>
                  <a:gd name="connsiteX2" fmla="*/ 76312 w 76200"/>
                  <a:gd name="connsiteY2" fmla="*/ 76392 h 76200"/>
                  <a:gd name="connsiteX3" fmla="*/ 112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192"/>
                    </a:moveTo>
                    <a:lnTo>
                      <a:pt x="76312" y="192"/>
                    </a:lnTo>
                    <a:lnTo>
                      <a:pt x="76312" y="76392"/>
                    </a:lnTo>
                    <a:lnTo>
                      <a:pt x="112"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01" name="Полилиния 822"/>
              <p:cNvSpPr/>
              <p:nvPr/>
            </p:nvSpPr>
            <p:spPr bwMode="auto">
              <a:xfrm>
                <a:off x="9711531" y="6150769"/>
                <a:ext cx="76200" cy="76200"/>
              </a:xfrm>
              <a:custGeom>
                <a:avLst/>
                <a:gdLst>
                  <a:gd name="connsiteX0" fmla="*/ 112 w 76200"/>
                  <a:gd name="connsiteY0" fmla="*/ 200 h 76200"/>
                  <a:gd name="connsiteX1" fmla="*/ 76312 w 76200"/>
                  <a:gd name="connsiteY1" fmla="*/ 200 h 76200"/>
                  <a:gd name="connsiteX2" fmla="*/ 76312 w 76200"/>
                  <a:gd name="connsiteY2" fmla="*/ 76400 h 76200"/>
                  <a:gd name="connsiteX3" fmla="*/ 112 w 76200"/>
                  <a:gd name="connsiteY3" fmla="*/ 7640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200"/>
                    </a:moveTo>
                    <a:lnTo>
                      <a:pt x="76312" y="200"/>
                    </a:lnTo>
                    <a:lnTo>
                      <a:pt x="76312" y="76400"/>
                    </a:lnTo>
                    <a:lnTo>
                      <a:pt x="112" y="7640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02" name="Полилиния 823"/>
              <p:cNvSpPr/>
              <p:nvPr/>
            </p:nvSpPr>
            <p:spPr bwMode="auto">
              <a:xfrm>
                <a:off x="9711531" y="6226969"/>
                <a:ext cx="76200" cy="76200"/>
              </a:xfrm>
              <a:custGeom>
                <a:avLst/>
                <a:gdLst>
                  <a:gd name="connsiteX0" fmla="*/ 112 w 76200"/>
                  <a:gd name="connsiteY0" fmla="*/ 208 h 76200"/>
                  <a:gd name="connsiteX1" fmla="*/ 76312 w 76200"/>
                  <a:gd name="connsiteY1" fmla="*/ 208 h 76200"/>
                  <a:gd name="connsiteX2" fmla="*/ 76312 w 76200"/>
                  <a:gd name="connsiteY2" fmla="*/ 76408 h 76200"/>
                  <a:gd name="connsiteX3" fmla="*/ 112 w 76200"/>
                  <a:gd name="connsiteY3" fmla="*/ 7640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208"/>
                    </a:moveTo>
                    <a:lnTo>
                      <a:pt x="76312" y="208"/>
                    </a:lnTo>
                    <a:lnTo>
                      <a:pt x="76312" y="76408"/>
                    </a:lnTo>
                    <a:lnTo>
                      <a:pt x="112" y="7640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03" name="Полилиния 824"/>
              <p:cNvSpPr/>
              <p:nvPr/>
            </p:nvSpPr>
            <p:spPr bwMode="auto">
              <a:xfrm>
                <a:off x="9711531" y="6303169"/>
                <a:ext cx="76200" cy="76200"/>
              </a:xfrm>
              <a:custGeom>
                <a:avLst/>
                <a:gdLst>
                  <a:gd name="connsiteX0" fmla="*/ 112 w 76200"/>
                  <a:gd name="connsiteY0" fmla="*/ 216 h 76200"/>
                  <a:gd name="connsiteX1" fmla="*/ 76312 w 76200"/>
                  <a:gd name="connsiteY1" fmla="*/ 216 h 76200"/>
                  <a:gd name="connsiteX2" fmla="*/ 76312 w 76200"/>
                  <a:gd name="connsiteY2" fmla="*/ 76416 h 76200"/>
                  <a:gd name="connsiteX3" fmla="*/ 112 w 76200"/>
                  <a:gd name="connsiteY3" fmla="*/ 7641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216"/>
                    </a:moveTo>
                    <a:lnTo>
                      <a:pt x="76312" y="216"/>
                    </a:lnTo>
                    <a:lnTo>
                      <a:pt x="76312" y="76416"/>
                    </a:lnTo>
                    <a:lnTo>
                      <a:pt x="112" y="7641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04" name="Полилиния 825"/>
              <p:cNvSpPr/>
              <p:nvPr/>
            </p:nvSpPr>
            <p:spPr bwMode="auto">
              <a:xfrm>
                <a:off x="9711531" y="6379369"/>
                <a:ext cx="76200" cy="76200"/>
              </a:xfrm>
              <a:custGeom>
                <a:avLst/>
                <a:gdLst>
                  <a:gd name="connsiteX0" fmla="*/ 112 w 76200"/>
                  <a:gd name="connsiteY0" fmla="*/ 224 h 76200"/>
                  <a:gd name="connsiteX1" fmla="*/ 76312 w 76200"/>
                  <a:gd name="connsiteY1" fmla="*/ 224 h 76200"/>
                  <a:gd name="connsiteX2" fmla="*/ 76312 w 76200"/>
                  <a:gd name="connsiteY2" fmla="*/ 76424 h 76200"/>
                  <a:gd name="connsiteX3" fmla="*/ 112 w 76200"/>
                  <a:gd name="connsiteY3" fmla="*/ 7642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224"/>
                    </a:moveTo>
                    <a:lnTo>
                      <a:pt x="76312" y="224"/>
                    </a:lnTo>
                    <a:lnTo>
                      <a:pt x="76312" y="76424"/>
                    </a:lnTo>
                    <a:lnTo>
                      <a:pt x="112" y="7642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05" name="Полилиния 826"/>
              <p:cNvSpPr/>
              <p:nvPr/>
            </p:nvSpPr>
            <p:spPr bwMode="auto">
              <a:xfrm>
                <a:off x="9711531" y="6531769"/>
                <a:ext cx="76200" cy="76200"/>
              </a:xfrm>
              <a:custGeom>
                <a:avLst/>
                <a:gdLst>
                  <a:gd name="connsiteX0" fmla="*/ 112 w 76200"/>
                  <a:gd name="connsiteY0" fmla="*/ 240 h 76200"/>
                  <a:gd name="connsiteX1" fmla="*/ 76312 w 76200"/>
                  <a:gd name="connsiteY1" fmla="*/ 240 h 76200"/>
                  <a:gd name="connsiteX2" fmla="*/ 76312 w 76200"/>
                  <a:gd name="connsiteY2" fmla="*/ 76440 h 76200"/>
                  <a:gd name="connsiteX3" fmla="*/ 112 w 76200"/>
                  <a:gd name="connsiteY3" fmla="*/ 764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240"/>
                    </a:moveTo>
                    <a:lnTo>
                      <a:pt x="76312" y="240"/>
                    </a:lnTo>
                    <a:lnTo>
                      <a:pt x="76312" y="76440"/>
                    </a:lnTo>
                    <a:lnTo>
                      <a:pt x="112" y="764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06" name="Полилиния 827"/>
              <p:cNvSpPr/>
              <p:nvPr/>
            </p:nvSpPr>
            <p:spPr bwMode="auto">
              <a:xfrm>
                <a:off x="9711531" y="6607969"/>
                <a:ext cx="76200" cy="76200"/>
              </a:xfrm>
              <a:custGeom>
                <a:avLst/>
                <a:gdLst>
                  <a:gd name="connsiteX0" fmla="*/ 112 w 76200"/>
                  <a:gd name="connsiteY0" fmla="*/ 248 h 76200"/>
                  <a:gd name="connsiteX1" fmla="*/ 76312 w 76200"/>
                  <a:gd name="connsiteY1" fmla="*/ 248 h 76200"/>
                  <a:gd name="connsiteX2" fmla="*/ 76312 w 76200"/>
                  <a:gd name="connsiteY2" fmla="*/ 76448 h 76200"/>
                  <a:gd name="connsiteX3" fmla="*/ 112 w 76200"/>
                  <a:gd name="connsiteY3" fmla="*/ 764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248"/>
                    </a:moveTo>
                    <a:lnTo>
                      <a:pt x="76312" y="248"/>
                    </a:lnTo>
                    <a:lnTo>
                      <a:pt x="76312" y="76448"/>
                    </a:lnTo>
                    <a:lnTo>
                      <a:pt x="112" y="764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07" name="Полилиния 828"/>
              <p:cNvSpPr/>
              <p:nvPr/>
            </p:nvSpPr>
            <p:spPr bwMode="auto">
              <a:xfrm>
                <a:off x="9711531" y="6684169"/>
                <a:ext cx="76200" cy="76200"/>
              </a:xfrm>
              <a:custGeom>
                <a:avLst/>
                <a:gdLst>
                  <a:gd name="connsiteX0" fmla="*/ 112 w 76200"/>
                  <a:gd name="connsiteY0" fmla="*/ 256 h 76200"/>
                  <a:gd name="connsiteX1" fmla="*/ 76312 w 76200"/>
                  <a:gd name="connsiteY1" fmla="*/ 256 h 76200"/>
                  <a:gd name="connsiteX2" fmla="*/ 76312 w 76200"/>
                  <a:gd name="connsiteY2" fmla="*/ 76456 h 76200"/>
                  <a:gd name="connsiteX3" fmla="*/ 112 w 76200"/>
                  <a:gd name="connsiteY3" fmla="*/ 764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256"/>
                    </a:moveTo>
                    <a:lnTo>
                      <a:pt x="76312" y="256"/>
                    </a:lnTo>
                    <a:lnTo>
                      <a:pt x="76312" y="76456"/>
                    </a:lnTo>
                    <a:lnTo>
                      <a:pt x="112" y="764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08" name="Полилиния 829"/>
              <p:cNvSpPr/>
              <p:nvPr/>
            </p:nvSpPr>
            <p:spPr bwMode="auto">
              <a:xfrm>
                <a:off x="9787731" y="4626769"/>
                <a:ext cx="76200" cy="76200"/>
              </a:xfrm>
              <a:custGeom>
                <a:avLst/>
                <a:gdLst>
                  <a:gd name="connsiteX0" fmla="*/ 120 w 76200"/>
                  <a:gd name="connsiteY0" fmla="*/ 40 h 76200"/>
                  <a:gd name="connsiteX1" fmla="*/ 76320 w 76200"/>
                  <a:gd name="connsiteY1" fmla="*/ 40 h 76200"/>
                  <a:gd name="connsiteX2" fmla="*/ 76320 w 76200"/>
                  <a:gd name="connsiteY2" fmla="*/ 76240 h 76200"/>
                  <a:gd name="connsiteX3" fmla="*/ 120 w 76200"/>
                  <a:gd name="connsiteY3" fmla="*/ 762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0" y="40"/>
                    </a:moveTo>
                    <a:lnTo>
                      <a:pt x="76320" y="40"/>
                    </a:lnTo>
                    <a:lnTo>
                      <a:pt x="76320" y="76240"/>
                    </a:lnTo>
                    <a:lnTo>
                      <a:pt x="120" y="762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09" name="Полилиния 830"/>
              <p:cNvSpPr/>
              <p:nvPr/>
            </p:nvSpPr>
            <p:spPr bwMode="auto">
              <a:xfrm>
                <a:off x="9787731" y="4855369"/>
                <a:ext cx="76200" cy="76200"/>
              </a:xfrm>
              <a:custGeom>
                <a:avLst/>
                <a:gdLst>
                  <a:gd name="connsiteX0" fmla="*/ 120 w 76200"/>
                  <a:gd name="connsiteY0" fmla="*/ 64 h 76200"/>
                  <a:gd name="connsiteX1" fmla="*/ 76320 w 76200"/>
                  <a:gd name="connsiteY1" fmla="*/ 64 h 76200"/>
                  <a:gd name="connsiteX2" fmla="*/ 76320 w 76200"/>
                  <a:gd name="connsiteY2" fmla="*/ 76264 h 76200"/>
                  <a:gd name="connsiteX3" fmla="*/ 120 w 76200"/>
                  <a:gd name="connsiteY3" fmla="*/ 7626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0" y="64"/>
                    </a:moveTo>
                    <a:lnTo>
                      <a:pt x="76320" y="64"/>
                    </a:lnTo>
                    <a:lnTo>
                      <a:pt x="76320" y="76264"/>
                    </a:lnTo>
                    <a:lnTo>
                      <a:pt x="120" y="7626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10" name="Полилиния 831"/>
              <p:cNvSpPr/>
              <p:nvPr/>
            </p:nvSpPr>
            <p:spPr bwMode="auto">
              <a:xfrm>
                <a:off x="9787731" y="4931569"/>
                <a:ext cx="76200" cy="76200"/>
              </a:xfrm>
              <a:custGeom>
                <a:avLst/>
                <a:gdLst>
                  <a:gd name="connsiteX0" fmla="*/ 120 w 76200"/>
                  <a:gd name="connsiteY0" fmla="*/ 72 h 76200"/>
                  <a:gd name="connsiteX1" fmla="*/ 76320 w 76200"/>
                  <a:gd name="connsiteY1" fmla="*/ 72 h 76200"/>
                  <a:gd name="connsiteX2" fmla="*/ 76320 w 76200"/>
                  <a:gd name="connsiteY2" fmla="*/ 76272 h 76200"/>
                  <a:gd name="connsiteX3" fmla="*/ 120 w 76200"/>
                  <a:gd name="connsiteY3" fmla="*/ 7627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0" y="72"/>
                    </a:moveTo>
                    <a:lnTo>
                      <a:pt x="76320" y="72"/>
                    </a:lnTo>
                    <a:lnTo>
                      <a:pt x="76320" y="76272"/>
                    </a:lnTo>
                    <a:lnTo>
                      <a:pt x="120" y="7627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11" name="Полилиния 832"/>
              <p:cNvSpPr/>
              <p:nvPr/>
            </p:nvSpPr>
            <p:spPr bwMode="auto">
              <a:xfrm>
                <a:off x="9787731" y="5160169"/>
                <a:ext cx="76200" cy="76200"/>
              </a:xfrm>
              <a:custGeom>
                <a:avLst/>
                <a:gdLst>
                  <a:gd name="connsiteX0" fmla="*/ 120 w 76200"/>
                  <a:gd name="connsiteY0" fmla="*/ 96 h 76200"/>
                  <a:gd name="connsiteX1" fmla="*/ 76320 w 76200"/>
                  <a:gd name="connsiteY1" fmla="*/ 96 h 76200"/>
                  <a:gd name="connsiteX2" fmla="*/ 76320 w 76200"/>
                  <a:gd name="connsiteY2" fmla="*/ 76296 h 76200"/>
                  <a:gd name="connsiteX3" fmla="*/ 120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0" y="96"/>
                    </a:moveTo>
                    <a:lnTo>
                      <a:pt x="76320" y="96"/>
                    </a:lnTo>
                    <a:lnTo>
                      <a:pt x="76320" y="76296"/>
                    </a:lnTo>
                    <a:lnTo>
                      <a:pt x="120"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12" name="Полилиния 833"/>
              <p:cNvSpPr/>
              <p:nvPr/>
            </p:nvSpPr>
            <p:spPr bwMode="auto">
              <a:xfrm>
                <a:off x="9787731" y="5312569"/>
                <a:ext cx="76200" cy="76200"/>
              </a:xfrm>
              <a:custGeom>
                <a:avLst/>
                <a:gdLst>
                  <a:gd name="connsiteX0" fmla="*/ 120 w 76200"/>
                  <a:gd name="connsiteY0" fmla="*/ 112 h 76200"/>
                  <a:gd name="connsiteX1" fmla="*/ 76320 w 76200"/>
                  <a:gd name="connsiteY1" fmla="*/ 112 h 76200"/>
                  <a:gd name="connsiteX2" fmla="*/ 76320 w 76200"/>
                  <a:gd name="connsiteY2" fmla="*/ 76312 h 76200"/>
                  <a:gd name="connsiteX3" fmla="*/ 120 w 76200"/>
                  <a:gd name="connsiteY3" fmla="*/ 7631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0" y="112"/>
                    </a:moveTo>
                    <a:lnTo>
                      <a:pt x="76320" y="112"/>
                    </a:lnTo>
                    <a:lnTo>
                      <a:pt x="76320" y="76312"/>
                    </a:lnTo>
                    <a:lnTo>
                      <a:pt x="120" y="7631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13" name="Полилиния 834"/>
              <p:cNvSpPr/>
              <p:nvPr/>
            </p:nvSpPr>
            <p:spPr bwMode="auto">
              <a:xfrm>
                <a:off x="9787731" y="5541169"/>
                <a:ext cx="76200" cy="76200"/>
              </a:xfrm>
              <a:custGeom>
                <a:avLst/>
                <a:gdLst>
                  <a:gd name="connsiteX0" fmla="*/ 120 w 76200"/>
                  <a:gd name="connsiteY0" fmla="*/ 136 h 76200"/>
                  <a:gd name="connsiteX1" fmla="*/ 76320 w 76200"/>
                  <a:gd name="connsiteY1" fmla="*/ 136 h 76200"/>
                  <a:gd name="connsiteX2" fmla="*/ 76320 w 76200"/>
                  <a:gd name="connsiteY2" fmla="*/ 76336 h 76200"/>
                  <a:gd name="connsiteX3" fmla="*/ 120 w 76200"/>
                  <a:gd name="connsiteY3" fmla="*/ 7633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0" y="136"/>
                    </a:moveTo>
                    <a:lnTo>
                      <a:pt x="76320" y="136"/>
                    </a:lnTo>
                    <a:lnTo>
                      <a:pt x="76320" y="76336"/>
                    </a:lnTo>
                    <a:lnTo>
                      <a:pt x="120" y="7633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14" name="Полилиния 835"/>
              <p:cNvSpPr/>
              <p:nvPr/>
            </p:nvSpPr>
            <p:spPr bwMode="auto">
              <a:xfrm>
                <a:off x="9787731" y="5617369"/>
                <a:ext cx="76200" cy="76200"/>
              </a:xfrm>
              <a:custGeom>
                <a:avLst/>
                <a:gdLst>
                  <a:gd name="connsiteX0" fmla="*/ 120 w 76200"/>
                  <a:gd name="connsiteY0" fmla="*/ 144 h 76200"/>
                  <a:gd name="connsiteX1" fmla="*/ 76320 w 76200"/>
                  <a:gd name="connsiteY1" fmla="*/ 144 h 76200"/>
                  <a:gd name="connsiteX2" fmla="*/ 76320 w 76200"/>
                  <a:gd name="connsiteY2" fmla="*/ 76344 h 76200"/>
                  <a:gd name="connsiteX3" fmla="*/ 120 w 76200"/>
                  <a:gd name="connsiteY3" fmla="*/ 7634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0" y="144"/>
                    </a:moveTo>
                    <a:lnTo>
                      <a:pt x="76320" y="144"/>
                    </a:lnTo>
                    <a:lnTo>
                      <a:pt x="76320" y="76344"/>
                    </a:lnTo>
                    <a:lnTo>
                      <a:pt x="120" y="7634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15" name="Полилиния 836"/>
              <p:cNvSpPr/>
              <p:nvPr/>
            </p:nvSpPr>
            <p:spPr bwMode="auto">
              <a:xfrm>
                <a:off x="9787731" y="5693568"/>
                <a:ext cx="76200" cy="76200"/>
              </a:xfrm>
              <a:custGeom>
                <a:avLst/>
                <a:gdLst>
                  <a:gd name="connsiteX0" fmla="*/ 120 w 76200"/>
                  <a:gd name="connsiteY0" fmla="*/ 152 h 76200"/>
                  <a:gd name="connsiteX1" fmla="*/ 76320 w 76200"/>
                  <a:gd name="connsiteY1" fmla="*/ 152 h 76200"/>
                  <a:gd name="connsiteX2" fmla="*/ 76320 w 76200"/>
                  <a:gd name="connsiteY2" fmla="*/ 76352 h 76200"/>
                  <a:gd name="connsiteX3" fmla="*/ 120 w 76200"/>
                  <a:gd name="connsiteY3" fmla="*/ 7635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0" y="152"/>
                    </a:moveTo>
                    <a:lnTo>
                      <a:pt x="76320" y="152"/>
                    </a:lnTo>
                    <a:lnTo>
                      <a:pt x="76320" y="76352"/>
                    </a:lnTo>
                    <a:lnTo>
                      <a:pt x="120" y="7635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16" name="Полилиния 837"/>
              <p:cNvSpPr/>
              <p:nvPr/>
            </p:nvSpPr>
            <p:spPr bwMode="auto">
              <a:xfrm>
                <a:off x="9787731" y="5998369"/>
                <a:ext cx="76200" cy="76200"/>
              </a:xfrm>
              <a:custGeom>
                <a:avLst/>
                <a:gdLst>
                  <a:gd name="connsiteX0" fmla="*/ 120 w 76200"/>
                  <a:gd name="connsiteY0" fmla="*/ 184 h 76200"/>
                  <a:gd name="connsiteX1" fmla="*/ 76320 w 76200"/>
                  <a:gd name="connsiteY1" fmla="*/ 184 h 76200"/>
                  <a:gd name="connsiteX2" fmla="*/ 76320 w 76200"/>
                  <a:gd name="connsiteY2" fmla="*/ 76384 h 76200"/>
                  <a:gd name="connsiteX3" fmla="*/ 120 w 76200"/>
                  <a:gd name="connsiteY3" fmla="*/ 7638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0" y="184"/>
                    </a:moveTo>
                    <a:lnTo>
                      <a:pt x="76320" y="184"/>
                    </a:lnTo>
                    <a:lnTo>
                      <a:pt x="76320" y="76384"/>
                    </a:lnTo>
                    <a:lnTo>
                      <a:pt x="120" y="7638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17" name="Полилиния 838"/>
              <p:cNvSpPr/>
              <p:nvPr/>
            </p:nvSpPr>
            <p:spPr bwMode="auto">
              <a:xfrm>
                <a:off x="9787731" y="6303169"/>
                <a:ext cx="76200" cy="76200"/>
              </a:xfrm>
              <a:custGeom>
                <a:avLst/>
                <a:gdLst>
                  <a:gd name="connsiteX0" fmla="*/ 120 w 76200"/>
                  <a:gd name="connsiteY0" fmla="*/ 216 h 76200"/>
                  <a:gd name="connsiteX1" fmla="*/ 76320 w 76200"/>
                  <a:gd name="connsiteY1" fmla="*/ 216 h 76200"/>
                  <a:gd name="connsiteX2" fmla="*/ 76320 w 76200"/>
                  <a:gd name="connsiteY2" fmla="*/ 76416 h 76200"/>
                  <a:gd name="connsiteX3" fmla="*/ 120 w 76200"/>
                  <a:gd name="connsiteY3" fmla="*/ 7641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0" y="216"/>
                    </a:moveTo>
                    <a:lnTo>
                      <a:pt x="76320" y="216"/>
                    </a:lnTo>
                    <a:lnTo>
                      <a:pt x="76320" y="76416"/>
                    </a:lnTo>
                    <a:lnTo>
                      <a:pt x="120" y="7641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18" name="Полилиния 839"/>
              <p:cNvSpPr/>
              <p:nvPr/>
            </p:nvSpPr>
            <p:spPr bwMode="auto">
              <a:xfrm>
                <a:off x="9787731" y="6379369"/>
                <a:ext cx="76200" cy="76200"/>
              </a:xfrm>
              <a:custGeom>
                <a:avLst/>
                <a:gdLst>
                  <a:gd name="connsiteX0" fmla="*/ 120 w 76200"/>
                  <a:gd name="connsiteY0" fmla="*/ 224 h 76200"/>
                  <a:gd name="connsiteX1" fmla="*/ 76320 w 76200"/>
                  <a:gd name="connsiteY1" fmla="*/ 224 h 76200"/>
                  <a:gd name="connsiteX2" fmla="*/ 76320 w 76200"/>
                  <a:gd name="connsiteY2" fmla="*/ 76424 h 76200"/>
                  <a:gd name="connsiteX3" fmla="*/ 120 w 76200"/>
                  <a:gd name="connsiteY3" fmla="*/ 7642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0" y="224"/>
                    </a:moveTo>
                    <a:lnTo>
                      <a:pt x="76320" y="224"/>
                    </a:lnTo>
                    <a:lnTo>
                      <a:pt x="76320" y="76424"/>
                    </a:lnTo>
                    <a:lnTo>
                      <a:pt x="120" y="7642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19" name="Полилиния 840"/>
              <p:cNvSpPr/>
              <p:nvPr/>
            </p:nvSpPr>
            <p:spPr bwMode="auto">
              <a:xfrm>
                <a:off x="9787731" y="6455569"/>
                <a:ext cx="76200" cy="76200"/>
              </a:xfrm>
              <a:custGeom>
                <a:avLst/>
                <a:gdLst>
                  <a:gd name="connsiteX0" fmla="*/ 120 w 76200"/>
                  <a:gd name="connsiteY0" fmla="*/ 232 h 76200"/>
                  <a:gd name="connsiteX1" fmla="*/ 76320 w 76200"/>
                  <a:gd name="connsiteY1" fmla="*/ 232 h 76200"/>
                  <a:gd name="connsiteX2" fmla="*/ 76320 w 76200"/>
                  <a:gd name="connsiteY2" fmla="*/ 76432 h 76200"/>
                  <a:gd name="connsiteX3" fmla="*/ 120 w 76200"/>
                  <a:gd name="connsiteY3" fmla="*/ 764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0" y="232"/>
                    </a:moveTo>
                    <a:lnTo>
                      <a:pt x="76320" y="232"/>
                    </a:lnTo>
                    <a:lnTo>
                      <a:pt x="76320" y="76432"/>
                    </a:lnTo>
                    <a:lnTo>
                      <a:pt x="120" y="764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20" name="Полилиния 841"/>
              <p:cNvSpPr/>
              <p:nvPr/>
            </p:nvSpPr>
            <p:spPr bwMode="auto">
              <a:xfrm>
                <a:off x="9787731" y="6684169"/>
                <a:ext cx="76200" cy="76200"/>
              </a:xfrm>
              <a:custGeom>
                <a:avLst/>
                <a:gdLst>
                  <a:gd name="connsiteX0" fmla="*/ 120 w 76200"/>
                  <a:gd name="connsiteY0" fmla="*/ 256 h 76200"/>
                  <a:gd name="connsiteX1" fmla="*/ 76320 w 76200"/>
                  <a:gd name="connsiteY1" fmla="*/ 256 h 76200"/>
                  <a:gd name="connsiteX2" fmla="*/ 76320 w 76200"/>
                  <a:gd name="connsiteY2" fmla="*/ 76456 h 76200"/>
                  <a:gd name="connsiteX3" fmla="*/ 120 w 76200"/>
                  <a:gd name="connsiteY3" fmla="*/ 764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0" y="256"/>
                    </a:moveTo>
                    <a:lnTo>
                      <a:pt x="76320" y="256"/>
                    </a:lnTo>
                    <a:lnTo>
                      <a:pt x="76320" y="76456"/>
                    </a:lnTo>
                    <a:lnTo>
                      <a:pt x="120" y="764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21" name="Полилиния 842"/>
              <p:cNvSpPr/>
              <p:nvPr/>
            </p:nvSpPr>
            <p:spPr bwMode="auto">
              <a:xfrm>
                <a:off x="9863931" y="4550569"/>
                <a:ext cx="76200" cy="76200"/>
              </a:xfrm>
              <a:custGeom>
                <a:avLst/>
                <a:gdLst>
                  <a:gd name="connsiteX0" fmla="*/ 128 w 76200"/>
                  <a:gd name="connsiteY0" fmla="*/ 32 h 76200"/>
                  <a:gd name="connsiteX1" fmla="*/ 76328 w 76200"/>
                  <a:gd name="connsiteY1" fmla="*/ 32 h 76200"/>
                  <a:gd name="connsiteX2" fmla="*/ 76328 w 76200"/>
                  <a:gd name="connsiteY2" fmla="*/ 76232 h 76200"/>
                  <a:gd name="connsiteX3" fmla="*/ 128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8" y="32"/>
                    </a:moveTo>
                    <a:lnTo>
                      <a:pt x="76328" y="32"/>
                    </a:lnTo>
                    <a:lnTo>
                      <a:pt x="76328" y="76232"/>
                    </a:lnTo>
                    <a:lnTo>
                      <a:pt x="128"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22" name="Полилиния 843"/>
              <p:cNvSpPr/>
              <p:nvPr/>
            </p:nvSpPr>
            <p:spPr bwMode="auto">
              <a:xfrm>
                <a:off x="9863931" y="4626769"/>
                <a:ext cx="76200" cy="76200"/>
              </a:xfrm>
              <a:custGeom>
                <a:avLst/>
                <a:gdLst>
                  <a:gd name="connsiteX0" fmla="*/ 128 w 76200"/>
                  <a:gd name="connsiteY0" fmla="*/ 40 h 76200"/>
                  <a:gd name="connsiteX1" fmla="*/ 76328 w 76200"/>
                  <a:gd name="connsiteY1" fmla="*/ 40 h 76200"/>
                  <a:gd name="connsiteX2" fmla="*/ 76328 w 76200"/>
                  <a:gd name="connsiteY2" fmla="*/ 76240 h 76200"/>
                  <a:gd name="connsiteX3" fmla="*/ 128 w 76200"/>
                  <a:gd name="connsiteY3" fmla="*/ 762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8" y="40"/>
                    </a:moveTo>
                    <a:lnTo>
                      <a:pt x="76328" y="40"/>
                    </a:lnTo>
                    <a:lnTo>
                      <a:pt x="76328" y="76240"/>
                    </a:lnTo>
                    <a:lnTo>
                      <a:pt x="128" y="762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23" name="Полилиния 844"/>
              <p:cNvSpPr/>
              <p:nvPr/>
            </p:nvSpPr>
            <p:spPr bwMode="auto">
              <a:xfrm>
                <a:off x="9863931" y="4779169"/>
                <a:ext cx="76200" cy="76200"/>
              </a:xfrm>
              <a:custGeom>
                <a:avLst/>
                <a:gdLst>
                  <a:gd name="connsiteX0" fmla="*/ 128 w 76200"/>
                  <a:gd name="connsiteY0" fmla="*/ 56 h 76200"/>
                  <a:gd name="connsiteX1" fmla="*/ 76328 w 76200"/>
                  <a:gd name="connsiteY1" fmla="*/ 56 h 76200"/>
                  <a:gd name="connsiteX2" fmla="*/ 76328 w 76200"/>
                  <a:gd name="connsiteY2" fmla="*/ 76256 h 76200"/>
                  <a:gd name="connsiteX3" fmla="*/ 128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8" y="56"/>
                    </a:moveTo>
                    <a:lnTo>
                      <a:pt x="76328" y="56"/>
                    </a:lnTo>
                    <a:lnTo>
                      <a:pt x="76328" y="76256"/>
                    </a:lnTo>
                    <a:lnTo>
                      <a:pt x="128"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24" name="Полилиния 845"/>
              <p:cNvSpPr/>
              <p:nvPr/>
            </p:nvSpPr>
            <p:spPr bwMode="auto">
              <a:xfrm>
                <a:off x="9863931" y="4855369"/>
                <a:ext cx="76200" cy="76200"/>
              </a:xfrm>
              <a:custGeom>
                <a:avLst/>
                <a:gdLst>
                  <a:gd name="connsiteX0" fmla="*/ 128 w 76200"/>
                  <a:gd name="connsiteY0" fmla="*/ 64 h 76200"/>
                  <a:gd name="connsiteX1" fmla="*/ 76328 w 76200"/>
                  <a:gd name="connsiteY1" fmla="*/ 64 h 76200"/>
                  <a:gd name="connsiteX2" fmla="*/ 76328 w 76200"/>
                  <a:gd name="connsiteY2" fmla="*/ 76264 h 76200"/>
                  <a:gd name="connsiteX3" fmla="*/ 128 w 76200"/>
                  <a:gd name="connsiteY3" fmla="*/ 7626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8" y="64"/>
                    </a:moveTo>
                    <a:lnTo>
                      <a:pt x="76328" y="64"/>
                    </a:lnTo>
                    <a:lnTo>
                      <a:pt x="76328" y="76264"/>
                    </a:lnTo>
                    <a:lnTo>
                      <a:pt x="128" y="7626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25" name="Полилиния 846"/>
              <p:cNvSpPr/>
              <p:nvPr/>
            </p:nvSpPr>
            <p:spPr bwMode="auto">
              <a:xfrm>
                <a:off x="9863931" y="5007769"/>
                <a:ext cx="76200" cy="76200"/>
              </a:xfrm>
              <a:custGeom>
                <a:avLst/>
                <a:gdLst>
                  <a:gd name="connsiteX0" fmla="*/ 128 w 76200"/>
                  <a:gd name="connsiteY0" fmla="*/ 80 h 76200"/>
                  <a:gd name="connsiteX1" fmla="*/ 76328 w 76200"/>
                  <a:gd name="connsiteY1" fmla="*/ 80 h 76200"/>
                  <a:gd name="connsiteX2" fmla="*/ 76328 w 76200"/>
                  <a:gd name="connsiteY2" fmla="*/ 76280 h 76200"/>
                  <a:gd name="connsiteX3" fmla="*/ 128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8" y="80"/>
                    </a:moveTo>
                    <a:lnTo>
                      <a:pt x="76328" y="80"/>
                    </a:lnTo>
                    <a:lnTo>
                      <a:pt x="76328" y="76280"/>
                    </a:lnTo>
                    <a:lnTo>
                      <a:pt x="128"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26" name="Полилиния 847"/>
              <p:cNvSpPr/>
              <p:nvPr/>
            </p:nvSpPr>
            <p:spPr bwMode="auto">
              <a:xfrm>
                <a:off x="9863931" y="5083969"/>
                <a:ext cx="76200" cy="76200"/>
              </a:xfrm>
              <a:custGeom>
                <a:avLst/>
                <a:gdLst>
                  <a:gd name="connsiteX0" fmla="*/ 128 w 76200"/>
                  <a:gd name="connsiteY0" fmla="*/ 88 h 76200"/>
                  <a:gd name="connsiteX1" fmla="*/ 76328 w 76200"/>
                  <a:gd name="connsiteY1" fmla="*/ 88 h 76200"/>
                  <a:gd name="connsiteX2" fmla="*/ 76328 w 76200"/>
                  <a:gd name="connsiteY2" fmla="*/ 76288 h 76200"/>
                  <a:gd name="connsiteX3" fmla="*/ 128 w 76200"/>
                  <a:gd name="connsiteY3" fmla="*/ 7628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8" y="88"/>
                    </a:moveTo>
                    <a:lnTo>
                      <a:pt x="76328" y="88"/>
                    </a:lnTo>
                    <a:lnTo>
                      <a:pt x="76328" y="76288"/>
                    </a:lnTo>
                    <a:lnTo>
                      <a:pt x="128" y="7628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27" name="Полилиния 848"/>
              <p:cNvSpPr/>
              <p:nvPr/>
            </p:nvSpPr>
            <p:spPr bwMode="auto">
              <a:xfrm>
                <a:off x="9863931" y="5160169"/>
                <a:ext cx="76200" cy="76200"/>
              </a:xfrm>
              <a:custGeom>
                <a:avLst/>
                <a:gdLst>
                  <a:gd name="connsiteX0" fmla="*/ 128 w 76200"/>
                  <a:gd name="connsiteY0" fmla="*/ 96 h 76200"/>
                  <a:gd name="connsiteX1" fmla="*/ 76328 w 76200"/>
                  <a:gd name="connsiteY1" fmla="*/ 96 h 76200"/>
                  <a:gd name="connsiteX2" fmla="*/ 76328 w 76200"/>
                  <a:gd name="connsiteY2" fmla="*/ 76296 h 76200"/>
                  <a:gd name="connsiteX3" fmla="*/ 128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8" y="96"/>
                    </a:moveTo>
                    <a:lnTo>
                      <a:pt x="76328" y="96"/>
                    </a:lnTo>
                    <a:lnTo>
                      <a:pt x="76328" y="76296"/>
                    </a:lnTo>
                    <a:lnTo>
                      <a:pt x="128"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28" name="Полилиния 849"/>
              <p:cNvSpPr/>
              <p:nvPr/>
            </p:nvSpPr>
            <p:spPr bwMode="auto">
              <a:xfrm>
                <a:off x="9863931" y="5236369"/>
                <a:ext cx="76200" cy="76200"/>
              </a:xfrm>
              <a:custGeom>
                <a:avLst/>
                <a:gdLst>
                  <a:gd name="connsiteX0" fmla="*/ 128 w 76200"/>
                  <a:gd name="connsiteY0" fmla="*/ 104 h 76200"/>
                  <a:gd name="connsiteX1" fmla="*/ 76328 w 76200"/>
                  <a:gd name="connsiteY1" fmla="*/ 104 h 76200"/>
                  <a:gd name="connsiteX2" fmla="*/ 76328 w 76200"/>
                  <a:gd name="connsiteY2" fmla="*/ 76304 h 76200"/>
                  <a:gd name="connsiteX3" fmla="*/ 128 w 76200"/>
                  <a:gd name="connsiteY3" fmla="*/ 7630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8" y="104"/>
                    </a:moveTo>
                    <a:lnTo>
                      <a:pt x="76328" y="104"/>
                    </a:lnTo>
                    <a:lnTo>
                      <a:pt x="76328" y="76304"/>
                    </a:lnTo>
                    <a:lnTo>
                      <a:pt x="128" y="7630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29" name="Полилиния 850"/>
              <p:cNvSpPr/>
              <p:nvPr/>
            </p:nvSpPr>
            <p:spPr bwMode="auto">
              <a:xfrm>
                <a:off x="9863931" y="5312569"/>
                <a:ext cx="76200" cy="76200"/>
              </a:xfrm>
              <a:custGeom>
                <a:avLst/>
                <a:gdLst>
                  <a:gd name="connsiteX0" fmla="*/ 128 w 76200"/>
                  <a:gd name="connsiteY0" fmla="*/ 112 h 76200"/>
                  <a:gd name="connsiteX1" fmla="*/ 76328 w 76200"/>
                  <a:gd name="connsiteY1" fmla="*/ 112 h 76200"/>
                  <a:gd name="connsiteX2" fmla="*/ 76328 w 76200"/>
                  <a:gd name="connsiteY2" fmla="*/ 76312 h 76200"/>
                  <a:gd name="connsiteX3" fmla="*/ 128 w 76200"/>
                  <a:gd name="connsiteY3" fmla="*/ 7631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8" y="112"/>
                    </a:moveTo>
                    <a:lnTo>
                      <a:pt x="76328" y="112"/>
                    </a:lnTo>
                    <a:lnTo>
                      <a:pt x="76328" y="76312"/>
                    </a:lnTo>
                    <a:lnTo>
                      <a:pt x="128" y="7631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30" name="Полилиния 851"/>
              <p:cNvSpPr/>
              <p:nvPr/>
            </p:nvSpPr>
            <p:spPr bwMode="auto">
              <a:xfrm>
                <a:off x="9863931" y="5464969"/>
                <a:ext cx="76200" cy="76200"/>
              </a:xfrm>
              <a:custGeom>
                <a:avLst/>
                <a:gdLst>
                  <a:gd name="connsiteX0" fmla="*/ 128 w 76200"/>
                  <a:gd name="connsiteY0" fmla="*/ 128 h 76200"/>
                  <a:gd name="connsiteX1" fmla="*/ 76328 w 76200"/>
                  <a:gd name="connsiteY1" fmla="*/ 128 h 76200"/>
                  <a:gd name="connsiteX2" fmla="*/ 76328 w 76200"/>
                  <a:gd name="connsiteY2" fmla="*/ 76328 h 76200"/>
                  <a:gd name="connsiteX3" fmla="*/ 128 w 76200"/>
                  <a:gd name="connsiteY3" fmla="*/ 7632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8" y="128"/>
                    </a:moveTo>
                    <a:lnTo>
                      <a:pt x="76328" y="128"/>
                    </a:lnTo>
                    <a:lnTo>
                      <a:pt x="76328" y="76328"/>
                    </a:lnTo>
                    <a:lnTo>
                      <a:pt x="128" y="7632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31" name="Полилиния 852"/>
              <p:cNvSpPr/>
              <p:nvPr/>
            </p:nvSpPr>
            <p:spPr bwMode="auto">
              <a:xfrm>
                <a:off x="9863931" y="5541169"/>
                <a:ext cx="76200" cy="76200"/>
              </a:xfrm>
              <a:custGeom>
                <a:avLst/>
                <a:gdLst>
                  <a:gd name="connsiteX0" fmla="*/ 128 w 76200"/>
                  <a:gd name="connsiteY0" fmla="*/ 136 h 76200"/>
                  <a:gd name="connsiteX1" fmla="*/ 76328 w 76200"/>
                  <a:gd name="connsiteY1" fmla="*/ 136 h 76200"/>
                  <a:gd name="connsiteX2" fmla="*/ 76328 w 76200"/>
                  <a:gd name="connsiteY2" fmla="*/ 76336 h 76200"/>
                  <a:gd name="connsiteX3" fmla="*/ 128 w 76200"/>
                  <a:gd name="connsiteY3" fmla="*/ 7633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8" y="136"/>
                    </a:moveTo>
                    <a:lnTo>
                      <a:pt x="76328" y="136"/>
                    </a:lnTo>
                    <a:lnTo>
                      <a:pt x="76328" y="76336"/>
                    </a:lnTo>
                    <a:lnTo>
                      <a:pt x="128" y="7633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32" name="Полилиния 853"/>
              <p:cNvSpPr/>
              <p:nvPr/>
            </p:nvSpPr>
            <p:spPr bwMode="auto">
              <a:xfrm>
                <a:off x="9863931" y="5769769"/>
                <a:ext cx="76200" cy="76200"/>
              </a:xfrm>
              <a:custGeom>
                <a:avLst/>
                <a:gdLst>
                  <a:gd name="connsiteX0" fmla="*/ 128 w 76200"/>
                  <a:gd name="connsiteY0" fmla="*/ 160 h 76200"/>
                  <a:gd name="connsiteX1" fmla="*/ 76328 w 76200"/>
                  <a:gd name="connsiteY1" fmla="*/ 160 h 76200"/>
                  <a:gd name="connsiteX2" fmla="*/ 76328 w 76200"/>
                  <a:gd name="connsiteY2" fmla="*/ 76360 h 76200"/>
                  <a:gd name="connsiteX3" fmla="*/ 128 w 76200"/>
                  <a:gd name="connsiteY3" fmla="*/ 7636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8" y="160"/>
                    </a:moveTo>
                    <a:lnTo>
                      <a:pt x="76328" y="160"/>
                    </a:lnTo>
                    <a:lnTo>
                      <a:pt x="76328" y="76360"/>
                    </a:lnTo>
                    <a:lnTo>
                      <a:pt x="128" y="7636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33" name="Полилиния 854"/>
              <p:cNvSpPr/>
              <p:nvPr/>
            </p:nvSpPr>
            <p:spPr bwMode="auto">
              <a:xfrm>
                <a:off x="9863931" y="6303169"/>
                <a:ext cx="76200" cy="76200"/>
              </a:xfrm>
              <a:custGeom>
                <a:avLst/>
                <a:gdLst>
                  <a:gd name="connsiteX0" fmla="*/ 128 w 76200"/>
                  <a:gd name="connsiteY0" fmla="*/ 216 h 76200"/>
                  <a:gd name="connsiteX1" fmla="*/ 76328 w 76200"/>
                  <a:gd name="connsiteY1" fmla="*/ 216 h 76200"/>
                  <a:gd name="connsiteX2" fmla="*/ 76328 w 76200"/>
                  <a:gd name="connsiteY2" fmla="*/ 76416 h 76200"/>
                  <a:gd name="connsiteX3" fmla="*/ 128 w 76200"/>
                  <a:gd name="connsiteY3" fmla="*/ 7641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8" y="216"/>
                    </a:moveTo>
                    <a:lnTo>
                      <a:pt x="76328" y="216"/>
                    </a:lnTo>
                    <a:lnTo>
                      <a:pt x="76328" y="76416"/>
                    </a:lnTo>
                    <a:lnTo>
                      <a:pt x="128" y="7641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34" name="Полилиния 855"/>
              <p:cNvSpPr/>
              <p:nvPr/>
            </p:nvSpPr>
            <p:spPr bwMode="auto">
              <a:xfrm>
                <a:off x="9863931" y="6531769"/>
                <a:ext cx="76200" cy="76200"/>
              </a:xfrm>
              <a:custGeom>
                <a:avLst/>
                <a:gdLst>
                  <a:gd name="connsiteX0" fmla="*/ 128 w 76200"/>
                  <a:gd name="connsiteY0" fmla="*/ 240 h 76200"/>
                  <a:gd name="connsiteX1" fmla="*/ 76328 w 76200"/>
                  <a:gd name="connsiteY1" fmla="*/ 240 h 76200"/>
                  <a:gd name="connsiteX2" fmla="*/ 76328 w 76200"/>
                  <a:gd name="connsiteY2" fmla="*/ 76440 h 76200"/>
                  <a:gd name="connsiteX3" fmla="*/ 128 w 76200"/>
                  <a:gd name="connsiteY3" fmla="*/ 764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8" y="240"/>
                    </a:moveTo>
                    <a:lnTo>
                      <a:pt x="76328" y="240"/>
                    </a:lnTo>
                    <a:lnTo>
                      <a:pt x="76328" y="76440"/>
                    </a:lnTo>
                    <a:lnTo>
                      <a:pt x="128" y="764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35" name="Полилиния 856"/>
              <p:cNvSpPr/>
              <p:nvPr/>
            </p:nvSpPr>
            <p:spPr bwMode="auto">
              <a:xfrm>
                <a:off x="9863931" y="6607969"/>
                <a:ext cx="76200" cy="76200"/>
              </a:xfrm>
              <a:custGeom>
                <a:avLst/>
                <a:gdLst>
                  <a:gd name="connsiteX0" fmla="*/ 128 w 76200"/>
                  <a:gd name="connsiteY0" fmla="*/ 248 h 76200"/>
                  <a:gd name="connsiteX1" fmla="*/ 76328 w 76200"/>
                  <a:gd name="connsiteY1" fmla="*/ 248 h 76200"/>
                  <a:gd name="connsiteX2" fmla="*/ 76328 w 76200"/>
                  <a:gd name="connsiteY2" fmla="*/ 76448 h 76200"/>
                  <a:gd name="connsiteX3" fmla="*/ 128 w 76200"/>
                  <a:gd name="connsiteY3" fmla="*/ 764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8" y="248"/>
                    </a:moveTo>
                    <a:lnTo>
                      <a:pt x="76328" y="248"/>
                    </a:lnTo>
                    <a:lnTo>
                      <a:pt x="76328" y="76448"/>
                    </a:lnTo>
                    <a:lnTo>
                      <a:pt x="128" y="764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36" name="Полилиния 857"/>
              <p:cNvSpPr/>
              <p:nvPr/>
            </p:nvSpPr>
            <p:spPr bwMode="auto">
              <a:xfrm>
                <a:off x="9940131" y="4550569"/>
                <a:ext cx="76200" cy="76200"/>
              </a:xfrm>
              <a:custGeom>
                <a:avLst/>
                <a:gdLst>
                  <a:gd name="connsiteX0" fmla="*/ 136 w 76200"/>
                  <a:gd name="connsiteY0" fmla="*/ 32 h 76200"/>
                  <a:gd name="connsiteX1" fmla="*/ 76336 w 76200"/>
                  <a:gd name="connsiteY1" fmla="*/ 32 h 76200"/>
                  <a:gd name="connsiteX2" fmla="*/ 76336 w 76200"/>
                  <a:gd name="connsiteY2" fmla="*/ 76232 h 76200"/>
                  <a:gd name="connsiteX3" fmla="*/ 136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36" y="32"/>
                    </a:moveTo>
                    <a:lnTo>
                      <a:pt x="76336" y="32"/>
                    </a:lnTo>
                    <a:lnTo>
                      <a:pt x="76336" y="76232"/>
                    </a:lnTo>
                    <a:lnTo>
                      <a:pt x="136"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37" name="Полилиния 858"/>
              <p:cNvSpPr/>
              <p:nvPr/>
            </p:nvSpPr>
            <p:spPr bwMode="auto">
              <a:xfrm>
                <a:off x="9940131" y="4626769"/>
                <a:ext cx="76200" cy="76200"/>
              </a:xfrm>
              <a:custGeom>
                <a:avLst/>
                <a:gdLst>
                  <a:gd name="connsiteX0" fmla="*/ 136 w 76200"/>
                  <a:gd name="connsiteY0" fmla="*/ 40 h 76200"/>
                  <a:gd name="connsiteX1" fmla="*/ 76336 w 76200"/>
                  <a:gd name="connsiteY1" fmla="*/ 40 h 76200"/>
                  <a:gd name="connsiteX2" fmla="*/ 76336 w 76200"/>
                  <a:gd name="connsiteY2" fmla="*/ 76240 h 76200"/>
                  <a:gd name="connsiteX3" fmla="*/ 136 w 76200"/>
                  <a:gd name="connsiteY3" fmla="*/ 762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36" y="40"/>
                    </a:moveTo>
                    <a:lnTo>
                      <a:pt x="76336" y="40"/>
                    </a:lnTo>
                    <a:lnTo>
                      <a:pt x="76336" y="76240"/>
                    </a:lnTo>
                    <a:lnTo>
                      <a:pt x="136" y="762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38" name="Полилиния 859"/>
              <p:cNvSpPr/>
              <p:nvPr/>
            </p:nvSpPr>
            <p:spPr bwMode="auto">
              <a:xfrm>
                <a:off x="9940131" y="4931569"/>
                <a:ext cx="76200" cy="76200"/>
              </a:xfrm>
              <a:custGeom>
                <a:avLst/>
                <a:gdLst>
                  <a:gd name="connsiteX0" fmla="*/ 136 w 76200"/>
                  <a:gd name="connsiteY0" fmla="*/ 72 h 76200"/>
                  <a:gd name="connsiteX1" fmla="*/ 76336 w 76200"/>
                  <a:gd name="connsiteY1" fmla="*/ 72 h 76200"/>
                  <a:gd name="connsiteX2" fmla="*/ 76336 w 76200"/>
                  <a:gd name="connsiteY2" fmla="*/ 76272 h 76200"/>
                  <a:gd name="connsiteX3" fmla="*/ 136 w 76200"/>
                  <a:gd name="connsiteY3" fmla="*/ 7627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36" y="72"/>
                    </a:moveTo>
                    <a:lnTo>
                      <a:pt x="76336" y="72"/>
                    </a:lnTo>
                    <a:lnTo>
                      <a:pt x="76336" y="76272"/>
                    </a:lnTo>
                    <a:lnTo>
                      <a:pt x="136" y="7627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39" name="Полилиния 860"/>
              <p:cNvSpPr/>
              <p:nvPr/>
            </p:nvSpPr>
            <p:spPr bwMode="auto">
              <a:xfrm>
                <a:off x="9940131" y="5160169"/>
                <a:ext cx="76200" cy="76200"/>
              </a:xfrm>
              <a:custGeom>
                <a:avLst/>
                <a:gdLst>
                  <a:gd name="connsiteX0" fmla="*/ 136 w 76200"/>
                  <a:gd name="connsiteY0" fmla="*/ 96 h 76200"/>
                  <a:gd name="connsiteX1" fmla="*/ 76336 w 76200"/>
                  <a:gd name="connsiteY1" fmla="*/ 96 h 76200"/>
                  <a:gd name="connsiteX2" fmla="*/ 76336 w 76200"/>
                  <a:gd name="connsiteY2" fmla="*/ 76296 h 76200"/>
                  <a:gd name="connsiteX3" fmla="*/ 136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36" y="96"/>
                    </a:moveTo>
                    <a:lnTo>
                      <a:pt x="76336" y="96"/>
                    </a:lnTo>
                    <a:lnTo>
                      <a:pt x="76336" y="76296"/>
                    </a:lnTo>
                    <a:lnTo>
                      <a:pt x="136"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40" name="Полилиния 861"/>
              <p:cNvSpPr/>
              <p:nvPr/>
            </p:nvSpPr>
            <p:spPr bwMode="auto">
              <a:xfrm>
                <a:off x="9940131" y="5236369"/>
                <a:ext cx="76200" cy="76200"/>
              </a:xfrm>
              <a:custGeom>
                <a:avLst/>
                <a:gdLst>
                  <a:gd name="connsiteX0" fmla="*/ 136 w 76200"/>
                  <a:gd name="connsiteY0" fmla="*/ 104 h 76200"/>
                  <a:gd name="connsiteX1" fmla="*/ 76336 w 76200"/>
                  <a:gd name="connsiteY1" fmla="*/ 104 h 76200"/>
                  <a:gd name="connsiteX2" fmla="*/ 76336 w 76200"/>
                  <a:gd name="connsiteY2" fmla="*/ 76304 h 76200"/>
                  <a:gd name="connsiteX3" fmla="*/ 136 w 76200"/>
                  <a:gd name="connsiteY3" fmla="*/ 7630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36" y="104"/>
                    </a:moveTo>
                    <a:lnTo>
                      <a:pt x="76336" y="104"/>
                    </a:lnTo>
                    <a:lnTo>
                      <a:pt x="76336" y="76304"/>
                    </a:lnTo>
                    <a:lnTo>
                      <a:pt x="136" y="7630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41" name="Полилиния 862"/>
              <p:cNvSpPr/>
              <p:nvPr/>
            </p:nvSpPr>
            <p:spPr bwMode="auto">
              <a:xfrm>
                <a:off x="9940131" y="5312569"/>
                <a:ext cx="76200" cy="76200"/>
              </a:xfrm>
              <a:custGeom>
                <a:avLst/>
                <a:gdLst>
                  <a:gd name="connsiteX0" fmla="*/ 136 w 76200"/>
                  <a:gd name="connsiteY0" fmla="*/ 112 h 76200"/>
                  <a:gd name="connsiteX1" fmla="*/ 76336 w 76200"/>
                  <a:gd name="connsiteY1" fmla="*/ 112 h 76200"/>
                  <a:gd name="connsiteX2" fmla="*/ 76336 w 76200"/>
                  <a:gd name="connsiteY2" fmla="*/ 76312 h 76200"/>
                  <a:gd name="connsiteX3" fmla="*/ 136 w 76200"/>
                  <a:gd name="connsiteY3" fmla="*/ 7631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36" y="112"/>
                    </a:moveTo>
                    <a:lnTo>
                      <a:pt x="76336" y="112"/>
                    </a:lnTo>
                    <a:lnTo>
                      <a:pt x="76336" y="76312"/>
                    </a:lnTo>
                    <a:lnTo>
                      <a:pt x="136" y="7631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42" name="Полилиния 863"/>
              <p:cNvSpPr/>
              <p:nvPr/>
            </p:nvSpPr>
            <p:spPr bwMode="auto">
              <a:xfrm>
                <a:off x="9940131" y="5617369"/>
                <a:ext cx="76200" cy="76200"/>
              </a:xfrm>
              <a:custGeom>
                <a:avLst/>
                <a:gdLst>
                  <a:gd name="connsiteX0" fmla="*/ 136 w 76200"/>
                  <a:gd name="connsiteY0" fmla="*/ 144 h 76200"/>
                  <a:gd name="connsiteX1" fmla="*/ 76336 w 76200"/>
                  <a:gd name="connsiteY1" fmla="*/ 144 h 76200"/>
                  <a:gd name="connsiteX2" fmla="*/ 76336 w 76200"/>
                  <a:gd name="connsiteY2" fmla="*/ 76344 h 76200"/>
                  <a:gd name="connsiteX3" fmla="*/ 136 w 76200"/>
                  <a:gd name="connsiteY3" fmla="*/ 7634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36" y="144"/>
                    </a:moveTo>
                    <a:lnTo>
                      <a:pt x="76336" y="144"/>
                    </a:lnTo>
                    <a:lnTo>
                      <a:pt x="76336" y="76344"/>
                    </a:lnTo>
                    <a:lnTo>
                      <a:pt x="136" y="7634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43" name="Полилиния 864"/>
              <p:cNvSpPr/>
              <p:nvPr/>
            </p:nvSpPr>
            <p:spPr bwMode="auto">
              <a:xfrm>
                <a:off x="9940131" y="5922169"/>
                <a:ext cx="76200" cy="76200"/>
              </a:xfrm>
              <a:custGeom>
                <a:avLst/>
                <a:gdLst>
                  <a:gd name="connsiteX0" fmla="*/ 136 w 76200"/>
                  <a:gd name="connsiteY0" fmla="*/ 176 h 76200"/>
                  <a:gd name="connsiteX1" fmla="*/ 76336 w 76200"/>
                  <a:gd name="connsiteY1" fmla="*/ 176 h 76200"/>
                  <a:gd name="connsiteX2" fmla="*/ 76336 w 76200"/>
                  <a:gd name="connsiteY2" fmla="*/ 76376 h 76200"/>
                  <a:gd name="connsiteX3" fmla="*/ 136 w 76200"/>
                  <a:gd name="connsiteY3" fmla="*/ 7637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36" y="176"/>
                    </a:moveTo>
                    <a:lnTo>
                      <a:pt x="76336" y="176"/>
                    </a:lnTo>
                    <a:lnTo>
                      <a:pt x="76336" y="76376"/>
                    </a:lnTo>
                    <a:lnTo>
                      <a:pt x="136" y="7637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44" name="Полилиния 865"/>
              <p:cNvSpPr/>
              <p:nvPr/>
            </p:nvSpPr>
            <p:spPr bwMode="auto">
              <a:xfrm>
                <a:off x="9940131" y="5998369"/>
                <a:ext cx="76200" cy="76200"/>
              </a:xfrm>
              <a:custGeom>
                <a:avLst/>
                <a:gdLst>
                  <a:gd name="connsiteX0" fmla="*/ 136 w 76200"/>
                  <a:gd name="connsiteY0" fmla="*/ 184 h 76200"/>
                  <a:gd name="connsiteX1" fmla="*/ 76336 w 76200"/>
                  <a:gd name="connsiteY1" fmla="*/ 184 h 76200"/>
                  <a:gd name="connsiteX2" fmla="*/ 76336 w 76200"/>
                  <a:gd name="connsiteY2" fmla="*/ 76384 h 76200"/>
                  <a:gd name="connsiteX3" fmla="*/ 136 w 76200"/>
                  <a:gd name="connsiteY3" fmla="*/ 7638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36" y="184"/>
                    </a:moveTo>
                    <a:lnTo>
                      <a:pt x="76336" y="184"/>
                    </a:lnTo>
                    <a:lnTo>
                      <a:pt x="76336" y="76384"/>
                    </a:lnTo>
                    <a:lnTo>
                      <a:pt x="136" y="7638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45" name="Полилиния 866"/>
              <p:cNvSpPr/>
              <p:nvPr/>
            </p:nvSpPr>
            <p:spPr bwMode="auto">
              <a:xfrm>
                <a:off x="9940131" y="6074569"/>
                <a:ext cx="76200" cy="76200"/>
              </a:xfrm>
              <a:custGeom>
                <a:avLst/>
                <a:gdLst>
                  <a:gd name="connsiteX0" fmla="*/ 136 w 76200"/>
                  <a:gd name="connsiteY0" fmla="*/ 192 h 76200"/>
                  <a:gd name="connsiteX1" fmla="*/ 76336 w 76200"/>
                  <a:gd name="connsiteY1" fmla="*/ 192 h 76200"/>
                  <a:gd name="connsiteX2" fmla="*/ 76336 w 76200"/>
                  <a:gd name="connsiteY2" fmla="*/ 76392 h 76200"/>
                  <a:gd name="connsiteX3" fmla="*/ 136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36" y="192"/>
                    </a:moveTo>
                    <a:lnTo>
                      <a:pt x="76336" y="192"/>
                    </a:lnTo>
                    <a:lnTo>
                      <a:pt x="76336" y="76392"/>
                    </a:lnTo>
                    <a:lnTo>
                      <a:pt x="136"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46" name="Полилиния 867"/>
              <p:cNvSpPr/>
              <p:nvPr/>
            </p:nvSpPr>
            <p:spPr bwMode="auto">
              <a:xfrm>
                <a:off x="9940131" y="6303169"/>
                <a:ext cx="76200" cy="76200"/>
              </a:xfrm>
              <a:custGeom>
                <a:avLst/>
                <a:gdLst>
                  <a:gd name="connsiteX0" fmla="*/ 136 w 76200"/>
                  <a:gd name="connsiteY0" fmla="*/ 216 h 76200"/>
                  <a:gd name="connsiteX1" fmla="*/ 76336 w 76200"/>
                  <a:gd name="connsiteY1" fmla="*/ 216 h 76200"/>
                  <a:gd name="connsiteX2" fmla="*/ 76336 w 76200"/>
                  <a:gd name="connsiteY2" fmla="*/ 76416 h 76200"/>
                  <a:gd name="connsiteX3" fmla="*/ 136 w 76200"/>
                  <a:gd name="connsiteY3" fmla="*/ 7641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36" y="216"/>
                    </a:moveTo>
                    <a:lnTo>
                      <a:pt x="76336" y="216"/>
                    </a:lnTo>
                    <a:lnTo>
                      <a:pt x="76336" y="76416"/>
                    </a:lnTo>
                    <a:lnTo>
                      <a:pt x="136" y="7641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47" name="Полилиния 868"/>
              <p:cNvSpPr/>
              <p:nvPr/>
            </p:nvSpPr>
            <p:spPr bwMode="auto">
              <a:xfrm>
                <a:off x="9940131" y="6455569"/>
                <a:ext cx="76200" cy="76200"/>
              </a:xfrm>
              <a:custGeom>
                <a:avLst/>
                <a:gdLst>
                  <a:gd name="connsiteX0" fmla="*/ 136 w 76200"/>
                  <a:gd name="connsiteY0" fmla="*/ 232 h 76200"/>
                  <a:gd name="connsiteX1" fmla="*/ 76336 w 76200"/>
                  <a:gd name="connsiteY1" fmla="*/ 232 h 76200"/>
                  <a:gd name="connsiteX2" fmla="*/ 76336 w 76200"/>
                  <a:gd name="connsiteY2" fmla="*/ 76432 h 76200"/>
                  <a:gd name="connsiteX3" fmla="*/ 136 w 76200"/>
                  <a:gd name="connsiteY3" fmla="*/ 764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36" y="232"/>
                    </a:moveTo>
                    <a:lnTo>
                      <a:pt x="76336" y="232"/>
                    </a:lnTo>
                    <a:lnTo>
                      <a:pt x="76336" y="76432"/>
                    </a:lnTo>
                    <a:lnTo>
                      <a:pt x="136" y="764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48" name="Полилиния 869"/>
              <p:cNvSpPr/>
              <p:nvPr/>
            </p:nvSpPr>
            <p:spPr bwMode="auto">
              <a:xfrm>
                <a:off x="9940131" y="6607969"/>
                <a:ext cx="76200" cy="76200"/>
              </a:xfrm>
              <a:custGeom>
                <a:avLst/>
                <a:gdLst>
                  <a:gd name="connsiteX0" fmla="*/ 136 w 76200"/>
                  <a:gd name="connsiteY0" fmla="*/ 248 h 76200"/>
                  <a:gd name="connsiteX1" fmla="*/ 76336 w 76200"/>
                  <a:gd name="connsiteY1" fmla="*/ 248 h 76200"/>
                  <a:gd name="connsiteX2" fmla="*/ 76336 w 76200"/>
                  <a:gd name="connsiteY2" fmla="*/ 76448 h 76200"/>
                  <a:gd name="connsiteX3" fmla="*/ 136 w 76200"/>
                  <a:gd name="connsiteY3" fmla="*/ 764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36" y="248"/>
                    </a:moveTo>
                    <a:lnTo>
                      <a:pt x="76336" y="248"/>
                    </a:lnTo>
                    <a:lnTo>
                      <a:pt x="76336" y="76448"/>
                    </a:lnTo>
                    <a:lnTo>
                      <a:pt x="136" y="764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49" name="Полилиния 870"/>
              <p:cNvSpPr/>
              <p:nvPr/>
            </p:nvSpPr>
            <p:spPr bwMode="auto">
              <a:xfrm>
                <a:off x="10016331" y="4550569"/>
                <a:ext cx="76200" cy="76200"/>
              </a:xfrm>
              <a:custGeom>
                <a:avLst/>
                <a:gdLst>
                  <a:gd name="connsiteX0" fmla="*/ 144 w 76200"/>
                  <a:gd name="connsiteY0" fmla="*/ 32 h 76200"/>
                  <a:gd name="connsiteX1" fmla="*/ 76344 w 76200"/>
                  <a:gd name="connsiteY1" fmla="*/ 32 h 76200"/>
                  <a:gd name="connsiteX2" fmla="*/ 76344 w 76200"/>
                  <a:gd name="connsiteY2" fmla="*/ 76232 h 76200"/>
                  <a:gd name="connsiteX3" fmla="*/ 144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44" y="32"/>
                    </a:moveTo>
                    <a:lnTo>
                      <a:pt x="76344" y="32"/>
                    </a:lnTo>
                    <a:lnTo>
                      <a:pt x="76344" y="76232"/>
                    </a:lnTo>
                    <a:lnTo>
                      <a:pt x="144"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50" name="Полилиния 871"/>
              <p:cNvSpPr/>
              <p:nvPr/>
            </p:nvSpPr>
            <p:spPr bwMode="auto">
              <a:xfrm>
                <a:off x="10016331" y="4779169"/>
                <a:ext cx="76200" cy="76200"/>
              </a:xfrm>
              <a:custGeom>
                <a:avLst/>
                <a:gdLst>
                  <a:gd name="connsiteX0" fmla="*/ 144 w 76200"/>
                  <a:gd name="connsiteY0" fmla="*/ 56 h 76200"/>
                  <a:gd name="connsiteX1" fmla="*/ 76344 w 76200"/>
                  <a:gd name="connsiteY1" fmla="*/ 56 h 76200"/>
                  <a:gd name="connsiteX2" fmla="*/ 76344 w 76200"/>
                  <a:gd name="connsiteY2" fmla="*/ 76256 h 76200"/>
                  <a:gd name="connsiteX3" fmla="*/ 144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44" y="56"/>
                    </a:moveTo>
                    <a:lnTo>
                      <a:pt x="76344" y="56"/>
                    </a:lnTo>
                    <a:lnTo>
                      <a:pt x="76344" y="76256"/>
                    </a:lnTo>
                    <a:lnTo>
                      <a:pt x="144"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51" name="Полилиния 872"/>
              <p:cNvSpPr/>
              <p:nvPr/>
            </p:nvSpPr>
            <p:spPr bwMode="auto">
              <a:xfrm>
                <a:off x="10016331" y="4855369"/>
                <a:ext cx="76200" cy="76200"/>
              </a:xfrm>
              <a:custGeom>
                <a:avLst/>
                <a:gdLst>
                  <a:gd name="connsiteX0" fmla="*/ 144 w 76200"/>
                  <a:gd name="connsiteY0" fmla="*/ 64 h 76200"/>
                  <a:gd name="connsiteX1" fmla="*/ 76344 w 76200"/>
                  <a:gd name="connsiteY1" fmla="*/ 64 h 76200"/>
                  <a:gd name="connsiteX2" fmla="*/ 76344 w 76200"/>
                  <a:gd name="connsiteY2" fmla="*/ 76264 h 76200"/>
                  <a:gd name="connsiteX3" fmla="*/ 144 w 76200"/>
                  <a:gd name="connsiteY3" fmla="*/ 7626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44" y="64"/>
                    </a:moveTo>
                    <a:lnTo>
                      <a:pt x="76344" y="64"/>
                    </a:lnTo>
                    <a:lnTo>
                      <a:pt x="76344" y="76264"/>
                    </a:lnTo>
                    <a:lnTo>
                      <a:pt x="144" y="7626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52" name="Полилиния 873"/>
              <p:cNvSpPr/>
              <p:nvPr/>
            </p:nvSpPr>
            <p:spPr bwMode="auto">
              <a:xfrm>
                <a:off x="10016331" y="5007769"/>
                <a:ext cx="76200" cy="76200"/>
              </a:xfrm>
              <a:custGeom>
                <a:avLst/>
                <a:gdLst>
                  <a:gd name="connsiteX0" fmla="*/ 144 w 76200"/>
                  <a:gd name="connsiteY0" fmla="*/ 80 h 76200"/>
                  <a:gd name="connsiteX1" fmla="*/ 76344 w 76200"/>
                  <a:gd name="connsiteY1" fmla="*/ 80 h 76200"/>
                  <a:gd name="connsiteX2" fmla="*/ 76344 w 76200"/>
                  <a:gd name="connsiteY2" fmla="*/ 76280 h 76200"/>
                  <a:gd name="connsiteX3" fmla="*/ 144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44" y="80"/>
                    </a:moveTo>
                    <a:lnTo>
                      <a:pt x="76344" y="80"/>
                    </a:lnTo>
                    <a:lnTo>
                      <a:pt x="76344" y="76280"/>
                    </a:lnTo>
                    <a:lnTo>
                      <a:pt x="144"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53" name="Полилиния 874"/>
              <p:cNvSpPr/>
              <p:nvPr/>
            </p:nvSpPr>
            <p:spPr bwMode="auto">
              <a:xfrm>
                <a:off x="10016331" y="5236369"/>
                <a:ext cx="76200" cy="76200"/>
              </a:xfrm>
              <a:custGeom>
                <a:avLst/>
                <a:gdLst>
                  <a:gd name="connsiteX0" fmla="*/ 144 w 76200"/>
                  <a:gd name="connsiteY0" fmla="*/ 104 h 76200"/>
                  <a:gd name="connsiteX1" fmla="*/ 76344 w 76200"/>
                  <a:gd name="connsiteY1" fmla="*/ 104 h 76200"/>
                  <a:gd name="connsiteX2" fmla="*/ 76344 w 76200"/>
                  <a:gd name="connsiteY2" fmla="*/ 76304 h 76200"/>
                  <a:gd name="connsiteX3" fmla="*/ 144 w 76200"/>
                  <a:gd name="connsiteY3" fmla="*/ 7630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44" y="104"/>
                    </a:moveTo>
                    <a:lnTo>
                      <a:pt x="76344" y="104"/>
                    </a:lnTo>
                    <a:lnTo>
                      <a:pt x="76344" y="76304"/>
                    </a:lnTo>
                    <a:lnTo>
                      <a:pt x="144" y="7630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54" name="Полилиния 875"/>
              <p:cNvSpPr/>
              <p:nvPr/>
            </p:nvSpPr>
            <p:spPr bwMode="auto">
              <a:xfrm>
                <a:off x="10016331" y="5464969"/>
                <a:ext cx="76200" cy="76200"/>
              </a:xfrm>
              <a:custGeom>
                <a:avLst/>
                <a:gdLst>
                  <a:gd name="connsiteX0" fmla="*/ 144 w 76200"/>
                  <a:gd name="connsiteY0" fmla="*/ 128 h 76200"/>
                  <a:gd name="connsiteX1" fmla="*/ 76344 w 76200"/>
                  <a:gd name="connsiteY1" fmla="*/ 128 h 76200"/>
                  <a:gd name="connsiteX2" fmla="*/ 76344 w 76200"/>
                  <a:gd name="connsiteY2" fmla="*/ 76328 h 76200"/>
                  <a:gd name="connsiteX3" fmla="*/ 144 w 76200"/>
                  <a:gd name="connsiteY3" fmla="*/ 7632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44" y="128"/>
                    </a:moveTo>
                    <a:lnTo>
                      <a:pt x="76344" y="128"/>
                    </a:lnTo>
                    <a:lnTo>
                      <a:pt x="76344" y="76328"/>
                    </a:lnTo>
                    <a:lnTo>
                      <a:pt x="144" y="7632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55" name="Полилиния 876"/>
              <p:cNvSpPr/>
              <p:nvPr/>
            </p:nvSpPr>
            <p:spPr bwMode="auto">
              <a:xfrm>
                <a:off x="10016331" y="5541169"/>
                <a:ext cx="76200" cy="76200"/>
              </a:xfrm>
              <a:custGeom>
                <a:avLst/>
                <a:gdLst>
                  <a:gd name="connsiteX0" fmla="*/ 144 w 76200"/>
                  <a:gd name="connsiteY0" fmla="*/ 136 h 76200"/>
                  <a:gd name="connsiteX1" fmla="*/ 76344 w 76200"/>
                  <a:gd name="connsiteY1" fmla="*/ 136 h 76200"/>
                  <a:gd name="connsiteX2" fmla="*/ 76344 w 76200"/>
                  <a:gd name="connsiteY2" fmla="*/ 76336 h 76200"/>
                  <a:gd name="connsiteX3" fmla="*/ 144 w 76200"/>
                  <a:gd name="connsiteY3" fmla="*/ 7633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44" y="136"/>
                    </a:moveTo>
                    <a:lnTo>
                      <a:pt x="76344" y="136"/>
                    </a:lnTo>
                    <a:lnTo>
                      <a:pt x="76344" y="76336"/>
                    </a:lnTo>
                    <a:lnTo>
                      <a:pt x="144" y="7633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56" name="Полилиния 877"/>
              <p:cNvSpPr/>
              <p:nvPr/>
            </p:nvSpPr>
            <p:spPr bwMode="auto">
              <a:xfrm>
                <a:off x="10016331" y="5693568"/>
                <a:ext cx="76200" cy="76200"/>
              </a:xfrm>
              <a:custGeom>
                <a:avLst/>
                <a:gdLst>
                  <a:gd name="connsiteX0" fmla="*/ 144 w 76200"/>
                  <a:gd name="connsiteY0" fmla="*/ 152 h 76200"/>
                  <a:gd name="connsiteX1" fmla="*/ 76344 w 76200"/>
                  <a:gd name="connsiteY1" fmla="*/ 152 h 76200"/>
                  <a:gd name="connsiteX2" fmla="*/ 76344 w 76200"/>
                  <a:gd name="connsiteY2" fmla="*/ 76352 h 76200"/>
                  <a:gd name="connsiteX3" fmla="*/ 144 w 76200"/>
                  <a:gd name="connsiteY3" fmla="*/ 7635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44" y="152"/>
                    </a:moveTo>
                    <a:lnTo>
                      <a:pt x="76344" y="152"/>
                    </a:lnTo>
                    <a:lnTo>
                      <a:pt x="76344" y="76352"/>
                    </a:lnTo>
                    <a:lnTo>
                      <a:pt x="144" y="7635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57" name="Полилиния 878"/>
              <p:cNvSpPr/>
              <p:nvPr/>
            </p:nvSpPr>
            <p:spPr bwMode="auto">
              <a:xfrm>
                <a:off x="10016331" y="5769769"/>
                <a:ext cx="76200" cy="76200"/>
              </a:xfrm>
              <a:custGeom>
                <a:avLst/>
                <a:gdLst>
                  <a:gd name="connsiteX0" fmla="*/ 144 w 76200"/>
                  <a:gd name="connsiteY0" fmla="*/ 160 h 76200"/>
                  <a:gd name="connsiteX1" fmla="*/ 76344 w 76200"/>
                  <a:gd name="connsiteY1" fmla="*/ 160 h 76200"/>
                  <a:gd name="connsiteX2" fmla="*/ 76344 w 76200"/>
                  <a:gd name="connsiteY2" fmla="*/ 76360 h 76200"/>
                  <a:gd name="connsiteX3" fmla="*/ 144 w 76200"/>
                  <a:gd name="connsiteY3" fmla="*/ 7636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44" y="160"/>
                    </a:moveTo>
                    <a:lnTo>
                      <a:pt x="76344" y="160"/>
                    </a:lnTo>
                    <a:lnTo>
                      <a:pt x="76344" y="76360"/>
                    </a:lnTo>
                    <a:lnTo>
                      <a:pt x="144" y="7636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58" name="Полилиния 879"/>
              <p:cNvSpPr/>
              <p:nvPr/>
            </p:nvSpPr>
            <p:spPr bwMode="auto">
              <a:xfrm>
                <a:off x="10016331" y="5845969"/>
                <a:ext cx="76200" cy="76200"/>
              </a:xfrm>
              <a:custGeom>
                <a:avLst/>
                <a:gdLst>
                  <a:gd name="connsiteX0" fmla="*/ 144 w 76200"/>
                  <a:gd name="connsiteY0" fmla="*/ 168 h 76200"/>
                  <a:gd name="connsiteX1" fmla="*/ 76344 w 76200"/>
                  <a:gd name="connsiteY1" fmla="*/ 168 h 76200"/>
                  <a:gd name="connsiteX2" fmla="*/ 76344 w 76200"/>
                  <a:gd name="connsiteY2" fmla="*/ 76368 h 76200"/>
                  <a:gd name="connsiteX3" fmla="*/ 144 w 76200"/>
                  <a:gd name="connsiteY3" fmla="*/ 7636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44" y="168"/>
                    </a:moveTo>
                    <a:lnTo>
                      <a:pt x="76344" y="168"/>
                    </a:lnTo>
                    <a:lnTo>
                      <a:pt x="76344" y="76368"/>
                    </a:lnTo>
                    <a:lnTo>
                      <a:pt x="144" y="7636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59" name="Полилиния 880"/>
              <p:cNvSpPr/>
              <p:nvPr/>
            </p:nvSpPr>
            <p:spPr bwMode="auto">
              <a:xfrm>
                <a:off x="10016331" y="5922169"/>
                <a:ext cx="76200" cy="76200"/>
              </a:xfrm>
              <a:custGeom>
                <a:avLst/>
                <a:gdLst>
                  <a:gd name="connsiteX0" fmla="*/ 144 w 76200"/>
                  <a:gd name="connsiteY0" fmla="*/ 176 h 76200"/>
                  <a:gd name="connsiteX1" fmla="*/ 76344 w 76200"/>
                  <a:gd name="connsiteY1" fmla="*/ 176 h 76200"/>
                  <a:gd name="connsiteX2" fmla="*/ 76344 w 76200"/>
                  <a:gd name="connsiteY2" fmla="*/ 76376 h 76200"/>
                  <a:gd name="connsiteX3" fmla="*/ 144 w 76200"/>
                  <a:gd name="connsiteY3" fmla="*/ 7637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44" y="176"/>
                    </a:moveTo>
                    <a:lnTo>
                      <a:pt x="76344" y="176"/>
                    </a:lnTo>
                    <a:lnTo>
                      <a:pt x="76344" y="76376"/>
                    </a:lnTo>
                    <a:lnTo>
                      <a:pt x="144" y="7637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60" name="Полилиния 881"/>
              <p:cNvSpPr/>
              <p:nvPr/>
            </p:nvSpPr>
            <p:spPr bwMode="auto">
              <a:xfrm>
                <a:off x="10016331" y="5998369"/>
                <a:ext cx="76200" cy="76200"/>
              </a:xfrm>
              <a:custGeom>
                <a:avLst/>
                <a:gdLst>
                  <a:gd name="connsiteX0" fmla="*/ 144 w 76200"/>
                  <a:gd name="connsiteY0" fmla="*/ 184 h 76200"/>
                  <a:gd name="connsiteX1" fmla="*/ 76344 w 76200"/>
                  <a:gd name="connsiteY1" fmla="*/ 184 h 76200"/>
                  <a:gd name="connsiteX2" fmla="*/ 76344 w 76200"/>
                  <a:gd name="connsiteY2" fmla="*/ 76384 h 76200"/>
                  <a:gd name="connsiteX3" fmla="*/ 144 w 76200"/>
                  <a:gd name="connsiteY3" fmla="*/ 7638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44" y="184"/>
                    </a:moveTo>
                    <a:lnTo>
                      <a:pt x="76344" y="184"/>
                    </a:lnTo>
                    <a:lnTo>
                      <a:pt x="76344" y="76384"/>
                    </a:lnTo>
                    <a:lnTo>
                      <a:pt x="144" y="7638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61" name="Полилиния 882"/>
              <p:cNvSpPr/>
              <p:nvPr/>
            </p:nvSpPr>
            <p:spPr bwMode="auto">
              <a:xfrm>
                <a:off x="10016331" y="6074569"/>
                <a:ext cx="76200" cy="76200"/>
              </a:xfrm>
              <a:custGeom>
                <a:avLst/>
                <a:gdLst>
                  <a:gd name="connsiteX0" fmla="*/ 144 w 76200"/>
                  <a:gd name="connsiteY0" fmla="*/ 192 h 76200"/>
                  <a:gd name="connsiteX1" fmla="*/ 76344 w 76200"/>
                  <a:gd name="connsiteY1" fmla="*/ 192 h 76200"/>
                  <a:gd name="connsiteX2" fmla="*/ 76344 w 76200"/>
                  <a:gd name="connsiteY2" fmla="*/ 76392 h 76200"/>
                  <a:gd name="connsiteX3" fmla="*/ 144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44" y="192"/>
                    </a:moveTo>
                    <a:lnTo>
                      <a:pt x="76344" y="192"/>
                    </a:lnTo>
                    <a:lnTo>
                      <a:pt x="76344" y="76392"/>
                    </a:lnTo>
                    <a:lnTo>
                      <a:pt x="144"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62" name="Полилиния 883"/>
              <p:cNvSpPr/>
              <p:nvPr/>
            </p:nvSpPr>
            <p:spPr bwMode="auto">
              <a:xfrm>
                <a:off x="10016331" y="6226969"/>
                <a:ext cx="76200" cy="76200"/>
              </a:xfrm>
              <a:custGeom>
                <a:avLst/>
                <a:gdLst>
                  <a:gd name="connsiteX0" fmla="*/ 144 w 76200"/>
                  <a:gd name="connsiteY0" fmla="*/ 208 h 76200"/>
                  <a:gd name="connsiteX1" fmla="*/ 76344 w 76200"/>
                  <a:gd name="connsiteY1" fmla="*/ 208 h 76200"/>
                  <a:gd name="connsiteX2" fmla="*/ 76344 w 76200"/>
                  <a:gd name="connsiteY2" fmla="*/ 76408 h 76200"/>
                  <a:gd name="connsiteX3" fmla="*/ 144 w 76200"/>
                  <a:gd name="connsiteY3" fmla="*/ 7640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44" y="208"/>
                    </a:moveTo>
                    <a:lnTo>
                      <a:pt x="76344" y="208"/>
                    </a:lnTo>
                    <a:lnTo>
                      <a:pt x="76344" y="76408"/>
                    </a:lnTo>
                    <a:lnTo>
                      <a:pt x="144" y="7640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63" name="Полилиния 884"/>
              <p:cNvSpPr/>
              <p:nvPr/>
            </p:nvSpPr>
            <p:spPr bwMode="auto">
              <a:xfrm>
                <a:off x="10016331" y="6303169"/>
                <a:ext cx="76200" cy="76200"/>
              </a:xfrm>
              <a:custGeom>
                <a:avLst/>
                <a:gdLst>
                  <a:gd name="connsiteX0" fmla="*/ 144 w 76200"/>
                  <a:gd name="connsiteY0" fmla="*/ 216 h 76200"/>
                  <a:gd name="connsiteX1" fmla="*/ 76344 w 76200"/>
                  <a:gd name="connsiteY1" fmla="*/ 216 h 76200"/>
                  <a:gd name="connsiteX2" fmla="*/ 76344 w 76200"/>
                  <a:gd name="connsiteY2" fmla="*/ 76416 h 76200"/>
                  <a:gd name="connsiteX3" fmla="*/ 144 w 76200"/>
                  <a:gd name="connsiteY3" fmla="*/ 7641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44" y="216"/>
                    </a:moveTo>
                    <a:lnTo>
                      <a:pt x="76344" y="216"/>
                    </a:lnTo>
                    <a:lnTo>
                      <a:pt x="76344" y="76416"/>
                    </a:lnTo>
                    <a:lnTo>
                      <a:pt x="144" y="7641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64" name="Полилиния 885"/>
              <p:cNvSpPr/>
              <p:nvPr/>
            </p:nvSpPr>
            <p:spPr bwMode="auto">
              <a:xfrm>
                <a:off x="10016331" y="6531769"/>
                <a:ext cx="76200" cy="76200"/>
              </a:xfrm>
              <a:custGeom>
                <a:avLst/>
                <a:gdLst>
                  <a:gd name="connsiteX0" fmla="*/ 144 w 76200"/>
                  <a:gd name="connsiteY0" fmla="*/ 240 h 76200"/>
                  <a:gd name="connsiteX1" fmla="*/ 76344 w 76200"/>
                  <a:gd name="connsiteY1" fmla="*/ 240 h 76200"/>
                  <a:gd name="connsiteX2" fmla="*/ 76344 w 76200"/>
                  <a:gd name="connsiteY2" fmla="*/ 76440 h 76200"/>
                  <a:gd name="connsiteX3" fmla="*/ 144 w 76200"/>
                  <a:gd name="connsiteY3" fmla="*/ 764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44" y="240"/>
                    </a:moveTo>
                    <a:lnTo>
                      <a:pt x="76344" y="240"/>
                    </a:lnTo>
                    <a:lnTo>
                      <a:pt x="76344" y="76440"/>
                    </a:lnTo>
                    <a:lnTo>
                      <a:pt x="144" y="764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65" name="Полилиния 886"/>
              <p:cNvSpPr/>
              <p:nvPr/>
            </p:nvSpPr>
            <p:spPr bwMode="auto">
              <a:xfrm>
                <a:off x="10092530" y="4550569"/>
                <a:ext cx="76200" cy="76200"/>
              </a:xfrm>
              <a:custGeom>
                <a:avLst/>
                <a:gdLst>
                  <a:gd name="connsiteX0" fmla="*/ 152 w 76200"/>
                  <a:gd name="connsiteY0" fmla="*/ 32 h 76200"/>
                  <a:gd name="connsiteX1" fmla="*/ 76352 w 76200"/>
                  <a:gd name="connsiteY1" fmla="*/ 32 h 76200"/>
                  <a:gd name="connsiteX2" fmla="*/ 76352 w 76200"/>
                  <a:gd name="connsiteY2" fmla="*/ 76232 h 76200"/>
                  <a:gd name="connsiteX3" fmla="*/ 152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52" y="32"/>
                    </a:moveTo>
                    <a:lnTo>
                      <a:pt x="76352" y="32"/>
                    </a:lnTo>
                    <a:lnTo>
                      <a:pt x="76352" y="76232"/>
                    </a:lnTo>
                    <a:lnTo>
                      <a:pt x="152"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66" name="Полилиния 887"/>
              <p:cNvSpPr/>
              <p:nvPr/>
            </p:nvSpPr>
            <p:spPr bwMode="auto">
              <a:xfrm>
                <a:off x="10092530" y="4779169"/>
                <a:ext cx="76200" cy="76200"/>
              </a:xfrm>
              <a:custGeom>
                <a:avLst/>
                <a:gdLst>
                  <a:gd name="connsiteX0" fmla="*/ 152 w 76200"/>
                  <a:gd name="connsiteY0" fmla="*/ 56 h 76200"/>
                  <a:gd name="connsiteX1" fmla="*/ 76352 w 76200"/>
                  <a:gd name="connsiteY1" fmla="*/ 56 h 76200"/>
                  <a:gd name="connsiteX2" fmla="*/ 76352 w 76200"/>
                  <a:gd name="connsiteY2" fmla="*/ 76256 h 76200"/>
                  <a:gd name="connsiteX3" fmla="*/ 152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52" y="56"/>
                    </a:moveTo>
                    <a:lnTo>
                      <a:pt x="76352" y="56"/>
                    </a:lnTo>
                    <a:lnTo>
                      <a:pt x="76352" y="76256"/>
                    </a:lnTo>
                    <a:lnTo>
                      <a:pt x="152"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67" name="Полилиния 888"/>
              <p:cNvSpPr/>
              <p:nvPr/>
            </p:nvSpPr>
            <p:spPr bwMode="auto">
              <a:xfrm>
                <a:off x="10092530" y="4931569"/>
                <a:ext cx="76200" cy="76200"/>
              </a:xfrm>
              <a:custGeom>
                <a:avLst/>
                <a:gdLst>
                  <a:gd name="connsiteX0" fmla="*/ 152 w 76200"/>
                  <a:gd name="connsiteY0" fmla="*/ 72 h 76200"/>
                  <a:gd name="connsiteX1" fmla="*/ 76352 w 76200"/>
                  <a:gd name="connsiteY1" fmla="*/ 72 h 76200"/>
                  <a:gd name="connsiteX2" fmla="*/ 76352 w 76200"/>
                  <a:gd name="connsiteY2" fmla="*/ 76272 h 76200"/>
                  <a:gd name="connsiteX3" fmla="*/ 152 w 76200"/>
                  <a:gd name="connsiteY3" fmla="*/ 7627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52" y="72"/>
                    </a:moveTo>
                    <a:lnTo>
                      <a:pt x="76352" y="72"/>
                    </a:lnTo>
                    <a:lnTo>
                      <a:pt x="76352" y="76272"/>
                    </a:lnTo>
                    <a:lnTo>
                      <a:pt x="152" y="7627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68" name="Полилиния 889"/>
              <p:cNvSpPr/>
              <p:nvPr/>
            </p:nvSpPr>
            <p:spPr bwMode="auto">
              <a:xfrm>
                <a:off x="10092530" y="5083969"/>
                <a:ext cx="76200" cy="76200"/>
              </a:xfrm>
              <a:custGeom>
                <a:avLst/>
                <a:gdLst>
                  <a:gd name="connsiteX0" fmla="*/ 152 w 76200"/>
                  <a:gd name="connsiteY0" fmla="*/ 88 h 76200"/>
                  <a:gd name="connsiteX1" fmla="*/ 76352 w 76200"/>
                  <a:gd name="connsiteY1" fmla="*/ 88 h 76200"/>
                  <a:gd name="connsiteX2" fmla="*/ 76352 w 76200"/>
                  <a:gd name="connsiteY2" fmla="*/ 76288 h 76200"/>
                  <a:gd name="connsiteX3" fmla="*/ 152 w 76200"/>
                  <a:gd name="connsiteY3" fmla="*/ 7628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52" y="88"/>
                    </a:moveTo>
                    <a:lnTo>
                      <a:pt x="76352" y="88"/>
                    </a:lnTo>
                    <a:lnTo>
                      <a:pt x="76352" y="76288"/>
                    </a:lnTo>
                    <a:lnTo>
                      <a:pt x="152" y="7628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69" name="Полилиния 890"/>
              <p:cNvSpPr/>
              <p:nvPr/>
            </p:nvSpPr>
            <p:spPr bwMode="auto">
              <a:xfrm>
                <a:off x="10092530" y="5160169"/>
                <a:ext cx="76200" cy="76200"/>
              </a:xfrm>
              <a:custGeom>
                <a:avLst/>
                <a:gdLst>
                  <a:gd name="connsiteX0" fmla="*/ 152 w 76200"/>
                  <a:gd name="connsiteY0" fmla="*/ 96 h 76200"/>
                  <a:gd name="connsiteX1" fmla="*/ 76352 w 76200"/>
                  <a:gd name="connsiteY1" fmla="*/ 96 h 76200"/>
                  <a:gd name="connsiteX2" fmla="*/ 76352 w 76200"/>
                  <a:gd name="connsiteY2" fmla="*/ 76296 h 76200"/>
                  <a:gd name="connsiteX3" fmla="*/ 152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52" y="96"/>
                    </a:moveTo>
                    <a:lnTo>
                      <a:pt x="76352" y="96"/>
                    </a:lnTo>
                    <a:lnTo>
                      <a:pt x="76352" y="76296"/>
                    </a:lnTo>
                    <a:lnTo>
                      <a:pt x="152"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70" name="Полилиния 891"/>
              <p:cNvSpPr/>
              <p:nvPr/>
            </p:nvSpPr>
            <p:spPr bwMode="auto">
              <a:xfrm>
                <a:off x="10092530" y="5236369"/>
                <a:ext cx="76200" cy="76200"/>
              </a:xfrm>
              <a:custGeom>
                <a:avLst/>
                <a:gdLst>
                  <a:gd name="connsiteX0" fmla="*/ 152 w 76200"/>
                  <a:gd name="connsiteY0" fmla="*/ 104 h 76200"/>
                  <a:gd name="connsiteX1" fmla="*/ 76352 w 76200"/>
                  <a:gd name="connsiteY1" fmla="*/ 104 h 76200"/>
                  <a:gd name="connsiteX2" fmla="*/ 76352 w 76200"/>
                  <a:gd name="connsiteY2" fmla="*/ 76304 h 76200"/>
                  <a:gd name="connsiteX3" fmla="*/ 152 w 76200"/>
                  <a:gd name="connsiteY3" fmla="*/ 7630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52" y="104"/>
                    </a:moveTo>
                    <a:lnTo>
                      <a:pt x="76352" y="104"/>
                    </a:lnTo>
                    <a:lnTo>
                      <a:pt x="76352" y="76304"/>
                    </a:lnTo>
                    <a:lnTo>
                      <a:pt x="152" y="7630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71" name="Полилиния 892"/>
              <p:cNvSpPr/>
              <p:nvPr/>
            </p:nvSpPr>
            <p:spPr bwMode="auto">
              <a:xfrm>
                <a:off x="10092530" y="5388769"/>
                <a:ext cx="76200" cy="76200"/>
              </a:xfrm>
              <a:custGeom>
                <a:avLst/>
                <a:gdLst>
                  <a:gd name="connsiteX0" fmla="*/ 152 w 76200"/>
                  <a:gd name="connsiteY0" fmla="*/ 120 h 76200"/>
                  <a:gd name="connsiteX1" fmla="*/ 76352 w 76200"/>
                  <a:gd name="connsiteY1" fmla="*/ 120 h 76200"/>
                  <a:gd name="connsiteX2" fmla="*/ 76352 w 76200"/>
                  <a:gd name="connsiteY2" fmla="*/ 76320 h 76200"/>
                  <a:gd name="connsiteX3" fmla="*/ 152 w 76200"/>
                  <a:gd name="connsiteY3" fmla="*/ 7632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52" y="120"/>
                    </a:moveTo>
                    <a:lnTo>
                      <a:pt x="76352" y="120"/>
                    </a:lnTo>
                    <a:lnTo>
                      <a:pt x="76352" y="76320"/>
                    </a:lnTo>
                    <a:lnTo>
                      <a:pt x="152" y="7632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72" name="Полилиния 893"/>
              <p:cNvSpPr/>
              <p:nvPr/>
            </p:nvSpPr>
            <p:spPr bwMode="auto">
              <a:xfrm>
                <a:off x="10092530" y="5464969"/>
                <a:ext cx="76200" cy="76200"/>
              </a:xfrm>
              <a:custGeom>
                <a:avLst/>
                <a:gdLst>
                  <a:gd name="connsiteX0" fmla="*/ 152 w 76200"/>
                  <a:gd name="connsiteY0" fmla="*/ 128 h 76200"/>
                  <a:gd name="connsiteX1" fmla="*/ 76352 w 76200"/>
                  <a:gd name="connsiteY1" fmla="*/ 128 h 76200"/>
                  <a:gd name="connsiteX2" fmla="*/ 76352 w 76200"/>
                  <a:gd name="connsiteY2" fmla="*/ 76328 h 76200"/>
                  <a:gd name="connsiteX3" fmla="*/ 152 w 76200"/>
                  <a:gd name="connsiteY3" fmla="*/ 7632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52" y="128"/>
                    </a:moveTo>
                    <a:lnTo>
                      <a:pt x="76352" y="128"/>
                    </a:lnTo>
                    <a:lnTo>
                      <a:pt x="76352" y="76328"/>
                    </a:lnTo>
                    <a:lnTo>
                      <a:pt x="152" y="7632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73" name="Полилиния 894"/>
              <p:cNvSpPr/>
              <p:nvPr/>
            </p:nvSpPr>
            <p:spPr bwMode="auto">
              <a:xfrm>
                <a:off x="10092530" y="5541169"/>
                <a:ext cx="76200" cy="76200"/>
              </a:xfrm>
              <a:custGeom>
                <a:avLst/>
                <a:gdLst>
                  <a:gd name="connsiteX0" fmla="*/ 152 w 76200"/>
                  <a:gd name="connsiteY0" fmla="*/ 136 h 76200"/>
                  <a:gd name="connsiteX1" fmla="*/ 76352 w 76200"/>
                  <a:gd name="connsiteY1" fmla="*/ 136 h 76200"/>
                  <a:gd name="connsiteX2" fmla="*/ 76352 w 76200"/>
                  <a:gd name="connsiteY2" fmla="*/ 76336 h 76200"/>
                  <a:gd name="connsiteX3" fmla="*/ 152 w 76200"/>
                  <a:gd name="connsiteY3" fmla="*/ 7633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52" y="136"/>
                    </a:moveTo>
                    <a:lnTo>
                      <a:pt x="76352" y="136"/>
                    </a:lnTo>
                    <a:lnTo>
                      <a:pt x="76352" y="76336"/>
                    </a:lnTo>
                    <a:lnTo>
                      <a:pt x="152" y="7633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74" name="Полилиния 895"/>
              <p:cNvSpPr/>
              <p:nvPr/>
            </p:nvSpPr>
            <p:spPr bwMode="auto">
              <a:xfrm>
                <a:off x="10092530" y="5693568"/>
                <a:ext cx="76200" cy="76200"/>
              </a:xfrm>
              <a:custGeom>
                <a:avLst/>
                <a:gdLst>
                  <a:gd name="connsiteX0" fmla="*/ 152 w 76200"/>
                  <a:gd name="connsiteY0" fmla="*/ 152 h 76200"/>
                  <a:gd name="connsiteX1" fmla="*/ 76352 w 76200"/>
                  <a:gd name="connsiteY1" fmla="*/ 152 h 76200"/>
                  <a:gd name="connsiteX2" fmla="*/ 76352 w 76200"/>
                  <a:gd name="connsiteY2" fmla="*/ 76352 h 76200"/>
                  <a:gd name="connsiteX3" fmla="*/ 152 w 76200"/>
                  <a:gd name="connsiteY3" fmla="*/ 7635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52" y="152"/>
                    </a:moveTo>
                    <a:lnTo>
                      <a:pt x="76352" y="152"/>
                    </a:lnTo>
                    <a:lnTo>
                      <a:pt x="76352" y="76352"/>
                    </a:lnTo>
                    <a:lnTo>
                      <a:pt x="152" y="7635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75" name="Полилиния 896"/>
              <p:cNvSpPr/>
              <p:nvPr/>
            </p:nvSpPr>
            <p:spPr bwMode="auto">
              <a:xfrm>
                <a:off x="10092530" y="5845969"/>
                <a:ext cx="76200" cy="76200"/>
              </a:xfrm>
              <a:custGeom>
                <a:avLst/>
                <a:gdLst>
                  <a:gd name="connsiteX0" fmla="*/ 152 w 76200"/>
                  <a:gd name="connsiteY0" fmla="*/ 168 h 76200"/>
                  <a:gd name="connsiteX1" fmla="*/ 76352 w 76200"/>
                  <a:gd name="connsiteY1" fmla="*/ 168 h 76200"/>
                  <a:gd name="connsiteX2" fmla="*/ 76352 w 76200"/>
                  <a:gd name="connsiteY2" fmla="*/ 76368 h 76200"/>
                  <a:gd name="connsiteX3" fmla="*/ 152 w 76200"/>
                  <a:gd name="connsiteY3" fmla="*/ 7636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52" y="168"/>
                    </a:moveTo>
                    <a:lnTo>
                      <a:pt x="76352" y="168"/>
                    </a:lnTo>
                    <a:lnTo>
                      <a:pt x="76352" y="76368"/>
                    </a:lnTo>
                    <a:lnTo>
                      <a:pt x="152" y="7636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76" name="Полилиния 897"/>
              <p:cNvSpPr/>
              <p:nvPr/>
            </p:nvSpPr>
            <p:spPr bwMode="auto">
              <a:xfrm>
                <a:off x="10092530" y="5922169"/>
                <a:ext cx="76200" cy="76200"/>
              </a:xfrm>
              <a:custGeom>
                <a:avLst/>
                <a:gdLst>
                  <a:gd name="connsiteX0" fmla="*/ 152 w 76200"/>
                  <a:gd name="connsiteY0" fmla="*/ 176 h 76200"/>
                  <a:gd name="connsiteX1" fmla="*/ 76352 w 76200"/>
                  <a:gd name="connsiteY1" fmla="*/ 176 h 76200"/>
                  <a:gd name="connsiteX2" fmla="*/ 76352 w 76200"/>
                  <a:gd name="connsiteY2" fmla="*/ 76376 h 76200"/>
                  <a:gd name="connsiteX3" fmla="*/ 152 w 76200"/>
                  <a:gd name="connsiteY3" fmla="*/ 7637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52" y="176"/>
                    </a:moveTo>
                    <a:lnTo>
                      <a:pt x="76352" y="176"/>
                    </a:lnTo>
                    <a:lnTo>
                      <a:pt x="76352" y="76376"/>
                    </a:lnTo>
                    <a:lnTo>
                      <a:pt x="152" y="7637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77" name="Полилиния 898"/>
              <p:cNvSpPr/>
              <p:nvPr/>
            </p:nvSpPr>
            <p:spPr bwMode="auto">
              <a:xfrm>
                <a:off x="10092530" y="6074569"/>
                <a:ext cx="76200" cy="76200"/>
              </a:xfrm>
              <a:custGeom>
                <a:avLst/>
                <a:gdLst>
                  <a:gd name="connsiteX0" fmla="*/ 152 w 76200"/>
                  <a:gd name="connsiteY0" fmla="*/ 192 h 76200"/>
                  <a:gd name="connsiteX1" fmla="*/ 76352 w 76200"/>
                  <a:gd name="connsiteY1" fmla="*/ 192 h 76200"/>
                  <a:gd name="connsiteX2" fmla="*/ 76352 w 76200"/>
                  <a:gd name="connsiteY2" fmla="*/ 76392 h 76200"/>
                  <a:gd name="connsiteX3" fmla="*/ 152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52" y="192"/>
                    </a:moveTo>
                    <a:lnTo>
                      <a:pt x="76352" y="192"/>
                    </a:lnTo>
                    <a:lnTo>
                      <a:pt x="76352" y="76392"/>
                    </a:lnTo>
                    <a:lnTo>
                      <a:pt x="152"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78" name="Полилиния 899"/>
              <p:cNvSpPr/>
              <p:nvPr/>
            </p:nvSpPr>
            <p:spPr bwMode="auto">
              <a:xfrm>
                <a:off x="10092530" y="6303169"/>
                <a:ext cx="76200" cy="76200"/>
              </a:xfrm>
              <a:custGeom>
                <a:avLst/>
                <a:gdLst>
                  <a:gd name="connsiteX0" fmla="*/ 152 w 76200"/>
                  <a:gd name="connsiteY0" fmla="*/ 216 h 76200"/>
                  <a:gd name="connsiteX1" fmla="*/ 76352 w 76200"/>
                  <a:gd name="connsiteY1" fmla="*/ 216 h 76200"/>
                  <a:gd name="connsiteX2" fmla="*/ 76352 w 76200"/>
                  <a:gd name="connsiteY2" fmla="*/ 76416 h 76200"/>
                  <a:gd name="connsiteX3" fmla="*/ 152 w 76200"/>
                  <a:gd name="connsiteY3" fmla="*/ 7641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52" y="216"/>
                    </a:moveTo>
                    <a:lnTo>
                      <a:pt x="76352" y="216"/>
                    </a:lnTo>
                    <a:lnTo>
                      <a:pt x="76352" y="76416"/>
                    </a:lnTo>
                    <a:lnTo>
                      <a:pt x="152" y="7641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79" name="Полилиния 900"/>
              <p:cNvSpPr/>
              <p:nvPr/>
            </p:nvSpPr>
            <p:spPr bwMode="auto">
              <a:xfrm>
                <a:off x="10092530" y="6379369"/>
                <a:ext cx="76200" cy="76200"/>
              </a:xfrm>
              <a:custGeom>
                <a:avLst/>
                <a:gdLst>
                  <a:gd name="connsiteX0" fmla="*/ 152 w 76200"/>
                  <a:gd name="connsiteY0" fmla="*/ 224 h 76200"/>
                  <a:gd name="connsiteX1" fmla="*/ 76352 w 76200"/>
                  <a:gd name="connsiteY1" fmla="*/ 224 h 76200"/>
                  <a:gd name="connsiteX2" fmla="*/ 76352 w 76200"/>
                  <a:gd name="connsiteY2" fmla="*/ 76424 h 76200"/>
                  <a:gd name="connsiteX3" fmla="*/ 152 w 76200"/>
                  <a:gd name="connsiteY3" fmla="*/ 7642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52" y="224"/>
                    </a:moveTo>
                    <a:lnTo>
                      <a:pt x="76352" y="224"/>
                    </a:lnTo>
                    <a:lnTo>
                      <a:pt x="76352" y="76424"/>
                    </a:lnTo>
                    <a:lnTo>
                      <a:pt x="152" y="7642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80" name="Полилиния 901"/>
              <p:cNvSpPr/>
              <p:nvPr/>
            </p:nvSpPr>
            <p:spPr bwMode="auto">
              <a:xfrm>
                <a:off x="10092530" y="6455569"/>
                <a:ext cx="76200" cy="76200"/>
              </a:xfrm>
              <a:custGeom>
                <a:avLst/>
                <a:gdLst>
                  <a:gd name="connsiteX0" fmla="*/ 152 w 76200"/>
                  <a:gd name="connsiteY0" fmla="*/ 232 h 76200"/>
                  <a:gd name="connsiteX1" fmla="*/ 76352 w 76200"/>
                  <a:gd name="connsiteY1" fmla="*/ 232 h 76200"/>
                  <a:gd name="connsiteX2" fmla="*/ 76352 w 76200"/>
                  <a:gd name="connsiteY2" fmla="*/ 76432 h 76200"/>
                  <a:gd name="connsiteX3" fmla="*/ 152 w 76200"/>
                  <a:gd name="connsiteY3" fmla="*/ 764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52" y="232"/>
                    </a:moveTo>
                    <a:lnTo>
                      <a:pt x="76352" y="232"/>
                    </a:lnTo>
                    <a:lnTo>
                      <a:pt x="76352" y="76432"/>
                    </a:lnTo>
                    <a:lnTo>
                      <a:pt x="152" y="764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81" name="Полилиния 902"/>
              <p:cNvSpPr/>
              <p:nvPr/>
            </p:nvSpPr>
            <p:spPr bwMode="auto">
              <a:xfrm>
                <a:off x="10092530" y="6684169"/>
                <a:ext cx="76200" cy="76200"/>
              </a:xfrm>
              <a:custGeom>
                <a:avLst/>
                <a:gdLst>
                  <a:gd name="connsiteX0" fmla="*/ 152 w 76200"/>
                  <a:gd name="connsiteY0" fmla="*/ 256 h 76200"/>
                  <a:gd name="connsiteX1" fmla="*/ 76352 w 76200"/>
                  <a:gd name="connsiteY1" fmla="*/ 256 h 76200"/>
                  <a:gd name="connsiteX2" fmla="*/ 76352 w 76200"/>
                  <a:gd name="connsiteY2" fmla="*/ 76456 h 76200"/>
                  <a:gd name="connsiteX3" fmla="*/ 152 w 76200"/>
                  <a:gd name="connsiteY3" fmla="*/ 764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52" y="256"/>
                    </a:moveTo>
                    <a:lnTo>
                      <a:pt x="76352" y="256"/>
                    </a:lnTo>
                    <a:lnTo>
                      <a:pt x="76352" y="76456"/>
                    </a:lnTo>
                    <a:lnTo>
                      <a:pt x="152" y="764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82" name="Полилиния 903"/>
              <p:cNvSpPr/>
              <p:nvPr/>
            </p:nvSpPr>
            <p:spPr bwMode="auto">
              <a:xfrm>
                <a:off x="10168731" y="4626769"/>
                <a:ext cx="76200" cy="76200"/>
              </a:xfrm>
              <a:custGeom>
                <a:avLst/>
                <a:gdLst>
                  <a:gd name="connsiteX0" fmla="*/ 160 w 76200"/>
                  <a:gd name="connsiteY0" fmla="*/ 40 h 76200"/>
                  <a:gd name="connsiteX1" fmla="*/ 76360 w 76200"/>
                  <a:gd name="connsiteY1" fmla="*/ 40 h 76200"/>
                  <a:gd name="connsiteX2" fmla="*/ 76360 w 76200"/>
                  <a:gd name="connsiteY2" fmla="*/ 76240 h 76200"/>
                  <a:gd name="connsiteX3" fmla="*/ 160 w 76200"/>
                  <a:gd name="connsiteY3" fmla="*/ 762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0" y="40"/>
                    </a:moveTo>
                    <a:lnTo>
                      <a:pt x="76360" y="40"/>
                    </a:lnTo>
                    <a:lnTo>
                      <a:pt x="76360" y="76240"/>
                    </a:lnTo>
                    <a:lnTo>
                      <a:pt x="160" y="762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83" name="Полилиния 904"/>
              <p:cNvSpPr/>
              <p:nvPr/>
            </p:nvSpPr>
            <p:spPr bwMode="auto">
              <a:xfrm>
                <a:off x="10168731" y="4702969"/>
                <a:ext cx="76200" cy="76200"/>
              </a:xfrm>
              <a:custGeom>
                <a:avLst/>
                <a:gdLst>
                  <a:gd name="connsiteX0" fmla="*/ 160 w 76200"/>
                  <a:gd name="connsiteY0" fmla="*/ 48 h 76200"/>
                  <a:gd name="connsiteX1" fmla="*/ 76360 w 76200"/>
                  <a:gd name="connsiteY1" fmla="*/ 48 h 76200"/>
                  <a:gd name="connsiteX2" fmla="*/ 76360 w 76200"/>
                  <a:gd name="connsiteY2" fmla="*/ 76248 h 76200"/>
                  <a:gd name="connsiteX3" fmla="*/ 160 w 76200"/>
                  <a:gd name="connsiteY3" fmla="*/ 762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0" y="48"/>
                    </a:moveTo>
                    <a:lnTo>
                      <a:pt x="76360" y="48"/>
                    </a:lnTo>
                    <a:lnTo>
                      <a:pt x="76360" y="76248"/>
                    </a:lnTo>
                    <a:lnTo>
                      <a:pt x="160" y="762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84" name="Полилиния 905"/>
              <p:cNvSpPr/>
              <p:nvPr/>
            </p:nvSpPr>
            <p:spPr bwMode="auto">
              <a:xfrm>
                <a:off x="10168731" y="4855369"/>
                <a:ext cx="76200" cy="76200"/>
              </a:xfrm>
              <a:custGeom>
                <a:avLst/>
                <a:gdLst>
                  <a:gd name="connsiteX0" fmla="*/ 160 w 76200"/>
                  <a:gd name="connsiteY0" fmla="*/ 64 h 76200"/>
                  <a:gd name="connsiteX1" fmla="*/ 76360 w 76200"/>
                  <a:gd name="connsiteY1" fmla="*/ 64 h 76200"/>
                  <a:gd name="connsiteX2" fmla="*/ 76360 w 76200"/>
                  <a:gd name="connsiteY2" fmla="*/ 76264 h 76200"/>
                  <a:gd name="connsiteX3" fmla="*/ 160 w 76200"/>
                  <a:gd name="connsiteY3" fmla="*/ 7626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0" y="64"/>
                    </a:moveTo>
                    <a:lnTo>
                      <a:pt x="76360" y="64"/>
                    </a:lnTo>
                    <a:lnTo>
                      <a:pt x="76360" y="76264"/>
                    </a:lnTo>
                    <a:lnTo>
                      <a:pt x="160" y="7626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85" name="Полилиния 906"/>
              <p:cNvSpPr/>
              <p:nvPr/>
            </p:nvSpPr>
            <p:spPr bwMode="auto">
              <a:xfrm>
                <a:off x="10168731" y="4931569"/>
                <a:ext cx="76200" cy="76200"/>
              </a:xfrm>
              <a:custGeom>
                <a:avLst/>
                <a:gdLst>
                  <a:gd name="connsiteX0" fmla="*/ 160 w 76200"/>
                  <a:gd name="connsiteY0" fmla="*/ 72 h 76200"/>
                  <a:gd name="connsiteX1" fmla="*/ 76360 w 76200"/>
                  <a:gd name="connsiteY1" fmla="*/ 72 h 76200"/>
                  <a:gd name="connsiteX2" fmla="*/ 76360 w 76200"/>
                  <a:gd name="connsiteY2" fmla="*/ 76272 h 76200"/>
                  <a:gd name="connsiteX3" fmla="*/ 160 w 76200"/>
                  <a:gd name="connsiteY3" fmla="*/ 7627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0" y="72"/>
                    </a:moveTo>
                    <a:lnTo>
                      <a:pt x="76360" y="72"/>
                    </a:lnTo>
                    <a:lnTo>
                      <a:pt x="76360" y="76272"/>
                    </a:lnTo>
                    <a:lnTo>
                      <a:pt x="160" y="7627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86" name="Полилиния 907"/>
              <p:cNvSpPr/>
              <p:nvPr/>
            </p:nvSpPr>
            <p:spPr bwMode="auto">
              <a:xfrm>
                <a:off x="10168731" y="5007769"/>
                <a:ext cx="76200" cy="76200"/>
              </a:xfrm>
              <a:custGeom>
                <a:avLst/>
                <a:gdLst>
                  <a:gd name="connsiteX0" fmla="*/ 160 w 76200"/>
                  <a:gd name="connsiteY0" fmla="*/ 80 h 76200"/>
                  <a:gd name="connsiteX1" fmla="*/ 76360 w 76200"/>
                  <a:gd name="connsiteY1" fmla="*/ 80 h 76200"/>
                  <a:gd name="connsiteX2" fmla="*/ 76360 w 76200"/>
                  <a:gd name="connsiteY2" fmla="*/ 76280 h 76200"/>
                  <a:gd name="connsiteX3" fmla="*/ 160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0" y="80"/>
                    </a:moveTo>
                    <a:lnTo>
                      <a:pt x="76360" y="80"/>
                    </a:lnTo>
                    <a:lnTo>
                      <a:pt x="76360" y="76280"/>
                    </a:lnTo>
                    <a:lnTo>
                      <a:pt x="160"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87" name="Полилиния 908"/>
              <p:cNvSpPr/>
              <p:nvPr/>
            </p:nvSpPr>
            <p:spPr bwMode="auto">
              <a:xfrm>
                <a:off x="10168731" y="5083969"/>
                <a:ext cx="76200" cy="76200"/>
              </a:xfrm>
              <a:custGeom>
                <a:avLst/>
                <a:gdLst>
                  <a:gd name="connsiteX0" fmla="*/ 160 w 76200"/>
                  <a:gd name="connsiteY0" fmla="*/ 88 h 76200"/>
                  <a:gd name="connsiteX1" fmla="*/ 76360 w 76200"/>
                  <a:gd name="connsiteY1" fmla="*/ 88 h 76200"/>
                  <a:gd name="connsiteX2" fmla="*/ 76360 w 76200"/>
                  <a:gd name="connsiteY2" fmla="*/ 76288 h 76200"/>
                  <a:gd name="connsiteX3" fmla="*/ 160 w 76200"/>
                  <a:gd name="connsiteY3" fmla="*/ 7628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0" y="88"/>
                    </a:moveTo>
                    <a:lnTo>
                      <a:pt x="76360" y="88"/>
                    </a:lnTo>
                    <a:lnTo>
                      <a:pt x="76360" y="76288"/>
                    </a:lnTo>
                    <a:lnTo>
                      <a:pt x="160" y="7628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88" name="Полилиния 909"/>
              <p:cNvSpPr/>
              <p:nvPr/>
            </p:nvSpPr>
            <p:spPr bwMode="auto">
              <a:xfrm>
                <a:off x="10168731" y="5160169"/>
                <a:ext cx="76200" cy="76200"/>
              </a:xfrm>
              <a:custGeom>
                <a:avLst/>
                <a:gdLst>
                  <a:gd name="connsiteX0" fmla="*/ 160 w 76200"/>
                  <a:gd name="connsiteY0" fmla="*/ 96 h 76200"/>
                  <a:gd name="connsiteX1" fmla="*/ 76360 w 76200"/>
                  <a:gd name="connsiteY1" fmla="*/ 96 h 76200"/>
                  <a:gd name="connsiteX2" fmla="*/ 76360 w 76200"/>
                  <a:gd name="connsiteY2" fmla="*/ 76296 h 76200"/>
                  <a:gd name="connsiteX3" fmla="*/ 160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0" y="96"/>
                    </a:moveTo>
                    <a:lnTo>
                      <a:pt x="76360" y="96"/>
                    </a:lnTo>
                    <a:lnTo>
                      <a:pt x="76360" y="76296"/>
                    </a:lnTo>
                    <a:lnTo>
                      <a:pt x="160"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89" name="Полилиния 910"/>
              <p:cNvSpPr/>
              <p:nvPr/>
            </p:nvSpPr>
            <p:spPr bwMode="auto">
              <a:xfrm>
                <a:off x="10168731" y="5312569"/>
                <a:ext cx="76200" cy="76200"/>
              </a:xfrm>
              <a:custGeom>
                <a:avLst/>
                <a:gdLst>
                  <a:gd name="connsiteX0" fmla="*/ 160 w 76200"/>
                  <a:gd name="connsiteY0" fmla="*/ 112 h 76200"/>
                  <a:gd name="connsiteX1" fmla="*/ 76360 w 76200"/>
                  <a:gd name="connsiteY1" fmla="*/ 112 h 76200"/>
                  <a:gd name="connsiteX2" fmla="*/ 76360 w 76200"/>
                  <a:gd name="connsiteY2" fmla="*/ 76312 h 76200"/>
                  <a:gd name="connsiteX3" fmla="*/ 160 w 76200"/>
                  <a:gd name="connsiteY3" fmla="*/ 7631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0" y="112"/>
                    </a:moveTo>
                    <a:lnTo>
                      <a:pt x="76360" y="112"/>
                    </a:lnTo>
                    <a:lnTo>
                      <a:pt x="76360" y="76312"/>
                    </a:lnTo>
                    <a:lnTo>
                      <a:pt x="160" y="7631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90" name="Полилиния 911"/>
              <p:cNvSpPr/>
              <p:nvPr/>
            </p:nvSpPr>
            <p:spPr bwMode="auto">
              <a:xfrm>
                <a:off x="10168731" y="5388769"/>
                <a:ext cx="76200" cy="76200"/>
              </a:xfrm>
              <a:custGeom>
                <a:avLst/>
                <a:gdLst>
                  <a:gd name="connsiteX0" fmla="*/ 160 w 76200"/>
                  <a:gd name="connsiteY0" fmla="*/ 120 h 76200"/>
                  <a:gd name="connsiteX1" fmla="*/ 76360 w 76200"/>
                  <a:gd name="connsiteY1" fmla="*/ 120 h 76200"/>
                  <a:gd name="connsiteX2" fmla="*/ 76360 w 76200"/>
                  <a:gd name="connsiteY2" fmla="*/ 76320 h 76200"/>
                  <a:gd name="connsiteX3" fmla="*/ 160 w 76200"/>
                  <a:gd name="connsiteY3" fmla="*/ 7632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0" y="120"/>
                    </a:moveTo>
                    <a:lnTo>
                      <a:pt x="76360" y="120"/>
                    </a:lnTo>
                    <a:lnTo>
                      <a:pt x="76360" y="76320"/>
                    </a:lnTo>
                    <a:lnTo>
                      <a:pt x="160" y="7632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91" name="Полилиния 912"/>
              <p:cNvSpPr/>
              <p:nvPr/>
            </p:nvSpPr>
            <p:spPr bwMode="auto">
              <a:xfrm>
                <a:off x="10168731" y="5464969"/>
                <a:ext cx="76200" cy="76200"/>
              </a:xfrm>
              <a:custGeom>
                <a:avLst/>
                <a:gdLst>
                  <a:gd name="connsiteX0" fmla="*/ 160 w 76200"/>
                  <a:gd name="connsiteY0" fmla="*/ 128 h 76200"/>
                  <a:gd name="connsiteX1" fmla="*/ 76360 w 76200"/>
                  <a:gd name="connsiteY1" fmla="*/ 128 h 76200"/>
                  <a:gd name="connsiteX2" fmla="*/ 76360 w 76200"/>
                  <a:gd name="connsiteY2" fmla="*/ 76328 h 76200"/>
                  <a:gd name="connsiteX3" fmla="*/ 160 w 76200"/>
                  <a:gd name="connsiteY3" fmla="*/ 7632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0" y="128"/>
                    </a:moveTo>
                    <a:lnTo>
                      <a:pt x="76360" y="128"/>
                    </a:lnTo>
                    <a:lnTo>
                      <a:pt x="76360" y="76328"/>
                    </a:lnTo>
                    <a:lnTo>
                      <a:pt x="160" y="7632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92" name="Полилиния 913"/>
              <p:cNvSpPr/>
              <p:nvPr/>
            </p:nvSpPr>
            <p:spPr bwMode="auto">
              <a:xfrm>
                <a:off x="10168731" y="5541169"/>
                <a:ext cx="76200" cy="76200"/>
              </a:xfrm>
              <a:custGeom>
                <a:avLst/>
                <a:gdLst>
                  <a:gd name="connsiteX0" fmla="*/ 160 w 76200"/>
                  <a:gd name="connsiteY0" fmla="*/ 136 h 76200"/>
                  <a:gd name="connsiteX1" fmla="*/ 76360 w 76200"/>
                  <a:gd name="connsiteY1" fmla="*/ 136 h 76200"/>
                  <a:gd name="connsiteX2" fmla="*/ 76360 w 76200"/>
                  <a:gd name="connsiteY2" fmla="*/ 76336 h 76200"/>
                  <a:gd name="connsiteX3" fmla="*/ 160 w 76200"/>
                  <a:gd name="connsiteY3" fmla="*/ 7633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0" y="136"/>
                    </a:moveTo>
                    <a:lnTo>
                      <a:pt x="76360" y="136"/>
                    </a:lnTo>
                    <a:lnTo>
                      <a:pt x="76360" y="76336"/>
                    </a:lnTo>
                    <a:lnTo>
                      <a:pt x="160" y="7633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93" name="Полилиния 914"/>
              <p:cNvSpPr/>
              <p:nvPr/>
            </p:nvSpPr>
            <p:spPr bwMode="auto">
              <a:xfrm>
                <a:off x="10168731" y="5693568"/>
                <a:ext cx="76200" cy="76200"/>
              </a:xfrm>
              <a:custGeom>
                <a:avLst/>
                <a:gdLst>
                  <a:gd name="connsiteX0" fmla="*/ 160 w 76200"/>
                  <a:gd name="connsiteY0" fmla="*/ 152 h 76200"/>
                  <a:gd name="connsiteX1" fmla="*/ 76360 w 76200"/>
                  <a:gd name="connsiteY1" fmla="*/ 152 h 76200"/>
                  <a:gd name="connsiteX2" fmla="*/ 76360 w 76200"/>
                  <a:gd name="connsiteY2" fmla="*/ 76352 h 76200"/>
                  <a:gd name="connsiteX3" fmla="*/ 160 w 76200"/>
                  <a:gd name="connsiteY3" fmla="*/ 7635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0" y="152"/>
                    </a:moveTo>
                    <a:lnTo>
                      <a:pt x="76360" y="152"/>
                    </a:lnTo>
                    <a:lnTo>
                      <a:pt x="76360" y="76352"/>
                    </a:lnTo>
                    <a:lnTo>
                      <a:pt x="160" y="7635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94" name="Полилиния 915"/>
              <p:cNvSpPr/>
              <p:nvPr/>
            </p:nvSpPr>
            <p:spPr bwMode="auto">
              <a:xfrm>
                <a:off x="10168731" y="5922169"/>
                <a:ext cx="76200" cy="76200"/>
              </a:xfrm>
              <a:custGeom>
                <a:avLst/>
                <a:gdLst>
                  <a:gd name="connsiteX0" fmla="*/ 160 w 76200"/>
                  <a:gd name="connsiteY0" fmla="*/ 176 h 76200"/>
                  <a:gd name="connsiteX1" fmla="*/ 76360 w 76200"/>
                  <a:gd name="connsiteY1" fmla="*/ 176 h 76200"/>
                  <a:gd name="connsiteX2" fmla="*/ 76360 w 76200"/>
                  <a:gd name="connsiteY2" fmla="*/ 76376 h 76200"/>
                  <a:gd name="connsiteX3" fmla="*/ 160 w 76200"/>
                  <a:gd name="connsiteY3" fmla="*/ 7637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0" y="176"/>
                    </a:moveTo>
                    <a:lnTo>
                      <a:pt x="76360" y="176"/>
                    </a:lnTo>
                    <a:lnTo>
                      <a:pt x="76360" y="76376"/>
                    </a:lnTo>
                    <a:lnTo>
                      <a:pt x="160" y="7637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95" name="Полилиния 916"/>
              <p:cNvSpPr/>
              <p:nvPr/>
            </p:nvSpPr>
            <p:spPr bwMode="auto">
              <a:xfrm>
                <a:off x="10168731" y="6074569"/>
                <a:ext cx="76200" cy="76200"/>
              </a:xfrm>
              <a:custGeom>
                <a:avLst/>
                <a:gdLst>
                  <a:gd name="connsiteX0" fmla="*/ 160 w 76200"/>
                  <a:gd name="connsiteY0" fmla="*/ 192 h 76200"/>
                  <a:gd name="connsiteX1" fmla="*/ 76360 w 76200"/>
                  <a:gd name="connsiteY1" fmla="*/ 192 h 76200"/>
                  <a:gd name="connsiteX2" fmla="*/ 76360 w 76200"/>
                  <a:gd name="connsiteY2" fmla="*/ 76392 h 76200"/>
                  <a:gd name="connsiteX3" fmla="*/ 160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0" y="192"/>
                    </a:moveTo>
                    <a:lnTo>
                      <a:pt x="76360" y="192"/>
                    </a:lnTo>
                    <a:lnTo>
                      <a:pt x="76360" y="76392"/>
                    </a:lnTo>
                    <a:lnTo>
                      <a:pt x="160"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96" name="Полилиния 917"/>
              <p:cNvSpPr/>
              <p:nvPr/>
            </p:nvSpPr>
            <p:spPr bwMode="auto">
              <a:xfrm>
                <a:off x="10168731" y="6150769"/>
                <a:ext cx="76200" cy="76200"/>
              </a:xfrm>
              <a:custGeom>
                <a:avLst/>
                <a:gdLst>
                  <a:gd name="connsiteX0" fmla="*/ 160 w 76200"/>
                  <a:gd name="connsiteY0" fmla="*/ 200 h 76200"/>
                  <a:gd name="connsiteX1" fmla="*/ 76360 w 76200"/>
                  <a:gd name="connsiteY1" fmla="*/ 200 h 76200"/>
                  <a:gd name="connsiteX2" fmla="*/ 76360 w 76200"/>
                  <a:gd name="connsiteY2" fmla="*/ 76400 h 76200"/>
                  <a:gd name="connsiteX3" fmla="*/ 160 w 76200"/>
                  <a:gd name="connsiteY3" fmla="*/ 7640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0" y="200"/>
                    </a:moveTo>
                    <a:lnTo>
                      <a:pt x="76360" y="200"/>
                    </a:lnTo>
                    <a:lnTo>
                      <a:pt x="76360" y="76400"/>
                    </a:lnTo>
                    <a:lnTo>
                      <a:pt x="160" y="7640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97" name="Полилиния 918"/>
              <p:cNvSpPr/>
              <p:nvPr/>
            </p:nvSpPr>
            <p:spPr bwMode="auto">
              <a:xfrm>
                <a:off x="10168731" y="6226969"/>
                <a:ext cx="76200" cy="76200"/>
              </a:xfrm>
              <a:custGeom>
                <a:avLst/>
                <a:gdLst>
                  <a:gd name="connsiteX0" fmla="*/ 160 w 76200"/>
                  <a:gd name="connsiteY0" fmla="*/ 208 h 76200"/>
                  <a:gd name="connsiteX1" fmla="*/ 76360 w 76200"/>
                  <a:gd name="connsiteY1" fmla="*/ 208 h 76200"/>
                  <a:gd name="connsiteX2" fmla="*/ 76360 w 76200"/>
                  <a:gd name="connsiteY2" fmla="*/ 76408 h 76200"/>
                  <a:gd name="connsiteX3" fmla="*/ 160 w 76200"/>
                  <a:gd name="connsiteY3" fmla="*/ 7640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0" y="208"/>
                    </a:moveTo>
                    <a:lnTo>
                      <a:pt x="76360" y="208"/>
                    </a:lnTo>
                    <a:lnTo>
                      <a:pt x="76360" y="76408"/>
                    </a:lnTo>
                    <a:lnTo>
                      <a:pt x="160" y="7640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98" name="Полилиния 919"/>
              <p:cNvSpPr/>
              <p:nvPr/>
            </p:nvSpPr>
            <p:spPr bwMode="auto">
              <a:xfrm>
                <a:off x="10168731" y="6455569"/>
                <a:ext cx="76200" cy="76200"/>
              </a:xfrm>
              <a:custGeom>
                <a:avLst/>
                <a:gdLst>
                  <a:gd name="connsiteX0" fmla="*/ 160 w 76200"/>
                  <a:gd name="connsiteY0" fmla="*/ 232 h 76200"/>
                  <a:gd name="connsiteX1" fmla="*/ 76360 w 76200"/>
                  <a:gd name="connsiteY1" fmla="*/ 232 h 76200"/>
                  <a:gd name="connsiteX2" fmla="*/ 76360 w 76200"/>
                  <a:gd name="connsiteY2" fmla="*/ 76432 h 76200"/>
                  <a:gd name="connsiteX3" fmla="*/ 160 w 76200"/>
                  <a:gd name="connsiteY3" fmla="*/ 764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0" y="232"/>
                    </a:moveTo>
                    <a:lnTo>
                      <a:pt x="76360" y="232"/>
                    </a:lnTo>
                    <a:lnTo>
                      <a:pt x="76360" y="76432"/>
                    </a:lnTo>
                    <a:lnTo>
                      <a:pt x="160" y="764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99" name="Полилиния 920"/>
              <p:cNvSpPr/>
              <p:nvPr/>
            </p:nvSpPr>
            <p:spPr bwMode="auto">
              <a:xfrm>
                <a:off x="10168731" y="6607969"/>
                <a:ext cx="76200" cy="76200"/>
              </a:xfrm>
              <a:custGeom>
                <a:avLst/>
                <a:gdLst>
                  <a:gd name="connsiteX0" fmla="*/ 160 w 76200"/>
                  <a:gd name="connsiteY0" fmla="*/ 248 h 76200"/>
                  <a:gd name="connsiteX1" fmla="*/ 76360 w 76200"/>
                  <a:gd name="connsiteY1" fmla="*/ 248 h 76200"/>
                  <a:gd name="connsiteX2" fmla="*/ 76360 w 76200"/>
                  <a:gd name="connsiteY2" fmla="*/ 76448 h 76200"/>
                  <a:gd name="connsiteX3" fmla="*/ 160 w 76200"/>
                  <a:gd name="connsiteY3" fmla="*/ 764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0" y="248"/>
                    </a:moveTo>
                    <a:lnTo>
                      <a:pt x="76360" y="248"/>
                    </a:lnTo>
                    <a:lnTo>
                      <a:pt x="76360" y="76448"/>
                    </a:lnTo>
                    <a:lnTo>
                      <a:pt x="160" y="764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400" name="Полилиния 921"/>
              <p:cNvSpPr/>
              <p:nvPr/>
            </p:nvSpPr>
            <p:spPr bwMode="auto">
              <a:xfrm>
                <a:off x="10244931" y="4626769"/>
                <a:ext cx="76200" cy="76200"/>
              </a:xfrm>
              <a:custGeom>
                <a:avLst/>
                <a:gdLst>
                  <a:gd name="connsiteX0" fmla="*/ 168 w 76200"/>
                  <a:gd name="connsiteY0" fmla="*/ 40 h 76200"/>
                  <a:gd name="connsiteX1" fmla="*/ 76368 w 76200"/>
                  <a:gd name="connsiteY1" fmla="*/ 40 h 76200"/>
                  <a:gd name="connsiteX2" fmla="*/ 76368 w 76200"/>
                  <a:gd name="connsiteY2" fmla="*/ 76240 h 76200"/>
                  <a:gd name="connsiteX3" fmla="*/ 168 w 76200"/>
                  <a:gd name="connsiteY3" fmla="*/ 762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8" y="40"/>
                    </a:moveTo>
                    <a:lnTo>
                      <a:pt x="76368" y="40"/>
                    </a:lnTo>
                    <a:lnTo>
                      <a:pt x="76368" y="76240"/>
                    </a:lnTo>
                    <a:lnTo>
                      <a:pt x="168" y="762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401" name="Полилиния 922"/>
              <p:cNvSpPr/>
              <p:nvPr/>
            </p:nvSpPr>
            <p:spPr bwMode="auto">
              <a:xfrm>
                <a:off x="10244931" y="4779169"/>
                <a:ext cx="76200" cy="76200"/>
              </a:xfrm>
              <a:custGeom>
                <a:avLst/>
                <a:gdLst>
                  <a:gd name="connsiteX0" fmla="*/ 168 w 76200"/>
                  <a:gd name="connsiteY0" fmla="*/ 56 h 76200"/>
                  <a:gd name="connsiteX1" fmla="*/ 76368 w 76200"/>
                  <a:gd name="connsiteY1" fmla="*/ 56 h 76200"/>
                  <a:gd name="connsiteX2" fmla="*/ 76368 w 76200"/>
                  <a:gd name="connsiteY2" fmla="*/ 76256 h 76200"/>
                  <a:gd name="connsiteX3" fmla="*/ 168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8" y="56"/>
                    </a:moveTo>
                    <a:lnTo>
                      <a:pt x="76368" y="56"/>
                    </a:lnTo>
                    <a:lnTo>
                      <a:pt x="76368" y="76256"/>
                    </a:lnTo>
                    <a:lnTo>
                      <a:pt x="168"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402" name="Полилиния 923"/>
              <p:cNvSpPr/>
              <p:nvPr/>
            </p:nvSpPr>
            <p:spPr bwMode="auto">
              <a:xfrm>
                <a:off x="10244931" y="4855369"/>
                <a:ext cx="76200" cy="76200"/>
              </a:xfrm>
              <a:custGeom>
                <a:avLst/>
                <a:gdLst>
                  <a:gd name="connsiteX0" fmla="*/ 168 w 76200"/>
                  <a:gd name="connsiteY0" fmla="*/ 64 h 76200"/>
                  <a:gd name="connsiteX1" fmla="*/ 76368 w 76200"/>
                  <a:gd name="connsiteY1" fmla="*/ 64 h 76200"/>
                  <a:gd name="connsiteX2" fmla="*/ 76368 w 76200"/>
                  <a:gd name="connsiteY2" fmla="*/ 76264 h 76200"/>
                  <a:gd name="connsiteX3" fmla="*/ 168 w 76200"/>
                  <a:gd name="connsiteY3" fmla="*/ 7626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8" y="64"/>
                    </a:moveTo>
                    <a:lnTo>
                      <a:pt x="76368" y="64"/>
                    </a:lnTo>
                    <a:lnTo>
                      <a:pt x="76368" y="76264"/>
                    </a:lnTo>
                    <a:lnTo>
                      <a:pt x="168" y="7626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403" name="Полилиния 924"/>
              <p:cNvSpPr/>
              <p:nvPr/>
            </p:nvSpPr>
            <p:spPr bwMode="auto">
              <a:xfrm>
                <a:off x="10244931" y="5083969"/>
                <a:ext cx="76200" cy="76200"/>
              </a:xfrm>
              <a:custGeom>
                <a:avLst/>
                <a:gdLst>
                  <a:gd name="connsiteX0" fmla="*/ 168 w 76200"/>
                  <a:gd name="connsiteY0" fmla="*/ 88 h 76200"/>
                  <a:gd name="connsiteX1" fmla="*/ 76368 w 76200"/>
                  <a:gd name="connsiteY1" fmla="*/ 88 h 76200"/>
                  <a:gd name="connsiteX2" fmla="*/ 76368 w 76200"/>
                  <a:gd name="connsiteY2" fmla="*/ 76288 h 76200"/>
                  <a:gd name="connsiteX3" fmla="*/ 168 w 76200"/>
                  <a:gd name="connsiteY3" fmla="*/ 7628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8" y="88"/>
                    </a:moveTo>
                    <a:lnTo>
                      <a:pt x="76368" y="88"/>
                    </a:lnTo>
                    <a:lnTo>
                      <a:pt x="76368" y="76288"/>
                    </a:lnTo>
                    <a:lnTo>
                      <a:pt x="168" y="7628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404" name="Полилиния 925"/>
              <p:cNvSpPr/>
              <p:nvPr/>
            </p:nvSpPr>
            <p:spPr bwMode="auto">
              <a:xfrm>
                <a:off x="10244931" y="5160169"/>
                <a:ext cx="76200" cy="76200"/>
              </a:xfrm>
              <a:custGeom>
                <a:avLst/>
                <a:gdLst>
                  <a:gd name="connsiteX0" fmla="*/ 168 w 76200"/>
                  <a:gd name="connsiteY0" fmla="*/ 96 h 76200"/>
                  <a:gd name="connsiteX1" fmla="*/ 76368 w 76200"/>
                  <a:gd name="connsiteY1" fmla="*/ 96 h 76200"/>
                  <a:gd name="connsiteX2" fmla="*/ 76368 w 76200"/>
                  <a:gd name="connsiteY2" fmla="*/ 76296 h 76200"/>
                  <a:gd name="connsiteX3" fmla="*/ 168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8" y="96"/>
                    </a:moveTo>
                    <a:lnTo>
                      <a:pt x="76368" y="96"/>
                    </a:lnTo>
                    <a:lnTo>
                      <a:pt x="76368" y="76296"/>
                    </a:lnTo>
                    <a:lnTo>
                      <a:pt x="168"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405" name="Полилиния 926"/>
              <p:cNvSpPr/>
              <p:nvPr/>
            </p:nvSpPr>
            <p:spPr bwMode="auto">
              <a:xfrm>
                <a:off x="10244931" y="5464969"/>
                <a:ext cx="76200" cy="76200"/>
              </a:xfrm>
              <a:custGeom>
                <a:avLst/>
                <a:gdLst>
                  <a:gd name="connsiteX0" fmla="*/ 168 w 76200"/>
                  <a:gd name="connsiteY0" fmla="*/ 128 h 76200"/>
                  <a:gd name="connsiteX1" fmla="*/ 76368 w 76200"/>
                  <a:gd name="connsiteY1" fmla="*/ 128 h 76200"/>
                  <a:gd name="connsiteX2" fmla="*/ 76368 w 76200"/>
                  <a:gd name="connsiteY2" fmla="*/ 76328 h 76200"/>
                  <a:gd name="connsiteX3" fmla="*/ 168 w 76200"/>
                  <a:gd name="connsiteY3" fmla="*/ 7632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8" y="128"/>
                    </a:moveTo>
                    <a:lnTo>
                      <a:pt x="76368" y="128"/>
                    </a:lnTo>
                    <a:lnTo>
                      <a:pt x="76368" y="76328"/>
                    </a:lnTo>
                    <a:lnTo>
                      <a:pt x="168" y="7632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406" name="Полилиния 927"/>
              <p:cNvSpPr/>
              <p:nvPr/>
            </p:nvSpPr>
            <p:spPr bwMode="auto">
              <a:xfrm>
                <a:off x="10244931" y="5845969"/>
                <a:ext cx="76200" cy="76200"/>
              </a:xfrm>
              <a:custGeom>
                <a:avLst/>
                <a:gdLst>
                  <a:gd name="connsiteX0" fmla="*/ 168 w 76200"/>
                  <a:gd name="connsiteY0" fmla="*/ 168 h 76200"/>
                  <a:gd name="connsiteX1" fmla="*/ 76368 w 76200"/>
                  <a:gd name="connsiteY1" fmla="*/ 168 h 76200"/>
                  <a:gd name="connsiteX2" fmla="*/ 76368 w 76200"/>
                  <a:gd name="connsiteY2" fmla="*/ 76368 h 76200"/>
                  <a:gd name="connsiteX3" fmla="*/ 168 w 76200"/>
                  <a:gd name="connsiteY3" fmla="*/ 7636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8" y="168"/>
                    </a:moveTo>
                    <a:lnTo>
                      <a:pt x="76368" y="168"/>
                    </a:lnTo>
                    <a:lnTo>
                      <a:pt x="76368" y="76368"/>
                    </a:lnTo>
                    <a:lnTo>
                      <a:pt x="168" y="7636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407" name="Полилиния 928"/>
              <p:cNvSpPr/>
              <p:nvPr/>
            </p:nvSpPr>
            <p:spPr bwMode="auto">
              <a:xfrm>
                <a:off x="10244931" y="5922169"/>
                <a:ext cx="76200" cy="76200"/>
              </a:xfrm>
              <a:custGeom>
                <a:avLst/>
                <a:gdLst>
                  <a:gd name="connsiteX0" fmla="*/ 168 w 76200"/>
                  <a:gd name="connsiteY0" fmla="*/ 176 h 76200"/>
                  <a:gd name="connsiteX1" fmla="*/ 76368 w 76200"/>
                  <a:gd name="connsiteY1" fmla="*/ 176 h 76200"/>
                  <a:gd name="connsiteX2" fmla="*/ 76368 w 76200"/>
                  <a:gd name="connsiteY2" fmla="*/ 76376 h 76200"/>
                  <a:gd name="connsiteX3" fmla="*/ 168 w 76200"/>
                  <a:gd name="connsiteY3" fmla="*/ 7637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8" y="176"/>
                    </a:moveTo>
                    <a:lnTo>
                      <a:pt x="76368" y="176"/>
                    </a:lnTo>
                    <a:lnTo>
                      <a:pt x="76368" y="76376"/>
                    </a:lnTo>
                    <a:lnTo>
                      <a:pt x="168" y="7637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408" name="Полилиния 929"/>
              <p:cNvSpPr/>
              <p:nvPr/>
            </p:nvSpPr>
            <p:spPr bwMode="auto">
              <a:xfrm>
                <a:off x="10244931" y="5998369"/>
                <a:ext cx="76200" cy="76200"/>
              </a:xfrm>
              <a:custGeom>
                <a:avLst/>
                <a:gdLst>
                  <a:gd name="connsiteX0" fmla="*/ 168 w 76200"/>
                  <a:gd name="connsiteY0" fmla="*/ 184 h 76200"/>
                  <a:gd name="connsiteX1" fmla="*/ 76368 w 76200"/>
                  <a:gd name="connsiteY1" fmla="*/ 184 h 76200"/>
                  <a:gd name="connsiteX2" fmla="*/ 76368 w 76200"/>
                  <a:gd name="connsiteY2" fmla="*/ 76384 h 76200"/>
                  <a:gd name="connsiteX3" fmla="*/ 168 w 76200"/>
                  <a:gd name="connsiteY3" fmla="*/ 7638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8" y="184"/>
                    </a:moveTo>
                    <a:lnTo>
                      <a:pt x="76368" y="184"/>
                    </a:lnTo>
                    <a:lnTo>
                      <a:pt x="76368" y="76384"/>
                    </a:lnTo>
                    <a:lnTo>
                      <a:pt x="168" y="7638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409" name="Полилиния 930"/>
              <p:cNvSpPr/>
              <p:nvPr/>
            </p:nvSpPr>
            <p:spPr bwMode="auto">
              <a:xfrm>
                <a:off x="10244931" y="6074569"/>
                <a:ext cx="76200" cy="76200"/>
              </a:xfrm>
              <a:custGeom>
                <a:avLst/>
                <a:gdLst>
                  <a:gd name="connsiteX0" fmla="*/ 168 w 76200"/>
                  <a:gd name="connsiteY0" fmla="*/ 192 h 76200"/>
                  <a:gd name="connsiteX1" fmla="*/ 76368 w 76200"/>
                  <a:gd name="connsiteY1" fmla="*/ 192 h 76200"/>
                  <a:gd name="connsiteX2" fmla="*/ 76368 w 76200"/>
                  <a:gd name="connsiteY2" fmla="*/ 76392 h 76200"/>
                  <a:gd name="connsiteX3" fmla="*/ 168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8" y="192"/>
                    </a:moveTo>
                    <a:lnTo>
                      <a:pt x="76368" y="192"/>
                    </a:lnTo>
                    <a:lnTo>
                      <a:pt x="76368" y="76392"/>
                    </a:lnTo>
                    <a:lnTo>
                      <a:pt x="168"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410" name="Полилиния 931"/>
              <p:cNvSpPr/>
              <p:nvPr/>
            </p:nvSpPr>
            <p:spPr bwMode="auto">
              <a:xfrm>
                <a:off x="10244931" y="6150769"/>
                <a:ext cx="76200" cy="76200"/>
              </a:xfrm>
              <a:custGeom>
                <a:avLst/>
                <a:gdLst>
                  <a:gd name="connsiteX0" fmla="*/ 168 w 76200"/>
                  <a:gd name="connsiteY0" fmla="*/ 200 h 76200"/>
                  <a:gd name="connsiteX1" fmla="*/ 76368 w 76200"/>
                  <a:gd name="connsiteY1" fmla="*/ 200 h 76200"/>
                  <a:gd name="connsiteX2" fmla="*/ 76368 w 76200"/>
                  <a:gd name="connsiteY2" fmla="*/ 76400 h 76200"/>
                  <a:gd name="connsiteX3" fmla="*/ 168 w 76200"/>
                  <a:gd name="connsiteY3" fmla="*/ 7640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8" y="200"/>
                    </a:moveTo>
                    <a:lnTo>
                      <a:pt x="76368" y="200"/>
                    </a:lnTo>
                    <a:lnTo>
                      <a:pt x="76368" y="76400"/>
                    </a:lnTo>
                    <a:lnTo>
                      <a:pt x="168" y="7640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411" name="Полилиния 932"/>
              <p:cNvSpPr/>
              <p:nvPr/>
            </p:nvSpPr>
            <p:spPr bwMode="auto">
              <a:xfrm>
                <a:off x="10244931" y="6379369"/>
                <a:ext cx="76200" cy="76200"/>
              </a:xfrm>
              <a:custGeom>
                <a:avLst/>
                <a:gdLst>
                  <a:gd name="connsiteX0" fmla="*/ 168 w 76200"/>
                  <a:gd name="connsiteY0" fmla="*/ 224 h 76200"/>
                  <a:gd name="connsiteX1" fmla="*/ 76368 w 76200"/>
                  <a:gd name="connsiteY1" fmla="*/ 224 h 76200"/>
                  <a:gd name="connsiteX2" fmla="*/ 76368 w 76200"/>
                  <a:gd name="connsiteY2" fmla="*/ 76424 h 76200"/>
                  <a:gd name="connsiteX3" fmla="*/ 168 w 76200"/>
                  <a:gd name="connsiteY3" fmla="*/ 7642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8" y="224"/>
                    </a:moveTo>
                    <a:lnTo>
                      <a:pt x="76368" y="224"/>
                    </a:lnTo>
                    <a:lnTo>
                      <a:pt x="76368" y="76424"/>
                    </a:lnTo>
                    <a:lnTo>
                      <a:pt x="168" y="7642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412" name="Полилиния 933"/>
              <p:cNvSpPr/>
              <p:nvPr/>
            </p:nvSpPr>
            <p:spPr bwMode="auto">
              <a:xfrm>
                <a:off x="10321131" y="4626769"/>
                <a:ext cx="76200" cy="76200"/>
              </a:xfrm>
              <a:custGeom>
                <a:avLst/>
                <a:gdLst>
                  <a:gd name="connsiteX0" fmla="*/ 176 w 76200"/>
                  <a:gd name="connsiteY0" fmla="*/ 40 h 76200"/>
                  <a:gd name="connsiteX1" fmla="*/ 76376 w 76200"/>
                  <a:gd name="connsiteY1" fmla="*/ 40 h 76200"/>
                  <a:gd name="connsiteX2" fmla="*/ 76376 w 76200"/>
                  <a:gd name="connsiteY2" fmla="*/ 76240 h 76200"/>
                  <a:gd name="connsiteX3" fmla="*/ 176 w 76200"/>
                  <a:gd name="connsiteY3" fmla="*/ 762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76" y="40"/>
                    </a:moveTo>
                    <a:lnTo>
                      <a:pt x="76376" y="40"/>
                    </a:lnTo>
                    <a:lnTo>
                      <a:pt x="76376" y="76240"/>
                    </a:lnTo>
                    <a:lnTo>
                      <a:pt x="176" y="762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413" name="Полилиния 934"/>
              <p:cNvSpPr/>
              <p:nvPr/>
            </p:nvSpPr>
            <p:spPr bwMode="auto">
              <a:xfrm>
                <a:off x="10321131" y="4931569"/>
                <a:ext cx="76200" cy="76200"/>
              </a:xfrm>
              <a:custGeom>
                <a:avLst/>
                <a:gdLst>
                  <a:gd name="connsiteX0" fmla="*/ 176 w 76200"/>
                  <a:gd name="connsiteY0" fmla="*/ 72 h 76200"/>
                  <a:gd name="connsiteX1" fmla="*/ 76376 w 76200"/>
                  <a:gd name="connsiteY1" fmla="*/ 72 h 76200"/>
                  <a:gd name="connsiteX2" fmla="*/ 76376 w 76200"/>
                  <a:gd name="connsiteY2" fmla="*/ 76272 h 76200"/>
                  <a:gd name="connsiteX3" fmla="*/ 176 w 76200"/>
                  <a:gd name="connsiteY3" fmla="*/ 7627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76" y="72"/>
                    </a:moveTo>
                    <a:lnTo>
                      <a:pt x="76376" y="72"/>
                    </a:lnTo>
                    <a:lnTo>
                      <a:pt x="76376" y="76272"/>
                    </a:lnTo>
                    <a:lnTo>
                      <a:pt x="176" y="7627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414" name="Полилиния 935"/>
              <p:cNvSpPr/>
              <p:nvPr/>
            </p:nvSpPr>
            <p:spPr bwMode="auto">
              <a:xfrm>
                <a:off x="10321131" y="5007769"/>
                <a:ext cx="76200" cy="76200"/>
              </a:xfrm>
              <a:custGeom>
                <a:avLst/>
                <a:gdLst>
                  <a:gd name="connsiteX0" fmla="*/ 176 w 76200"/>
                  <a:gd name="connsiteY0" fmla="*/ 80 h 76200"/>
                  <a:gd name="connsiteX1" fmla="*/ 76376 w 76200"/>
                  <a:gd name="connsiteY1" fmla="*/ 80 h 76200"/>
                  <a:gd name="connsiteX2" fmla="*/ 76376 w 76200"/>
                  <a:gd name="connsiteY2" fmla="*/ 76280 h 76200"/>
                  <a:gd name="connsiteX3" fmla="*/ 176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76" y="80"/>
                    </a:moveTo>
                    <a:lnTo>
                      <a:pt x="76376" y="80"/>
                    </a:lnTo>
                    <a:lnTo>
                      <a:pt x="76376" y="76280"/>
                    </a:lnTo>
                    <a:lnTo>
                      <a:pt x="176"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415" name="Полилиния 936"/>
              <p:cNvSpPr/>
              <p:nvPr/>
            </p:nvSpPr>
            <p:spPr bwMode="auto">
              <a:xfrm>
                <a:off x="10321131" y="5083969"/>
                <a:ext cx="76200" cy="76200"/>
              </a:xfrm>
              <a:custGeom>
                <a:avLst/>
                <a:gdLst>
                  <a:gd name="connsiteX0" fmla="*/ 176 w 76200"/>
                  <a:gd name="connsiteY0" fmla="*/ 88 h 76200"/>
                  <a:gd name="connsiteX1" fmla="*/ 76376 w 76200"/>
                  <a:gd name="connsiteY1" fmla="*/ 88 h 76200"/>
                  <a:gd name="connsiteX2" fmla="*/ 76376 w 76200"/>
                  <a:gd name="connsiteY2" fmla="*/ 76288 h 76200"/>
                  <a:gd name="connsiteX3" fmla="*/ 176 w 76200"/>
                  <a:gd name="connsiteY3" fmla="*/ 7628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76" y="88"/>
                    </a:moveTo>
                    <a:lnTo>
                      <a:pt x="76376" y="88"/>
                    </a:lnTo>
                    <a:lnTo>
                      <a:pt x="76376" y="76288"/>
                    </a:lnTo>
                    <a:lnTo>
                      <a:pt x="176" y="7628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416" name="Полилиния 937"/>
              <p:cNvSpPr/>
              <p:nvPr/>
            </p:nvSpPr>
            <p:spPr bwMode="auto">
              <a:xfrm>
                <a:off x="10321131" y="5160169"/>
                <a:ext cx="76200" cy="76200"/>
              </a:xfrm>
              <a:custGeom>
                <a:avLst/>
                <a:gdLst>
                  <a:gd name="connsiteX0" fmla="*/ 176 w 76200"/>
                  <a:gd name="connsiteY0" fmla="*/ 96 h 76200"/>
                  <a:gd name="connsiteX1" fmla="*/ 76376 w 76200"/>
                  <a:gd name="connsiteY1" fmla="*/ 96 h 76200"/>
                  <a:gd name="connsiteX2" fmla="*/ 76376 w 76200"/>
                  <a:gd name="connsiteY2" fmla="*/ 76296 h 76200"/>
                  <a:gd name="connsiteX3" fmla="*/ 176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76" y="96"/>
                    </a:moveTo>
                    <a:lnTo>
                      <a:pt x="76376" y="96"/>
                    </a:lnTo>
                    <a:lnTo>
                      <a:pt x="76376" y="76296"/>
                    </a:lnTo>
                    <a:lnTo>
                      <a:pt x="176"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417" name="Полилиния 938"/>
              <p:cNvSpPr/>
              <p:nvPr/>
            </p:nvSpPr>
            <p:spPr bwMode="auto">
              <a:xfrm>
                <a:off x="10321131" y="5236369"/>
                <a:ext cx="76200" cy="76200"/>
              </a:xfrm>
              <a:custGeom>
                <a:avLst/>
                <a:gdLst>
                  <a:gd name="connsiteX0" fmla="*/ 176 w 76200"/>
                  <a:gd name="connsiteY0" fmla="*/ 104 h 76200"/>
                  <a:gd name="connsiteX1" fmla="*/ 76376 w 76200"/>
                  <a:gd name="connsiteY1" fmla="*/ 104 h 76200"/>
                  <a:gd name="connsiteX2" fmla="*/ 76376 w 76200"/>
                  <a:gd name="connsiteY2" fmla="*/ 76304 h 76200"/>
                  <a:gd name="connsiteX3" fmla="*/ 176 w 76200"/>
                  <a:gd name="connsiteY3" fmla="*/ 7630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76" y="104"/>
                    </a:moveTo>
                    <a:lnTo>
                      <a:pt x="76376" y="104"/>
                    </a:lnTo>
                    <a:lnTo>
                      <a:pt x="76376" y="76304"/>
                    </a:lnTo>
                    <a:lnTo>
                      <a:pt x="176" y="7630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418" name="Полилиния 939"/>
              <p:cNvSpPr/>
              <p:nvPr/>
            </p:nvSpPr>
            <p:spPr bwMode="auto">
              <a:xfrm>
                <a:off x="10321131" y="5388769"/>
                <a:ext cx="76200" cy="76200"/>
              </a:xfrm>
              <a:custGeom>
                <a:avLst/>
                <a:gdLst>
                  <a:gd name="connsiteX0" fmla="*/ 176 w 76200"/>
                  <a:gd name="connsiteY0" fmla="*/ 120 h 76200"/>
                  <a:gd name="connsiteX1" fmla="*/ 76376 w 76200"/>
                  <a:gd name="connsiteY1" fmla="*/ 120 h 76200"/>
                  <a:gd name="connsiteX2" fmla="*/ 76376 w 76200"/>
                  <a:gd name="connsiteY2" fmla="*/ 76320 h 76200"/>
                  <a:gd name="connsiteX3" fmla="*/ 176 w 76200"/>
                  <a:gd name="connsiteY3" fmla="*/ 7632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76" y="120"/>
                    </a:moveTo>
                    <a:lnTo>
                      <a:pt x="76376" y="120"/>
                    </a:lnTo>
                    <a:lnTo>
                      <a:pt x="76376" y="76320"/>
                    </a:lnTo>
                    <a:lnTo>
                      <a:pt x="176" y="7632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419" name="Полилиния 940"/>
              <p:cNvSpPr/>
              <p:nvPr/>
            </p:nvSpPr>
            <p:spPr bwMode="auto">
              <a:xfrm>
                <a:off x="10321131" y="5693568"/>
                <a:ext cx="76200" cy="76200"/>
              </a:xfrm>
              <a:custGeom>
                <a:avLst/>
                <a:gdLst>
                  <a:gd name="connsiteX0" fmla="*/ 176 w 76200"/>
                  <a:gd name="connsiteY0" fmla="*/ 152 h 76200"/>
                  <a:gd name="connsiteX1" fmla="*/ 76376 w 76200"/>
                  <a:gd name="connsiteY1" fmla="*/ 152 h 76200"/>
                  <a:gd name="connsiteX2" fmla="*/ 76376 w 76200"/>
                  <a:gd name="connsiteY2" fmla="*/ 76352 h 76200"/>
                  <a:gd name="connsiteX3" fmla="*/ 176 w 76200"/>
                  <a:gd name="connsiteY3" fmla="*/ 7635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76" y="152"/>
                    </a:moveTo>
                    <a:lnTo>
                      <a:pt x="76376" y="152"/>
                    </a:lnTo>
                    <a:lnTo>
                      <a:pt x="76376" y="76352"/>
                    </a:lnTo>
                    <a:lnTo>
                      <a:pt x="176" y="7635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420" name="Полилиния 941"/>
              <p:cNvSpPr/>
              <p:nvPr/>
            </p:nvSpPr>
            <p:spPr bwMode="auto">
              <a:xfrm>
                <a:off x="10321131" y="5769769"/>
                <a:ext cx="76200" cy="76200"/>
              </a:xfrm>
              <a:custGeom>
                <a:avLst/>
                <a:gdLst>
                  <a:gd name="connsiteX0" fmla="*/ 176 w 76200"/>
                  <a:gd name="connsiteY0" fmla="*/ 160 h 76200"/>
                  <a:gd name="connsiteX1" fmla="*/ 76376 w 76200"/>
                  <a:gd name="connsiteY1" fmla="*/ 160 h 76200"/>
                  <a:gd name="connsiteX2" fmla="*/ 76376 w 76200"/>
                  <a:gd name="connsiteY2" fmla="*/ 76360 h 76200"/>
                  <a:gd name="connsiteX3" fmla="*/ 176 w 76200"/>
                  <a:gd name="connsiteY3" fmla="*/ 7636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76" y="160"/>
                    </a:moveTo>
                    <a:lnTo>
                      <a:pt x="76376" y="160"/>
                    </a:lnTo>
                    <a:lnTo>
                      <a:pt x="76376" y="76360"/>
                    </a:lnTo>
                    <a:lnTo>
                      <a:pt x="176" y="7636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421" name="Полилиния 942"/>
              <p:cNvSpPr/>
              <p:nvPr/>
            </p:nvSpPr>
            <p:spPr bwMode="auto">
              <a:xfrm>
                <a:off x="10321131" y="6074569"/>
                <a:ext cx="76200" cy="76200"/>
              </a:xfrm>
              <a:custGeom>
                <a:avLst/>
                <a:gdLst>
                  <a:gd name="connsiteX0" fmla="*/ 176 w 76200"/>
                  <a:gd name="connsiteY0" fmla="*/ 192 h 76200"/>
                  <a:gd name="connsiteX1" fmla="*/ 76376 w 76200"/>
                  <a:gd name="connsiteY1" fmla="*/ 192 h 76200"/>
                  <a:gd name="connsiteX2" fmla="*/ 76376 w 76200"/>
                  <a:gd name="connsiteY2" fmla="*/ 76392 h 76200"/>
                  <a:gd name="connsiteX3" fmla="*/ 176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76" y="192"/>
                    </a:moveTo>
                    <a:lnTo>
                      <a:pt x="76376" y="192"/>
                    </a:lnTo>
                    <a:lnTo>
                      <a:pt x="76376" y="76392"/>
                    </a:lnTo>
                    <a:lnTo>
                      <a:pt x="176"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422" name="Полилиния 943"/>
              <p:cNvSpPr/>
              <p:nvPr/>
            </p:nvSpPr>
            <p:spPr bwMode="auto">
              <a:xfrm>
                <a:off x="10321131" y="6150769"/>
                <a:ext cx="76200" cy="76200"/>
              </a:xfrm>
              <a:custGeom>
                <a:avLst/>
                <a:gdLst>
                  <a:gd name="connsiteX0" fmla="*/ 176 w 76200"/>
                  <a:gd name="connsiteY0" fmla="*/ 200 h 76200"/>
                  <a:gd name="connsiteX1" fmla="*/ 76376 w 76200"/>
                  <a:gd name="connsiteY1" fmla="*/ 200 h 76200"/>
                  <a:gd name="connsiteX2" fmla="*/ 76376 w 76200"/>
                  <a:gd name="connsiteY2" fmla="*/ 76400 h 76200"/>
                  <a:gd name="connsiteX3" fmla="*/ 176 w 76200"/>
                  <a:gd name="connsiteY3" fmla="*/ 7640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76" y="200"/>
                    </a:moveTo>
                    <a:lnTo>
                      <a:pt x="76376" y="200"/>
                    </a:lnTo>
                    <a:lnTo>
                      <a:pt x="76376" y="76400"/>
                    </a:lnTo>
                    <a:lnTo>
                      <a:pt x="176" y="7640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423" name="Полилиния 944"/>
              <p:cNvSpPr/>
              <p:nvPr/>
            </p:nvSpPr>
            <p:spPr bwMode="auto">
              <a:xfrm>
                <a:off x="10321131" y="6226969"/>
                <a:ext cx="76200" cy="76200"/>
              </a:xfrm>
              <a:custGeom>
                <a:avLst/>
                <a:gdLst>
                  <a:gd name="connsiteX0" fmla="*/ 176 w 76200"/>
                  <a:gd name="connsiteY0" fmla="*/ 208 h 76200"/>
                  <a:gd name="connsiteX1" fmla="*/ 76376 w 76200"/>
                  <a:gd name="connsiteY1" fmla="*/ 208 h 76200"/>
                  <a:gd name="connsiteX2" fmla="*/ 76376 w 76200"/>
                  <a:gd name="connsiteY2" fmla="*/ 76408 h 76200"/>
                  <a:gd name="connsiteX3" fmla="*/ 176 w 76200"/>
                  <a:gd name="connsiteY3" fmla="*/ 7640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76" y="208"/>
                    </a:moveTo>
                    <a:lnTo>
                      <a:pt x="76376" y="208"/>
                    </a:lnTo>
                    <a:lnTo>
                      <a:pt x="76376" y="76408"/>
                    </a:lnTo>
                    <a:lnTo>
                      <a:pt x="176" y="7640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424" name="Полилиния 945"/>
              <p:cNvSpPr/>
              <p:nvPr/>
            </p:nvSpPr>
            <p:spPr bwMode="auto">
              <a:xfrm>
                <a:off x="10321131" y="6303169"/>
                <a:ext cx="76200" cy="76200"/>
              </a:xfrm>
              <a:custGeom>
                <a:avLst/>
                <a:gdLst>
                  <a:gd name="connsiteX0" fmla="*/ 176 w 76200"/>
                  <a:gd name="connsiteY0" fmla="*/ 216 h 76200"/>
                  <a:gd name="connsiteX1" fmla="*/ 76376 w 76200"/>
                  <a:gd name="connsiteY1" fmla="*/ 216 h 76200"/>
                  <a:gd name="connsiteX2" fmla="*/ 76376 w 76200"/>
                  <a:gd name="connsiteY2" fmla="*/ 76416 h 76200"/>
                  <a:gd name="connsiteX3" fmla="*/ 176 w 76200"/>
                  <a:gd name="connsiteY3" fmla="*/ 7641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76" y="216"/>
                    </a:moveTo>
                    <a:lnTo>
                      <a:pt x="76376" y="216"/>
                    </a:lnTo>
                    <a:lnTo>
                      <a:pt x="76376" y="76416"/>
                    </a:lnTo>
                    <a:lnTo>
                      <a:pt x="176" y="7641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425" name="Полилиния 946"/>
              <p:cNvSpPr/>
              <p:nvPr/>
            </p:nvSpPr>
            <p:spPr bwMode="auto">
              <a:xfrm>
                <a:off x="10321131" y="6531769"/>
                <a:ext cx="76200" cy="76200"/>
              </a:xfrm>
              <a:custGeom>
                <a:avLst/>
                <a:gdLst>
                  <a:gd name="connsiteX0" fmla="*/ 176 w 76200"/>
                  <a:gd name="connsiteY0" fmla="*/ 240 h 76200"/>
                  <a:gd name="connsiteX1" fmla="*/ 76376 w 76200"/>
                  <a:gd name="connsiteY1" fmla="*/ 240 h 76200"/>
                  <a:gd name="connsiteX2" fmla="*/ 76376 w 76200"/>
                  <a:gd name="connsiteY2" fmla="*/ 76440 h 76200"/>
                  <a:gd name="connsiteX3" fmla="*/ 176 w 76200"/>
                  <a:gd name="connsiteY3" fmla="*/ 764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76" y="240"/>
                    </a:moveTo>
                    <a:lnTo>
                      <a:pt x="76376" y="240"/>
                    </a:lnTo>
                    <a:lnTo>
                      <a:pt x="76376" y="76440"/>
                    </a:lnTo>
                    <a:lnTo>
                      <a:pt x="176" y="764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426" name="Полилиния 947"/>
              <p:cNvSpPr/>
              <p:nvPr/>
            </p:nvSpPr>
            <p:spPr bwMode="auto">
              <a:xfrm>
                <a:off x="10321131" y="6607969"/>
                <a:ext cx="76200" cy="76200"/>
              </a:xfrm>
              <a:custGeom>
                <a:avLst/>
                <a:gdLst>
                  <a:gd name="connsiteX0" fmla="*/ 176 w 76200"/>
                  <a:gd name="connsiteY0" fmla="*/ 248 h 76200"/>
                  <a:gd name="connsiteX1" fmla="*/ 76376 w 76200"/>
                  <a:gd name="connsiteY1" fmla="*/ 248 h 76200"/>
                  <a:gd name="connsiteX2" fmla="*/ 76376 w 76200"/>
                  <a:gd name="connsiteY2" fmla="*/ 76448 h 76200"/>
                  <a:gd name="connsiteX3" fmla="*/ 176 w 76200"/>
                  <a:gd name="connsiteY3" fmla="*/ 764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76" y="248"/>
                    </a:moveTo>
                    <a:lnTo>
                      <a:pt x="76376" y="248"/>
                    </a:lnTo>
                    <a:lnTo>
                      <a:pt x="76376" y="76448"/>
                    </a:lnTo>
                    <a:lnTo>
                      <a:pt x="176" y="764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427" name="Полилиния 948"/>
              <p:cNvSpPr/>
              <p:nvPr/>
            </p:nvSpPr>
            <p:spPr bwMode="auto">
              <a:xfrm>
                <a:off x="10321131" y="6684169"/>
                <a:ext cx="76200" cy="76200"/>
              </a:xfrm>
              <a:custGeom>
                <a:avLst/>
                <a:gdLst>
                  <a:gd name="connsiteX0" fmla="*/ 176 w 76200"/>
                  <a:gd name="connsiteY0" fmla="*/ 256 h 76200"/>
                  <a:gd name="connsiteX1" fmla="*/ 76376 w 76200"/>
                  <a:gd name="connsiteY1" fmla="*/ 256 h 76200"/>
                  <a:gd name="connsiteX2" fmla="*/ 76376 w 76200"/>
                  <a:gd name="connsiteY2" fmla="*/ 76456 h 76200"/>
                  <a:gd name="connsiteX3" fmla="*/ 176 w 76200"/>
                  <a:gd name="connsiteY3" fmla="*/ 764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76" y="256"/>
                    </a:moveTo>
                    <a:lnTo>
                      <a:pt x="76376" y="256"/>
                    </a:lnTo>
                    <a:lnTo>
                      <a:pt x="76376" y="76456"/>
                    </a:lnTo>
                    <a:lnTo>
                      <a:pt x="176" y="764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428" name="Полилиния 949"/>
              <p:cNvSpPr/>
              <p:nvPr/>
            </p:nvSpPr>
            <p:spPr bwMode="auto">
              <a:xfrm>
                <a:off x="10397331" y="4779169"/>
                <a:ext cx="76200" cy="76200"/>
              </a:xfrm>
              <a:custGeom>
                <a:avLst/>
                <a:gdLst>
                  <a:gd name="connsiteX0" fmla="*/ 184 w 76200"/>
                  <a:gd name="connsiteY0" fmla="*/ 56 h 76200"/>
                  <a:gd name="connsiteX1" fmla="*/ 76384 w 76200"/>
                  <a:gd name="connsiteY1" fmla="*/ 56 h 76200"/>
                  <a:gd name="connsiteX2" fmla="*/ 76384 w 76200"/>
                  <a:gd name="connsiteY2" fmla="*/ 76256 h 76200"/>
                  <a:gd name="connsiteX3" fmla="*/ 184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84" y="56"/>
                    </a:moveTo>
                    <a:lnTo>
                      <a:pt x="76384" y="56"/>
                    </a:lnTo>
                    <a:lnTo>
                      <a:pt x="76384" y="76256"/>
                    </a:lnTo>
                    <a:lnTo>
                      <a:pt x="184"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429" name="Полилиния 950"/>
              <p:cNvSpPr/>
              <p:nvPr/>
            </p:nvSpPr>
            <p:spPr bwMode="auto">
              <a:xfrm>
                <a:off x="10397331" y="4931569"/>
                <a:ext cx="76200" cy="76200"/>
              </a:xfrm>
              <a:custGeom>
                <a:avLst/>
                <a:gdLst>
                  <a:gd name="connsiteX0" fmla="*/ 184 w 76200"/>
                  <a:gd name="connsiteY0" fmla="*/ 72 h 76200"/>
                  <a:gd name="connsiteX1" fmla="*/ 76384 w 76200"/>
                  <a:gd name="connsiteY1" fmla="*/ 72 h 76200"/>
                  <a:gd name="connsiteX2" fmla="*/ 76384 w 76200"/>
                  <a:gd name="connsiteY2" fmla="*/ 76272 h 76200"/>
                  <a:gd name="connsiteX3" fmla="*/ 184 w 76200"/>
                  <a:gd name="connsiteY3" fmla="*/ 7627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84" y="72"/>
                    </a:moveTo>
                    <a:lnTo>
                      <a:pt x="76384" y="72"/>
                    </a:lnTo>
                    <a:lnTo>
                      <a:pt x="76384" y="76272"/>
                    </a:lnTo>
                    <a:lnTo>
                      <a:pt x="184" y="7627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430" name="Полилиния 951"/>
              <p:cNvSpPr/>
              <p:nvPr/>
            </p:nvSpPr>
            <p:spPr bwMode="auto">
              <a:xfrm>
                <a:off x="10397331" y="5160169"/>
                <a:ext cx="76200" cy="76200"/>
              </a:xfrm>
              <a:custGeom>
                <a:avLst/>
                <a:gdLst>
                  <a:gd name="connsiteX0" fmla="*/ 184 w 76200"/>
                  <a:gd name="connsiteY0" fmla="*/ 96 h 76200"/>
                  <a:gd name="connsiteX1" fmla="*/ 76384 w 76200"/>
                  <a:gd name="connsiteY1" fmla="*/ 96 h 76200"/>
                  <a:gd name="connsiteX2" fmla="*/ 76384 w 76200"/>
                  <a:gd name="connsiteY2" fmla="*/ 76296 h 76200"/>
                  <a:gd name="connsiteX3" fmla="*/ 184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84" y="96"/>
                    </a:moveTo>
                    <a:lnTo>
                      <a:pt x="76384" y="96"/>
                    </a:lnTo>
                    <a:lnTo>
                      <a:pt x="76384" y="76296"/>
                    </a:lnTo>
                    <a:lnTo>
                      <a:pt x="184"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431" name="Полилиния 952"/>
              <p:cNvSpPr/>
              <p:nvPr/>
            </p:nvSpPr>
            <p:spPr bwMode="auto">
              <a:xfrm>
                <a:off x="10397331" y="5236369"/>
                <a:ext cx="76200" cy="76200"/>
              </a:xfrm>
              <a:custGeom>
                <a:avLst/>
                <a:gdLst>
                  <a:gd name="connsiteX0" fmla="*/ 184 w 76200"/>
                  <a:gd name="connsiteY0" fmla="*/ 104 h 76200"/>
                  <a:gd name="connsiteX1" fmla="*/ 76384 w 76200"/>
                  <a:gd name="connsiteY1" fmla="*/ 104 h 76200"/>
                  <a:gd name="connsiteX2" fmla="*/ 76384 w 76200"/>
                  <a:gd name="connsiteY2" fmla="*/ 76304 h 76200"/>
                  <a:gd name="connsiteX3" fmla="*/ 184 w 76200"/>
                  <a:gd name="connsiteY3" fmla="*/ 7630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84" y="104"/>
                    </a:moveTo>
                    <a:lnTo>
                      <a:pt x="76384" y="104"/>
                    </a:lnTo>
                    <a:lnTo>
                      <a:pt x="76384" y="76304"/>
                    </a:lnTo>
                    <a:lnTo>
                      <a:pt x="184" y="7630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432" name="Полилиния 953"/>
              <p:cNvSpPr/>
              <p:nvPr/>
            </p:nvSpPr>
            <p:spPr bwMode="auto">
              <a:xfrm>
                <a:off x="10397331" y="5541169"/>
                <a:ext cx="76200" cy="76200"/>
              </a:xfrm>
              <a:custGeom>
                <a:avLst/>
                <a:gdLst>
                  <a:gd name="connsiteX0" fmla="*/ 184 w 76200"/>
                  <a:gd name="connsiteY0" fmla="*/ 136 h 76200"/>
                  <a:gd name="connsiteX1" fmla="*/ 76384 w 76200"/>
                  <a:gd name="connsiteY1" fmla="*/ 136 h 76200"/>
                  <a:gd name="connsiteX2" fmla="*/ 76384 w 76200"/>
                  <a:gd name="connsiteY2" fmla="*/ 76336 h 76200"/>
                  <a:gd name="connsiteX3" fmla="*/ 184 w 76200"/>
                  <a:gd name="connsiteY3" fmla="*/ 7633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84" y="136"/>
                    </a:moveTo>
                    <a:lnTo>
                      <a:pt x="76384" y="136"/>
                    </a:lnTo>
                    <a:lnTo>
                      <a:pt x="76384" y="76336"/>
                    </a:lnTo>
                    <a:lnTo>
                      <a:pt x="184" y="7633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433" name="Полилиния 954"/>
              <p:cNvSpPr/>
              <p:nvPr/>
            </p:nvSpPr>
            <p:spPr bwMode="auto">
              <a:xfrm>
                <a:off x="10397331" y="5617369"/>
                <a:ext cx="76200" cy="76200"/>
              </a:xfrm>
              <a:custGeom>
                <a:avLst/>
                <a:gdLst>
                  <a:gd name="connsiteX0" fmla="*/ 184 w 76200"/>
                  <a:gd name="connsiteY0" fmla="*/ 144 h 76200"/>
                  <a:gd name="connsiteX1" fmla="*/ 76384 w 76200"/>
                  <a:gd name="connsiteY1" fmla="*/ 144 h 76200"/>
                  <a:gd name="connsiteX2" fmla="*/ 76384 w 76200"/>
                  <a:gd name="connsiteY2" fmla="*/ 76344 h 76200"/>
                  <a:gd name="connsiteX3" fmla="*/ 184 w 76200"/>
                  <a:gd name="connsiteY3" fmla="*/ 7634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84" y="144"/>
                    </a:moveTo>
                    <a:lnTo>
                      <a:pt x="76384" y="144"/>
                    </a:lnTo>
                    <a:lnTo>
                      <a:pt x="76384" y="76344"/>
                    </a:lnTo>
                    <a:lnTo>
                      <a:pt x="184" y="7634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434" name="Полилиния 955"/>
              <p:cNvSpPr/>
              <p:nvPr/>
            </p:nvSpPr>
            <p:spPr bwMode="auto">
              <a:xfrm>
                <a:off x="10397331" y="5769769"/>
                <a:ext cx="76200" cy="76200"/>
              </a:xfrm>
              <a:custGeom>
                <a:avLst/>
                <a:gdLst>
                  <a:gd name="connsiteX0" fmla="*/ 184 w 76200"/>
                  <a:gd name="connsiteY0" fmla="*/ 160 h 76200"/>
                  <a:gd name="connsiteX1" fmla="*/ 76384 w 76200"/>
                  <a:gd name="connsiteY1" fmla="*/ 160 h 76200"/>
                  <a:gd name="connsiteX2" fmla="*/ 76384 w 76200"/>
                  <a:gd name="connsiteY2" fmla="*/ 76360 h 76200"/>
                  <a:gd name="connsiteX3" fmla="*/ 184 w 76200"/>
                  <a:gd name="connsiteY3" fmla="*/ 7636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84" y="160"/>
                    </a:moveTo>
                    <a:lnTo>
                      <a:pt x="76384" y="160"/>
                    </a:lnTo>
                    <a:lnTo>
                      <a:pt x="76384" y="76360"/>
                    </a:lnTo>
                    <a:lnTo>
                      <a:pt x="184" y="7636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435" name="Полилиния 956"/>
              <p:cNvSpPr/>
              <p:nvPr/>
            </p:nvSpPr>
            <p:spPr bwMode="auto">
              <a:xfrm>
                <a:off x="10397331" y="6074569"/>
                <a:ext cx="76200" cy="76200"/>
              </a:xfrm>
              <a:custGeom>
                <a:avLst/>
                <a:gdLst>
                  <a:gd name="connsiteX0" fmla="*/ 184 w 76200"/>
                  <a:gd name="connsiteY0" fmla="*/ 192 h 76200"/>
                  <a:gd name="connsiteX1" fmla="*/ 76384 w 76200"/>
                  <a:gd name="connsiteY1" fmla="*/ 192 h 76200"/>
                  <a:gd name="connsiteX2" fmla="*/ 76384 w 76200"/>
                  <a:gd name="connsiteY2" fmla="*/ 76392 h 76200"/>
                  <a:gd name="connsiteX3" fmla="*/ 184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84" y="192"/>
                    </a:moveTo>
                    <a:lnTo>
                      <a:pt x="76384" y="192"/>
                    </a:lnTo>
                    <a:lnTo>
                      <a:pt x="76384" y="76392"/>
                    </a:lnTo>
                    <a:lnTo>
                      <a:pt x="184"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436" name="Полилиния 957"/>
              <p:cNvSpPr/>
              <p:nvPr/>
            </p:nvSpPr>
            <p:spPr bwMode="auto">
              <a:xfrm>
                <a:off x="10397331" y="6150769"/>
                <a:ext cx="76200" cy="76200"/>
              </a:xfrm>
              <a:custGeom>
                <a:avLst/>
                <a:gdLst>
                  <a:gd name="connsiteX0" fmla="*/ 184 w 76200"/>
                  <a:gd name="connsiteY0" fmla="*/ 200 h 76200"/>
                  <a:gd name="connsiteX1" fmla="*/ 76384 w 76200"/>
                  <a:gd name="connsiteY1" fmla="*/ 200 h 76200"/>
                  <a:gd name="connsiteX2" fmla="*/ 76384 w 76200"/>
                  <a:gd name="connsiteY2" fmla="*/ 76400 h 76200"/>
                  <a:gd name="connsiteX3" fmla="*/ 184 w 76200"/>
                  <a:gd name="connsiteY3" fmla="*/ 7640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84" y="200"/>
                    </a:moveTo>
                    <a:lnTo>
                      <a:pt x="76384" y="200"/>
                    </a:lnTo>
                    <a:lnTo>
                      <a:pt x="76384" y="76400"/>
                    </a:lnTo>
                    <a:lnTo>
                      <a:pt x="184" y="7640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437" name="Полилиния 958"/>
              <p:cNvSpPr/>
              <p:nvPr/>
            </p:nvSpPr>
            <p:spPr bwMode="auto">
              <a:xfrm>
                <a:off x="10397331" y="6226969"/>
                <a:ext cx="76200" cy="76200"/>
              </a:xfrm>
              <a:custGeom>
                <a:avLst/>
                <a:gdLst>
                  <a:gd name="connsiteX0" fmla="*/ 184 w 76200"/>
                  <a:gd name="connsiteY0" fmla="*/ 208 h 76200"/>
                  <a:gd name="connsiteX1" fmla="*/ 76384 w 76200"/>
                  <a:gd name="connsiteY1" fmla="*/ 208 h 76200"/>
                  <a:gd name="connsiteX2" fmla="*/ 76384 w 76200"/>
                  <a:gd name="connsiteY2" fmla="*/ 76408 h 76200"/>
                  <a:gd name="connsiteX3" fmla="*/ 184 w 76200"/>
                  <a:gd name="connsiteY3" fmla="*/ 7640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84" y="208"/>
                    </a:moveTo>
                    <a:lnTo>
                      <a:pt x="76384" y="208"/>
                    </a:lnTo>
                    <a:lnTo>
                      <a:pt x="76384" y="76408"/>
                    </a:lnTo>
                    <a:lnTo>
                      <a:pt x="184" y="7640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438" name="Полилиния 959"/>
              <p:cNvSpPr/>
              <p:nvPr/>
            </p:nvSpPr>
            <p:spPr bwMode="auto">
              <a:xfrm>
                <a:off x="10397331" y="6455569"/>
                <a:ext cx="76200" cy="76200"/>
              </a:xfrm>
              <a:custGeom>
                <a:avLst/>
                <a:gdLst>
                  <a:gd name="connsiteX0" fmla="*/ 184 w 76200"/>
                  <a:gd name="connsiteY0" fmla="*/ 232 h 76200"/>
                  <a:gd name="connsiteX1" fmla="*/ 76384 w 76200"/>
                  <a:gd name="connsiteY1" fmla="*/ 232 h 76200"/>
                  <a:gd name="connsiteX2" fmla="*/ 76384 w 76200"/>
                  <a:gd name="connsiteY2" fmla="*/ 76432 h 76200"/>
                  <a:gd name="connsiteX3" fmla="*/ 184 w 76200"/>
                  <a:gd name="connsiteY3" fmla="*/ 764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84" y="232"/>
                    </a:moveTo>
                    <a:lnTo>
                      <a:pt x="76384" y="232"/>
                    </a:lnTo>
                    <a:lnTo>
                      <a:pt x="76384" y="76432"/>
                    </a:lnTo>
                    <a:lnTo>
                      <a:pt x="184" y="764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439" name="Полилиния 960"/>
              <p:cNvSpPr/>
              <p:nvPr/>
            </p:nvSpPr>
            <p:spPr bwMode="auto">
              <a:xfrm>
                <a:off x="10397331" y="6531769"/>
                <a:ext cx="76200" cy="76200"/>
              </a:xfrm>
              <a:custGeom>
                <a:avLst/>
                <a:gdLst>
                  <a:gd name="connsiteX0" fmla="*/ 184 w 76200"/>
                  <a:gd name="connsiteY0" fmla="*/ 240 h 76200"/>
                  <a:gd name="connsiteX1" fmla="*/ 76384 w 76200"/>
                  <a:gd name="connsiteY1" fmla="*/ 240 h 76200"/>
                  <a:gd name="connsiteX2" fmla="*/ 76384 w 76200"/>
                  <a:gd name="connsiteY2" fmla="*/ 76440 h 76200"/>
                  <a:gd name="connsiteX3" fmla="*/ 184 w 76200"/>
                  <a:gd name="connsiteY3" fmla="*/ 764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84" y="240"/>
                    </a:moveTo>
                    <a:lnTo>
                      <a:pt x="76384" y="240"/>
                    </a:lnTo>
                    <a:lnTo>
                      <a:pt x="76384" y="76440"/>
                    </a:lnTo>
                    <a:lnTo>
                      <a:pt x="184" y="764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440" name="Полилиния 961"/>
              <p:cNvSpPr/>
              <p:nvPr/>
            </p:nvSpPr>
            <p:spPr bwMode="auto">
              <a:xfrm>
                <a:off x="10397331" y="6684169"/>
                <a:ext cx="76200" cy="76200"/>
              </a:xfrm>
              <a:custGeom>
                <a:avLst/>
                <a:gdLst>
                  <a:gd name="connsiteX0" fmla="*/ 184 w 76200"/>
                  <a:gd name="connsiteY0" fmla="*/ 256 h 76200"/>
                  <a:gd name="connsiteX1" fmla="*/ 76384 w 76200"/>
                  <a:gd name="connsiteY1" fmla="*/ 256 h 76200"/>
                  <a:gd name="connsiteX2" fmla="*/ 76384 w 76200"/>
                  <a:gd name="connsiteY2" fmla="*/ 76456 h 76200"/>
                  <a:gd name="connsiteX3" fmla="*/ 184 w 76200"/>
                  <a:gd name="connsiteY3" fmla="*/ 764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84" y="256"/>
                    </a:moveTo>
                    <a:lnTo>
                      <a:pt x="76384" y="256"/>
                    </a:lnTo>
                    <a:lnTo>
                      <a:pt x="76384" y="76456"/>
                    </a:lnTo>
                    <a:lnTo>
                      <a:pt x="184" y="764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441" name="Полилиния 962"/>
              <p:cNvSpPr/>
              <p:nvPr/>
            </p:nvSpPr>
            <p:spPr bwMode="auto">
              <a:xfrm>
                <a:off x="10473531" y="4550569"/>
                <a:ext cx="76200" cy="76200"/>
              </a:xfrm>
              <a:custGeom>
                <a:avLst/>
                <a:gdLst>
                  <a:gd name="connsiteX0" fmla="*/ 192 w 76200"/>
                  <a:gd name="connsiteY0" fmla="*/ 32 h 76200"/>
                  <a:gd name="connsiteX1" fmla="*/ 76392 w 76200"/>
                  <a:gd name="connsiteY1" fmla="*/ 32 h 76200"/>
                  <a:gd name="connsiteX2" fmla="*/ 76392 w 76200"/>
                  <a:gd name="connsiteY2" fmla="*/ 76232 h 76200"/>
                  <a:gd name="connsiteX3" fmla="*/ 192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32"/>
                    </a:moveTo>
                    <a:lnTo>
                      <a:pt x="76392" y="32"/>
                    </a:lnTo>
                    <a:lnTo>
                      <a:pt x="76392" y="76232"/>
                    </a:lnTo>
                    <a:lnTo>
                      <a:pt x="192"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442" name="Полилиния 963"/>
              <p:cNvSpPr/>
              <p:nvPr/>
            </p:nvSpPr>
            <p:spPr bwMode="auto">
              <a:xfrm>
                <a:off x="10473531" y="4702969"/>
                <a:ext cx="76200" cy="76200"/>
              </a:xfrm>
              <a:custGeom>
                <a:avLst/>
                <a:gdLst>
                  <a:gd name="connsiteX0" fmla="*/ 192 w 76200"/>
                  <a:gd name="connsiteY0" fmla="*/ 48 h 76200"/>
                  <a:gd name="connsiteX1" fmla="*/ 76392 w 76200"/>
                  <a:gd name="connsiteY1" fmla="*/ 48 h 76200"/>
                  <a:gd name="connsiteX2" fmla="*/ 76392 w 76200"/>
                  <a:gd name="connsiteY2" fmla="*/ 76248 h 76200"/>
                  <a:gd name="connsiteX3" fmla="*/ 192 w 76200"/>
                  <a:gd name="connsiteY3" fmla="*/ 762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48"/>
                    </a:moveTo>
                    <a:lnTo>
                      <a:pt x="76392" y="48"/>
                    </a:lnTo>
                    <a:lnTo>
                      <a:pt x="76392" y="76248"/>
                    </a:lnTo>
                    <a:lnTo>
                      <a:pt x="192" y="762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443" name="Полилиния 964"/>
              <p:cNvSpPr/>
              <p:nvPr/>
            </p:nvSpPr>
            <p:spPr bwMode="auto">
              <a:xfrm>
                <a:off x="10473531" y="4779169"/>
                <a:ext cx="76200" cy="76200"/>
              </a:xfrm>
              <a:custGeom>
                <a:avLst/>
                <a:gdLst>
                  <a:gd name="connsiteX0" fmla="*/ 192 w 76200"/>
                  <a:gd name="connsiteY0" fmla="*/ 56 h 76200"/>
                  <a:gd name="connsiteX1" fmla="*/ 76392 w 76200"/>
                  <a:gd name="connsiteY1" fmla="*/ 56 h 76200"/>
                  <a:gd name="connsiteX2" fmla="*/ 76392 w 76200"/>
                  <a:gd name="connsiteY2" fmla="*/ 76256 h 76200"/>
                  <a:gd name="connsiteX3" fmla="*/ 192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56"/>
                    </a:moveTo>
                    <a:lnTo>
                      <a:pt x="76392" y="56"/>
                    </a:lnTo>
                    <a:lnTo>
                      <a:pt x="76392" y="76256"/>
                    </a:lnTo>
                    <a:lnTo>
                      <a:pt x="192"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444" name="Полилиния 965"/>
              <p:cNvSpPr/>
              <p:nvPr/>
            </p:nvSpPr>
            <p:spPr bwMode="auto">
              <a:xfrm>
                <a:off x="10473531" y="4931569"/>
                <a:ext cx="76200" cy="76200"/>
              </a:xfrm>
              <a:custGeom>
                <a:avLst/>
                <a:gdLst>
                  <a:gd name="connsiteX0" fmla="*/ 192 w 76200"/>
                  <a:gd name="connsiteY0" fmla="*/ 72 h 76200"/>
                  <a:gd name="connsiteX1" fmla="*/ 76392 w 76200"/>
                  <a:gd name="connsiteY1" fmla="*/ 72 h 76200"/>
                  <a:gd name="connsiteX2" fmla="*/ 76392 w 76200"/>
                  <a:gd name="connsiteY2" fmla="*/ 76272 h 76200"/>
                  <a:gd name="connsiteX3" fmla="*/ 192 w 76200"/>
                  <a:gd name="connsiteY3" fmla="*/ 7627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72"/>
                    </a:moveTo>
                    <a:lnTo>
                      <a:pt x="76392" y="72"/>
                    </a:lnTo>
                    <a:lnTo>
                      <a:pt x="76392" y="76272"/>
                    </a:lnTo>
                    <a:lnTo>
                      <a:pt x="192" y="7627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445" name="Полилиния 966"/>
              <p:cNvSpPr/>
              <p:nvPr/>
            </p:nvSpPr>
            <p:spPr bwMode="auto">
              <a:xfrm>
                <a:off x="10473531" y="5007769"/>
                <a:ext cx="76200" cy="76200"/>
              </a:xfrm>
              <a:custGeom>
                <a:avLst/>
                <a:gdLst>
                  <a:gd name="connsiteX0" fmla="*/ 192 w 76200"/>
                  <a:gd name="connsiteY0" fmla="*/ 80 h 76200"/>
                  <a:gd name="connsiteX1" fmla="*/ 76392 w 76200"/>
                  <a:gd name="connsiteY1" fmla="*/ 80 h 76200"/>
                  <a:gd name="connsiteX2" fmla="*/ 76392 w 76200"/>
                  <a:gd name="connsiteY2" fmla="*/ 76280 h 76200"/>
                  <a:gd name="connsiteX3" fmla="*/ 192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80"/>
                    </a:moveTo>
                    <a:lnTo>
                      <a:pt x="76392" y="80"/>
                    </a:lnTo>
                    <a:lnTo>
                      <a:pt x="76392" y="76280"/>
                    </a:lnTo>
                    <a:lnTo>
                      <a:pt x="192"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446" name="Полилиния 967"/>
              <p:cNvSpPr/>
              <p:nvPr/>
            </p:nvSpPr>
            <p:spPr bwMode="auto">
              <a:xfrm>
                <a:off x="10473531" y="5236369"/>
                <a:ext cx="76200" cy="76200"/>
              </a:xfrm>
              <a:custGeom>
                <a:avLst/>
                <a:gdLst>
                  <a:gd name="connsiteX0" fmla="*/ 192 w 76200"/>
                  <a:gd name="connsiteY0" fmla="*/ 104 h 76200"/>
                  <a:gd name="connsiteX1" fmla="*/ 76392 w 76200"/>
                  <a:gd name="connsiteY1" fmla="*/ 104 h 76200"/>
                  <a:gd name="connsiteX2" fmla="*/ 76392 w 76200"/>
                  <a:gd name="connsiteY2" fmla="*/ 76304 h 76200"/>
                  <a:gd name="connsiteX3" fmla="*/ 192 w 76200"/>
                  <a:gd name="connsiteY3" fmla="*/ 7630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104"/>
                    </a:moveTo>
                    <a:lnTo>
                      <a:pt x="76392" y="104"/>
                    </a:lnTo>
                    <a:lnTo>
                      <a:pt x="76392" y="76304"/>
                    </a:lnTo>
                    <a:lnTo>
                      <a:pt x="192" y="7630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447" name="Полилиния 968"/>
              <p:cNvSpPr/>
              <p:nvPr/>
            </p:nvSpPr>
            <p:spPr bwMode="auto">
              <a:xfrm>
                <a:off x="10473531" y="5312569"/>
                <a:ext cx="76200" cy="76200"/>
              </a:xfrm>
              <a:custGeom>
                <a:avLst/>
                <a:gdLst>
                  <a:gd name="connsiteX0" fmla="*/ 192 w 76200"/>
                  <a:gd name="connsiteY0" fmla="*/ 112 h 76200"/>
                  <a:gd name="connsiteX1" fmla="*/ 76392 w 76200"/>
                  <a:gd name="connsiteY1" fmla="*/ 112 h 76200"/>
                  <a:gd name="connsiteX2" fmla="*/ 76392 w 76200"/>
                  <a:gd name="connsiteY2" fmla="*/ 76312 h 76200"/>
                  <a:gd name="connsiteX3" fmla="*/ 192 w 76200"/>
                  <a:gd name="connsiteY3" fmla="*/ 7631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112"/>
                    </a:moveTo>
                    <a:lnTo>
                      <a:pt x="76392" y="112"/>
                    </a:lnTo>
                    <a:lnTo>
                      <a:pt x="76392" y="76312"/>
                    </a:lnTo>
                    <a:lnTo>
                      <a:pt x="192" y="7631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448" name="Полилиния 969"/>
              <p:cNvSpPr/>
              <p:nvPr/>
            </p:nvSpPr>
            <p:spPr bwMode="auto">
              <a:xfrm>
                <a:off x="10473531" y="5388769"/>
                <a:ext cx="76200" cy="76200"/>
              </a:xfrm>
              <a:custGeom>
                <a:avLst/>
                <a:gdLst>
                  <a:gd name="connsiteX0" fmla="*/ 192 w 76200"/>
                  <a:gd name="connsiteY0" fmla="*/ 120 h 76200"/>
                  <a:gd name="connsiteX1" fmla="*/ 76392 w 76200"/>
                  <a:gd name="connsiteY1" fmla="*/ 120 h 76200"/>
                  <a:gd name="connsiteX2" fmla="*/ 76392 w 76200"/>
                  <a:gd name="connsiteY2" fmla="*/ 76320 h 76200"/>
                  <a:gd name="connsiteX3" fmla="*/ 192 w 76200"/>
                  <a:gd name="connsiteY3" fmla="*/ 7632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120"/>
                    </a:moveTo>
                    <a:lnTo>
                      <a:pt x="76392" y="120"/>
                    </a:lnTo>
                    <a:lnTo>
                      <a:pt x="76392" y="76320"/>
                    </a:lnTo>
                    <a:lnTo>
                      <a:pt x="192" y="7632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449" name="Полилиния 970"/>
              <p:cNvSpPr/>
              <p:nvPr/>
            </p:nvSpPr>
            <p:spPr bwMode="auto">
              <a:xfrm>
                <a:off x="10473531" y="5464969"/>
                <a:ext cx="76200" cy="76200"/>
              </a:xfrm>
              <a:custGeom>
                <a:avLst/>
                <a:gdLst>
                  <a:gd name="connsiteX0" fmla="*/ 192 w 76200"/>
                  <a:gd name="connsiteY0" fmla="*/ 128 h 76200"/>
                  <a:gd name="connsiteX1" fmla="*/ 76392 w 76200"/>
                  <a:gd name="connsiteY1" fmla="*/ 128 h 76200"/>
                  <a:gd name="connsiteX2" fmla="*/ 76392 w 76200"/>
                  <a:gd name="connsiteY2" fmla="*/ 76328 h 76200"/>
                  <a:gd name="connsiteX3" fmla="*/ 192 w 76200"/>
                  <a:gd name="connsiteY3" fmla="*/ 7632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128"/>
                    </a:moveTo>
                    <a:lnTo>
                      <a:pt x="76392" y="128"/>
                    </a:lnTo>
                    <a:lnTo>
                      <a:pt x="76392" y="76328"/>
                    </a:lnTo>
                    <a:lnTo>
                      <a:pt x="192" y="7632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450" name="Полилиния 971"/>
              <p:cNvSpPr/>
              <p:nvPr/>
            </p:nvSpPr>
            <p:spPr bwMode="auto">
              <a:xfrm>
                <a:off x="10473531" y="5617369"/>
                <a:ext cx="76200" cy="76200"/>
              </a:xfrm>
              <a:custGeom>
                <a:avLst/>
                <a:gdLst>
                  <a:gd name="connsiteX0" fmla="*/ 192 w 76200"/>
                  <a:gd name="connsiteY0" fmla="*/ 144 h 76200"/>
                  <a:gd name="connsiteX1" fmla="*/ 76392 w 76200"/>
                  <a:gd name="connsiteY1" fmla="*/ 144 h 76200"/>
                  <a:gd name="connsiteX2" fmla="*/ 76392 w 76200"/>
                  <a:gd name="connsiteY2" fmla="*/ 76344 h 76200"/>
                  <a:gd name="connsiteX3" fmla="*/ 192 w 76200"/>
                  <a:gd name="connsiteY3" fmla="*/ 7634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144"/>
                    </a:moveTo>
                    <a:lnTo>
                      <a:pt x="76392" y="144"/>
                    </a:lnTo>
                    <a:lnTo>
                      <a:pt x="76392" y="76344"/>
                    </a:lnTo>
                    <a:lnTo>
                      <a:pt x="192" y="7634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451" name="Полилиния 972"/>
              <p:cNvSpPr/>
              <p:nvPr/>
            </p:nvSpPr>
            <p:spPr bwMode="auto">
              <a:xfrm>
                <a:off x="10473531" y="5769769"/>
                <a:ext cx="76200" cy="76200"/>
              </a:xfrm>
              <a:custGeom>
                <a:avLst/>
                <a:gdLst>
                  <a:gd name="connsiteX0" fmla="*/ 192 w 76200"/>
                  <a:gd name="connsiteY0" fmla="*/ 160 h 76200"/>
                  <a:gd name="connsiteX1" fmla="*/ 76392 w 76200"/>
                  <a:gd name="connsiteY1" fmla="*/ 160 h 76200"/>
                  <a:gd name="connsiteX2" fmla="*/ 76392 w 76200"/>
                  <a:gd name="connsiteY2" fmla="*/ 76360 h 76200"/>
                  <a:gd name="connsiteX3" fmla="*/ 192 w 76200"/>
                  <a:gd name="connsiteY3" fmla="*/ 7636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160"/>
                    </a:moveTo>
                    <a:lnTo>
                      <a:pt x="76392" y="160"/>
                    </a:lnTo>
                    <a:lnTo>
                      <a:pt x="76392" y="76360"/>
                    </a:lnTo>
                    <a:lnTo>
                      <a:pt x="192" y="7636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452" name="Полилиния 973"/>
              <p:cNvSpPr/>
              <p:nvPr/>
            </p:nvSpPr>
            <p:spPr bwMode="auto">
              <a:xfrm>
                <a:off x="10473531" y="5845969"/>
                <a:ext cx="76200" cy="76200"/>
              </a:xfrm>
              <a:custGeom>
                <a:avLst/>
                <a:gdLst>
                  <a:gd name="connsiteX0" fmla="*/ 192 w 76200"/>
                  <a:gd name="connsiteY0" fmla="*/ 168 h 76200"/>
                  <a:gd name="connsiteX1" fmla="*/ 76392 w 76200"/>
                  <a:gd name="connsiteY1" fmla="*/ 168 h 76200"/>
                  <a:gd name="connsiteX2" fmla="*/ 76392 w 76200"/>
                  <a:gd name="connsiteY2" fmla="*/ 76368 h 76200"/>
                  <a:gd name="connsiteX3" fmla="*/ 192 w 76200"/>
                  <a:gd name="connsiteY3" fmla="*/ 7636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168"/>
                    </a:moveTo>
                    <a:lnTo>
                      <a:pt x="76392" y="168"/>
                    </a:lnTo>
                    <a:lnTo>
                      <a:pt x="76392" y="76368"/>
                    </a:lnTo>
                    <a:lnTo>
                      <a:pt x="192" y="7636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453" name="Полилиния 974"/>
              <p:cNvSpPr/>
              <p:nvPr/>
            </p:nvSpPr>
            <p:spPr bwMode="auto">
              <a:xfrm>
                <a:off x="10473531" y="6074569"/>
                <a:ext cx="76200" cy="76200"/>
              </a:xfrm>
              <a:custGeom>
                <a:avLst/>
                <a:gdLst>
                  <a:gd name="connsiteX0" fmla="*/ 192 w 76200"/>
                  <a:gd name="connsiteY0" fmla="*/ 192 h 76200"/>
                  <a:gd name="connsiteX1" fmla="*/ 76392 w 76200"/>
                  <a:gd name="connsiteY1" fmla="*/ 192 h 76200"/>
                  <a:gd name="connsiteX2" fmla="*/ 76392 w 76200"/>
                  <a:gd name="connsiteY2" fmla="*/ 76392 h 76200"/>
                  <a:gd name="connsiteX3" fmla="*/ 192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192"/>
                    </a:moveTo>
                    <a:lnTo>
                      <a:pt x="76392" y="192"/>
                    </a:lnTo>
                    <a:lnTo>
                      <a:pt x="76392" y="76392"/>
                    </a:lnTo>
                    <a:lnTo>
                      <a:pt x="192"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454" name="Полилиния 975"/>
              <p:cNvSpPr/>
              <p:nvPr/>
            </p:nvSpPr>
            <p:spPr bwMode="auto">
              <a:xfrm>
                <a:off x="10473531" y="6150769"/>
                <a:ext cx="76200" cy="76200"/>
              </a:xfrm>
              <a:custGeom>
                <a:avLst/>
                <a:gdLst>
                  <a:gd name="connsiteX0" fmla="*/ 192 w 76200"/>
                  <a:gd name="connsiteY0" fmla="*/ 200 h 76200"/>
                  <a:gd name="connsiteX1" fmla="*/ 76392 w 76200"/>
                  <a:gd name="connsiteY1" fmla="*/ 200 h 76200"/>
                  <a:gd name="connsiteX2" fmla="*/ 76392 w 76200"/>
                  <a:gd name="connsiteY2" fmla="*/ 76400 h 76200"/>
                  <a:gd name="connsiteX3" fmla="*/ 192 w 76200"/>
                  <a:gd name="connsiteY3" fmla="*/ 7640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200"/>
                    </a:moveTo>
                    <a:lnTo>
                      <a:pt x="76392" y="200"/>
                    </a:lnTo>
                    <a:lnTo>
                      <a:pt x="76392" y="76400"/>
                    </a:lnTo>
                    <a:lnTo>
                      <a:pt x="192" y="7640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455" name="Полилиния 976"/>
              <p:cNvSpPr/>
              <p:nvPr/>
            </p:nvSpPr>
            <p:spPr bwMode="auto">
              <a:xfrm>
                <a:off x="10473531" y="6226969"/>
                <a:ext cx="76200" cy="76200"/>
              </a:xfrm>
              <a:custGeom>
                <a:avLst/>
                <a:gdLst>
                  <a:gd name="connsiteX0" fmla="*/ 192 w 76200"/>
                  <a:gd name="connsiteY0" fmla="*/ 208 h 76200"/>
                  <a:gd name="connsiteX1" fmla="*/ 76392 w 76200"/>
                  <a:gd name="connsiteY1" fmla="*/ 208 h 76200"/>
                  <a:gd name="connsiteX2" fmla="*/ 76392 w 76200"/>
                  <a:gd name="connsiteY2" fmla="*/ 76408 h 76200"/>
                  <a:gd name="connsiteX3" fmla="*/ 192 w 76200"/>
                  <a:gd name="connsiteY3" fmla="*/ 7640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208"/>
                    </a:moveTo>
                    <a:lnTo>
                      <a:pt x="76392" y="208"/>
                    </a:lnTo>
                    <a:lnTo>
                      <a:pt x="76392" y="76408"/>
                    </a:lnTo>
                    <a:lnTo>
                      <a:pt x="192" y="7640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456" name="Полилиния 977"/>
              <p:cNvSpPr/>
              <p:nvPr/>
            </p:nvSpPr>
            <p:spPr bwMode="auto">
              <a:xfrm>
                <a:off x="10473531" y="6303169"/>
                <a:ext cx="76200" cy="76200"/>
              </a:xfrm>
              <a:custGeom>
                <a:avLst/>
                <a:gdLst>
                  <a:gd name="connsiteX0" fmla="*/ 192 w 76200"/>
                  <a:gd name="connsiteY0" fmla="*/ 216 h 76200"/>
                  <a:gd name="connsiteX1" fmla="*/ 76392 w 76200"/>
                  <a:gd name="connsiteY1" fmla="*/ 216 h 76200"/>
                  <a:gd name="connsiteX2" fmla="*/ 76392 w 76200"/>
                  <a:gd name="connsiteY2" fmla="*/ 76416 h 76200"/>
                  <a:gd name="connsiteX3" fmla="*/ 192 w 76200"/>
                  <a:gd name="connsiteY3" fmla="*/ 7641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216"/>
                    </a:moveTo>
                    <a:lnTo>
                      <a:pt x="76392" y="216"/>
                    </a:lnTo>
                    <a:lnTo>
                      <a:pt x="76392" y="76416"/>
                    </a:lnTo>
                    <a:lnTo>
                      <a:pt x="192" y="7641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457" name="Полилиния 978"/>
              <p:cNvSpPr/>
              <p:nvPr/>
            </p:nvSpPr>
            <p:spPr bwMode="auto">
              <a:xfrm>
                <a:off x="10473531" y="6379369"/>
                <a:ext cx="76200" cy="76200"/>
              </a:xfrm>
              <a:custGeom>
                <a:avLst/>
                <a:gdLst>
                  <a:gd name="connsiteX0" fmla="*/ 192 w 76200"/>
                  <a:gd name="connsiteY0" fmla="*/ 224 h 76200"/>
                  <a:gd name="connsiteX1" fmla="*/ 76392 w 76200"/>
                  <a:gd name="connsiteY1" fmla="*/ 224 h 76200"/>
                  <a:gd name="connsiteX2" fmla="*/ 76392 w 76200"/>
                  <a:gd name="connsiteY2" fmla="*/ 76424 h 76200"/>
                  <a:gd name="connsiteX3" fmla="*/ 192 w 76200"/>
                  <a:gd name="connsiteY3" fmla="*/ 7642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224"/>
                    </a:moveTo>
                    <a:lnTo>
                      <a:pt x="76392" y="224"/>
                    </a:lnTo>
                    <a:lnTo>
                      <a:pt x="76392" y="76424"/>
                    </a:lnTo>
                    <a:lnTo>
                      <a:pt x="192" y="7642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458" name="Полилиния 979"/>
              <p:cNvSpPr/>
              <p:nvPr/>
            </p:nvSpPr>
            <p:spPr bwMode="auto">
              <a:xfrm>
                <a:off x="10473531" y="6455569"/>
                <a:ext cx="76200" cy="76200"/>
              </a:xfrm>
              <a:custGeom>
                <a:avLst/>
                <a:gdLst>
                  <a:gd name="connsiteX0" fmla="*/ 192 w 76200"/>
                  <a:gd name="connsiteY0" fmla="*/ 232 h 76200"/>
                  <a:gd name="connsiteX1" fmla="*/ 76392 w 76200"/>
                  <a:gd name="connsiteY1" fmla="*/ 232 h 76200"/>
                  <a:gd name="connsiteX2" fmla="*/ 76392 w 76200"/>
                  <a:gd name="connsiteY2" fmla="*/ 76432 h 76200"/>
                  <a:gd name="connsiteX3" fmla="*/ 192 w 76200"/>
                  <a:gd name="connsiteY3" fmla="*/ 764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232"/>
                    </a:moveTo>
                    <a:lnTo>
                      <a:pt x="76392" y="232"/>
                    </a:lnTo>
                    <a:lnTo>
                      <a:pt x="76392" y="76432"/>
                    </a:lnTo>
                    <a:lnTo>
                      <a:pt x="192" y="764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459" name="Полилиния 980"/>
              <p:cNvSpPr/>
              <p:nvPr/>
            </p:nvSpPr>
            <p:spPr bwMode="auto">
              <a:xfrm>
                <a:off x="10473531" y="6531769"/>
                <a:ext cx="76200" cy="76200"/>
              </a:xfrm>
              <a:custGeom>
                <a:avLst/>
                <a:gdLst>
                  <a:gd name="connsiteX0" fmla="*/ 192 w 76200"/>
                  <a:gd name="connsiteY0" fmla="*/ 240 h 76200"/>
                  <a:gd name="connsiteX1" fmla="*/ 76392 w 76200"/>
                  <a:gd name="connsiteY1" fmla="*/ 240 h 76200"/>
                  <a:gd name="connsiteX2" fmla="*/ 76392 w 76200"/>
                  <a:gd name="connsiteY2" fmla="*/ 76440 h 76200"/>
                  <a:gd name="connsiteX3" fmla="*/ 192 w 76200"/>
                  <a:gd name="connsiteY3" fmla="*/ 764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240"/>
                    </a:moveTo>
                    <a:lnTo>
                      <a:pt x="76392" y="240"/>
                    </a:lnTo>
                    <a:lnTo>
                      <a:pt x="76392" y="76440"/>
                    </a:lnTo>
                    <a:lnTo>
                      <a:pt x="192" y="764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460" name="Полилиния 981"/>
              <p:cNvSpPr/>
              <p:nvPr/>
            </p:nvSpPr>
            <p:spPr bwMode="auto">
              <a:xfrm>
                <a:off x="10473531" y="6607969"/>
                <a:ext cx="76200" cy="76200"/>
              </a:xfrm>
              <a:custGeom>
                <a:avLst/>
                <a:gdLst>
                  <a:gd name="connsiteX0" fmla="*/ 192 w 76200"/>
                  <a:gd name="connsiteY0" fmla="*/ 248 h 76200"/>
                  <a:gd name="connsiteX1" fmla="*/ 76392 w 76200"/>
                  <a:gd name="connsiteY1" fmla="*/ 248 h 76200"/>
                  <a:gd name="connsiteX2" fmla="*/ 76392 w 76200"/>
                  <a:gd name="connsiteY2" fmla="*/ 76448 h 76200"/>
                  <a:gd name="connsiteX3" fmla="*/ 192 w 76200"/>
                  <a:gd name="connsiteY3" fmla="*/ 764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248"/>
                    </a:moveTo>
                    <a:lnTo>
                      <a:pt x="76392" y="248"/>
                    </a:lnTo>
                    <a:lnTo>
                      <a:pt x="76392" y="76448"/>
                    </a:lnTo>
                    <a:lnTo>
                      <a:pt x="192" y="764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461" name="Полилиния 982"/>
              <p:cNvSpPr/>
              <p:nvPr/>
            </p:nvSpPr>
            <p:spPr bwMode="auto">
              <a:xfrm>
                <a:off x="10473531" y="6684169"/>
                <a:ext cx="76200" cy="76200"/>
              </a:xfrm>
              <a:custGeom>
                <a:avLst/>
                <a:gdLst>
                  <a:gd name="connsiteX0" fmla="*/ 192 w 76200"/>
                  <a:gd name="connsiteY0" fmla="*/ 256 h 76200"/>
                  <a:gd name="connsiteX1" fmla="*/ 76392 w 76200"/>
                  <a:gd name="connsiteY1" fmla="*/ 256 h 76200"/>
                  <a:gd name="connsiteX2" fmla="*/ 76392 w 76200"/>
                  <a:gd name="connsiteY2" fmla="*/ 76456 h 76200"/>
                  <a:gd name="connsiteX3" fmla="*/ 192 w 76200"/>
                  <a:gd name="connsiteY3" fmla="*/ 764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256"/>
                    </a:moveTo>
                    <a:lnTo>
                      <a:pt x="76392" y="256"/>
                    </a:lnTo>
                    <a:lnTo>
                      <a:pt x="76392" y="76456"/>
                    </a:lnTo>
                    <a:lnTo>
                      <a:pt x="192" y="764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462" name="Полилиния 983"/>
              <p:cNvSpPr/>
              <p:nvPr/>
            </p:nvSpPr>
            <p:spPr bwMode="auto">
              <a:xfrm>
                <a:off x="10549731" y="5160169"/>
                <a:ext cx="76200" cy="76200"/>
              </a:xfrm>
              <a:custGeom>
                <a:avLst/>
                <a:gdLst>
                  <a:gd name="connsiteX0" fmla="*/ 200 w 76200"/>
                  <a:gd name="connsiteY0" fmla="*/ 96 h 76200"/>
                  <a:gd name="connsiteX1" fmla="*/ 76400 w 76200"/>
                  <a:gd name="connsiteY1" fmla="*/ 96 h 76200"/>
                  <a:gd name="connsiteX2" fmla="*/ 76400 w 76200"/>
                  <a:gd name="connsiteY2" fmla="*/ 76296 h 76200"/>
                  <a:gd name="connsiteX3" fmla="*/ 200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0" y="96"/>
                    </a:moveTo>
                    <a:lnTo>
                      <a:pt x="76400" y="96"/>
                    </a:lnTo>
                    <a:lnTo>
                      <a:pt x="76400" y="76296"/>
                    </a:lnTo>
                    <a:lnTo>
                      <a:pt x="200"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463" name="Полилиния 984"/>
              <p:cNvSpPr/>
              <p:nvPr/>
            </p:nvSpPr>
            <p:spPr bwMode="auto">
              <a:xfrm>
                <a:off x="10549731" y="5236369"/>
                <a:ext cx="76200" cy="76200"/>
              </a:xfrm>
              <a:custGeom>
                <a:avLst/>
                <a:gdLst>
                  <a:gd name="connsiteX0" fmla="*/ 200 w 76200"/>
                  <a:gd name="connsiteY0" fmla="*/ 104 h 76200"/>
                  <a:gd name="connsiteX1" fmla="*/ 76400 w 76200"/>
                  <a:gd name="connsiteY1" fmla="*/ 104 h 76200"/>
                  <a:gd name="connsiteX2" fmla="*/ 76400 w 76200"/>
                  <a:gd name="connsiteY2" fmla="*/ 76304 h 76200"/>
                  <a:gd name="connsiteX3" fmla="*/ 200 w 76200"/>
                  <a:gd name="connsiteY3" fmla="*/ 7630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0" y="104"/>
                    </a:moveTo>
                    <a:lnTo>
                      <a:pt x="76400" y="104"/>
                    </a:lnTo>
                    <a:lnTo>
                      <a:pt x="76400" y="76304"/>
                    </a:lnTo>
                    <a:lnTo>
                      <a:pt x="200" y="7630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464" name="Полилиния 985"/>
              <p:cNvSpPr/>
              <p:nvPr/>
            </p:nvSpPr>
            <p:spPr bwMode="auto">
              <a:xfrm>
                <a:off x="10549731" y="5312569"/>
                <a:ext cx="76200" cy="76200"/>
              </a:xfrm>
              <a:custGeom>
                <a:avLst/>
                <a:gdLst>
                  <a:gd name="connsiteX0" fmla="*/ 200 w 76200"/>
                  <a:gd name="connsiteY0" fmla="*/ 112 h 76200"/>
                  <a:gd name="connsiteX1" fmla="*/ 76400 w 76200"/>
                  <a:gd name="connsiteY1" fmla="*/ 112 h 76200"/>
                  <a:gd name="connsiteX2" fmla="*/ 76400 w 76200"/>
                  <a:gd name="connsiteY2" fmla="*/ 76312 h 76200"/>
                  <a:gd name="connsiteX3" fmla="*/ 200 w 76200"/>
                  <a:gd name="connsiteY3" fmla="*/ 7631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0" y="112"/>
                    </a:moveTo>
                    <a:lnTo>
                      <a:pt x="76400" y="112"/>
                    </a:lnTo>
                    <a:lnTo>
                      <a:pt x="76400" y="76312"/>
                    </a:lnTo>
                    <a:lnTo>
                      <a:pt x="200" y="7631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465" name="Полилиния 986"/>
              <p:cNvSpPr/>
              <p:nvPr/>
            </p:nvSpPr>
            <p:spPr bwMode="auto">
              <a:xfrm>
                <a:off x="10549731" y="5388769"/>
                <a:ext cx="76200" cy="76200"/>
              </a:xfrm>
              <a:custGeom>
                <a:avLst/>
                <a:gdLst>
                  <a:gd name="connsiteX0" fmla="*/ 200 w 76200"/>
                  <a:gd name="connsiteY0" fmla="*/ 120 h 76200"/>
                  <a:gd name="connsiteX1" fmla="*/ 76400 w 76200"/>
                  <a:gd name="connsiteY1" fmla="*/ 120 h 76200"/>
                  <a:gd name="connsiteX2" fmla="*/ 76400 w 76200"/>
                  <a:gd name="connsiteY2" fmla="*/ 76320 h 76200"/>
                  <a:gd name="connsiteX3" fmla="*/ 200 w 76200"/>
                  <a:gd name="connsiteY3" fmla="*/ 7632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0" y="120"/>
                    </a:moveTo>
                    <a:lnTo>
                      <a:pt x="76400" y="120"/>
                    </a:lnTo>
                    <a:lnTo>
                      <a:pt x="76400" y="76320"/>
                    </a:lnTo>
                    <a:lnTo>
                      <a:pt x="200" y="7632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466" name="Полилиния 987"/>
              <p:cNvSpPr/>
              <p:nvPr/>
            </p:nvSpPr>
            <p:spPr bwMode="auto">
              <a:xfrm>
                <a:off x="10549731" y="5541169"/>
                <a:ext cx="76200" cy="76200"/>
              </a:xfrm>
              <a:custGeom>
                <a:avLst/>
                <a:gdLst>
                  <a:gd name="connsiteX0" fmla="*/ 200 w 76200"/>
                  <a:gd name="connsiteY0" fmla="*/ 136 h 76200"/>
                  <a:gd name="connsiteX1" fmla="*/ 76400 w 76200"/>
                  <a:gd name="connsiteY1" fmla="*/ 136 h 76200"/>
                  <a:gd name="connsiteX2" fmla="*/ 76400 w 76200"/>
                  <a:gd name="connsiteY2" fmla="*/ 76336 h 76200"/>
                  <a:gd name="connsiteX3" fmla="*/ 200 w 76200"/>
                  <a:gd name="connsiteY3" fmla="*/ 7633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0" y="136"/>
                    </a:moveTo>
                    <a:lnTo>
                      <a:pt x="76400" y="136"/>
                    </a:lnTo>
                    <a:lnTo>
                      <a:pt x="76400" y="76336"/>
                    </a:lnTo>
                    <a:lnTo>
                      <a:pt x="200" y="7633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467" name="Полилиния 988"/>
              <p:cNvSpPr/>
              <p:nvPr/>
            </p:nvSpPr>
            <p:spPr bwMode="auto">
              <a:xfrm>
                <a:off x="10549731" y="5693568"/>
                <a:ext cx="76200" cy="76200"/>
              </a:xfrm>
              <a:custGeom>
                <a:avLst/>
                <a:gdLst>
                  <a:gd name="connsiteX0" fmla="*/ 200 w 76200"/>
                  <a:gd name="connsiteY0" fmla="*/ 152 h 76200"/>
                  <a:gd name="connsiteX1" fmla="*/ 76400 w 76200"/>
                  <a:gd name="connsiteY1" fmla="*/ 152 h 76200"/>
                  <a:gd name="connsiteX2" fmla="*/ 76400 w 76200"/>
                  <a:gd name="connsiteY2" fmla="*/ 76352 h 76200"/>
                  <a:gd name="connsiteX3" fmla="*/ 200 w 76200"/>
                  <a:gd name="connsiteY3" fmla="*/ 7635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0" y="152"/>
                    </a:moveTo>
                    <a:lnTo>
                      <a:pt x="76400" y="152"/>
                    </a:lnTo>
                    <a:lnTo>
                      <a:pt x="76400" y="76352"/>
                    </a:lnTo>
                    <a:lnTo>
                      <a:pt x="200" y="7635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468" name="Полилиния 989"/>
              <p:cNvSpPr/>
              <p:nvPr/>
            </p:nvSpPr>
            <p:spPr bwMode="auto">
              <a:xfrm>
                <a:off x="10549731" y="5769769"/>
                <a:ext cx="76200" cy="76200"/>
              </a:xfrm>
              <a:custGeom>
                <a:avLst/>
                <a:gdLst>
                  <a:gd name="connsiteX0" fmla="*/ 200 w 76200"/>
                  <a:gd name="connsiteY0" fmla="*/ 160 h 76200"/>
                  <a:gd name="connsiteX1" fmla="*/ 76400 w 76200"/>
                  <a:gd name="connsiteY1" fmla="*/ 160 h 76200"/>
                  <a:gd name="connsiteX2" fmla="*/ 76400 w 76200"/>
                  <a:gd name="connsiteY2" fmla="*/ 76360 h 76200"/>
                  <a:gd name="connsiteX3" fmla="*/ 200 w 76200"/>
                  <a:gd name="connsiteY3" fmla="*/ 7636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0" y="160"/>
                    </a:moveTo>
                    <a:lnTo>
                      <a:pt x="76400" y="160"/>
                    </a:lnTo>
                    <a:lnTo>
                      <a:pt x="76400" y="76360"/>
                    </a:lnTo>
                    <a:lnTo>
                      <a:pt x="200" y="7636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469" name="Полилиния 990"/>
              <p:cNvSpPr/>
              <p:nvPr/>
            </p:nvSpPr>
            <p:spPr bwMode="auto">
              <a:xfrm>
                <a:off x="10549731" y="5998369"/>
                <a:ext cx="76200" cy="76200"/>
              </a:xfrm>
              <a:custGeom>
                <a:avLst/>
                <a:gdLst>
                  <a:gd name="connsiteX0" fmla="*/ 200 w 76200"/>
                  <a:gd name="connsiteY0" fmla="*/ 184 h 76200"/>
                  <a:gd name="connsiteX1" fmla="*/ 76400 w 76200"/>
                  <a:gd name="connsiteY1" fmla="*/ 184 h 76200"/>
                  <a:gd name="connsiteX2" fmla="*/ 76400 w 76200"/>
                  <a:gd name="connsiteY2" fmla="*/ 76384 h 76200"/>
                  <a:gd name="connsiteX3" fmla="*/ 200 w 76200"/>
                  <a:gd name="connsiteY3" fmla="*/ 7638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0" y="184"/>
                    </a:moveTo>
                    <a:lnTo>
                      <a:pt x="76400" y="184"/>
                    </a:lnTo>
                    <a:lnTo>
                      <a:pt x="76400" y="76384"/>
                    </a:lnTo>
                    <a:lnTo>
                      <a:pt x="200" y="7638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470" name="Полилиния 991"/>
              <p:cNvSpPr/>
              <p:nvPr/>
            </p:nvSpPr>
            <p:spPr bwMode="auto">
              <a:xfrm>
                <a:off x="10549731" y="6074569"/>
                <a:ext cx="76200" cy="76200"/>
              </a:xfrm>
              <a:custGeom>
                <a:avLst/>
                <a:gdLst>
                  <a:gd name="connsiteX0" fmla="*/ 200 w 76200"/>
                  <a:gd name="connsiteY0" fmla="*/ 192 h 76200"/>
                  <a:gd name="connsiteX1" fmla="*/ 76400 w 76200"/>
                  <a:gd name="connsiteY1" fmla="*/ 192 h 76200"/>
                  <a:gd name="connsiteX2" fmla="*/ 76400 w 76200"/>
                  <a:gd name="connsiteY2" fmla="*/ 76392 h 76200"/>
                  <a:gd name="connsiteX3" fmla="*/ 200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0" y="192"/>
                    </a:moveTo>
                    <a:lnTo>
                      <a:pt x="76400" y="192"/>
                    </a:lnTo>
                    <a:lnTo>
                      <a:pt x="76400" y="76392"/>
                    </a:lnTo>
                    <a:lnTo>
                      <a:pt x="200"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471" name="Полилиния 992"/>
              <p:cNvSpPr/>
              <p:nvPr/>
            </p:nvSpPr>
            <p:spPr bwMode="auto">
              <a:xfrm>
                <a:off x="10549731" y="6379369"/>
                <a:ext cx="76200" cy="76200"/>
              </a:xfrm>
              <a:custGeom>
                <a:avLst/>
                <a:gdLst>
                  <a:gd name="connsiteX0" fmla="*/ 200 w 76200"/>
                  <a:gd name="connsiteY0" fmla="*/ 224 h 76200"/>
                  <a:gd name="connsiteX1" fmla="*/ 76400 w 76200"/>
                  <a:gd name="connsiteY1" fmla="*/ 224 h 76200"/>
                  <a:gd name="connsiteX2" fmla="*/ 76400 w 76200"/>
                  <a:gd name="connsiteY2" fmla="*/ 76424 h 76200"/>
                  <a:gd name="connsiteX3" fmla="*/ 200 w 76200"/>
                  <a:gd name="connsiteY3" fmla="*/ 7642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0" y="224"/>
                    </a:moveTo>
                    <a:lnTo>
                      <a:pt x="76400" y="224"/>
                    </a:lnTo>
                    <a:lnTo>
                      <a:pt x="76400" y="76424"/>
                    </a:lnTo>
                    <a:lnTo>
                      <a:pt x="200" y="7642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472" name="Полилиния 993"/>
              <p:cNvSpPr/>
              <p:nvPr/>
            </p:nvSpPr>
            <p:spPr bwMode="auto">
              <a:xfrm>
                <a:off x="10549731" y="6455569"/>
                <a:ext cx="76200" cy="76200"/>
              </a:xfrm>
              <a:custGeom>
                <a:avLst/>
                <a:gdLst>
                  <a:gd name="connsiteX0" fmla="*/ 200 w 76200"/>
                  <a:gd name="connsiteY0" fmla="*/ 232 h 76200"/>
                  <a:gd name="connsiteX1" fmla="*/ 76400 w 76200"/>
                  <a:gd name="connsiteY1" fmla="*/ 232 h 76200"/>
                  <a:gd name="connsiteX2" fmla="*/ 76400 w 76200"/>
                  <a:gd name="connsiteY2" fmla="*/ 76432 h 76200"/>
                  <a:gd name="connsiteX3" fmla="*/ 200 w 76200"/>
                  <a:gd name="connsiteY3" fmla="*/ 764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0" y="232"/>
                    </a:moveTo>
                    <a:lnTo>
                      <a:pt x="76400" y="232"/>
                    </a:lnTo>
                    <a:lnTo>
                      <a:pt x="76400" y="76432"/>
                    </a:lnTo>
                    <a:lnTo>
                      <a:pt x="200" y="764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473" name="Полилиния 994"/>
              <p:cNvSpPr/>
              <p:nvPr/>
            </p:nvSpPr>
            <p:spPr bwMode="auto">
              <a:xfrm>
                <a:off x="10549731" y="6531769"/>
                <a:ext cx="76200" cy="76200"/>
              </a:xfrm>
              <a:custGeom>
                <a:avLst/>
                <a:gdLst>
                  <a:gd name="connsiteX0" fmla="*/ 200 w 76200"/>
                  <a:gd name="connsiteY0" fmla="*/ 240 h 76200"/>
                  <a:gd name="connsiteX1" fmla="*/ 76400 w 76200"/>
                  <a:gd name="connsiteY1" fmla="*/ 240 h 76200"/>
                  <a:gd name="connsiteX2" fmla="*/ 76400 w 76200"/>
                  <a:gd name="connsiteY2" fmla="*/ 76440 h 76200"/>
                  <a:gd name="connsiteX3" fmla="*/ 200 w 76200"/>
                  <a:gd name="connsiteY3" fmla="*/ 764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0" y="240"/>
                    </a:moveTo>
                    <a:lnTo>
                      <a:pt x="76400" y="240"/>
                    </a:lnTo>
                    <a:lnTo>
                      <a:pt x="76400" y="76440"/>
                    </a:lnTo>
                    <a:lnTo>
                      <a:pt x="200" y="764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474" name="Полилиния 995"/>
              <p:cNvSpPr/>
              <p:nvPr/>
            </p:nvSpPr>
            <p:spPr bwMode="auto">
              <a:xfrm>
                <a:off x="10549731" y="6607969"/>
                <a:ext cx="76200" cy="76200"/>
              </a:xfrm>
              <a:custGeom>
                <a:avLst/>
                <a:gdLst>
                  <a:gd name="connsiteX0" fmla="*/ 200 w 76200"/>
                  <a:gd name="connsiteY0" fmla="*/ 248 h 76200"/>
                  <a:gd name="connsiteX1" fmla="*/ 76400 w 76200"/>
                  <a:gd name="connsiteY1" fmla="*/ 248 h 76200"/>
                  <a:gd name="connsiteX2" fmla="*/ 76400 w 76200"/>
                  <a:gd name="connsiteY2" fmla="*/ 76448 h 76200"/>
                  <a:gd name="connsiteX3" fmla="*/ 200 w 76200"/>
                  <a:gd name="connsiteY3" fmla="*/ 764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0" y="248"/>
                    </a:moveTo>
                    <a:lnTo>
                      <a:pt x="76400" y="248"/>
                    </a:lnTo>
                    <a:lnTo>
                      <a:pt x="76400" y="76448"/>
                    </a:lnTo>
                    <a:lnTo>
                      <a:pt x="200" y="764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475" name="Полилиния 996"/>
              <p:cNvSpPr/>
              <p:nvPr/>
            </p:nvSpPr>
            <p:spPr bwMode="auto">
              <a:xfrm>
                <a:off x="10549731" y="6684169"/>
                <a:ext cx="76200" cy="76200"/>
              </a:xfrm>
              <a:custGeom>
                <a:avLst/>
                <a:gdLst>
                  <a:gd name="connsiteX0" fmla="*/ 200 w 76200"/>
                  <a:gd name="connsiteY0" fmla="*/ 256 h 76200"/>
                  <a:gd name="connsiteX1" fmla="*/ 76400 w 76200"/>
                  <a:gd name="connsiteY1" fmla="*/ 256 h 76200"/>
                  <a:gd name="connsiteX2" fmla="*/ 76400 w 76200"/>
                  <a:gd name="connsiteY2" fmla="*/ 76456 h 76200"/>
                  <a:gd name="connsiteX3" fmla="*/ 200 w 76200"/>
                  <a:gd name="connsiteY3" fmla="*/ 764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0" y="256"/>
                    </a:moveTo>
                    <a:lnTo>
                      <a:pt x="76400" y="256"/>
                    </a:lnTo>
                    <a:lnTo>
                      <a:pt x="76400" y="76456"/>
                    </a:lnTo>
                    <a:lnTo>
                      <a:pt x="200" y="764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476" name="Полилиния 997"/>
              <p:cNvSpPr/>
              <p:nvPr/>
            </p:nvSpPr>
            <p:spPr bwMode="auto">
              <a:xfrm>
                <a:off x="10625931" y="4550569"/>
                <a:ext cx="76200" cy="76200"/>
              </a:xfrm>
              <a:custGeom>
                <a:avLst/>
                <a:gdLst>
                  <a:gd name="connsiteX0" fmla="*/ 208 w 76200"/>
                  <a:gd name="connsiteY0" fmla="*/ 32 h 76200"/>
                  <a:gd name="connsiteX1" fmla="*/ 76408 w 76200"/>
                  <a:gd name="connsiteY1" fmla="*/ 32 h 76200"/>
                  <a:gd name="connsiteX2" fmla="*/ 76408 w 76200"/>
                  <a:gd name="connsiteY2" fmla="*/ 76232 h 76200"/>
                  <a:gd name="connsiteX3" fmla="*/ 208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8" y="32"/>
                    </a:moveTo>
                    <a:lnTo>
                      <a:pt x="76408" y="32"/>
                    </a:lnTo>
                    <a:lnTo>
                      <a:pt x="76408" y="76232"/>
                    </a:lnTo>
                    <a:lnTo>
                      <a:pt x="208"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477" name="Полилиния 998"/>
              <p:cNvSpPr/>
              <p:nvPr/>
            </p:nvSpPr>
            <p:spPr bwMode="auto">
              <a:xfrm>
                <a:off x="10625931" y="4626769"/>
                <a:ext cx="76200" cy="76200"/>
              </a:xfrm>
              <a:custGeom>
                <a:avLst/>
                <a:gdLst>
                  <a:gd name="connsiteX0" fmla="*/ 208 w 76200"/>
                  <a:gd name="connsiteY0" fmla="*/ 40 h 76200"/>
                  <a:gd name="connsiteX1" fmla="*/ 76408 w 76200"/>
                  <a:gd name="connsiteY1" fmla="*/ 40 h 76200"/>
                  <a:gd name="connsiteX2" fmla="*/ 76408 w 76200"/>
                  <a:gd name="connsiteY2" fmla="*/ 76240 h 76200"/>
                  <a:gd name="connsiteX3" fmla="*/ 208 w 76200"/>
                  <a:gd name="connsiteY3" fmla="*/ 762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8" y="40"/>
                    </a:moveTo>
                    <a:lnTo>
                      <a:pt x="76408" y="40"/>
                    </a:lnTo>
                    <a:lnTo>
                      <a:pt x="76408" y="76240"/>
                    </a:lnTo>
                    <a:lnTo>
                      <a:pt x="208" y="762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478" name="Полилиния 999"/>
              <p:cNvSpPr/>
              <p:nvPr/>
            </p:nvSpPr>
            <p:spPr bwMode="auto">
              <a:xfrm>
                <a:off x="10625931" y="4702969"/>
                <a:ext cx="76200" cy="76200"/>
              </a:xfrm>
              <a:custGeom>
                <a:avLst/>
                <a:gdLst>
                  <a:gd name="connsiteX0" fmla="*/ 208 w 76200"/>
                  <a:gd name="connsiteY0" fmla="*/ 48 h 76200"/>
                  <a:gd name="connsiteX1" fmla="*/ 76408 w 76200"/>
                  <a:gd name="connsiteY1" fmla="*/ 48 h 76200"/>
                  <a:gd name="connsiteX2" fmla="*/ 76408 w 76200"/>
                  <a:gd name="connsiteY2" fmla="*/ 76248 h 76200"/>
                  <a:gd name="connsiteX3" fmla="*/ 208 w 76200"/>
                  <a:gd name="connsiteY3" fmla="*/ 762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8" y="48"/>
                    </a:moveTo>
                    <a:lnTo>
                      <a:pt x="76408" y="48"/>
                    </a:lnTo>
                    <a:lnTo>
                      <a:pt x="76408" y="76248"/>
                    </a:lnTo>
                    <a:lnTo>
                      <a:pt x="208" y="762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479" name="Полилиния 1000"/>
              <p:cNvSpPr/>
              <p:nvPr/>
            </p:nvSpPr>
            <p:spPr bwMode="auto">
              <a:xfrm>
                <a:off x="10625931" y="4779169"/>
                <a:ext cx="76200" cy="76200"/>
              </a:xfrm>
              <a:custGeom>
                <a:avLst/>
                <a:gdLst>
                  <a:gd name="connsiteX0" fmla="*/ 208 w 76200"/>
                  <a:gd name="connsiteY0" fmla="*/ 56 h 76200"/>
                  <a:gd name="connsiteX1" fmla="*/ 76408 w 76200"/>
                  <a:gd name="connsiteY1" fmla="*/ 56 h 76200"/>
                  <a:gd name="connsiteX2" fmla="*/ 76408 w 76200"/>
                  <a:gd name="connsiteY2" fmla="*/ 76256 h 76200"/>
                  <a:gd name="connsiteX3" fmla="*/ 208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8" y="56"/>
                    </a:moveTo>
                    <a:lnTo>
                      <a:pt x="76408" y="56"/>
                    </a:lnTo>
                    <a:lnTo>
                      <a:pt x="76408" y="76256"/>
                    </a:lnTo>
                    <a:lnTo>
                      <a:pt x="208"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480" name="Полилиния 1001"/>
              <p:cNvSpPr/>
              <p:nvPr/>
            </p:nvSpPr>
            <p:spPr bwMode="auto">
              <a:xfrm>
                <a:off x="10625931" y="4855369"/>
                <a:ext cx="76200" cy="76200"/>
              </a:xfrm>
              <a:custGeom>
                <a:avLst/>
                <a:gdLst>
                  <a:gd name="connsiteX0" fmla="*/ 208 w 76200"/>
                  <a:gd name="connsiteY0" fmla="*/ 64 h 76200"/>
                  <a:gd name="connsiteX1" fmla="*/ 76408 w 76200"/>
                  <a:gd name="connsiteY1" fmla="*/ 64 h 76200"/>
                  <a:gd name="connsiteX2" fmla="*/ 76408 w 76200"/>
                  <a:gd name="connsiteY2" fmla="*/ 76264 h 76200"/>
                  <a:gd name="connsiteX3" fmla="*/ 208 w 76200"/>
                  <a:gd name="connsiteY3" fmla="*/ 7626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8" y="64"/>
                    </a:moveTo>
                    <a:lnTo>
                      <a:pt x="76408" y="64"/>
                    </a:lnTo>
                    <a:lnTo>
                      <a:pt x="76408" y="76264"/>
                    </a:lnTo>
                    <a:lnTo>
                      <a:pt x="208" y="7626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481" name="Полилиния 1002"/>
              <p:cNvSpPr/>
              <p:nvPr/>
            </p:nvSpPr>
            <p:spPr bwMode="auto">
              <a:xfrm>
                <a:off x="10625931" y="4931569"/>
                <a:ext cx="76200" cy="76200"/>
              </a:xfrm>
              <a:custGeom>
                <a:avLst/>
                <a:gdLst>
                  <a:gd name="connsiteX0" fmla="*/ 208 w 76200"/>
                  <a:gd name="connsiteY0" fmla="*/ 72 h 76200"/>
                  <a:gd name="connsiteX1" fmla="*/ 76408 w 76200"/>
                  <a:gd name="connsiteY1" fmla="*/ 72 h 76200"/>
                  <a:gd name="connsiteX2" fmla="*/ 76408 w 76200"/>
                  <a:gd name="connsiteY2" fmla="*/ 76272 h 76200"/>
                  <a:gd name="connsiteX3" fmla="*/ 208 w 76200"/>
                  <a:gd name="connsiteY3" fmla="*/ 7627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8" y="72"/>
                    </a:moveTo>
                    <a:lnTo>
                      <a:pt x="76408" y="72"/>
                    </a:lnTo>
                    <a:lnTo>
                      <a:pt x="76408" y="76272"/>
                    </a:lnTo>
                    <a:lnTo>
                      <a:pt x="208" y="7627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482" name="Полилиния 1003"/>
              <p:cNvSpPr/>
              <p:nvPr/>
            </p:nvSpPr>
            <p:spPr bwMode="auto">
              <a:xfrm>
                <a:off x="10625931" y="5007769"/>
                <a:ext cx="76200" cy="76200"/>
              </a:xfrm>
              <a:custGeom>
                <a:avLst/>
                <a:gdLst>
                  <a:gd name="connsiteX0" fmla="*/ 208 w 76200"/>
                  <a:gd name="connsiteY0" fmla="*/ 80 h 76200"/>
                  <a:gd name="connsiteX1" fmla="*/ 76408 w 76200"/>
                  <a:gd name="connsiteY1" fmla="*/ 80 h 76200"/>
                  <a:gd name="connsiteX2" fmla="*/ 76408 w 76200"/>
                  <a:gd name="connsiteY2" fmla="*/ 76280 h 76200"/>
                  <a:gd name="connsiteX3" fmla="*/ 208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8" y="80"/>
                    </a:moveTo>
                    <a:lnTo>
                      <a:pt x="76408" y="80"/>
                    </a:lnTo>
                    <a:lnTo>
                      <a:pt x="76408" y="76280"/>
                    </a:lnTo>
                    <a:lnTo>
                      <a:pt x="208"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483" name="Полилиния 1004"/>
              <p:cNvSpPr/>
              <p:nvPr/>
            </p:nvSpPr>
            <p:spPr bwMode="auto">
              <a:xfrm>
                <a:off x="10625931" y="5236369"/>
                <a:ext cx="76200" cy="76200"/>
              </a:xfrm>
              <a:custGeom>
                <a:avLst/>
                <a:gdLst>
                  <a:gd name="connsiteX0" fmla="*/ 208 w 76200"/>
                  <a:gd name="connsiteY0" fmla="*/ 104 h 76200"/>
                  <a:gd name="connsiteX1" fmla="*/ 76408 w 76200"/>
                  <a:gd name="connsiteY1" fmla="*/ 104 h 76200"/>
                  <a:gd name="connsiteX2" fmla="*/ 76408 w 76200"/>
                  <a:gd name="connsiteY2" fmla="*/ 76304 h 76200"/>
                  <a:gd name="connsiteX3" fmla="*/ 208 w 76200"/>
                  <a:gd name="connsiteY3" fmla="*/ 7630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8" y="104"/>
                    </a:moveTo>
                    <a:lnTo>
                      <a:pt x="76408" y="104"/>
                    </a:lnTo>
                    <a:lnTo>
                      <a:pt x="76408" y="76304"/>
                    </a:lnTo>
                    <a:lnTo>
                      <a:pt x="208" y="7630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484" name="Полилиния 1005"/>
              <p:cNvSpPr/>
              <p:nvPr/>
            </p:nvSpPr>
            <p:spPr bwMode="auto">
              <a:xfrm>
                <a:off x="10625931" y="5312569"/>
                <a:ext cx="76200" cy="76200"/>
              </a:xfrm>
              <a:custGeom>
                <a:avLst/>
                <a:gdLst>
                  <a:gd name="connsiteX0" fmla="*/ 208 w 76200"/>
                  <a:gd name="connsiteY0" fmla="*/ 112 h 76200"/>
                  <a:gd name="connsiteX1" fmla="*/ 76408 w 76200"/>
                  <a:gd name="connsiteY1" fmla="*/ 112 h 76200"/>
                  <a:gd name="connsiteX2" fmla="*/ 76408 w 76200"/>
                  <a:gd name="connsiteY2" fmla="*/ 76312 h 76200"/>
                  <a:gd name="connsiteX3" fmla="*/ 208 w 76200"/>
                  <a:gd name="connsiteY3" fmla="*/ 7631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8" y="112"/>
                    </a:moveTo>
                    <a:lnTo>
                      <a:pt x="76408" y="112"/>
                    </a:lnTo>
                    <a:lnTo>
                      <a:pt x="76408" y="76312"/>
                    </a:lnTo>
                    <a:lnTo>
                      <a:pt x="208" y="7631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485" name="Полилиния 1006"/>
              <p:cNvSpPr/>
              <p:nvPr/>
            </p:nvSpPr>
            <p:spPr bwMode="auto">
              <a:xfrm>
                <a:off x="10625931" y="5617369"/>
                <a:ext cx="76200" cy="76200"/>
              </a:xfrm>
              <a:custGeom>
                <a:avLst/>
                <a:gdLst>
                  <a:gd name="connsiteX0" fmla="*/ 208 w 76200"/>
                  <a:gd name="connsiteY0" fmla="*/ 144 h 76200"/>
                  <a:gd name="connsiteX1" fmla="*/ 76408 w 76200"/>
                  <a:gd name="connsiteY1" fmla="*/ 144 h 76200"/>
                  <a:gd name="connsiteX2" fmla="*/ 76408 w 76200"/>
                  <a:gd name="connsiteY2" fmla="*/ 76344 h 76200"/>
                  <a:gd name="connsiteX3" fmla="*/ 208 w 76200"/>
                  <a:gd name="connsiteY3" fmla="*/ 7634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8" y="144"/>
                    </a:moveTo>
                    <a:lnTo>
                      <a:pt x="76408" y="144"/>
                    </a:lnTo>
                    <a:lnTo>
                      <a:pt x="76408" y="76344"/>
                    </a:lnTo>
                    <a:lnTo>
                      <a:pt x="208" y="7634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486" name="Полилиния 1007"/>
              <p:cNvSpPr/>
              <p:nvPr/>
            </p:nvSpPr>
            <p:spPr bwMode="auto">
              <a:xfrm>
                <a:off x="10625931" y="5922169"/>
                <a:ext cx="76200" cy="76200"/>
              </a:xfrm>
              <a:custGeom>
                <a:avLst/>
                <a:gdLst>
                  <a:gd name="connsiteX0" fmla="*/ 208 w 76200"/>
                  <a:gd name="connsiteY0" fmla="*/ 176 h 76200"/>
                  <a:gd name="connsiteX1" fmla="*/ 76408 w 76200"/>
                  <a:gd name="connsiteY1" fmla="*/ 176 h 76200"/>
                  <a:gd name="connsiteX2" fmla="*/ 76408 w 76200"/>
                  <a:gd name="connsiteY2" fmla="*/ 76376 h 76200"/>
                  <a:gd name="connsiteX3" fmla="*/ 208 w 76200"/>
                  <a:gd name="connsiteY3" fmla="*/ 7637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8" y="176"/>
                    </a:moveTo>
                    <a:lnTo>
                      <a:pt x="76408" y="176"/>
                    </a:lnTo>
                    <a:lnTo>
                      <a:pt x="76408" y="76376"/>
                    </a:lnTo>
                    <a:lnTo>
                      <a:pt x="208" y="7637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487" name="Полилиния 1008"/>
              <p:cNvSpPr/>
              <p:nvPr/>
            </p:nvSpPr>
            <p:spPr bwMode="auto">
              <a:xfrm>
                <a:off x="10625931" y="5998369"/>
                <a:ext cx="76200" cy="76200"/>
              </a:xfrm>
              <a:custGeom>
                <a:avLst/>
                <a:gdLst>
                  <a:gd name="connsiteX0" fmla="*/ 208 w 76200"/>
                  <a:gd name="connsiteY0" fmla="*/ 184 h 76200"/>
                  <a:gd name="connsiteX1" fmla="*/ 76408 w 76200"/>
                  <a:gd name="connsiteY1" fmla="*/ 184 h 76200"/>
                  <a:gd name="connsiteX2" fmla="*/ 76408 w 76200"/>
                  <a:gd name="connsiteY2" fmla="*/ 76384 h 76200"/>
                  <a:gd name="connsiteX3" fmla="*/ 208 w 76200"/>
                  <a:gd name="connsiteY3" fmla="*/ 7638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8" y="184"/>
                    </a:moveTo>
                    <a:lnTo>
                      <a:pt x="76408" y="184"/>
                    </a:lnTo>
                    <a:lnTo>
                      <a:pt x="76408" y="76384"/>
                    </a:lnTo>
                    <a:lnTo>
                      <a:pt x="208" y="7638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488" name="Полилиния 1009"/>
              <p:cNvSpPr/>
              <p:nvPr/>
            </p:nvSpPr>
            <p:spPr bwMode="auto">
              <a:xfrm>
                <a:off x="10625931" y="6074569"/>
                <a:ext cx="76200" cy="76200"/>
              </a:xfrm>
              <a:custGeom>
                <a:avLst/>
                <a:gdLst>
                  <a:gd name="connsiteX0" fmla="*/ 208 w 76200"/>
                  <a:gd name="connsiteY0" fmla="*/ 192 h 76200"/>
                  <a:gd name="connsiteX1" fmla="*/ 76408 w 76200"/>
                  <a:gd name="connsiteY1" fmla="*/ 192 h 76200"/>
                  <a:gd name="connsiteX2" fmla="*/ 76408 w 76200"/>
                  <a:gd name="connsiteY2" fmla="*/ 76392 h 76200"/>
                  <a:gd name="connsiteX3" fmla="*/ 208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8" y="192"/>
                    </a:moveTo>
                    <a:lnTo>
                      <a:pt x="76408" y="192"/>
                    </a:lnTo>
                    <a:lnTo>
                      <a:pt x="76408" y="76392"/>
                    </a:lnTo>
                    <a:lnTo>
                      <a:pt x="208"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489" name="Полилиния 1010"/>
              <p:cNvSpPr/>
              <p:nvPr/>
            </p:nvSpPr>
            <p:spPr bwMode="auto">
              <a:xfrm>
                <a:off x="10625931" y="6226969"/>
                <a:ext cx="76200" cy="76200"/>
              </a:xfrm>
              <a:custGeom>
                <a:avLst/>
                <a:gdLst>
                  <a:gd name="connsiteX0" fmla="*/ 208 w 76200"/>
                  <a:gd name="connsiteY0" fmla="*/ 208 h 76200"/>
                  <a:gd name="connsiteX1" fmla="*/ 76408 w 76200"/>
                  <a:gd name="connsiteY1" fmla="*/ 208 h 76200"/>
                  <a:gd name="connsiteX2" fmla="*/ 76408 w 76200"/>
                  <a:gd name="connsiteY2" fmla="*/ 76408 h 76200"/>
                  <a:gd name="connsiteX3" fmla="*/ 208 w 76200"/>
                  <a:gd name="connsiteY3" fmla="*/ 7640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8" y="208"/>
                    </a:moveTo>
                    <a:lnTo>
                      <a:pt x="76408" y="208"/>
                    </a:lnTo>
                    <a:lnTo>
                      <a:pt x="76408" y="76408"/>
                    </a:lnTo>
                    <a:lnTo>
                      <a:pt x="208" y="7640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490" name="Полилиния 1011"/>
              <p:cNvSpPr/>
              <p:nvPr/>
            </p:nvSpPr>
            <p:spPr bwMode="auto">
              <a:xfrm>
                <a:off x="10625931" y="6379369"/>
                <a:ext cx="76200" cy="76200"/>
              </a:xfrm>
              <a:custGeom>
                <a:avLst/>
                <a:gdLst>
                  <a:gd name="connsiteX0" fmla="*/ 208 w 76200"/>
                  <a:gd name="connsiteY0" fmla="*/ 224 h 76200"/>
                  <a:gd name="connsiteX1" fmla="*/ 76408 w 76200"/>
                  <a:gd name="connsiteY1" fmla="*/ 224 h 76200"/>
                  <a:gd name="connsiteX2" fmla="*/ 76408 w 76200"/>
                  <a:gd name="connsiteY2" fmla="*/ 76424 h 76200"/>
                  <a:gd name="connsiteX3" fmla="*/ 208 w 76200"/>
                  <a:gd name="connsiteY3" fmla="*/ 7642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8" y="224"/>
                    </a:moveTo>
                    <a:lnTo>
                      <a:pt x="76408" y="224"/>
                    </a:lnTo>
                    <a:lnTo>
                      <a:pt x="76408" y="76424"/>
                    </a:lnTo>
                    <a:lnTo>
                      <a:pt x="208" y="7642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491" name="Полилиния 1012"/>
              <p:cNvSpPr/>
              <p:nvPr/>
            </p:nvSpPr>
            <p:spPr bwMode="auto">
              <a:xfrm>
                <a:off x="10625931" y="6684169"/>
                <a:ext cx="76200" cy="76200"/>
              </a:xfrm>
              <a:custGeom>
                <a:avLst/>
                <a:gdLst>
                  <a:gd name="connsiteX0" fmla="*/ 208 w 76200"/>
                  <a:gd name="connsiteY0" fmla="*/ 256 h 76200"/>
                  <a:gd name="connsiteX1" fmla="*/ 76408 w 76200"/>
                  <a:gd name="connsiteY1" fmla="*/ 256 h 76200"/>
                  <a:gd name="connsiteX2" fmla="*/ 76408 w 76200"/>
                  <a:gd name="connsiteY2" fmla="*/ 76456 h 76200"/>
                  <a:gd name="connsiteX3" fmla="*/ 208 w 76200"/>
                  <a:gd name="connsiteY3" fmla="*/ 764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8" y="256"/>
                    </a:moveTo>
                    <a:lnTo>
                      <a:pt x="76408" y="256"/>
                    </a:lnTo>
                    <a:lnTo>
                      <a:pt x="76408" y="76456"/>
                    </a:lnTo>
                    <a:lnTo>
                      <a:pt x="208" y="764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492" name="Полилиния 1013"/>
              <p:cNvSpPr/>
              <p:nvPr/>
            </p:nvSpPr>
            <p:spPr bwMode="auto">
              <a:xfrm>
                <a:off x="10702131" y="4550569"/>
                <a:ext cx="76200" cy="76200"/>
              </a:xfrm>
              <a:custGeom>
                <a:avLst/>
                <a:gdLst>
                  <a:gd name="connsiteX0" fmla="*/ 216 w 76200"/>
                  <a:gd name="connsiteY0" fmla="*/ 32 h 76200"/>
                  <a:gd name="connsiteX1" fmla="*/ 76416 w 76200"/>
                  <a:gd name="connsiteY1" fmla="*/ 32 h 76200"/>
                  <a:gd name="connsiteX2" fmla="*/ 76416 w 76200"/>
                  <a:gd name="connsiteY2" fmla="*/ 76232 h 76200"/>
                  <a:gd name="connsiteX3" fmla="*/ 216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16" y="32"/>
                    </a:moveTo>
                    <a:lnTo>
                      <a:pt x="76416" y="32"/>
                    </a:lnTo>
                    <a:lnTo>
                      <a:pt x="76416" y="76232"/>
                    </a:lnTo>
                    <a:lnTo>
                      <a:pt x="216"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493" name="Полилиния 1014"/>
              <p:cNvSpPr/>
              <p:nvPr/>
            </p:nvSpPr>
            <p:spPr bwMode="auto">
              <a:xfrm>
                <a:off x="10702131" y="5007769"/>
                <a:ext cx="76200" cy="76200"/>
              </a:xfrm>
              <a:custGeom>
                <a:avLst/>
                <a:gdLst>
                  <a:gd name="connsiteX0" fmla="*/ 216 w 76200"/>
                  <a:gd name="connsiteY0" fmla="*/ 80 h 76200"/>
                  <a:gd name="connsiteX1" fmla="*/ 76416 w 76200"/>
                  <a:gd name="connsiteY1" fmla="*/ 80 h 76200"/>
                  <a:gd name="connsiteX2" fmla="*/ 76416 w 76200"/>
                  <a:gd name="connsiteY2" fmla="*/ 76280 h 76200"/>
                  <a:gd name="connsiteX3" fmla="*/ 216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16" y="80"/>
                    </a:moveTo>
                    <a:lnTo>
                      <a:pt x="76416" y="80"/>
                    </a:lnTo>
                    <a:lnTo>
                      <a:pt x="76416" y="76280"/>
                    </a:lnTo>
                    <a:lnTo>
                      <a:pt x="216"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494" name="Полилиния 1015"/>
              <p:cNvSpPr/>
              <p:nvPr/>
            </p:nvSpPr>
            <p:spPr bwMode="auto">
              <a:xfrm>
                <a:off x="10702131" y="5388769"/>
                <a:ext cx="76200" cy="76200"/>
              </a:xfrm>
              <a:custGeom>
                <a:avLst/>
                <a:gdLst>
                  <a:gd name="connsiteX0" fmla="*/ 216 w 76200"/>
                  <a:gd name="connsiteY0" fmla="*/ 120 h 76200"/>
                  <a:gd name="connsiteX1" fmla="*/ 76416 w 76200"/>
                  <a:gd name="connsiteY1" fmla="*/ 120 h 76200"/>
                  <a:gd name="connsiteX2" fmla="*/ 76416 w 76200"/>
                  <a:gd name="connsiteY2" fmla="*/ 76320 h 76200"/>
                  <a:gd name="connsiteX3" fmla="*/ 216 w 76200"/>
                  <a:gd name="connsiteY3" fmla="*/ 7632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16" y="120"/>
                    </a:moveTo>
                    <a:lnTo>
                      <a:pt x="76416" y="120"/>
                    </a:lnTo>
                    <a:lnTo>
                      <a:pt x="76416" y="76320"/>
                    </a:lnTo>
                    <a:lnTo>
                      <a:pt x="216" y="7632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495" name="Полилиния 1016"/>
              <p:cNvSpPr/>
              <p:nvPr/>
            </p:nvSpPr>
            <p:spPr bwMode="auto">
              <a:xfrm>
                <a:off x="10702131" y="5617369"/>
                <a:ext cx="76200" cy="76200"/>
              </a:xfrm>
              <a:custGeom>
                <a:avLst/>
                <a:gdLst>
                  <a:gd name="connsiteX0" fmla="*/ 216 w 76200"/>
                  <a:gd name="connsiteY0" fmla="*/ 144 h 76200"/>
                  <a:gd name="connsiteX1" fmla="*/ 76416 w 76200"/>
                  <a:gd name="connsiteY1" fmla="*/ 144 h 76200"/>
                  <a:gd name="connsiteX2" fmla="*/ 76416 w 76200"/>
                  <a:gd name="connsiteY2" fmla="*/ 76344 h 76200"/>
                  <a:gd name="connsiteX3" fmla="*/ 216 w 76200"/>
                  <a:gd name="connsiteY3" fmla="*/ 7634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16" y="144"/>
                    </a:moveTo>
                    <a:lnTo>
                      <a:pt x="76416" y="144"/>
                    </a:lnTo>
                    <a:lnTo>
                      <a:pt x="76416" y="76344"/>
                    </a:lnTo>
                    <a:lnTo>
                      <a:pt x="216" y="7634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496" name="Полилиния 1017"/>
              <p:cNvSpPr/>
              <p:nvPr/>
            </p:nvSpPr>
            <p:spPr bwMode="auto">
              <a:xfrm>
                <a:off x="10702131" y="5693568"/>
                <a:ext cx="76200" cy="76200"/>
              </a:xfrm>
              <a:custGeom>
                <a:avLst/>
                <a:gdLst>
                  <a:gd name="connsiteX0" fmla="*/ 216 w 76200"/>
                  <a:gd name="connsiteY0" fmla="*/ 152 h 76200"/>
                  <a:gd name="connsiteX1" fmla="*/ 76416 w 76200"/>
                  <a:gd name="connsiteY1" fmla="*/ 152 h 76200"/>
                  <a:gd name="connsiteX2" fmla="*/ 76416 w 76200"/>
                  <a:gd name="connsiteY2" fmla="*/ 76352 h 76200"/>
                  <a:gd name="connsiteX3" fmla="*/ 216 w 76200"/>
                  <a:gd name="connsiteY3" fmla="*/ 7635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16" y="152"/>
                    </a:moveTo>
                    <a:lnTo>
                      <a:pt x="76416" y="152"/>
                    </a:lnTo>
                    <a:lnTo>
                      <a:pt x="76416" y="76352"/>
                    </a:lnTo>
                    <a:lnTo>
                      <a:pt x="216" y="7635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497" name="Полилиния 1018"/>
              <p:cNvSpPr/>
              <p:nvPr/>
            </p:nvSpPr>
            <p:spPr bwMode="auto">
              <a:xfrm>
                <a:off x="10702131" y="5769769"/>
                <a:ext cx="76200" cy="76200"/>
              </a:xfrm>
              <a:custGeom>
                <a:avLst/>
                <a:gdLst>
                  <a:gd name="connsiteX0" fmla="*/ 216 w 76200"/>
                  <a:gd name="connsiteY0" fmla="*/ 160 h 76200"/>
                  <a:gd name="connsiteX1" fmla="*/ 76416 w 76200"/>
                  <a:gd name="connsiteY1" fmla="*/ 160 h 76200"/>
                  <a:gd name="connsiteX2" fmla="*/ 76416 w 76200"/>
                  <a:gd name="connsiteY2" fmla="*/ 76360 h 76200"/>
                  <a:gd name="connsiteX3" fmla="*/ 216 w 76200"/>
                  <a:gd name="connsiteY3" fmla="*/ 7636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16" y="160"/>
                    </a:moveTo>
                    <a:lnTo>
                      <a:pt x="76416" y="160"/>
                    </a:lnTo>
                    <a:lnTo>
                      <a:pt x="76416" y="76360"/>
                    </a:lnTo>
                    <a:lnTo>
                      <a:pt x="216" y="7636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498" name="Полилиния 1019"/>
              <p:cNvSpPr/>
              <p:nvPr/>
            </p:nvSpPr>
            <p:spPr bwMode="auto">
              <a:xfrm>
                <a:off x="10702131" y="5845969"/>
                <a:ext cx="76200" cy="76200"/>
              </a:xfrm>
              <a:custGeom>
                <a:avLst/>
                <a:gdLst>
                  <a:gd name="connsiteX0" fmla="*/ 216 w 76200"/>
                  <a:gd name="connsiteY0" fmla="*/ 168 h 76200"/>
                  <a:gd name="connsiteX1" fmla="*/ 76416 w 76200"/>
                  <a:gd name="connsiteY1" fmla="*/ 168 h 76200"/>
                  <a:gd name="connsiteX2" fmla="*/ 76416 w 76200"/>
                  <a:gd name="connsiteY2" fmla="*/ 76368 h 76200"/>
                  <a:gd name="connsiteX3" fmla="*/ 216 w 76200"/>
                  <a:gd name="connsiteY3" fmla="*/ 7636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16" y="168"/>
                    </a:moveTo>
                    <a:lnTo>
                      <a:pt x="76416" y="168"/>
                    </a:lnTo>
                    <a:lnTo>
                      <a:pt x="76416" y="76368"/>
                    </a:lnTo>
                    <a:lnTo>
                      <a:pt x="216" y="7636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499" name="Полилиния 1020"/>
              <p:cNvSpPr/>
              <p:nvPr/>
            </p:nvSpPr>
            <p:spPr bwMode="auto">
              <a:xfrm>
                <a:off x="10702131" y="6074569"/>
                <a:ext cx="76200" cy="76200"/>
              </a:xfrm>
              <a:custGeom>
                <a:avLst/>
                <a:gdLst>
                  <a:gd name="connsiteX0" fmla="*/ 216 w 76200"/>
                  <a:gd name="connsiteY0" fmla="*/ 192 h 76200"/>
                  <a:gd name="connsiteX1" fmla="*/ 76416 w 76200"/>
                  <a:gd name="connsiteY1" fmla="*/ 192 h 76200"/>
                  <a:gd name="connsiteX2" fmla="*/ 76416 w 76200"/>
                  <a:gd name="connsiteY2" fmla="*/ 76392 h 76200"/>
                  <a:gd name="connsiteX3" fmla="*/ 216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16" y="192"/>
                    </a:moveTo>
                    <a:lnTo>
                      <a:pt x="76416" y="192"/>
                    </a:lnTo>
                    <a:lnTo>
                      <a:pt x="76416" y="76392"/>
                    </a:lnTo>
                    <a:lnTo>
                      <a:pt x="216"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500" name="Полилиния 1021"/>
              <p:cNvSpPr/>
              <p:nvPr/>
            </p:nvSpPr>
            <p:spPr bwMode="auto">
              <a:xfrm>
                <a:off x="10702131" y="6379369"/>
                <a:ext cx="76200" cy="76200"/>
              </a:xfrm>
              <a:custGeom>
                <a:avLst/>
                <a:gdLst>
                  <a:gd name="connsiteX0" fmla="*/ 216 w 76200"/>
                  <a:gd name="connsiteY0" fmla="*/ 224 h 76200"/>
                  <a:gd name="connsiteX1" fmla="*/ 76416 w 76200"/>
                  <a:gd name="connsiteY1" fmla="*/ 224 h 76200"/>
                  <a:gd name="connsiteX2" fmla="*/ 76416 w 76200"/>
                  <a:gd name="connsiteY2" fmla="*/ 76424 h 76200"/>
                  <a:gd name="connsiteX3" fmla="*/ 216 w 76200"/>
                  <a:gd name="connsiteY3" fmla="*/ 7642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16" y="224"/>
                    </a:moveTo>
                    <a:lnTo>
                      <a:pt x="76416" y="224"/>
                    </a:lnTo>
                    <a:lnTo>
                      <a:pt x="76416" y="76424"/>
                    </a:lnTo>
                    <a:lnTo>
                      <a:pt x="216" y="7642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501" name="Полилиния 1022"/>
              <p:cNvSpPr/>
              <p:nvPr/>
            </p:nvSpPr>
            <p:spPr bwMode="auto">
              <a:xfrm>
                <a:off x="10702131" y="6455569"/>
                <a:ext cx="76200" cy="76200"/>
              </a:xfrm>
              <a:custGeom>
                <a:avLst/>
                <a:gdLst>
                  <a:gd name="connsiteX0" fmla="*/ 216 w 76200"/>
                  <a:gd name="connsiteY0" fmla="*/ 232 h 76200"/>
                  <a:gd name="connsiteX1" fmla="*/ 76416 w 76200"/>
                  <a:gd name="connsiteY1" fmla="*/ 232 h 76200"/>
                  <a:gd name="connsiteX2" fmla="*/ 76416 w 76200"/>
                  <a:gd name="connsiteY2" fmla="*/ 76432 h 76200"/>
                  <a:gd name="connsiteX3" fmla="*/ 216 w 76200"/>
                  <a:gd name="connsiteY3" fmla="*/ 764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16" y="232"/>
                    </a:moveTo>
                    <a:lnTo>
                      <a:pt x="76416" y="232"/>
                    </a:lnTo>
                    <a:lnTo>
                      <a:pt x="76416" y="76432"/>
                    </a:lnTo>
                    <a:lnTo>
                      <a:pt x="216" y="764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502" name="Полилиния 1023"/>
              <p:cNvSpPr/>
              <p:nvPr/>
            </p:nvSpPr>
            <p:spPr bwMode="auto">
              <a:xfrm>
                <a:off x="10778331" y="4550569"/>
                <a:ext cx="76200" cy="76200"/>
              </a:xfrm>
              <a:custGeom>
                <a:avLst/>
                <a:gdLst>
                  <a:gd name="connsiteX0" fmla="*/ 224 w 76200"/>
                  <a:gd name="connsiteY0" fmla="*/ 32 h 76200"/>
                  <a:gd name="connsiteX1" fmla="*/ 76424 w 76200"/>
                  <a:gd name="connsiteY1" fmla="*/ 32 h 76200"/>
                  <a:gd name="connsiteX2" fmla="*/ 76424 w 76200"/>
                  <a:gd name="connsiteY2" fmla="*/ 76232 h 76200"/>
                  <a:gd name="connsiteX3" fmla="*/ 224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24" y="32"/>
                    </a:moveTo>
                    <a:lnTo>
                      <a:pt x="76424" y="32"/>
                    </a:lnTo>
                    <a:lnTo>
                      <a:pt x="76424" y="76232"/>
                    </a:lnTo>
                    <a:lnTo>
                      <a:pt x="224"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503" name="Полилиния 1024"/>
              <p:cNvSpPr/>
              <p:nvPr/>
            </p:nvSpPr>
            <p:spPr bwMode="auto">
              <a:xfrm>
                <a:off x="10778331" y="4702969"/>
                <a:ext cx="76200" cy="76200"/>
              </a:xfrm>
              <a:custGeom>
                <a:avLst/>
                <a:gdLst>
                  <a:gd name="connsiteX0" fmla="*/ 224 w 76200"/>
                  <a:gd name="connsiteY0" fmla="*/ 48 h 76200"/>
                  <a:gd name="connsiteX1" fmla="*/ 76424 w 76200"/>
                  <a:gd name="connsiteY1" fmla="*/ 48 h 76200"/>
                  <a:gd name="connsiteX2" fmla="*/ 76424 w 76200"/>
                  <a:gd name="connsiteY2" fmla="*/ 76248 h 76200"/>
                  <a:gd name="connsiteX3" fmla="*/ 224 w 76200"/>
                  <a:gd name="connsiteY3" fmla="*/ 762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24" y="48"/>
                    </a:moveTo>
                    <a:lnTo>
                      <a:pt x="76424" y="48"/>
                    </a:lnTo>
                    <a:lnTo>
                      <a:pt x="76424" y="76248"/>
                    </a:lnTo>
                    <a:lnTo>
                      <a:pt x="224" y="762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504" name="Полилиния 1025"/>
              <p:cNvSpPr/>
              <p:nvPr/>
            </p:nvSpPr>
            <p:spPr bwMode="auto">
              <a:xfrm>
                <a:off x="10778331" y="4779169"/>
                <a:ext cx="76200" cy="76200"/>
              </a:xfrm>
              <a:custGeom>
                <a:avLst/>
                <a:gdLst>
                  <a:gd name="connsiteX0" fmla="*/ 224 w 76200"/>
                  <a:gd name="connsiteY0" fmla="*/ 56 h 76200"/>
                  <a:gd name="connsiteX1" fmla="*/ 76424 w 76200"/>
                  <a:gd name="connsiteY1" fmla="*/ 56 h 76200"/>
                  <a:gd name="connsiteX2" fmla="*/ 76424 w 76200"/>
                  <a:gd name="connsiteY2" fmla="*/ 76256 h 76200"/>
                  <a:gd name="connsiteX3" fmla="*/ 224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24" y="56"/>
                    </a:moveTo>
                    <a:lnTo>
                      <a:pt x="76424" y="56"/>
                    </a:lnTo>
                    <a:lnTo>
                      <a:pt x="76424" y="76256"/>
                    </a:lnTo>
                    <a:lnTo>
                      <a:pt x="224"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505" name="Полилиния 1026"/>
              <p:cNvSpPr/>
              <p:nvPr/>
            </p:nvSpPr>
            <p:spPr bwMode="auto">
              <a:xfrm>
                <a:off x="10778331" y="4855369"/>
                <a:ext cx="76200" cy="76200"/>
              </a:xfrm>
              <a:custGeom>
                <a:avLst/>
                <a:gdLst>
                  <a:gd name="connsiteX0" fmla="*/ 224 w 76200"/>
                  <a:gd name="connsiteY0" fmla="*/ 64 h 76200"/>
                  <a:gd name="connsiteX1" fmla="*/ 76424 w 76200"/>
                  <a:gd name="connsiteY1" fmla="*/ 64 h 76200"/>
                  <a:gd name="connsiteX2" fmla="*/ 76424 w 76200"/>
                  <a:gd name="connsiteY2" fmla="*/ 76264 h 76200"/>
                  <a:gd name="connsiteX3" fmla="*/ 224 w 76200"/>
                  <a:gd name="connsiteY3" fmla="*/ 7626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24" y="64"/>
                    </a:moveTo>
                    <a:lnTo>
                      <a:pt x="76424" y="64"/>
                    </a:lnTo>
                    <a:lnTo>
                      <a:pt x="76424" y="76264"/>
                    </a:lnTo>
                    <a:lnTo>
                      <a:pt x="224" y="7626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506" name="Полилиния 1027"/>
              <p:cNvSpPr/>
              <p:nvPr/>
            </p:nvSpPr>
            <p:spPr bwMode="auto">
              <a:xfrm>
                <a:off x="10778331" y="5007769"/>
                <a:ext cx="76200" cy="76200"/>
              </a:xfrm>
              <a:custGeom>
                <a:avLst/>
                <a:gdLst>
                  <a:gd name="connsiteX0" fmla="*/ 224 w 76200"/>
                  <a:gd name="connsiteY0" fmla="*/ 80 h 76200"/>
                  <a:gd name="connsiteX1" fmla="*/ 76424 w 76200"/>
                  <a:gd name="connsiteY1" fmla="*/ 80 h 76200"/>
                  <a:gd name="connsiteX2" fmla="*/ 76424 w 76200"/>
                  <a:gd name="connsiteY2" fmla="*/ 76280 h 76200"/>
                  <a:gd name="connsiteX3" fmla="*/ 224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24" y="80"/>
                    </a:moveTo>
                    <a:lnTo>
                      <a:pt x="76424" y="80"/>
                    </a:lnTo>
                    <a:lnTo>
                      <a:pt x="76424" y="76280"/>
                    </a:lnTo>
                    <a:lnTo>
                      <a:pt x="224"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507" name="Полилиния 1028"/>
              <p:cNvSpPr/>
              <p:nvPr/>
            </p:nvSpPr>
            <p:spPr bwMode="auto">
              <a:xfrm>
                <a:off x="10778331" y="5160169"/>
                <a:ext cx="76200" cy="76200"/>
              </a:xfrm>
              <a:custGeom>
                <a:avLst/>
                <a:gdLst>
                  <a:gd name="connsiteX0" fmla="*/ 224 w 76200"/>
                  <a:gd name="connsiteY0" fmla="*/ 96 h 76200"/>
                  <a:gd name="connsiteX1" fmla="*/ 76424 w 76200"/>
                  <a:gd name="connsiteY1" fmla="*/ 96 h 76200"/>
                  <a:gd name="connsiteX2" fmla="*/ 76424 w 76200"/>
                  <a:gd name="connsiteY2" fmla="*/ 76296 h 76200"/>
                  <a:gd name="connsiteX3" fmla="*/ 224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24" y="96"/>
                    </a:moveTo>
                    <a:lnTo>
                      <a:pt x="76424" y="96"/>
                    </a:lnTo>
                    <a:lnTo>
                      <a:pt x="76424" y="76296"/>
                    </a:lnTo>
                    <a:lnTo>
                      <a:pt x="224"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508" name="Полилиния 1029"/>
              <p:cNvSpPr/>
              <p:nvPr/>
            </p:nvSpPr>
            <p:spPr bwMode="auto">
              <a:xfrm>
                <a:off x="10778331" y="5236369"/>
                <a:ext cx="76200" cy="76200"/>
              </a:xfrm>
              <a:custGeom>
                <a:avLst/>
                <a:gdLst>
                  <a:gd name="connsiteX0" fmla="*/ 224 w 76200"/>
                  <a:gd name="connsiteY0" fmla="*/ 104 h 76200"/>
                  <a:gd name="connsiteX1" fmla="*/ 76424 w 76200"/>
                  <a:gd name="connsiteY1" fmla="*/ 104 h 76200"/>
                  <a:gd name="connsiteX2" fmla="*/ 76424 w 76200"/>
                  <a:gd name="connsiteY2" fmla="*/ 76304 h 76200"/>
                  <a:gd name="connsiteX3" fmla="*/ 224 w 76200"/>
                  <a:gd name="connsiteY3" fmla="*/ 7630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24" y="104"/>
                    </a:moveTo>
                    <a:lnTo>
                      <a:pt x="76424" y="104"/>
                    </a:lnTo>
                    <a:lnTo>
                      <a:pt x="76424" y="76304"/>
                    </a:lnTo>
                    <a:lnTo>
                      <a:pt x="224" y="7630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509" name="Полилиния 1030"/>
              <p:cNvSpPr/>
              <p:nvPr/>
            </p:nvSpPr>
            <p:spPr bwMode="auto">
              <a:xfrm>
                <a:off x="10778331" y="5769769"/>
                <a:ext cx="76200" cy="76200"/>
              </a:xfrm>
              <a:custGeom>
                <a:avLst/>
                <a:gdLst>
                  <a:gd name="connsiteX0" fmla="*/ 224 w 76200"/>
                  <a:gd name="connsiteY0" fmla="*/ 160 h 76200"/>
                  <a:gd name="connsiteX1" fmla="*/ 76424 w 76200"/>
                  <a:gd name="connsiteY1" fmla="*/ 160 h 76200"/>
                  <a:gd name="connsiteX2" fmla="*/ 76424 w 76200"/>
                  <a:gd name="connsiteY2" fmla="*/ 76360 h 76200"/>
                  <a:gd name="connsiteX3" fmla="*/ 224 w 76200"/>
                  <a:gd name="connsiteY3" fmla="*/ 7636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24" y="160"/>
                    </a:moveTo>
                    <a:lnTo>
                      <a:pt x="76424" y="160"/>
                    </a:lnTo>
                    <a:lnTo>
                      <a:pt x="76424" y="76360"/>
                    </a:lnTo>
                    <a:lnTo>
                      <a:pt x="224" y="7636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510" name="Полилиния 1031"/>
              <p:cNvSpPr/>
              <p:nvPr/>
            </p:nvSpPr>
            <p:spPr bwMode="auto">
              <a:xfrm>
                <a:off x="10778331" y="5998369"/>
                <a:ext cx="76200" cy="76200"/>
              </a:xfrm>
              <a:custGeom>
                <a:avLst/>
                <a:gdLst>
                  <a:gd name="connsiteX0" fmla="*/ 224 w 76200"/>
                  <a:gd name="connsiteY0" fmla="*/ 184 h 76200"/>
                  <a:gd name="connsiteX1" fmla="*/ 76424 w 76200"/>
                  <a:gd name="connsiteY1" fmla="*/ 184 h 76200"/>
                  <a:gd name="connsiteX2" fmla="*/ 76424 w 76200"/>
                  <a:gd name="connsiteY2" fmla="*/ 76384 h 76200"/>
                  <a:gd name="connsiteX3" fmla="*/ 224 w 76200"/>
                  <a:gd name="connsiteY3" fmla="*/ 7638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24" y="184"/>
                    </a:moveTo>
                    <a:lnTo>
                      <a:pt x="76424" y="184"/>
                    </a:lnTo>
                    <a:lnTo>
                      <a:pt x="76424" y="76384"/>
                    </a:lnTo>
                    <a:lnTo>
                      <a:pt x="224" y="7638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511" name="Полилиния 1032"/>
              <p:cNvSpPr/>
              <p:nvPr/>
            </p:nvSpPr>
            <p:spPr bwMode="auto">
              <a:xfrm>
                <a:off x="10778331" y="6074569"/>
                <a:ext cx="76200" cy="76200"/>
              </a:xfrm>
              <a:custGeom>
                <a:avLst/>
                <a:gdLst>
                  <a:gd name="connsiteX0" fmla="*/ 224 w 76200"/>
                  <a:gd name="connsiteY0" fmla="*/ 192 h 76200"/>
                  <a:gd name="connsiteX1" fmla="*/ 76424 w 76200"/>
                  <a:gd name="connsiteY1" fmla="*/ 192 h 76200"/>
                  <a:gd name="connsiteX2" fmla="*/ 76424 w 76200"/>
                  <a:gd name="connsiteY2" fmla="*/ 76392 h 76200"/>
                  <a:gd name="connsiteX3" fmla="*/ 224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24" y="192"/>
                    </a:moveTo>
                    <a:lnTo>
                      <a:pt x="76424" y="192"/>
                    </a:lnTo>
                    <a:lnTo>
                      <a:pt x="76424" y="76392"/>
                    </a:lnTo>
                    <a:lnTo>
                      <a:pt x="224"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512" name="Полилиния 1033"/>
              <p:cNvSpPr/>
              <p:nvPr/>
            </p:nvSpPr>
            <p:spPr bwMode="auto">
              <a:xfrm>
                <a:off x="10778331" y="6150769"/>
                <a:ext cx="76200" cy="76200"/>
              </a:xfrm>
              <a:custGeom>
                <a:avLst/>
                <a:gdLst>
                  <a:gd name="connsiteX0" fmla="*/ 224 w 76200"/>
                  <a:gd name="connsiteY0" fmla="*/ 200 h 76200"/>
                  <a:gd name="connsiteX1" fmla="*/ 76424 w 76200"/>
                  <a:gd name="connsiteY1" fmla="*/ 200 h 76200"/>
                  <a:gd name="connsiteX2" fmla="*/ 76424 w 76200"/>
                  <a:gd name="connsiteY2" fmla="*/ 76400 h 76200"/>
                  <a:gd name="connsiteX3" fmla="*/ 224 w 76200"/>
                  <a:gd name="connsiteY3" fmla="*/ 7640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24" y="200"/>
                    </a:moveTo>
                    <a:lnTo>
                      <a:pt x="76424" y="200"/>
                    </a:lnTo>
                    <a:lnTo>
                      <a:pt x="76424" y="76400"/>
                    </a:lnTo>
                    <a:lnTo>
                      <a:pt x="224" y="7640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513" name="Полилиния 1034"/>
              <p:cNvSpPr/>
              <p:nvPr/>
            </p:nvSpPr>
            <p:spPr bwMode="auto">
              <a:xfrm>
                <a:off x="10778331" y="6226969"/>
                <a:ext cx="76200" cy="76200"/>
              </a:xfrm>
              <a:custGeom>
                <a:avLst/>
                <a:gdLst>
                  <a:gd name="connsiteX0" fmla="*/ 224 w 76200"/>
                  <a:gd name="connsiteY0" fmla="*/ 208 h 76200"/>
                  <a:gd name="connsiteX1" fmla="*/ 76424 w 76200"/>
                  <a:gd name="connsiteY1" fmla="*/ 208 h 76200"/>
                  <a:gd name="connsiteX2" fmla="*/ 76424 w 76200"/>
                  <a:gd name="connsiteY2" fmla="*/ 76408 h 76200"/>
                  <a:gd name="connsiteX3" fmla="*/ 224 w 76200"/>
                  <a:gd name="connsiteY3" fmla="*/ 7640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24" y="208"/>
                    </a:moveTo>
                    <a:lnTo>
                      <a:pt x="76424" y="208"/>
                    </a:lnTo>
                    <a:lnTo>
                      <a:pt x="76424" y="76408"/>
                    </a:lnTo>
                    <a:lnTo>
                      <a:pt x="224" y="7640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514" name="Полилиния 1035"/>
              <p:cNvSpPr/>
              <p:nvPr/>
            </p:nvSpPr>
            <p:spPr bwMode="auto">
              <a:xfrm>
                <a:off x="10778331" y="6303169"/>
                <a:ext cx="76200" cy="76200"/>
              </a:xfrm>
              <a:custGeom>
                <a:avLst/>
                <a:gdLst>
                  <a:gd name="connsiteX0" fmla="*/ 224 w 76200"/>
                  <a:gd name="connsiteY0" fmla="*/ 216 h 76200"/>
                  <a:gd name="connsiteX1" fmla="*/ 76424 w 76200"/>
                  <a:gd name="connsiteY1" fmla="*/ 216 h 76200"/>
                  <a:gd name="connsiteX2" fmla="*/ 76424 w 76200"/>
                  <a:gd name="connsiteY2" fmla="*/ 76416 h 76200"/>
                  <a:gd name="connsiteX3" fmla="*/ 224 w 76200"/>
                  <a:gd name="connsiteY3" fmla="*/ 7641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24" y="216"/>
                    </a:moveTo>
                    <a:lnTo>
                      <a:pt x="76424" y="216"/>
                    </a:lnTo>
                    <a:lnTo>
                      <a:pt x="76424" y="76416"/>
                    </a:lnTo>
                    <a:lnTo>
                      <a:pt x="224" y="7641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515" name="Полилиния 1036"/>
              <p:cNvSpPr/>
              <p:nvPr/>
            </p:nvSpPr>
            <p:spPr bwMode="auto">
              <a:xfrm>
                <a:off x="10778331" y="6379369"/>
                <a:ext cx="76200" cy="76200"/>
              </a:xfrm>
              <a:custGeom>
                <a:avLst/>
                <a:gdLst>
                  <a:gd name="connsiteX0" fmla="*/ 224 w 76200"/>
                  <a:gd name="connsiteY0" fmla="*/ 224 h 76200"/>
                  <a:gd name="connsiteX1" fmla="*/ 76424 w 76200"/>
                  <a:gd name="connsiteY1" fmla="*/ 224 h 76200"/>
                  <a:gd name="connsiteX2" fmla="*/ 76424 w 76200"/>
                  <a:gd name="connsiteY2" fmla="*/ 76424 h 76200"/>
                  <a:gd name="connsiteX3" fmla="*/ 224 w 76200"/>
                  <a:gd name="connsiteY3" fmla="*/ 7642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24" y="224"/>
                    </a:moveTo>
                    <a:lnTo>
                      <a:pt x="76424" y="224"/>
                    </a:lnTo>
                    <a:lnTo>
                      <a:pt x="76424" y="76424"/>
                    </a:lnTo>
                    <a:lnTo>
                      <a:pt x="224" y="7642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516" name="Полилиния 1037"/>
              <p:cNvSpPr/>
              <p:nvPr/>
            </p:nvSpPr>
            <p:spPr bwMode="auto">
              <a:xfrm>
                <a:off x="10778331" y="6455569"/>
                <a:ext cx="76200" cy="76200"/>
              </a:xfrm>
              <a:custGeom>
                <a:avLst/>
                <a:gdLst>
                  <a:gd name="connsiteX0" fmla="*/ 224 w 76200"/>
                  <a:gd name="connsiteY0" fmla="*/ 232 h 76200"/>
                  <a:gd name="connsiteX1" fmla="*/ 76424 w 76200"/>
                  <a:gd name="connsiteY1" fmla="*/ 232 h 76200"/>
                  <a:gd name="connsiteX2" fmla="*/ 76424 w 76200"/>
                  <a:gd name="connsiteY2" fmla="*/ 76432 h 76200"/>
                  <a:gd name="connsiteX3" fmla="*/ 224 w 76200"/>
                  <a:gd name="connsiteY3" fmla="*/ 764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24" y="232"/>
                    </a:moveTo>
                    <a:lnTo>
                      <a:pt x="76424" y="232"/>
                    </a:lnTo>
                    <a:lnTo>
                      <a:pt x="76424" y="76432"/>
                    </a:lnTo>
                    <a:lnTo>
                      <a:pt x="224" y="764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517" name="Полилиния 1038"/>
              <p:cNvSpPr/>
              <p:nvPr/>
            </p:nvSpPr>
            <p:spPr bwMode="auto">
              <a:xfrm>
                <a:off x="10778331" y="6607969"/>
                <a:ext cx="76200" cy="76200"/>
              </a:xfrm>
              <a:custGeom>
                <a:avLst/>
                <a:gdLst>
                  <a:gd name="connsiteX0" fmla="*/ 224 w 76200"/>
                  <a:gd name="connsiteY0" fmla="*/ 248 h 76200"/>
                  <a:gd name="connsiteX1" fmla="*/ 76424 w 76200"/>
                  <a:gd name="connsiteY1" fmla="*/ 248 h 76200"/>
                  <a:gd name="connsiteX2" fmla="*/ 76424 w 76200"/>
                  <a:gd name="connsiteY2" fmla="*/ 76448 h 76200"/>
                  <a:gd name="connsiteX3" fmla="*/ 224 w 76200"/>
                  <a:gd name="connsiteY3" fmla="*/ 764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24" y="248"/>
                    </a:moveTo>
                    <a:lnTo>
                      <a:pt x="76424" y="248"/>
                    </a:lnTo>
                    <a:lnTo>
                      <a:pt x="76424" y="76448"/>
                    </a:lnTo>
                    <a:lnTo>
                      <a:pt x="224" y="764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518" name="Полилиния 1039"/>
              <p:cNvSpPr/>
              <p:nvPr/>
            </p:nvSpPr>
            <p:spPr bwMode="auto">
              <a:xfrm>
                <a:off x="10854531" y="4550569"/>
                <a:ext cx="76200" cy="76200"/>
              </a:xfrm>
              <a:custGeom>
                <a:avLst/>
                <a:gdLst>
                  <a:gd name="connsiteX0" fmla="*/ 232 w 76200"/>
                  <a:gd name="connsiteY0" fmla="*/ 32 h 76200"/>
                  <a:gd name="connsiteX1" fmla="*/ 76432 w 76200"/>
                  <a:gd name="connsiteY1" fmla="*/ 32 h 76200"/>
                  <a:gd name="connsiteX2" fmla="*/ 76432 w 76200"/>
                  <a:gd name="connsiteY2" fmla="*/ 76232 h 76200"/>
                  <a:gd name="connsiteX3" fmla="*/ 232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32" y="32"/>
                    </a:moveTo>
                    <a:lnTo>
                      <a:pt x="76432" y="32"/>
                    </a:lnTo>
                    <a:lnTo>
                      <a:pt x="76432" y="76232"/>
                    </a:lnTo>
                    <a:lnTo>
                      <a:pt x="232"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519" name="Полилиния 1040"/>
              <p:cNvSpPr/>
              <p:nvPr/>
            </p:nvSpPr>
            <p:spPr bwMode="auto">
              <a:xfrm>
                <a:off x="10854531" y="4702969"/>
                <a:ext cx="76200" cy="76200"/>
              </a:xfrm>
              <a:custGeom>
                <a:avLst/>
                <a:gdLst>
                  <a:gd name="connsiteX0" fmla="*/ 232 w 76200"/>
                  <a:gd name="connsiteY0" fmla="*/ 48 h 76200"/>
                  <a:gd name="connsiteX1" fmla="*/ 76432 w 76200"/>
                  <a:gd name="connsiteY1" fmla="*/ 48 h 76200"/>
                  <a:gd name="connsiteX2" fmla="*/ 76432 w 76200"/>
                  <a:gd name="connsiteY2" fmla="*/ 76248 h 76200"/>
                  <a:gd name="connsiteX3" fmla="*/ 232 w 76200"/>
                  <a:gd name="connsiteY3" fmla="*/ 762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32" y="48"/>
                    </a:moveTo>
                    <a:lnTo>
                      <a:pt x="76432" y="48"/>
                    </a:lnTo>
                    <a:lnTo>
                      <a:pt x="76432" y="76248"/>
                    </a:lnTo>
                    <a:lnTo>
                      <a:pt x="232" y="762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520" name="Полилиния 1041"/>
              <p:cNvSpPr/>
              <p:nvPr/>
            </p:nvSpPr>
            <p:spPr bwMode="auto">
              <a:xfrm>
                <a:off x="10854531" y="4779169"/>
                <a:ext cx="76200" cy="76200"/>
              </a:xfrm>
              <a:custGeom>
                <a:avLst/>
                <a:gdLst>
                  <a:gd name="connsiteX0" fmla="*/ 232 w 76200"/>
                  <a:gd name="connsiteY0" fmla="*/ 56 h 76200"/>
                  <a:gd name="connsiteX1" fmla="*/ 76432 w 76200"/>
                  <a:gd name="connsiteY1" fmla="*/ 56 h 76200"/>
                  <a:gd name="connsiteX2" fmla="*/ 76432 w 76200"/>
                  <a:gd name="connsiteY2" fmla="*/ 76256 h 76200"/>
                  <a:gd name="connsiteX3" fmla="*/ 232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32" y="56"/>
                    </a:moveTo>
                    <a:lnTo>
                      <a:pt x="76432" y="56"/>
                    </a:lnTo>
                    <a:lnTo>
                      <a:pt x="76432" y="76256"/>
                    </a:lnTo>
                    <a:lnTo>
                      <a:pt x="232"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521" name="Полилиния 1042"/>
              <p:cNvSpPr/>
              <p:nvPr/>
            </p:nvSpPr>
            <p:spPr bwMode="auto">
              <a:xfrm>
                <a:off x="10854531" y="4855369"/>
                <a:ext cx="76200" cy="76200"/>
              </a:xfrm>
              <a:custGeom>
                <a:avLst/>
                <a:gdLst>
                  <a:gd name="connsiteX0" fmla="*/ 232 w 76200"/>
                  <a:gd name="connsiteY0" fmla="*/ 64 h 76200"/>
                  <a:gd name="connsiteX1" fmla="*/ 76432 w 76200"/>
                  <a:gd name="connsiteY1" fmla="*/ 64 h 76200"/>
                  <a:gd name="connsiteX2" fmla="*/ 76432 w 76200"/>
                  <a:gd name="connsiteY2" fmla="*/ 76264 h 76200"/>
                  <a:gd name="connsiteX3" fmla="*/ 232 w 76200"/>
                  <a:gd name="connsiteY3" fmla="*/ 7626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32" y="64"/>
                    </a:moveTo>
                    <a:lnTo>
                      <a:pt x="76432" y="64"/>
                    </a:lnTo>
                    <a:lnTo>
                      <a:pt x="76432" y="76264"/>
                    </a:lnTo>
                    <a:lnTo>
                      <a:pt x="232" y="7626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522" name="Полилиния 1043"/>
              <p:cNvSpPr/>
              <p:nvPr/>
            </p:nvSpPr>
            <p:spPr bwMode="auto">
              <a:xfrm>
                <a:off x="10854531" y="5007769"/>
                <a:ext cx="76200" cy="76200"/>
              </a:xfrm>
              <a:custGeom>
                <a:avLst/>
                <a:gdLst>
                  <a:gd name="connsiteX0" fmla="*/ 232 w 76200"/>
                  <a:gd name="connsiteY0" fmla="*/ 80 h 76200"/>
                  <a:gd name="connsiteX1" fmla="*/ 76432 w 76200"/>
                  <a:gd name="connsiteY1" fmla="*/ 80 h 76200"/>
                  <a:gd name="connsiteX2" fmla="*/ 76432 w 76200"/>
                  <a:gd name="connsiteY2" fmla="*/ 76280 h 76200"/>
                  <a:gd name="connsiteX3" fmla="*/ 232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32" y="80"/>
                    </a:moveTo>
                    <a:lnTo>
                      <a:pt x="76432" y="80"/>
                    </a:lnTo>
                    <a:lnTo>
                      <a:pt x="76432" y="76280"/>
                    </a:lnTo>
                    <a:lnTo>
                      <a:pt x="232"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523" name="Полилиния 1044"/>
              <p:cNvSpPr/>
              <p:nvPr/>
            </p:nvSpPr>
            <p:spPr bwMode="auto">
              <a:xfrm>
                <a:off x="10854531" y="5160169"/>
                <a:ext cx="76200" cy="76200"/>
              </a:xfrm>
              <a:custGeom>
                <a:avLst/>
                <a:gdLst>
                  <a:gd name="connsiteX0" fmla="*/ 232 w 76200"/>
                  <a:gd name="connsiteY0" fmla="*/ 96 h 76200"/>
                  <a:gd name="connsiteX1" fmla="*/ 76432 w 76200"/>
                  <a:gd name="connsiteY1" fmla="*/ 96 h 76200"/>
                  <a:gd name="connsiteX2" fmla="*/ 76432 w 76200"/>
                  <a:gd name="connsiteY2" fmla="*/ 76296 h 76200"/>
                  <a:gd name="connsiteX3" fmla="*/ 232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32" y="96"/>
                    </a:moveTo>
                    <a:lnTo>
                      <a:pt x="76432" y="96"/>
                    </a:lnTo>
                    <a:lnTo>
                      <a:pt x="76432" y="76296"/>
                    </a:lnTo>
                    <a:lnTo>
                      <a:pt x="232"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524" name="Полилиния 1045"/>
              <p:cNvSpPr/>
              <p:nvPr/>
            </p:nvSpPr>
            <p:spPr bwMode="auto">
              <a:xfrm>
                <a:off x="10854531" y="5464969"/>
                <a:ext cx="76200" cy="76200"/>
              </a:xfrm>
              <a:custGeom>
                <a:avLst/>
                <a:gdLst>
                  <a:gd name="connsiteX0" fmla="*/ 232 w 76200"/>
                  <a:gd name="connsiteY0" fmla="*/ 128 h 76200"/>
                  <a:gd name="connsiteX1" fmla="*/ 76432 w 76200"/>
                  <a:gd name="connsiteY1" fmla="*/ 128 h 76200"/>
                  <a:gd name="connsiteX2" fmla="*/ 76432 w 76200"/>
                  <a:gd name="connsiteY2" fmla="*/ 76328 h 76200"/>
                  <a:gd name="connsiteX3" fmla="*/ 232 w 76200"/>
                  <a:gd name="connsiteY3" fmla="*/ 7632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32" y="128"/>
                    </a:moveTo>
                    <a:lnTo>
                      <a:pt x="76432" y="128"/>
                    </a:lnTo>
                    <a:lnTo>
                      <a:pt x="76432" y="76328"/>
                    </a:lnTo>
                    <a:lnTo>
                      <a:pt x="232" y="7632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525" name="Полилиния 1046"/>
              <p:cNvSpPr/>
              <p:nvPr/>
            </p:nvSpPr>
            <p:spPr bwMode="auto">
              <a:xfrm>
                <a:off x="10854531" y="5769769"/>
                <a:ext cx="76200" cy="76200"/>
              </a:xfrm>
              <a:custGeom>
                <a:avLst/>
                <a:gdLst>
                  <a:gd name="connsiteX0" fmla="*/ 232 w 76200"/>
                  <a:gd name="connsiteY0" fmla="*/ 160 h 76200"/>
                  <a:gd name="connsiteX1" fmla="*/ 76432 w 76200"/>
                  <a:gd name="connsiteY1" fmla="*/ 160 h 76200"/>
                  <a:gd name="connsiteX2" fmla="*/ 76432 w 76200"/>
                  <a:gd name="connsiteY2" fmla="*/ 76360 h 76200"/>
                  <a:gd name="connsiteX3" fmla="*/ 232 w 76200"/>
                  <a:gd name="connsiteY3" fmla="*/ 7636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32" y="160"/>
                    </a:moveTo>
                    <a:lnTo>
                      <a:pt x="76432" y="160"/>
                    </a:lnTo>
                    <a:lnTo>
                      <a:pt x="76432" y="76360"/>
                    </a:lnTo>
                    <a:lnTo>
                      <a:pt x="232" y="7636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526" name="Полилиния 1047"/>
              <p:cNvSpPr/>
              <p:nvPr/>
            </p:nvSpPr>
            <p:spPr bwMode="auto">
              <a:xfrm>
                <a:off x="10854531" y="5845969"/>
                <a:ext cx="76200" cy="76200"/>
              </a:xfrm>
              <a:custGeom>
                <a:avLst/>
                <a:gdLst>
                  <a:gd name="connsiteX0" fmla="*/ 232 w 76200"/>
                  <a:gd name="connsiteY0" fmla="*/ 168 h 76200"/>
                  <a:gd name="connsiteX1" fmla="*/ 76432 w 76200"/>
                  <a:gd name="connsiteY1" fmla="*/ 168 h 76200"/>
                  <a:gd name="connsiteX2" fmla="*/ 76432 w 76200"/>
                  <a:gd name="connsiteY2" fmla="*/ 76368 h 76200"/>
                  <a:gd name="connsiteX3" fmla="*/ 232 w 76200"/>
                  <a:gd name="connsiteY3" fmla="*/ 7636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32" y="168"/>
                    </a:moveTo>
                    <a:lnTo>
                      <a:pt x="76432" y="168"/>
                    </a:lnTo>
                    <a:lnTo>
                      <a:pt x="76432" y="76368"/>
                    </a:lnTo>
                    <a:lnTo>
                      <a:pt x="232" y="7636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527" name="Полилиния 1048"/>
              <p:cNvSpPr/>
              <p:nvPr/>
            </p:nvSpPr>
            <p:spPr bwMode="auto">
              <a:xfrm>
                <a:off x="10854531" y="6074569"/>
                <a:ext cx="76200" cy="76200"/>
              </a:xfrm>
              <a:custGeom>
                <a:avLst/>
                <a:gdLst>
                  <a:gd name="connsiteX0" fmla="*/ 232 w 76200"/>
                  <a:gd name="connsiteY0" fmla="*/ 192 h 76200"/>
                  <a:gd name="connsiteX1" fmla="*/ 76432 w 76200"/>
                  <a:gd name="connsiteY1" fmla="*/ 192 h 76200"/>
                  <a:gd name="connsiteX2" fmla="*/ 76432 w 76200"/>
                  <a:gd name="connsiteY2" fmla="*/ 76392 h 76200"/>
                  <a:gd name="connsiteX3" fmla="*/ 232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32" y="192"/>
                    </a:moveTo>
                    <a:lnTo>
                      <a:pt x="76432" y="192"/>
                    </a:lnTo>
                    <a:lnTo>
                      <a:pt x="76432" y="76392"/>
                    </a:lnTo>
                    <a:lnTo>
                      <a:pt x="232"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528" name="Полилиния 1049"/>
              <p:cNvSpPr/>
              <p:nvPr/>
            </p:nvSpPr>
            <p:spPr bwMode="auto">
              <a:xfrm>
                <a:off x="10854531" y="6150769"/>
                <a:ext cx="76200" cy="76200"/>
              </a:xfrm>
              <a:custGeom>
                <a:avLst/>
                <a:gdLst>
                  <a:gd name="connsiteX0" fmla="*/ 232 w 76200"/>
                  <a:gd name="connsiteY0" fmla="*/ 200 h 76200"/>
                  <a:gd name="connsiteX1" fmla="*/ 76432 w 76200"/>
                  <a:gd name="connsiteY1" fmla="*/ 200 h 76200"/>
                  <a:gd name="connsiteX2" fmla="*/ 76432 w 76200"/>
                  <a:gd name="connsiteY2" fmla="*/ 76400 h 76200"/>
                  <a:gd name="connsiteX3" fmla="*/ 232 w 76200"/>
                  <a:gd name="connsiteY3" fmla="*/ 7640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32" y="200"/>
                    </a:moveTo>
                    <a:lnTo>
                      <a:pt x="76432" y="200"/>
                    </a:lnTo>
                    <a:lnTo>
                      <a:pt x="76432" y="76400"/>
                    </a:lnTo>
                    <a:lnTo>
                      <a:pt x="232" y="7640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529" name="Полилиния 1050"/>
              <p:cNvSpPr/>
              <p:nvPr/>
            </p:nvSpPr>
            <p:spPr bwMode="auto">
              <a:xfrm>
                <a:off x="10854531" y="6226969"/>
                <a:ext cx="76200" cy="76200"/>
              </a:xfrm>
              <a:custGeom>
                <a:avLst/>
                <a:gdLst>
                  <a:gd name="connsiteX0" fmla="*/ 232 w 76200"/>
                  <a:gd name="connsiteY0" fmla="*/ 208 h 76200"/>
                  <a:gd name="connsiteX1" fmla="*/ 76432 w 76200"/>
                  <a:gd name="connsiteY1" fmla="*/ 208 h 76200"/>
                  <a:gd name="connsiteX2" fmla="*/ 76432 w 76200"/>
                  <a:gd name="connsiteY2" fmla="*/ 76408 h 76200"/>
                  <a:gd name="connsiteX3" fmla="*/ 232 w 76200"/>
                  <a:gd name="connsiteY3" fmla="*/ 7640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32" y="208"/>
                    </a:moveTo>
                    <a:lnTo>
                      <a:pt x="76432" y="208"/>
                    </a:lnTo>
                    <a:lnTo>
                      <a:pt x="76432" y="76408"/>
                    </a:lnTo>
                    <a:lnTo>
                      <a:pt x="232" y="7640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530" name="Полилиния 1051"/>
              <p:cNvSpPr/>
              <p:nvPr/>
            </p:nvSpPr>
            <p:spPr bwMode="auto">
              <a:xfrm>
                <a:off x="10854531" y="6303169"/>
                <a:ext cx="76200" cy="76200"/>
              </a:xfrm>
              <a:custGeom>
                <a:avLst/>
                <a:gdLst>
                  <a:gd name="connsiteX0" fmla="*/ 232 w 76200"/>
                  <a:gd name="connsiteY0" fmla="*/ 216 h 76200"/>
                  <a:gd name="connsiteX1" fmla="*/ 76432 w 76200"/>
                  <a:gd name="connsiteY1" fmla="*/ 216 h 76200"/>
                  <a:gd name="connsiteX2" fmla="*/ 76432 w 76200"/>
                  <a:gd name="connsiteY2" fmla="*/ 76416 h 76200"/>
                  <a:gd name="connsiteX3" fmla="*/ 232 w 76200"/>
                  <a:gd name="connsiteY3" fmla="*/ 7641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32" y="216"/>
                    </a:moveTo>
                    <a:lnTo>
                      <a:pt x="76432" y="216"/>
                    </a:lnTo>
                    <a:lnTo>
                      <a:pt x="76432" y="76416"/>
                    </a:lnTo>
                    <a:lnTo>
                      <a:pt x="232" y="7641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531" name="Полилиния 1052"/>
              <p:cNvSpPr/>
              <p:nvPr/>
            </p:nvSpPr>
            <p:spPr bwMode="auto">
              <a:xfrm>
                <a:off x="10854531" y="6455569"/>
                <a:ext cx="76200" cy="76200"/>
              </a:xfrm>
              <a:custGeom>
                <a:avLst/>
                <a:gdLst>
                  <a:gd name="connsiteX0" fmla="*/ 232 w 76200"/>
                  <a:gd name="connsiteY0" fmla="*/ 232 h 76200"/>
                  <a:gd name="connsiteX1" fmla="*/ 76432 w 76200"/>
                  <a:gd name="connsiteY1" fmla="*/ 232 h 76200"/>
                  <a:gd name="connsiteX2" fmla="*/ 76432 w 76200"/>
                  <a:gd name="connsiteY2" fmla="*/ 76432 h 76200"/>
                  <a:gd name="connsiteX3" fmla="*/ 232 w 76200"/>
                  <a:gd name="connsiteY3" fmla="*/ 764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32" y="232"/>
                    </a:moveTo>
                    <a:lnTo>
                      <a:pt x="76432" y="232"/>
                    </a:lnTo>
                    <a:lnTo>
                      <a:pt x="76432" y="76432"/>
                    </a:lnTo>
                    <a:lnTo>
                      <a:pt x="232" y="764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532" name="Полилиния 1053"/>
              <p:cNvSpPr/>
              <p:nvPr/>
            </p:nvSpPr>
            <p:spPr bwMode="auto">
              <a:xfrm>
                <a:off x="10854531" y="6607969"/>
                <a:ext cx="76200" cy="76200"/>
              </a:xfrm>
              <a:custGeom>
                <a:avLst/>
                <a:gdLst>
                  <a:gd name="connsiteX0" fmla="*/ 232 w 76200"/>
                  <a:gd name="connsiteY0" fmla="*/ 248 h 76200"/>
                  <a:gd name="connsiteX1" fmla="*/ 76432 w 76200"/>
                  <a:gd name="connsiteY1" fmla="*/ 248 h 76200"/>
                  <a:gd name="connsiteX2" fmla="*/ 76432 w 76200"/>
                  <a:gd name="connsiteY2" fmla="*/ 76448 h 76200"/>
                  <a:gd name="connsiteX3" fmla="*/ 232 w 76200"/>
                  <a:gd name="connsiteY3" fmla="*/ 764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32" y="248"/>
                    </a:moveTo>
                    <a:lnTo>
                      <a:pt x="76432" y="248"/>
                    </a:lnTo>
                    <a:lnTo>
                      <a:pt x="76432" y="76448"/>
                    </a:lnTo>
                    <a:lnTo>
                      <a:pt x="232" y="764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533" name="Полилиния 1054"/>
              <p:cNvSpPr/>
              <p:nvPr/>
            </p:nvSpPr>
            <p:spPr bwMode="auto">
              <a:xfrm>
                <a:off x="10854531" y="6684169"/>
                <a:ext cx="76200" cy="76200"/>
              </a:xfrm>
              <a:custGeom>
                <a:avLst/>
                <a:gdLst>
                  <a:gd name="connsiteX0" fmla="*/ 232 w 76200"/>
                  <a:gd name="connsiteY0" fmla="*/ 256 h 76200"/>
                  <a:gd name="connsiteX1" fmla="*/ 76432 w 76200"/>
                  <a:gd name="connsiteY1" fmla="*/ 256 h 76200"/>
                  <a:gd name="connsiteX2" fmla="*/ 76432 w 76200"/>
                  <a:gd name="connsiteY2" fmla="*/ 76456 h 76200"/>
                  <a:gd name="connsiteX3" fmla="*/ 232 w 76200"/>
                  <a:gd name="connsiteY3" fmla="*/ 764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32" y="256"/>
                    </a:moveTo>
                    <a:lnTo>
                      <a:pt x="76432" y="256"/>
                    </a:lnTo>
                    <a:lnTo>
                      <a:pt x="76432" y="76456"/>
                    </a:lnTo>
                    <a:lnTo>
                      <a:pt x="232" y="764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534" name="Полилиния 1055"/>
              <p:cNvSpPr/>
              <p:nvPr/>
            </p:nvSpPr>
            <p:spPr bwMode="auto">
              <a:xfrm>
                <a:off x="10930731" y="4550569"/>
                <a:ext cx="76200" cy="76200"/>
              </a:xfrm>
              <a:custGeom>
                <a:avLst/>
                <a:gdLst>
                  <a:gd name="connsiteX0" fmla="*/ 240 w 76200"/>
                  <a:gd name="connsiteY0" fmla="*/ 32 h 76200"/>
                  <a:gd name="connsiteX1" fmla="*/ 76440 w 76200"/>
                  <a:gd name="connsiteY1" fmla="*/ 32 h 76200"/>
                  <a:gd name="connsiteX2" fmla="*/ 76440 w 76200"/>
                  <a:gd name="connsiteY2" fmla="*/ 76232 h 76200"/>
                  <a:gd name="connsiteX3" fmla="*/ 240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0" y="32"/>
                    </a:moveTo>
                    <a:lnTo>
                      <a:pt x="76440" y="32"/>
                    </a:lnTo>
                    <a:lnTo>
                      <a:pt x="76440" y="76232"/>
                    </a:lnTo>
                    <a:lnTo>
                      <a:pt x="240"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535" name="Полилиния 1056"/>
              <p:cNvSpPr/>
              <p:nvPr/>
            </p:nvSpPr>
            <p:spPr bwMode="auto">
              <a:xfrm>
                <a:off x="10930731" y="4702969"/>
                <a:ext cx="76200" cy="76200"/>
              </a:xfrm>
              <a:custGeom>
                <a:avLst/>
                <a:gdLst>
                  <a:gd name="connsiteX0" fmla="*/ 240 w 76200"/>
                  <a:gd name="connsiteY0" fmla="*/ 48 h 76200"/>
                  <a:gd name="connsiteX1" fmla="*/ 76440 w 76200"/>
                  <a:gd name="connsiteY1" fmla="*/ 48 h 76200"/>
                  <a:gd name="connsiteX2" fmla="*/ 76440 w 76200"/>
                  <a:gd name="connsiteY2" fmla="*/ 76248 h 76200"/>
                  <a:gd name="connsiteX3" fmla="*/ 240 w 76200"/>
                  <a:gd name="connsiteY3" fmla="*/ 762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0" y="48"/>
                    </a:moveTo>
                    <a:lnTo>
                      <a:pt x="76440" y="48"/>
                    </a:lnTo>
                    <a:lnTo>
                      <a:pt x="76440" y="76248"/>
                    </a:lnTo>
                    <a:lnTo>
                      <a:pt x="240" y="762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536" name="Полилиния 1057"/>
              <p:cNvSpPr/>
              <p:nvPr/>
            </p:nvSpPr>
            <p:spPr bwMode="auto">
              <a:xfrm>
                <a:off x="10930731" y="4779169"/>
                <a:ext cx="76200" cy="76200"/>
              </a:xfrm>
              <a:custGeom>
                <a:avLst/>
                <a:gdLst>
                  <a:gd name="connsiteX0" fmla="*/ 240 w 76200"/>
                  <a:gd name="connsiteY0" fmla="*/ 56 h 76200"/>
                  <a:gd name="connsiteX1" fmla="*/ 76440 w 76200"/>
                  <a:gd name="connsiteY1" fmla="*/ 56 h 76200"/>
                  <a:gd name="connsiteX2" fmla="*/ 76440 w 76200"/>
                  <a:gd name="connsiteY2" fmla="*/ 76256 h 76200"/>
                  <a:gd name="connsiteX3" fmla="*/ 240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0" y="56"/>
                    </a:moveTo>
                    <a:lnTo>
                      <a:pt x="76440" y="56"/>
                    </a:lnTo>
                    <a:lnTo>
                      <a:pt x="76440" y="76256"/>
                    </a:lnTo>
                    <a:lnTo>
                      <a:pt x="240"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537" name="Полилиния 1058"/>
              <p:cNvSpPr/>
              <p:nvPr/>
            </p:nvSpPr>
            <p:spPr bwMode="auto">
              <a:xfrm>
                <a:off x="10930731" y="4855369"/>
                <a:ext cx="76200" cy="76200"/>
              </a:xfrm>
              <a:custGeom>
                <a:avLst/>
                <a:gdLst>
                  <a:gd name="connsiteX0" fmla="*/ 240 w 76200"/>
                  <a:gd name="connsiteY0" fmla="*/ 64 h 76200"/>
                  <a:gd name="connsiteX1" fmla="*/ 76440 w 76200"/>
                  <a:gd name="connsiteY1" fmla="*/ 64 h 76200"/>
                  <a:gd name="connsiteX2" fmla="*/ 76440 w 76200"/>
                  <a:gd name="connsiteY2" fmla="*/ 76264 h 76200"/>
                  <a:gd name="connsiteX3" fmla="*/ 240 w 76200"/>
                  <a:gd name="connsiteY3" fmla="*/ 7626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0" y="64"/>
                    </a:moveTo>
                    <a:lnTo>
                      <a:pt x="76440" y="64"/>
                    </a:lnTo>
                    <a:lnTo>
                      <a:pt x="76440" y="76264"/>
                    </a:lnTo>
                    <a:lnTo>
                      <a:pt x="240" y="7626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538" name="Полилиния 1059"/>
              <p:cNvSpPr/>
              <p:nvPr/>
            </p:nvSpPr>
            <p:spPr bwMode="auto">
              <a:xfrm>
                <a:off x="10930731" y="5007769"/>
                <a:ext cx="76200" cy="76200"/>
              </a:xfrm>
              <a:custGeom>
                <a:avLst/>
                <a:gdLst>
                  <a:gd name="connsiteX0" fmla="*/ 240 w 76200"/>
                  <a:gd name="connsiteY0" fmla="*/ 80 h 76200"/>
                  <a:gd name="connsiteX1" fmla="*/ 76440 w 76200"/>
                  <a:gd name="connsiteY1" fmla="*/ 80 h 76200"/>
                  <a:gd name="connsiteX2" fmla="*/ 76440 w 76200"/>
                  <a:gd name="connsiteY2" fmla="*/ 76280 h 76200"/>
                  <a:gd name="connsiteX3" fmla="*/ 240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0" y="80"/>
                    </a:moveTo>
                    <a:lnTo>
                      <a:pt x="76440" y="80"/>
                    </a:lnTo>
                    <a:lnTo>
                      <a:pt x="76440" y="76280"/>
                    </a:lnTo>
                    <a:lnTo>
                      <a:pt x="240"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539" name="Полилиния 1060"/>
              <p:cNvSpPr/>
              <p:nvPr/>
            </p:nvSpPr>
            <p:spPr bwMode="auto">
              <a:xfrm>
                <a:off x="10930731" y="5160169"/>
                <a:ext cx="76200" cy="76200"/>
              </a:xfrm>
              <a:custGeom>
                <a:avLst/>
                <a:gdLst>
                  <a:gd name="connsiteX0" fmla="*/ 240 w 76200"/>
                  <a:gd name="connsiteY0" fmla="*/ 96 h 76200"/>
                  <a:gd name="connsiteX1" fmla="*/ 76440 w 76200"/>
                  <a:gd name="connsiteY1" fmla="*/ 96 h 76200"/>
                  <a:gd name="connsiteX2" fmla="*/ 76440 w 76200"/>
                  <a:gd name="connsiteY2" fmla="*/ 76296 h 76200"/>
                  <a:gd name="connsiteX3" fmla="*/ 240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0" y="96"/>
                    </a:moveTo>
                    <a:lnTo>
                      <a:pt x="76440" y="96"/>
                    </a:lnTo>
                    <a:lnTo>
                      <a:pt x="76440" y="76296"/>
                    </a:lnTo>
                    <a:lnTo>
                      <a:pt x="240"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540" name="Полилиния 1061"/>
              <p:cNvSpPr/>
              <p:nvPr/>
            </p:nvSpPr>
            <p:spPr bwMode="auto">
              <a:xfrm>
                <a:off x="10930731" y="5312569"/>
                <a:ext cx="76200" cy="76200"/>
              </a:xfrm>
              <a:custGeom>
                <a:avLst/>
                <a:gdLst>
                  <a:gd name="connsiteX0" fmla="*/ 240 w 76200"/>
                  <a:gd name="connsiteY0" fmla="*/ 112 h 76200"/>
                  <a:gd name="connsiteX1" fmla="*/ 76440 w 76200"/>
                  <a:gd name="connsiteY1" fmla="*/ 112 h 76200"/>
                  <a:gd name="connsiteX2" fmla="*/ 76440 w 76200"/>
                  <a:gd name="connsiteY2" fmla="*/ 76312 h 76200"/>
                  <a:gd name="connsiteX3" fmla="*/ 240 w 76200"/>
                  <a:gd name="connsiteY3" fmla="*/ 7631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0" y="112"/>
                    </a:moveTo>
                    <a:lnTo>
                      <a:pt x="76440" y="112"/>
                    </a:lnTo>
                    <a:lnTo>
                      <a:pt x="76440" y="76312"/>
                    </a:lnTo>
                    <a:lnTo>
                      <a:pt x="240" y="7631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541" name="Полилиния 1062"/>
              <p:cNvSpPr/>
              <p:nvPr/>
            </p:nvSpPr>
            <p:spPr bwMode="auto">
              <a:xfrm>
                <a:off x="10930731" y="5464969"/>
                <a:ext cx="76200" cy="76200"/>
              </a:xfrm>
              <a:custGeom>
                <a:avLst/>
                <a:gdLst>
                  <a:gd name="connsiteX0" fmla="*/ 240 w 76200"/>
                  <a:gd name="connsiteY0" fmla="*/ 128 h 76200"/>
                  <a:gd name="connsiteX1" fmla="*/ 76440 w 76200"/>
                  <a:gd name="connsiteY1" fmla="*/ 128 h 76200"/>
                  <a:gd name="connsiteX2" fmla="*/ 76440 w 76200"/>
                  <a:gd name="connsiteY2" fmla="*/ 76328 h 76200"/>
                  <a:gd name="connsiteX3" fmla="*/ 240 w 76200"/>
                  <a:gd name="connsiteY3" fmla="*/ 7632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0" y="128"/>
                    </a:moveTo>
                    <a:lnTo>
                      <a:pt x="76440" y="128"/>
                    </a:lnTo>
                    <a:lnTo>
                      <a:pt x="76440" y="76328"/>
                    </a:lnTo>
                    <a:lnTo>
                      <a:pt x="240" y="7632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542" name="Полилиния 1063"/>
              <p:cNvSpPr/>
              <p:nvPr/>
            </p:nvSpPr>
            <p:spPr bwMode="auto">
              <a:xfrm>
                <a:off x="10930731" y="5541169"/>
                <a:ext cx="76200" cy="76200"/>
              </a:xfrm>
              <a:custGeom>
                <a:avLst/>
                <a:gdLst>
                  <a:gd name="connsiteX0" fmla="*/ 240 w 76200"/>
                  <a:gd name="connsiteY0" fmla="*/ 136 h 76200"/>
                  <a:gd name="connsiteX1" fmla="*/ 76440 w 76200"/>
                  <a:gd name="connsiteY1" fmla="*/ 136 h 76200"/>
                  <a:gd name="connsiteX2" fmla="*/ 76440 w 76200"/>
                  <a:gd name="connsiteY2" fmla="*/ 76336 h 76200"/>
                  <a:gd name="connsiteX3" fmla="*/ 240 w 76200"/>
                  <a:gd name="connsiteY3" fmla="*/ 7633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0" y="136"/>
                    </a:moveTo>
                    <a:lnTo>
                      <a:pt x="76440" y="136"/>
                    </a:lnTo>
                    <a:lnTo>
                      <a:pt x="76440" y="76336"/>
                    </a:lnTo>
                    <a:lnTo>
                      <a:pt x="240" y="7633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543" name="Полилиния 1064"/>
              <p:cNvSpPr/>
              <p:nvPr/>
            </p:nvSpPr>
            <p:spPr bwMode="auto">
              <a:xfrm>
                <a:off x="10930731" y="5617369"/>
                <a:ext cx="76200" cy="76200"/>
              </a:xfrm>
              <a:custGeom>
                <a:avLst/>
                <a:gdLst>
                  <a:gd name="connsiteX0" fmla="*/ 240 w 76200"/>
                  <a:gd name="connsiteY0" fmla="*/ 144 h 76200"/>
                  <a:gd name="connsiteX1" fmla="*/ 76440 w 76200"/>
                  <a:gd name="connsiteY1" fmla="*/ 144 h 76200"/>
                  <a:gd name="connsiteX2" fmla="*/ 76440 w 76200"/>
                  <a:gd name="connsiteY2" fmla="*/ 76344 h 76200"/>
                  <a:gd name="connsiteX3" fmla="*/ 240 w 76200"/>
                  <a:gd name="connsiteY3" fmla="*/ 7634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0" y="144"/>
                    </a:moveTo>
                    <a:lnTo>
                      <a:pt x="76440" y="144"/>
                    </a:lnTo>
                    <a:lnTo>
                      <a:pt x="76440" y="76344"/>
                    </a:lnTo>
                    <a:lnTo>
                      <a:pt x="240" y="7634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544" name="Полилиния 1065"/>
              <p:cNvSpPr/>
              <p:nvPr/>
            </p:nvSpPr>
            <p:spPr bwMode="auto">
              <a:xfrm>
                <a:off x="10930731" y="5845969"/>
                <a:ext cx="76200" cy="76200"/>
              </a:xfrm>
              <a:custGeom>
                <a:avLst/>
                <a:gdLst>
                  <a:gd name="connsiteX0" fmla="*/ 240 w 76200"/>
                  <a:gd name="connsiteY0" fmla="*/ 168 h 76200"/>
                  <a:gd name="connsiteX1" fmla="*/ 76440 w 76200"/>
                  <a:gd name="connsiteY1" fmla="*/ 168 h 76200"/>
                  <a:gd name="connsiteX2" fmla="*/ 76440 w 76200"/>
                  <a:gd name="connsiteY2" fmla="*/ 76368 h 76200"/>
                  <a:gd name="connsiteX3" fmla="*/ 240 w 76200"/>
                  <a:gd name="connsiteY3" fmla="*/ 7636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0" y="168"/>
                    </a:moveTo>
                    <a:lnTo>
                      <a:pt x="76440" y="168"/>
                    </a:lnTo>
                    <a:lnTo>
                      <a:pt x="76440" y="76368"/>
                    </a:lnTo>
                    <a:lnTo>
                      <a:pt x="240" y="7636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545" name="Полилиния 1066"/>
              <p:cNvSpPr/>
              <p:nvPr/>
            </p:nvSpPr>
            <p:spPr bwMode="auto">
              <a:xfrm>
                <a:off x="10930731" y="5922169"/>
                <a:ext cx="76200" cy="76200"/>
              </a:xfrm>
              <a:custGeom>
                <a:avLst/>
                <a:gdLst>
                  <a:gd name="connsiteX0" fmla="*/ 240 w 76200"/>
                  <a:gd name="connsiteY0" fmla="*/ 176 h 76200"/>
                  <a:gd name="connsiteX1" fmla="*/ 76440 w 76200"/>
                  <a:gd name="connsiteY1" fmla="*/ 176 h 76200"/>
                  <a:gd name="connsiteX2" fmla="*/ 76440 w 76200"/>
                  <a:gd name="connsiteY2" fmla="*/ 76376 h 76200"/>
                  <a:gd name="connsiteX3" fmla="*/ 240 w 76200"/>
                  <a:gd name="connsiteY3" fmla="*/ 7637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0" y="176"/>
                    </a:moveTo>
                    <a:lnTo>
                      <a:pt x="76440" y="176"/>
                    </a:lnTo>
                    <a:lnTo>
                      <a:pt x="76440" y="76376"/>
                    </a:lnTo>
                    <a:lnTo>
                      <a:pt x="240" y="7637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546" name="Полилиния 1067"/>
              <p:cNvSpPr/>
              <p:nvPr/>
            </p:nvSpPr>
            <p:spPr bwMode="auto">
              <a:xfrm>
                <a:off x="10930731" y="5998369"/>
                <a:ext cx="76200" cy="76200"/>
              </a:xfrm>
              <a:custGeom>
                <a:avLst/>
                <a:gdLst>
                  <a:gd name="connsiteX0" fmla="*/ 240 w 76200"/>
                  <a:gd name="connsiteY0" fmla="*/ 184 h 76200"/>
                  <a:gd name="connsiteX1" fmla="*/ 76440 w 76200"/>
                  <a:gd name="connsiteY1" fmla="*/ 184 h 76200"/>
                  <a:gd name="connsiteX2" fmla="*/ 76440 w 76200"/>
                  <a:gd name="connsiteY2" fmla="*/ 76384 h 76200"/>
                  <a:gd name="connsiteX3" fmla="*/ 240 w 76200"/>
                  <a:gd name="connsiteY3" fmla="*/ 7638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0" y="184"/>
                    </a:moveTo>
                    <a:lnTo>
                      <a:pt x="76440" y="184"/>
                    </a:lnTo>
                    <a:lnTo>
                      <a:pt x="76440" y="76384"/>
                    </a:lnTo>
                    <a:lnTo>
                      <a:pt x="240" y="7638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547" name="Полилиния 1068"/>
              <p:cNvSpPr/>
              <p:nvPr/>
            </p:nvSpPr>
            <p:spPr bwMode="auto">
              <a:xfrm>
                <a:off x="10930731" y="6074569"/>
                <a:ext cx="76200" cy="76200"/>
              </a:xfrm>
              <a:custGeom>
                <a:avLst/>
                <a:gdLst>
                  <a:gd name="connsiteX0" fmla="*/ 240 w 76200"/>
                  <a:gd name="connsiteY0" fmla="*/ 192 h 76200"/>
                  <a:gd name="connsiteX1" fmla="*/ 76440 w 76200"/>
                  <a:gd name="connsiteY1" fmla="*/ 192 h 76200"/>
                  <a:gd name="connsiteX2" fmla="*/ 76440 w 76200"/>
                  <a:gd name="connsiteY2" fmla="*/ 76392 h 76200"/>
                  <a:gd name="connsiteX3" fmla="*/ 240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0" y="192"/>
                    </a:moveTo>
                    <a:lnTo>
                      <a:pt x="76440" y="192"/>
                    </a:lnTo>
                    <a:lnTo>
                      <a:pt x="76440" y="76392"/>
                    </a:lnTo>
                    <a:lnTo>
                      <a:pt x="240"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548" name="Полилиния 1069"/>
              <p:cNvSpPr/>
              <p:nvPr/>
            </p:nvSpPr>
            <p:spPr bwMode="auto">
              <a:xfrm>
                <a:off x="10930731" y="6150769"/>
                <a:ext cx="76200" cy="76200"/>
              </a:xfrm>
              <a:custGeom>
                <a:avLst/>
                <a:gdLst>
                  <a:gd name="connsiteX0" fmla="*/ 240 w 76200"/>
                  <a:gd name="connsiteY0" fmla="*/ 200 h 76200"/>
                  <a:gd name="connsiteX1" fmla="*/ 76440 w 76200"/>
                  <a:gd name="connsiteY1" fmla="*/ 200 h 76200"/>
                  <a:gd name="connsiteX2" fmla="*/ 76440 w 76200"/>
                  <a:gd name="connsiteY2" fmla="*/ 76400 h 76200"/>
                  <a:gd name="connsiteX3" fmla="*/ 240 w 76200"/>
                  <a:gd name="connsiteY3" fmla="*/ 7640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0" y="200"/>
                    </a:moveTo>
                    <a:lnTo>
                      <a:pt x="76440" y="200"/>
                    </a:lnTo>
                    <a:lnTo>
                      <a:pt x="76440" y="76400"/>
                    </a:lnTo>
                    <a:lnTo>
                      <a:pt x="240" y="7640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549" name="Полилиния 1070"/>
              <p:cNvSpPr/>
              <p:nvPr/>
            </p:nvSpPr>
            <p:spPr bwMode="auto">
              <a:xfrm>
                <a:off x="10930731" y="6379369"/>
                <a:ext cx="76200" cy="76200"/>
              </a:xfrm>
              <a:custGeom>
                <a:avLst/>
                <a:gdLst>
                  <a:gd name="connsiteX0" fmla="*/ 240 w 76200"/>
                  <a:gd name="connsiteY0" fmla="*/ 224 h 76200"/>
                  <a:gd name="connsiteX1" fmla="*/ 76440 w 76200"/>
                  <a:gd name="connsiteY1" fmla="*/ 224 h 76200"/>
                  <a:gd name="connsiteX2" fmla="*/ 76440 w 76200"/>
                  <a:gd name="connsiteY2" fmla="*/ 76424 h 76200"/>
                  <a:gd name="connsiteX3" fmla="*/ 240 w 76200"/>
                  <a:gd name="connsiteY3" fmla="*/ 7642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0" y="224"/>
                    </a:moveTo>
                    <a:lnTo>
                      <a:pt x="76440" y="224"/>
                    </a:lnTo>
                    <a:lnTo>
                      <a:pt x="76440" y="76424"/>
                    </a:lnTo>
                    <a:lnTo>
                      <a:pt x="240" y="7642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550" name="Полилиния 1071"/>
              <p:cNvSpPr/>
              <p:nvPr/>
            </p:nvSpPr>
            <p:spPr bwMode="auto">
              <a:xfrm>
                <a:off x="10930731" y="6531769"/>
                <a:ext cx="76200" cy="76200"/>
              </a:xfrm>
              <a:custGeom>
                <a:avLst/>
                <a:gdLst>
                  <a:gd name="connsiteX0" fmla="*/ 240 w 76200"/>
                  <a:gd name="connsiteY0" fmla="*/ 240 h 76200"/>
                  <a:gd name="connsiteX1" fmla="*/ 76440 w 76200"/>
                  <a:gd name="connsiteY1" fmla="*/ 240 h 76200"/>
                  <a:gd name="connsiteX2" fmla="*/ 76440 w 76200"/>
                  <a:gd name="connsiteY2" fmla="*/ 76440 h 76200"/>
                  <a:gd name="connsiteX3" fmla="*/ 240 w 76200"/>
                  <a:gd name="connsiteY3" fmla="*/ 764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0" y="240"/>
                    </a:moveTo>
                    <a:lnTo>
                      <a:pt x="76440" y="240"/>
                    </a:lnTo>
                    <a:lnTo>
                      <a:pt x="76440" y="76440"/>
                    </a:lnTo>
                    <a:lnTo>
                      <a:pt x="240" y="764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551" name="Полилиния 1072"/>
              <p:cNvSpPr/>
              <p:nvPr/>
            </p:nvSpPr>
            <p:spPr bwMode="auto">
              <a:xfrm>
                <a:off x="11006931" y="4550569"/>
                <a:ext cx="76200" cy="76200"/>
              </a:xfrm>
              <a:custGeom>
                <a:avLst/>
                <a:gdLst>
                  <a:gd name="connsiteX0" fmla="*/ 248 w 76200"/>
                  <a:gd name="connsiteY0" fmla="*/ 32 h 76200"/>
                  <a:gd name="connsiteX1" fmla="*/ 76448 w 76200"/>
                  <a:gd name="connsiteY1" fmla="*/ 32 h 76200"/>
                  <a:gd name="connsiteX2" fmla="*/ 76448 w 76200"/>
                  <a:gd name="connsiteY2" fmla="*/ 76232 h 76200"/>
                  <a:gd name="connsiteX3" fmla="*/ 248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8" y="32"/>
                    </a:moveTo>
                    <a:lnTo>
                      <a:pt x="76448" y="32"/>
                    </a:lnTo>
                    <a:lnTo>
                      <a:pt x="76448" y="76232"/>
                    </a:lnTo>
                    <a:lnTo>
                      <a:pt x="248"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552" name="Полилиния 1073"/>
              <p:cNvSpPr/>
              <p:nvPr/>
            </p:nvSpPr>
            <p:spPr bwMode="auto">
              <a:xfrm>
                <a:off x="11006931" y="5007769"/>
                <a:ext cx="76200" cy="76200"/>
              </a:xfrm>
              <a:custGeom>
                <a:avLst/>
                <a:gdLst>
                  <a:gd name="connsiteX0" fmla="*/ 248 w 76200"/>
                  <a:gd name="connsiteY0" fmla="*/ 80 h 76200"/>
                  <a:gd name="connsiteX1" fmla="*/ 76448 w 76200"/>
                  <a:gd name="connsiteY1" fmla="*/ 80 h 76200"/>
                  <a:gd name="connsiteX2" fmla="*/ 76448 w 76200"/>
                  <a:gd name="connsiteY2" fmla="*/ 76280 h 76200"/>
                  <a:gd name="connsiteX3" fmla="*/ 248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8" y="80"/>
                    </a:moveTo>
                    <a:lnTo>
                      <a:pt x="76448" y="80"/>
                    </a:lnTo>
                    <a:lnTo>
                      <a:pt x="76448" y="76280"/>
                    </a:lnTo>
                    <a:lnTo>
                      <a:pt x="248"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553" name="Полилиния 1074"/>
              <p:cNvSpPr/>
              <p:nvPr/>
            </p:nvSpPr>
            <p:spPr bwMode="auto">
              <a:xfrm>
                <a:off x="11006931" y="5312569"/>
                <a:ext cx="76200" cy="76200"/>
              </a:xfrm>
              <a:custGeom>
                <a:avLst/>
                <a:gdLst>
                  <a:gd name="connsiteX0" fmla="*/ 248 w 76200"/>
                  <a:gd name="connsiteY0" fmla="*/ 112 h 76200"/>
                  <a:gd name="connsiteX1" fmla="*/ 76448 w 76200"/>
                  <a:gd name="connsiteY1" fmla="*/ 112 h 76200"/>
                  <a:gd name="connsiteX2" fmla="*/ 76448 w 76200"/>
                  <a:gd name="connsiteY2" fmla="*/ 76312 h 76200"/>
                  <a:gd name="connsiteX3" fmla="*/ 248 w 76200"/>
                  <a:gd name="connsiteY3" fmla="*/ 7631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8" y="112"/>
                    </a:moveTo>
                    <a:lnTo>
                      <a:pt x="76448" y="112"/>
                    </a:lnTo>
                    <a:lnTo>
                      <a:pt x="76448" y="76312"/>
                    </a:lnTo>
                    <a:lnTo>
                      <a:pt x="248" y="7631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554" name="Полилиния 1075"/>
              <p:cNvSpPr/>
              <p:nvPr/>
            </p:nvSpPr>
            <p:spPr bwMode="auto">
              <a:xfrm>
                <a:off x="11006931" y="5541169"/>
                <a:ext cx="76200" cy="76200"/>
              </a:xfrm>
              <a:custGeom>
                <a:avLst/>
                <a:gdLst>
                  <a:gd name="connsiteX0" fmla="*/ 248 w 76200"/>
                  <a:gd name="connsiteY0" fmla="*/ 136 h 76200"/>
                  <a:gd name="connsiteX1" fmla="*/ 76448 w 76200"/>
                  <a:gd name="connsiteY1" fmla="*/ 136 h 76200"/>
                  <a:gd name="connsiteX2" fmla="*/ 76448 w 76200"/>
                  <a:gd name="connsiteY2" fmla="*/ 76336 h 76200"/>
                  <a:gd name="connsiteX3" fmla="*/ 248 w 76200"/>
                  <a:gd name="connsiteY3" fmla="*/ 7633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8" y="136"/>
                    </a:moveTo>
                    <a:lnTo>
                      <a:pt x="76448" y="136"/>
                    </a:lnTo>
                    <a:lnTo>
                      <a:pt x="76448" y="76336"/>
                    </a:lnTo>
                    <a:lnTo>
                      <a:pt x="248" y="7633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555" name="Полилиния 1076"/>
              <p:cNvSpPr/>
              <p:nvPr/>
            </p:nvSpPr>
            <p:spPr bwMode="auto">
              <a:xfrm>
                <a:off x="11006931" y="5617369"/>
                <a:ext cx="76200" cy="76200"/>
              </a:xfrm>
              <a:custGeom>
                <a:avLst/>
                <a:gdLst>
                  <a:gd name="connsiteX0" fmla="*/ 248 w 76200"/>
                  <a:gd name="connsiteY0" fmla="*/ 144 h 76200"/>
                  <a:gd name="connsiteX1" fmla="*/ 76448 w 76200"/>
                  <a:gd name="connsiteY1" fmla="*/ 144 h 76200"/>
                  <a:gd name="connsiteX2" fmla="*/ 76448 w 76200"/>
                  <a:gd name="connsiteY2" fmla="*/ 76344 h 76200"/>
                  <a:gd name="connsiteX3" fmla="*/ 248 w 76200"/>
                  <a:gd name="connsiteY3" fmla="*/ 7634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8" y="144"/>
                    </a:moveTo>
                    <a:lnTo>
                      <a:pt x="76448" y="144"/>
                    </a:lnTo>
                    <a:lnTo>
                      <a:pt x="76448" y="76344"/>
                    </a:lnTo>
                    <a:lnTo>
                      <a:pt x="248" y="7634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556" name="Полилиния 1077"/>
              <p:cNvSpPr/>
              <p:nvPr/>
            </p:nvSpPr>
            <p:spPr bwMode="auto">
              <a:xfrm>
                <a:off x="11006931" y="5693568"/>
                <a:ext cx="76200" cy="76200"/>
              </a:xfrm>
              <a:custGeom>
                <a:avLst/>
                <a:gdLst>
                  <a:gd name="connsiteX0" fmla="*/ 248 w 76200"/>
                  <a:gd name="connsiteY0" fmla="*/ 152 h 76200"/>
                  <a:gd name="connsiteX1" fmla="*/ 76448 w 76200"/>
                  <a:gd name="connsiteY1" fmla="*/ 152 h 76200"/>
                  <a:gd name="connsiteX2" fmla="*/ 76448 w 76200"/>
                  <a:gd name="connsiteY2" fmla="*/ 76352 h 76200"/>
                  <a:gd name="connsiteX3" fmla="*/ 248 w 76200"/>
                  <a:gd name="connsiteY3" fmla="*/ 7635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8" y="152"/>
                    </a:moveTo>
                    <a:lnTo>
                      <a:pt x="76448" y="152"/>
                    </a:lnTo>
                    <a:lnTo>
                      <a:pt x="76448" y="76352"/>
                    </a:lnTo>
                    <a:lnTo>
                      <a:pt x="248" y="7635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557" name="Полилиния 1078"/>
              <p:cNvSpPr/>
              <p:nvPr/>
            </p:nvSpPr>
            <p:spPr bwMode="auto">
              <a:xfrm>
                <a:off x="11006931" y="5769769"/>
                <a:ext cx="76200" cy="76200"/>
              </a:xfrm>
              <a:custGeom>
                <a:avLst/>
                <a:gdLst>
                  <a:gd name="connsiteX0" fmla="*/ 248 w 76200"/>
                  <a:gd name="connsiteY0" fmla="*/ 160 h 76200"/>
                  <a:gd name="connsiteX1" fmla="*/ 76448 w 76200"/>
                  <a:gd name="connsiteY1" fmla="*/ 160 h 76200"/>
                  <a:gd name="connsiteX2" fmla="*/ 76448 w 76200"/>
                  <a:gd name="connsiteY2" fmla="*/ 76360 h 76200"/>
                  <a:gd name="connsiteX3" fmla="*/ 248 w 76200"/>
                  <a:gd name="connsiteY3" fmla="*/ 7636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8" y="160"/>
                    </a:moveTo>
                    <a:lnTo>
                      <a:pt x="76448" y="160"/>
                    </a:lnTo>
                    <a:lnTo>
                      <a:pt x="76448" y="76360"/>
                    </a:lnTo>
                    <a:lnTo>
                      <a:pt x="248" y="7636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558" name="Полилиния 1079"/>
              <p:cNvSpPr/>
              <p:nvPr/>
            </p:nvSpPr>
            <p:spPr bwMode="auto">
              <a:xfrm>
                <a:off x="11006931" y="5845969"/>
                <a:ext cx="76200" cy="76200"/>
              </a:xfrm>
              <a:custGeom>
                <a:avLst/>
                <a:gdLst>
                  <a:gd name="connsiteX0" fmla="*/ 248 w 76200"/>
                  <a:gd name="connsiteY0" fmla="*/ 168 h 76200"/>
                  <a:gd name="connsiteX1" fmla="*/ 76448 w 76200"/>
                  <a:gd name="connsiteY1" fmla="*/ 168 h 76200"/>
                  <a:gd name="connsiteX2" fmla="*/ 76448 w 76200"/>
                  <a:gd name="connsiteY2" fmla="*/ 76368 h 76200"/>
                  <a:gd name="connsiteX3" fmla="*/ 248 w 76200"/>
                  <a:gd name="connsiteY3" fmla="*/ 7636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8" y="168"/>
                    </a:moveTo>
                    <a:lnTo>
                      <a:pt x="76448" y="168"/>
                    </a:lnTo>
                    <a:lnTo>
                      <a:pt x="76448" y="76368"/>
                    </a:lnTo>
                    <a:lnTo>
                      <a:pt x="248" y="7636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559" name="Полилиния 1080"/>
              <p:cNvSpPr/>
              <p:nvPr/>
            </p:nvSpPr>
            <p:spPr bwMode="auto">
              <a:xfrm>
                <a:off x="11006931" y="6150769"/>
                <a:ext cx="76200" cy="76200"/>
              </a:xfrm>
              <a:custGeom>
                <a:avLst/>
                <a:gdLst>
                  <a:gd name="connsiteX0" fmla="*/ 248 w 76200"/>
                  <a:gd name="connsiteY0" fmla="*/ 200 h 76200"/>
                  <a:gd name="connsiteX1" fmla="*/ 76448 w 76200"/>
                  <a:gd name="connsiteY1" fmla="*/ 200 h 76200"/>
                  <a:gd name="connsiteX2" fmla="*/ 76448 w 76200"/>
                  <a:gd name="connsiteY2" fmla="*/ 76400 h 76200"/>
                  <a:gd name="connsiteX3" fmla="*/ 248 w 76200"/>
                  <a:gd name="connsiteY3" fmla="*/ 7640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8" y="200"/>
                    </a:moveTo>
                    <a:lnTo>
                      <a:pt x="76448" y="200"/>
                    </a:lnTo>
                    <a:lnTo>
                      <a:pt x="76448" y="76400"/>
                    </a:lnTo>
                    <a:lnTo>
                      <a:pt x="248" y="7640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560" name="Полилиния 1081"/>
              <p:cNvSpPr/>
              <p:nvPr/>
            </p:nvSpPr>
            <p:spPr bwMode="auto">
              <a:xfrm>
                <a:off x="11006931" y="6226969"/>
                <a:ext cx="76200" cy="76200"/>
              </a:xfrm>
              <a:custGeom>
                <a:avLst/>
                <a:gdLst>
                  <a:gd name="connsiteX0" fmla="*/ 248 w 76200"/>
                  <a:gd name="connsiteY0" fmla="*/ 208 h 76200"/>
                  <a:gd name="connsiteX1" fmla="*/ 76448 w 76200"/>
                  <a:gd name="connsiteY1" fmla="*/ 208 h 76200"/>
                  <a:gd name="connsiteX2" fmla="*/ 76448 w 76200"/>
                  <a:gd name="connsiteY2" fmla="*/ 76408 h 76200"/>
                  <a:gd name="connsiteX3" fmla="*/ 248 w 76200"/>
                  <a:gd name="connsiteY3" fmla="*/ 7640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8" y="208"/>
                    </a:moveTo>
                    <a:lnTo>
                      <a:pt x="76448" y="208"/>
                    </a:lnTo>
                    <a:lnTo>
                      <a:pt x="76448" y="76408"/>
                    </a:lnTo>
                    <a:lnTo>
                      <a:pt x="248" y="7640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561" name="Полилиния 1082"/>
              <p:cNvSpPr/>
              <p:nvPr/>
            </p:nvSpPr>
            <p:spPr bwMode="auto">
              <a:xfrm>
                <a:off x="11006931" y="6379369"/>
                <a:ext cx="76200" cy="76200"/>
              </a:xfrm>
              <a:custGeom>
                <a:avLst/>
                <a:gdLst>
                  <a:gd name="connsiteX0" fmla="*/ 248 w 76200"/>
                  <a:gd name="connsiteY0" fmla="*/ 224 h 76200"/>
                  <a:gd name="connsiteX1" fmla="*/ 76448 w 76200"/>
                  <a:gd name="connsiteY1" fmla="*/ 224 h 76200"/>
                  <a:gd name="connsiteX2" fmla="*/ 76448 w 76200"/>
                  <a:gd name="connsiteY2" fmla="*/ 76424 h 76200"/>
                  <a:gd name="connsiteX3" fmla="*/ 248 w 76200"/>
                  <a:gd name="connsiteY3" fmla="*/ 7642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8" y="224"/>
                    </a:moveTo>
                    <a:lnTo>
                      <a:pt x="76448" y="224"/>
                    </a:lnTo>
                    <a:lnTo>
                      <a:pt x="76448" y="76424"/>
                    </a:lnTo>
                    <a:lnTo>
                      <a:pt x="248" y="7642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562" name="Полилиния 1083"/>
              <p:cNvSpPr/>
              <p:nvPr/>
            </p:nvSpPr>
            <p:spPr bwMode="auto">
              <a:xfrm>
                <a:off x="11006931" y="6607969"/>
                <a:ext cx="76200" cy="76200"/>
              </a:xfrm>
              <a:custGeom>
                <a:avLst/>
                <a:gdLst>
                  <a:gd name="connsiteX0" fmla="*/ 248 w 76200"/>
                  <a:gd name="connsiteY0" fmla="*/ 248 h 76200"/>
                  <a:gd name="connsiteX1" fmla="*/ 76448 w 76200"/>
                  <a:gd name="connsiteY1" fmla="*/ 248 h 76200"/>
                  <a:gd name="connsiteX2" fmla="*/ 76448 w 76200"/>
                  <a:gd name="connsiteY2" fmla="*/ 76448 h 76200"/>
                  <a:gd name="connsiteX3" fmla="*/ 248 w 76200"/>
                  <a:gd name="connsiteY3" fmla="*/ 764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8" y="248"/>
                    </a:moveTo>
                    <a:lnTo>
                      <a:pt x="76448" y="248"/>
                    </a:lnTo>
                    <a:lnTo>
                      <a:pt x="76448" y="76448"/>
                    </a:lnTo>
                    <a:lnTo>
                      <a:pt x="248" y="764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563" name="Полилиния 1084"/>
              <p:cNvSpPr/>
              <p:nvPr/>
            </p:nvSpPr>
            <p:spPr bwMode="auto">
              <a:xfrm>
                <a:off x="11006931" y="6684169"/>
                <a:ext cx="76200" cy="76200"/>
              </a:xfrm>
              <a:custGeom>
                <a:avLst/>
                <a:gdLst>
                  <a:gd name="connsiteX0" fmla="*/ 248 w 76200"/>
                  <a:gd name="connsiteY0" fmla="*/ 256 h 76200"/>
                  <a:gd name="connsiteX1" fmla="*/ 76448 w 76200"/>
                  <a:gd name="connsiteY1" fmla="*/ 256 h 76200"/>
                  <a:gd name="connsiteX2" fmla="*/ 76448 w 76200"/>
                  <a:gd name="connsiteY2" fmla="*/ 76456 h 76200"/>
                  <a:gd name="connsiteX3" fmla="*/ 248 w 76200"/>
                  <a:gd name="connsiteY3" fmla="*/ 764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8" y="256"/>
                    </a:moveTo>
                    <a:lnTo>
                      <a:pt x="76448" y="256"/>
                    </a:lnTo>
                    <a:lnTo>
                      <a:pt x="76448" y="76456"/>
                    </a:lnTo>
                    <a:lnTo>
                      <a:pt x="248" y="764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564" name="Полилиния 1085"/>
              <p:cNvSpPr/>
              <p:nvPr/>
            </p:nvSpPr>
            <p:spPr bwMode="auto">
              <a:xfrm>
                <a:off x="11083131" y="4550569"/>
                <a:ext cx="76200" cy="76200"/>
              </a:xfrm>
              <a:custGeom>
                <a:avLst/>
                <a:gdLst>
                  <a:gd name="connsiteX0" fmla="*/ 256 w 76200"/>
                  <a:gd name="connsiteY0" fmla="*/ 32 h 76200"/>
                  <a:gd name="connsiteX1" fmla="*/ 76456 w 76200"/>
                  <a:gd name="connsiteY1" fmla="*/ 32 h 76200"/>
                  <a:gd name="connsiteX2" fmla="*/ 76456 w 76200"/>
                  <a:gd name="connsiteY2" fmla="*/ 76232 h 76200"/>
                  <a:gd name="connsiteX3" fmla="*/ 256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56" y="32"/>
                    </a:moveTo>
                    <a:lnTo>
                      <a:pt x="76456" y="32"/>
                    </a:lnTo>
                    <a:lnTo>
                      <a:pt x="76456" y="76232"/>
                    </a:lnTo>
                    <a:lnTo>
                      <a:pt x="256"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565" name="Полилиния 1086"/>
              <p:cNvSpPr/>
              <p:nvPr/>
            </p:nvSpPr>
            <p:spPr bwMode="auto">
              <a:xfrm>
                <a:off x="11083131" y="4626769"/>
                <a:ext cx="76200" cy="76200"/>
              </a:xfrm>
              <a:custGeom>
                <a:avLst/>
                <a:gdLst>
                  <a:gd name="connsiteX0" fmla="*/ 256 w 76200"/>
                  <a:gd name="connsiteY0" fmla="*/ 40 h 76200"/>
                  <a:gd name="connsiteX1" fmla="*/ 76456 w 76200"/>
                  <a:gd name="connsiteY1" fmla="*/ 40 h 76200"/>
                  <a:gd name="connsiteX2" fmla="*/ 76456 w 76200"/>
                  <a:gd name="connsiteY2" fmla="*/ 76240 h 76200"/>
                  <a:gd name="connsiteX3" fmla="*/ 256 w 76200"/>
                  <a:gd name="connsiteY3" fmla="*/ 762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56" y="40"/>
                    </a:moveTo>
                    <a:lnTo>
                      <a:pt x="76456" y="40"/>
                    </a:lnTo>
                    <a:lnTo>
                      <a:pt x="76456" y="76240"/>
                    </a:lnTo>
                    <a:lnTo>
                      <a:pt x="256" y="762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566" name="Полилиния 1087"/>
              <p:cNvSpPr/>
              <p:nvPr/>
            </p:nvSpPr>
            <p:spPr bwMode="auto">
              <a:xfrm>
                <a:off x="11083131" y="4702969"/>
                <a:ext cx="76200" cy="76200"/>
              </a:xfrm>
              <a:custGeom>
                <a:avLst/>
                <a:gdLst>
                  <a:gd name="connsiteX0" fmla="*/ 256 w 76200"/>
                  <a:gd name="connsiteY0" fmla="*/ 48 h 76200"/>
                  <a:gd name="connsiteX1" fmla="*/ 76456 w 76200"/>
                  <a:gd name="connsiteY1" fmla="*/ 48 h 76200"/>
                  <a:gd name="connsiteX2" fmla="*/ 76456 w 76200"/>
                  <a:gd name="connsiteY2" fmla="*/ 76248 h 76200"/>
                  <a:gd name="connsiteX3" fmla="*/ 256 w 76200"/>
                  <a:gd name="connsiteY3" fmla="*/ 762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56" y="48"/>
                    </a:moveTo>
                    <a:lnTo>
                      <a:pt x="76456" y="48"/>
                    </a:lnTo>
                    <a:lnTo>
                      <a:pt x="76456" y="76248"/>
                    </a:lnTo>
                    <a:lnTo>
                      <a:pt x="256" y="762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567" name="Полилиния 1088"/>
              <p:cNvSpPr/>
              <p:nvPr/>
            </p:nvSpPr>
            <p:spPr bwMode="auto">
              <a:xfrm>
                <a:off x="11083131" y="4779169"/>
                <a:ext cx="76200" cy="76200"/>
              </a:xfrm>
              <a:custGeom>
                <a:avLst/>
                <a:gdLst>
                  <a:gd name="connsiteX0" fmla="*/ 256 w 76200"/>
                  <a:gd name="connsiteY0" fmla="*/ 56 h 76200"/>
                  <a:gd name="connsiteX1" fmla="*/ 76456 w 76200"/>
                  <a:gd name="connsiteY1" fmla="*/ 56 h 76200"/>
                  <a:gd name="connsiteX2" fmla="*/ 76456 w 76200"/>
                  <a:gd name="connsiteY2" fmla="*/ 76256 h 76200"/>
                  <a:gd name="connsiteX3" fmla="*/ 256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56" y="56"/>
                    </a:moveTo>
                    <a:lnTo>
                      <a:pt x="76456" y="56"/>
                    </a:lnTo>
                    <a:lnTo>
                      <a:pt x="76456" y="76256"/>
                    </a:lnTo>
                    <a:lnTo>
                      <a:pt x="256"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568" name="Полилиния 1089"/>
              <p:cNvSpPr/>
              <p:nvPr/>
            </p:nvSpPr>
            <p:spPr bwMode="auto">
              <a:xfrm>
                <a:off x="11083131" y="4855369"/>
                <a:ext cx="76200" cy="76200"/>
              </a:xfrm>
              <a:custGeom>
                <a:avLst/>
                <a:gdLst>
                  <a:gd name="connsiteX0" fmla="*/ 256 w 76200"/>
                  <a:gd name="connsiteY0" fmla="*/ 64 h 76200"/>
                  <a:gd name="connsiteX1" fmla="*/ 76456 w 76200"/>
                  <a:gd name="connsiteY1" fmla="*/ 64 h 76200"/>
                  <a:gd name="connsiteX2" fmla="*/ 76456 w 76200"/>
                  <a:gd name="connsiteY2" fmla="*/ 76264 h 76200"/>
                  <a:gd name="connsiteX3" fmla="*/ 256 w 76200"/>
                  <a:gd name="connsiteY3" fmla="*/ 7626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56" y="64"/>
                    </a:moveTo>
                    <a:lnTo>
                      <a:pt x="76456" y="64"/>
                    </a:lnTo>
                    <a:lnTo>
                      <a:pt x="76456" y="76264"/>
                    </a:lnTo>
                    <a:lnTo>
                      <a:pt x="256" y="7626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569" name="Полилиния 1090"/>
              <p:cNvSpPr/>
              <p:nvPr/>
            </p:nvSpPr>
            <p:spPr bwMode="auto">
              <a:xfrm>
                <a:off x="11083131" y="4931569"/>
                <a:ext cx="76200" cy="76200"/>
              </a:xfrm>
              <a:custGeom>
                <a:avLst/>
                <a:gdLst>
                  <a:gd name="connsiteX0" fmla="*/ 256 w 76200"/>
                  <a:gd name="connsiteY0" fmla="*/ 72 h 76200"/>
                  <a:gd name="connsiteX1" fmla="*/ 76456 w 76200"/>
                  <a:gd name="connsiteY1" fmla="*/ 72 h 76200"/>
                  <a:gd name="connsiteX2" fmla="*/ 76456 w 76200"/>
                  <a:gd name="connsiteY2" fmla="*/ 76272 h 76200"/>
                  <a:gd name="connsiteX3" fmla="*/ 256 w 76200"/>
                  <a:gd name="connsiteY3" fmla="*/ 7627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56" y="72"/>
                    </a:moveTo>
                    <a:lnTo>
                      <a:pt x="76456" y="72"/>
                    </a:lnTo>
                    <a:lnTo>
                      <a:pt x="76456" y="76272"/>
                    </a:lnTo>
                    <a:lnTo>
                      <a:pt x="256" y="7627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570" name="Полилиния 1091"/>
              <p:cNvSpPr/>
              <p:nvPr/>
            </p:nvSpPr>
            <p:spPr bwMode="auto">
              <a:xfrm>
                <a:off x="11083131" y="5007769"/>
                <a:ext cx="76200" cy="76200"/>
              </a:xfrm>
              <a:custGeom>
                <a:avLst/>
                <a:gdLst>
                  <a:gd name="connsiteX0" fmla="*/ 256 w 76200"/>
                  <a:gd name="connsiteY0" fmla="*/ 80 h 76200"/>
                  <a:gd name="connsiteX1" fmla="*/ 76456 w 76200"/>
                  <a:gd name="connsiteY1" fmla="*/ 80 h 76200"/>
                  <a:gd name="connsiteX2" fmla="*/ 76456 w 76200"/>
                  <a:gd name="connsiteY2" fmla="*/ 76280 h 76200"/>
                  <a:gd name="connsiteX3" fmla="*/ 256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56" y="80"/>
                    </a:moveTo>
                    <a:lnTo>
                      <a:pt x="76456" y="80"/>
                    </a:lnTo>
                    <a:lnTo>
                      <a:pt x="76456" y="76280"/>
                    </a:lnTo>
                    <a:lnTo>
                      <a:pt x="256"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571" name="Полилиния 1092"/>
              <p:cNvSpPr/>
              <p:nvPr/>
            </p:nvSpPr>
            <p:spPr bwMode="auto">
              <a:xfrm>
                <a:off x="11083131" y="5160169"/>
                <a:ext cx="76200" cy="76200"/>
              </a:xfrm>
              <a:custGeom>
                <a:avLst/>
                <a:gdLst>
                  <a:gd name="connsiteX0" fmla="*/ 256 w 76200"/>
                  <a:gd name="connsiteY0" fmla="*/ 96 h 76200"/>
                  <a:gd name="connsiteX1" fmla="*/ 76456 w 76200"/>
                  <a:gd name="connsiteY1" fmla="*/ 96 h 76200"/>
                  <a:gd name="connsiteX2" fmla="*/ 76456 w 76200"/>
                  <a:gd name="connsiteY2" fmla="*/ 76296 h 76200"/>
                  <a:gd name="connsiteX3" fmla="*/ 256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56" y="96"/>
                    </a:moveTo>
                    <a:lnTo>
                      <a:pt x="76456" y="96"/>
                    </a:lnTo>
                    <a:lnTo>
                      <a:pt x="76456" y="76296"/>
                    </a:lnTo>
                    <a:lnTo>
                      <a:pt x="256"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572" name="Полилиния 1093"/>
              <p:cNvSpPr/>
              <p:nvPr/>
            </p:nvSpPr>
            <p:spPr bwMode="auto">
              <a:xfrm>
                <a:off x="11083131" y="5236369"/>
                <a:ext cx="76200" cy="76200"/>
              </a:xfrm>
              <a:custGeom>
                <a:avLst/>
                <a:gdLst>
                  <a:gd name="connsiteX0" fmla="*/ 256 w 76200"/>
                  <a:gd name="connsiteY0" fmla="*/ 104 h 76200"/>
                  <a:gd name="connsiteX1" fmla="*/ 76456 w 76200"/>
                  <a:gd name="connsiteY1" fmla="*/ 104 h 76200"/>
                  <a:gd name="connsiteX2" fmla="*/ 76456 w 76200"/>
                  <a:gd name="connsiteY2" fmla="*/ 76304 h 76200"/>
                  <a:gd name="connsiteX3" fmla="*/ 256 w 76200"/>
                  <a:gd name="connsiteY3" fmla="*/ 7630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56" y="104"/>
                    </a:moveTo>
                    <a:lnTo>
                      <a:pt x="76456" y="104"/>
                    </a:lnTo>
                    <a:lnTo>
                      <a:pt x="76456" y="76304"/>
                    </a:lnTo>
                    <a:lnTo>
                      <a:pt x="256" y="7630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573" name="Полилиния 1094"/>
              <p:cNvSpPr/>
              <p:nvPr/>
            </p:nvSpPr>
            <p:spPr bwMode="auto">
              <a:xfrm>
                <a:off x="11083131" y="5388769"/>
                <a:ext cx="76200" cy="76200"/>
              </a:xfrm>
              <a:custGeom>
                <a:avLst/>
                <a:gdLst>
                  <a:gd name="connsiteX0" fmla="*/ 256 w 76200"/>
                  <a:gd name="connsiteY0" fmla="*/ 120 h 76200"/>
                  <a:gd name="connsiteX1" fmla="*/ 76456 w 76200"/>
                  <a:gd name="connsiteY1" fmla="*/ 120 h 76200"/>
                  <a:gd name="connsiteX2" fmla="*/ 76456 w 76200"/>
                  <a:gd name="connsiteY2" fmla="*/ 76320 h 76200"/>
                  <a:gd name="connsiteX3" fmla="*/ 256 w 76200"/>
                  <a:gd name="connsiteY3" fmla="*/ 7632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56" y="120"/>
                    </a:moveTo>
                    <a:lnTo>
                      <a:pt x="76456" y="120"/>
                    </a:lnTo>
                    <a:lnTo>
                      <a:pt x="76456" y="76320"/>
                    </a:lnTo>
                    <a:lnTo>
                      <a:pt x="256" y="7632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574" name="Полилиния 1095"/>
              <p:cNvSpPr/>
              <p:nvPr/>
            </p:nvSpPr>
            <p:spPr bwMode="auto">
              <a:xfrm>
                <a:off x="11083131" y="5541169"/>
                <a:ext cx="76200" cy="76200"/>
              </a:xfrm>
              <a:custGeom>
                <a:avLst/>
                <a:gdLst>
                  <a:gd name="connsiteX0" fmla="*/ 256 w 76200"/>
                  <a:gd name="connsiteY0" fmla="*/ 136 h 76200"/>
                  <a:gd name="connsiteX1" fmla="*/ 76456 w 76200"/>
                  <a:gd name="connsiteY1" fmla="*/ 136 h 76200"/>
                  <a:gd name="connsiteX2" fmla="*/ 76456 w 76200"/>
                  <a:gd name="connsiteY2" fmla="*/ 76336 h 76200"/>
                  <a:gd name="connsiteX3" fmla="*/ 256 w 76200"/>
                  <a:gd name="connsiteY3" fmla="*/ 7633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56" y="136"/>
                    </a:moveTo>
                    <a:lnTo>
                      <a:pt x="76456" y="136"/>
                    </a:lnTo>
                    <a:lnTo>
                      <a:pt x="76456" y="76336"/>
                    </a:lnTo>
                    <a:lnTo>
                      <a:pt x="256" y="7633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575" name="Полилиния 1096"/>
              <p:cNvSpPr/>
              <p:nvPr/>
            </p:nvSpPr>
            <p:spPr bwMode="auto">
              <a:xfrm>
                <a:off x="11083131" y="5617369"/>
                <a:ext cx="76200" cy="76200"/>
              </a:xfrm>
              <a:custGeom>
                <a:avLst/>
                <a:gdLst>
                  <a:gd name="connsiteX0" fmla="*/ 256 w 76200"/>
                  <a:gd name="connsiteY0" fmla="*/ 144 h 76200"/>
                  <a:gd name="connsiteX1" fmla="*/ 76456 w 76200"/>
                  <a:gd name="connsiteY1" fmla="*/ 144 h 76200"/>
                  <a:gd name="connsiteX2" fmla="*/ 76456 w 76200"/>
                  <a:gd name="connsiteY2" fmla="*/ 76344 h 76200"/>
                  <a:gd name="connsiteX3" fmla="*/ 256 w 76200"/>
                  <a:gd name="connsiteY3" fmla="*/ 7634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56" y="144"/>
                    </a:moveTo>
                    <a:lnTo>
                      <a:pt x="76456" y="144"/>
                    </a:lnTo>
                    <a:lnTo>
                      <a:pt x="76456" y="76344"/>
                    </a:lnTo>
                    <a:lnTo>
                      <a:pt x="256" y="7634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576" name="Полилиния 1097"/>
              <p:cNvSpPr/>
              <p:nvPr/>
            </p:nvSpPr>
            <p:spPr bwMode="auto">
              <a:xfrm>
                <a:off x="11083131" y="6150769"/>
                <a:ext cx="76200" cy="76200"/>
              </a:xfrm>
              <a:custGeom>
                <a:avLst/>
                <a:gdLst>
                  <a:gd name="connsiteX0" fmla="*/ 256 w 76200"/>
                  <a:gd name="connsiteY0" fmla="*/ 200 h 76200"/>
                  <a:gd name="connsiteX1" fmla="*/ 76456 w 76200"/>
                  <a:gd name="connsiteY1" fmla="*/ 200 h 76200"/>
                  <a:gd name="connsiteX2" fmla="*/ 76456 w 76200"/>
                  <a:gd name="connsiteY2" fmla="*/ 76400 h 76200"/>
                  <a:gd name="connsiteX3" fmla="*/ 256 w 76200"/>
                  <a:gd name="connsiteY3" fmla="*/ 7640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56" y="200"/>
                    </a:moveTo>
                    <a:lnTo>
                      <a:pt x="76456" y="200"/>
                    </a:lnTo>
                    <a:lnTo>
                      <a:pt x="76456" y="76400"/>
                    </a:lnTo>
                    <a:lnTo>
                      <a:pt x="256" y="7640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577" name="Полилиния 1098"/>
              <p:cNvSpPr/>
              <p:nvPr/>
            </p:nvSpPr>
            <p:spPr bwMode="auto">
              <a:xfrm>
                <a:off x="11083131" y="6455569"/>
                <a:ext cx="76200" cy="76200"/>
              </a:xfrm>
              <a:custGeom>
                <a:avLst/>
                <a:gdLst>
                  <a:gd name="connsiteX0" fmla="*/ 256 w 76200"/>
                  <a:gd name="connsiteY0" fmla="*/ 232 h 76200"/>
                  <a:gd name="connsiteX1" fmla="*/ 76456 w 76200"/>
                  <a:gd name="connsiteY1" fmla="*/ 232 h 76200"/>
                  <a:gd name="connsiteX2" fmla="*/ 76456 w 76200"/>
                  <a:gd name="connsiteY2" fmla="*/ 76432 h 76200"/>
                  <a:gd name="connsiteX3" fmla="*/ 256 w 76200"/>
                  <a:gd name="connsiteY3" fmla="*/ 764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56" y="232"/>
                    </a:moveTo>
                    <a:lnTo>
                      <a:pt x="76456" y="232"/>
                    </a:lnTo>
                    <a:lnTo>
                      <a:pt x="76456" y="76432"/>
                    </a:lnTo>
                    <a:lnTo>
                      <a:pt x="256" y="764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578" name="Полилиния 1099"/>
              <p:cNvSpPr/>
              <p:nvPr/>
            </p:nvSpPr>
            <p:spPr bwMode="auto">
              <a:xfrm>
                <a:off x="11083131" y="6531769"/>
                <a:ext cx="76200" cy="76200"/>
              </a:xfrm>
              <a:custGeom>
                <a:avLst/>
                <a:gdLst>
                  <a:gd name="connsiteX0" fmla="*/ 256 w 76200"/>
                  <a:gd name="connsiteY0" fmla="*/ 240 h 76200"/>
                  <a:gd name="connsiteX1" fmla="*/ 76456 w 76200"/>
                  <a:gd name="connsiteY1" fmla="*/ 240 h 76200"/>
                  <a:gd name="connsiteX2" fmla="*/ 76456 w 76200"/>
                  <a:gd name="connsiteY2" fmla="*/ 76440 h 76200"/>
                  <a:gd name="connsiteX3" fmla="*/ 256 w 76200"/>
                  <a:gd name="connsiteY3" fmla="*/ 764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56" y="240"/>
                    </a:moveTo>
                    <a:lnTo>
                      <a:pt x="76456" y="240"/>
                    </a:lnTo>
                    <a:lnTo>
                      <a:pt x="76456" y="76440"/>
                    </a:lnTo>
                    <a:lnTo>
                      <a:pt x="256" y="764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grpSp>
        <p:sp>
          <p:nvSpPr>
            <p:cNvPr id="137" name="Прямоугольник: скругленные углы 136"/>
            <p:cNvSpPr/>
            <p:nvPr/>
          </p:nvSpPr>
          <p:spPr bwMode="auto">
            <a:xfrm>
              <a:off x="7363100" y="1210617"/>
              <a:ext cx="1524602" cy="1524601"/>
            </a:xfrm>
            <a:prstGeom prst="roundRect">
              <a:avLst>
                <a:gd name="adj" fmla="val 6274"/>
              </a:avLst>
            </a:prstGeom>
            <a:noFill/>
            <a:ln w="9525" cap="flat" cmpd="sng" algn="ctr">
              <a:solidFill>
                <a:schemeClr val="accent2"/>
              </a:solidFill>
              <a:prstDash val="solid"/>
              <a:miter lim="800000"/>
            </a:ln>
            <a:effectLst/>
          </p:spPr>
          <p:txBody>
            <a:bodyPr rtlCol="0" anchor="ctr"/>
            <a:lstStyle/>
            <a:p>
              <a:pPr marL="0" marR="0" lvl="0" indent="0" algn="ctr" defTabSz="914400">
                <a:lnSpc>
                  <a:spcPct val="100000"/>
                </a:lnSpc>
                <a:spcBef>
                  <a:spcPts val="0"/>
                </a:spcBef>
                <a:spcAft>
                  <a:spcPts val="0"/>
                </a:spcAft>
                <a:buClrTx/>
                <a:buSzTx/>
                <a:buFontTx/>
                <a:buNone/>
                <a:defRPr/>
              </a:pPr>
              <a:endParaRPr lang="ru-RU" sz="1100" b="0" i="0" u="none" strike="noStrike" cap="none" spc="0">
                <a:ln>
                  <a:noFill/>
                </a:ln>
                <a:solidFill>
                  <a:prstClr val="white"/>
                </a:solidFill>
                <a:latin typeface="TT Positive Ext"/>
                <a:ea typeface="+mn-ea"/>
                <a:cs typeface="+mn-cs"/>
              </a:endParaRPr>
            </a:p>
          </p:txBody>
        </p:sp>
      </p:grpSp>
      <p:grpSp>
        <p:nvGrpSpPr>
          <p:cNvPr id="579" name="Группа 578"/>
          <p:cNvGrpSpPr/>
          <p:nvPr/>
        </p:nvGrpSpPr>
        <p:grpSpPr bwMode="auto">
          <a:xfrm>
            <a:off x="8688103" y="1160463"/>
            <a:ext cx="900118" cy="900117"/>
            <a:chOff x="7363100" y="1210617"/>
            <a:chExt cx="1524602" cy="1524601"/>
          </a:xfrm>
          <a:solidFill>
            <a:schemeClr val="bg1"/>
          </a:solidFill>
        </p:grpSpPr>
        <p:grpSp>
          <p:nvGrpSpPr>
            <p:cNvPr id="580" name="Рисунок 673"/>
            <p:cNvGrpSpPr/>
            <p:nvPr/>
          </p:nvGrpSpPr>
          <p:grpSpPr bwMode="auto">
            <a:xfrm>
              <a:off x="7517499" y="1375439"/>
              <a:ext cx="1194958" cy="1194958"/>
              <a:chOff x="8949531" y="4550569"/>
              <a:chExt cx="2209800" cy="2209800"/>
            </a:xfrm>
            <a:grpFill/>
          </p:grpSpPr>
          <p:sp>
            <p:nvSpPr>
              <p:cNvPr id="582" name="Полилиния 659"/>
              <p:cNvSpPr/>
              <p:nvPr/>
            </p:nvSpPr>
            <p:spPr bwMode="auto">
              <a:xfrm>
                <a:off x="8949531" y="4550569"/>
                <a:ext cx="76200" cy="76200"/>
              </a:xfrm>
              <a:custGeom>
                <a:avLst/>
                <a:gdLst>
                  <a:gd name="connsiteX0" fmla="*/ 32 w 76200"/>
                  <a:gd name="connsiteY0" fmla="*/ 32 h 76200"/>
                  <a:gd name="connsiteX1" fmla="*/ 76232 w 76200"/>
                  <a:gd name="connsiteY1" fmla="*/ 32 h 76200"/>
                  <a:gd name="connsiteX2" fmla="*/ 76232 w 76200"/>
                  <a:gd name="connsiteY2" fmla="*/ 76232 h 76200"/>
                  <a:gd name="connsiteX3" fmla="*/ 32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32"/>
                    </a:moveTo>
                    <a:lnTo>
                      <a:pt x="76232" y="32"/>
                    </a:lnTo>
                    <a:lnTo>
                      <a:pt x="76232" y="76232"/>
                    </a:lnTo>
                    <a:lnTo>
                      <a:pt x="32"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583" name="Полилиния 660"/>
              <p:cNvSpPr/>
              <p:nvPr/>
            </p:nvSpPr>
            <p:spPr bwMode="auto">
              <a:xfrm>
                <a:off x="8949531" y="4626769"/>
                <a:ext cx="76200" cy="76200"/>
              </a:xfrm>
              <a:custGeom>
                <a:avLst/>
                <a:gdLst>
                  <a:gd name="connsiteX0" fmla="*/ 32 w 76200"/>
                  <a:gd name="connsiteY0" fmla="*/ 40 h 76200"/>
                  <a:gd name="connsiteX1" fmla="*/ 76232 w 76200"/>
                  <a:gd name="connsiteY1" fmla="*/ 40 h 76200"/>
                  <a:gd name="connsiteX2" fmla="*/ 76232 w 76200"/>
                  <a:gd name="connsiteY2" fmla="*/ 76240 h 76200"/>
                  <a:gd name="connsiteX3" fmla="*/ 32 w 76200"/>
                  <a:gd name="connsiteY3" fmla="*/ 762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40"/>
                    </a:moveTo>
                    <a:lnTo>
                      <a:pt x="76232" y="40"/>
                    </a:lnTo>
                    <a:lnTo>
                      <a:pt x="76232" y="76240"/>
                    </a:lnTo>
                    <a:lnTo>
                      <a:pt x="32" y="762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584" name="Полилиния 661"/>
              <p:cNvSpPr/>
              <p:nvPr/>
            </p:nvSpPr>
            <p:spPr bwMode="auto">
              <a:xfrm>
                <a:off x="8949531" y="4702969"/>
                <a:ext cx="76200" cy="76200"/>
              </a:xfrm>
              <a:custGeom>
                <a:avLst/>
                <a:gdLst>
                  <a:gd name="connsiteX0" fmla="*/ 32 w 76200"/>
                  <a:gd name="connsiteY0" fmla="*/ 48 h 76200"/>
                  <a:gd name="connsiteX1" fmla="*/ 76232 w 76200"/>
                  <a:gd name="connsiteY1" fmla="*/ 48 h 76200"/>
                  <a:gd name="connsiteX2" fmla="*/ 76232 w 76200"/>
                  <a:gd name="connsiteY2" fmla="*/ 76248 h 76200"/>
                  <a:gd name="connsiteX3" fmla="*/ 32 w 76200"/>
                  <a:gd name="connsiteY3" fmla="*/ 762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48"/>
                    </a:moveTo>
                    <a:lnTo>
                      <a:pt x="76232" y="48"/>
                    </a:lnTo>
                    <a:lnTo>
                      <a:pt x="76232" y="76248"/>
                    </a:lnTo>
                    <a:lnTo>
                      <a:pt x="32" y="762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585" name="Полилиния 662"/>
              <p:cNvSpPr/>
              <p:nvPr/>
            </p:nvSpPr>
            <p:spPr bwMode="auto">
              <a:xfrm>
                <a:off x="8949531" y="4779169"/>
                <a:ext cx="76200" cy="76200"/>
              </a:xfrm>
              <a:custGeom>
                <a:avLst/>
                <a:gdLst>
                  <a:gd name="connsiteX0" fmla="*/ 32 w 76200"/>
                  <a:gd name="connsiteY0" fmla="*/ 56 h 76200"/>
                  <a:gd name="connsiteX1" fmla="*/ 76232 w 76200"/>
                  <a:gd name="connsiteY1" fmla="*/ 56 h 76200"/>
                  <a:gd name="connsiteX2" fmla="*/ 76232 w 76200"/>
                  <a:gd name="connsiteY2" fmla="*/ 76256 h 76200"/>
                  <a:gd name="connsiteX3" fmla="*/ 32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56"/>
                    </a:moveTo>
                    <a:lnTo>
                      <a:pt x="76232" y="56"/>
                    </a:lnTo>
                    <a:lnTo>
                      <a:pt x="76232" y="76256"/>
                    </a:lnTo>
                    <a:lnTo>
                      <a:pt x="32"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586" name="Полилиния 663"/>
              <p:cNvSpPr/>
              <p:nvPr/>
            </p:nvSpPr>
            <p:spPr bwMode="auto">
              <a:xfrm>
                <a:off x="8949531" y="4855369"/>
                <a:ext cx="76200" cy="76200"/>
              </a:xfrm>
              <a:custGeom>
                <a:avLst/>
                <a:gdLst>
                  <a:gd name="connsiteX0" fmla="*/ 32 w 76200"/>
                  <a:gd name="connsiteY0" fmla="*/ 64 h 76200"/>
                  <a:gd name="connsiteX1" fmla="*/ 76232 w 76200"/>
                  <a:gd name="connsiteY1" fmla="*/ 64 h 76200"/>
                  <a:gd name="connsiteX2" fmla="*/ 76232 w 76200"/>
                  <a:gd name="connsiteY2" fmla="*/ 76264 h 76200"/>
                  <a:gd name="connsiteX3" fmla="*/ 32 w 76200"/>
                  <a:gd name="connsiteY3" fmla="*/ 7626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64"/>
                    </a:moveTo>
                    <a:lnTo>
                      <a:pt x="76232" y="64"/>
                    </a:lnTo>
                    <a:lnTo>
                      <a:pt x="76232" y="76264"/>
                    </a:lnTo>
                    <a:lnTo>
                      <a:pt x="32" y="7626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587" name="Полилиния 664"/>
              <p:cNvSpPr/>
              <p:nvPr/>
            </p:nvSpPr>
            <p:spPr bwMode="auto">
              <a:xfrm>
                <a:off x="8949531" y="4931569"/>
                <a:ext cx="76200" cy="76200"/>
              </a:xfrm>
              <a:custGeom>
                <a:avLst/>
                <a:gdLst>
                  <a:gd name="connsiteX0" fmla="*/ 32 w 76200"/>
                  <a:gd name="connsiteY0" fmla="*/ 72 h 76200"/>
                  <a:gd name="connsiteX1" fmla="*/ 76232 w 76200"/>
                  <a:gd name="connsiteY1" fmla="*/ 72 h 76200"/>
                  <a:gd name="connsiteX2" fmla="*/ 76232 w 76200"/>
                  <a:gd name="connsiteY2" fmla="*/ 76272 h 76200"/>
                  <a:gd name="connsiteX3" fmla="*/ 32 w 76200"/>
                  <a:gd name="connsiteY3" fmla="*/ 7627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72"/>
                    </a:moveTo>
                    <a:lnTo>
                      <a:pt x="76232" y="72"/>
                    </a:lnTo>
                    <a:lnTo>
                      <a:pt x="76232" y="76272"/>
                    </a:lnTo>
                    <a:lnTo>
                      <a:pt x="32" y="7627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588" name="Полилиния 665"/>
              <p:cNvSpPr/>
              <p:nvPr/>
            </p:nvSpPr>
            <p:spPr bwMode="auto">
              <a:xfrm>
                <a:off x="8949531" y="5007769"/>
                <a:ext cx="76200" cy="76200"/>
              </a:xfrm>
              <a:custGeom>
                <a:avLst/>
                <a:gdLst>
                  <a:gd name="connsiteX0" fmla="*/ 32 w 76200"/>
                  <a:gd name="connsiteY0" fmla="*/ 80 h 76200"/>
                  <a:gd name="connsiteX1" fmla="*/ 76232 w 76200"/>
                  <a:gd name="connsiteY1" fmla="*/ 80 h 76200"/>
                  <a:gd name="connsiteX2" fmla="*/ 76232 w 76200"/>
                  <a:gd name="connsiteY2" fmla="*/ 76280 h 76200"/>
                  <a:gd name="connsiteX3" fmla="*/ 32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80"/>
                    </a:moveTo>
                    <a:lnTo>
                      <a:pt x="76232" y="80"/>
                    </a:lnTo>
                    <a:lnTo>
                      <a:pt x="76232" y="76280"/>
                    </a:lnTo>
                    <a:lnTo>
                      <a:pt x="32"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589" name="Полилиния 666"/>
              <p:cNvSpPr/>
              <p:nvPr/>
            </p:nvSpPr>
            <p:spPr bwMode="auto">
              <a:xfrm>
                <a:off x="8949531" y="5160169"/>
                <a:ext cx="76200" cy="76200"/>
              </a:xfrm>
              <a:custGeom>
                <a:avLst/>
                <a:gdLst>
                  <a:gd name="connsiteX0" fmla="*/ 32 w 76200"/>
                  <a:gd name="connsiteY0" fmla="*/ 96 h 76200"/>
                  <a:gd name="connsiteX1" fmla="*/ 76232 w 76200"/>
                  <a:gd name="connsiteY1" fmla="*/ 96 h 76200"/>
                  <a:gd name="connsiteX2" fmla="*/ 76232 w 76200"/>
                  <a:gd name="connsiteY2" fmla="*/ 76296 h 76200"/>
                  <a:gd name="connsiteX3" fmla="*/ 32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96"/>
                    </a:moveTo>
                    <a:lnTo>
                      <a:pt x="76232" y="96"/>
                    </a:lnTo>
                    <a:lnTo>
                      <a:pt x="76232" y="76296"/>
                    </a:lnTo>
                    <a:lnTo>
                      <a:pt x="32"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590" name="Полилиния 667"/>
              <p:cNvSpPr/>
              <p:nvPr/>
            </p:nvSpPr>
            <p:spPr bwMode="auto">
              <a:xfrm>
                <a:off x="8949531" y="5312569"/>
                <a:ext cx="76200" cy="76200"/>
              </a:xfrm>
              <a:custGeom>
                <a:avLst/>
                <a:gdLst>
                  <a:gd name="connsiteX0" fmla="*/ 32 w 76200"/>
                  <a:gd name="connsiteY0" fmla="*/ 112 h 76200"/>
                  <a:gd name="connsiteX1" fmla="*/ 76232 w 76200"/>
                  <a:gd name="connsiteY1" fmla="*/ 112 h 76200"/>
                  <a:gd name="connsiteX2" fmla="*/ 76232 w 76200"/>
                  <a:gd name="connsiteY2" fmla="*/ 76312 h 76200"/>
                  <a:gd name="connsiteX3" fmla="*/ 32 w 76200"/>
                  <a:gd name="connsiteY3" fmla="*/ 7631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112"/>
                    </a:moveTo>
                    <a:lnTo>
                      <a:pt x="76232" y="112"/>
                    </a:lnTo>
                    <a:lnTo>
                      <a:pt x="76232" y="76312"/>
                    </a:lnTo>
                    <a:lnTo>
                      <a:pt x="32" y="7631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591" name="Полилиния 668"/>
              <p:cNvSpPr/>
              <p:nvPr/>
            </p:nvSpPr>
            <p:spPr bwMode="auto">
              <a:xfrm>
                <a:off x="8949531" y="5464969"/>
                <a:ext cx="76200" cy="76200"/>
              </a:xfrm>
              <a:custGeom>
                <a:avLst/>
                <a:gdLst>
                  <a:gd name="connsiteX0" fmla="*/ 32 w 76200"/>
                  <a:gd name="connsiteY0" fmla="*/ 128 h 76200"/>
                  <a:gd name="connsiteX1" fmla="*/ 76232 w 76200"/>
                  <a:gd name="connsiteY1" fmla="*/ 128 h 76200"/>
                  <a:gd name="connsiteX2" fmla="*/ 76232 w 76200"/>
                  <a:gd name="connsiteY2" fmla="*/ 76328 h 76200"/>
                  <a:gd name="connsiteX3" fmla="*/ 32 w 76200"/>
                  <a:gd name="connsiteY3" fmla="*/ 7632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128"/>
                    </a:moveTo>
                    <a:lnTo>
                      <a:pt x="76232" y="128"/>
                    </a:lnTo>
                    <a:lnTo>
                      <a:pt x="76232" y="76328"/>
                    </a:lnTo>
                    <a:lnTo>
                      <a:pt x="32" y="7632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592" name="Полилиния 669"/>
              <p:cNvSpPr/>
              <p:nvPr/>
            </p:nvSpPr>
            <p:spPr bwMode="auto">
              <a:xfrm>
                <a:off x="8949531" y="5845969"/>
                <a:ext cx="76200" cy="76200"/>
              </a:xfrm>
              <a:custGeom>
                <a:avLst/>
                <a:gdLst>
                  <a:gd name="connsiteX0" fmla="*/ 32 w 76200"/>
                  <a:gd name="connsiteY0" fmla="*/ 168 h 76200"/>
                  <a:gd name="connsiteX1" fmla="*/ 76232 w 76200"/>
                  <a:gd name="connsiteY1" fmla="*/ 168 h 76200"/>
                  <a:gd name="connsiteX2" fmla="*/ 76232 w 76200"/>
                  <a:gd name="connsiteY2" fmla="*/ 76368 h 76200"/>
                  <a:gd name="connsiteX3" fmla="*/ 32 w 76200"/>
                  <a:gd name="connsiteY3" fmla="*/ 7636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168"/>
                    </a:moveTo>
                    <a:lnTo>
                      <a:pt x="76232" y="168"/>
                    </a:lnTo>
                    <a:lnTo>
                      <a:pt x="76232" y="76368"/>
                    </a:lnTo>
                    <a:lnTo>
                      <a:pt x="32" y="7636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593" name="Полилиния 670"/>
              <p:cNvSpPr/>
              <p:nvPr/>
            </p:nvSpPr>
            <p:spPr bwMode="auto">
              <a:xfrm>
                <a:off x="8949531" y="5998369"/>
                <a:ext cx="76200" cy="76200"/>
              </a:xfrm>
              <a:custGeom>
                <a:avLst/>
                <a:gdLst>
                  <a:gd name="connsiteX0" fmla="*/ 32 w 76200"/>
                  <a:gd name="connsiteY0" fmla="*/ 184 h 76200"/>
                  <a:gd name="connsiteX1" fmla="*/ 76232 w 76200"/>
                  <a:gd name="connsiteY1" fmla="*/ 184 h 76200"/>
                  <a:gd name="connsiteX2" fmla="*/ 76232 w 76200"/>
                  <a:gd name="connsiteY2" fmla="*/ 76384 h 76200"/>
                  <a:gd name="connsiteX3" fmla="*/ 32 w 76200"/>
                  <a:gd name="connsiteY3" fmla="*/ 7638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184"/>
                    </a:moveTo>
                    <a:lnTo>
                      <a:pt x="76232" y="184"/>
                    </a:lnTo>
                    <a:lnTo>
                      <a:pt x="76232" y="76384"/>
                    </a:lnTo>
                    <a:lnTo>
                      <a:pt x="32" y="7638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594" name="Полилиния 671"/>
              <p:cNvSpPr/>
              <p:nvPr/>
            </p:nvSpPr>
            <p:spPr bwMode="auto">
              <a:xfrm>
                <a:off x="8949531" y="6074569"/>
                <a:ext cx="76200" cy="76200"/>
              </a:xfrm>
              <a:custGeom>
                <a:avLst/>
                <a:gdLst>
                  <a:gd name="connsiteX0" fmla="*/ 32 w 76200"/>
                  <a:gd name="connsiteY0" fmla="*/ 192 h 76200"/>
                  <a:gd name="connsiteX1" fmla="*/ 76232 w 76200"/>
                  <a:gd name="connsiteY1" fmla="*/ 192 h 76200"/>
                  <a:gd name="connsiteX2" fmla="*/ 76232 w 76200"/>
                  <a:gd name="connsiteY2" fmla="*/ 76392 h 76200"/>
                  <a:gd name="connsiteX3" fmla="*/ 32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192"/>
                    </a:moveTo>
                    <a:lnTo>
                      <a:pt x="76232" y="192"/>
                    </a:lnTo>
                    <a:lnTo>
                      <a:pt x="76232" y="76392"/>
                    </a:lnTo>
                    <a:lnTo>
                      <a:pt x="32"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595" name="Полилиния 672"/>
              <p:cNvSpPr/>
              <p:nvPr/>
            </p:nvSpPr>
            <p:spPr bwMode="auto">
              <a:xfrm>
                <a:off x="8949531" y="6226969"/>
                <a:ext cx="76200" cy="76200"/>
              </a:xfrm>
              <a:custGeom>
                <a:avLst/>
                <a:gdLst>
                  <a:gd name="connsiteX0" fmla="*/ 32 w 76200"/>
                  <a:gd name="connsiteY0" fmla="*/ 208 h 76200"/>
                  <a:gd name="connsiteX1" fmla="*/ 76232 w 76200"/>
                  <a:gd name="connsiteY1" fmla="*/ 208 h 76200"/>
                  <a:gd name="connsiteX2" fmla="*/ 76232 w 76200"/>
                  <a:gd name="connsiteY2" fmla="*/ 76408 h 76200"/>
                  <a:gd name="connsiteX3" fmla="*/ 32 w 76200"/>
                  <a:gd name="connsiteY3" fmla="*/ 7640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208"/>
                    </a:moveTo>
                    <a:lnTo>
                      <a:pt x="76232" y="208"/>
                    </a:lnTo>
                    <a:lnTo>
                      <a:pt x="76232" y="76408"/>
                    </a:lnTo>
                    <a:lnTo>
                      <a:pt x="32" y="7640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596" name="Полилиния 673"/>
              <p:cNvSpPr/>
              <p:nvPr/>
            </p:nvSpPr>
            <p:spPr bwMode="auto">
              <a:xfrm>
                <a:off x="8949531" y="6303169"/>
                <a:ext cx="76200" cy="76200"/>
              </a:xfrm>
              <a:custGeom>
                <a:avLst/>
                <a:gdLst>
                  <a:gd name="connsiteX0" fmla="*/ 32 w 76200"/>
                  <a:gd name="connsiteY0" fmla="*/ 216 h 76200"/>
                  <a:gd name="connsiteX1" fmla="*/ 76232 w 76200"/>
                  <a:gd name="connsiteY1" fmla="*/ 216 h 76200"/>
                  <a:gd name="connsiteX2" fmla="*/ 76232 w 76200"/>
                  <a:gd name="connsiteY2" fmla="*/ 76416 h 76200"/>
                  <a:gd name="connsiteX3" fmla="*/ 32 w 76200"/>
                  <a:gd name="connsiteY3" fmla="*/ 7641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216"/>
                    </a:moveTo>
                    <a:lnTo>
                      <a:pt x="76232" y="216"/>
                    </a:lnTo>
                    <a:lnTo>
                      <a:pt x="76232" y="76416"/>
                    </a:lnTo>
                    <a:lnTo>
                      <a:pt x="32" y="7641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597" name="Полилиния 674"/>
              <p:cNvSpPr/>
              <p:nvPr/>
            </p:nvSpPr>
            <p:spPr bwMode="auto">
              <a:xfrm>
                <a:off x="8949531" y="6379369"/>
                <a:ext cx="76200" cy="76200"/>
              </a:xfrm>
              <a:custGeom>
                <a:avLst/>
                <a:gdLst>
                  <a:gd name="connsiteX0" fmla="*/ 32 w 76200"/>
                  <a:gd name="connsiteY0" fmla="*/ 224 h 76200"/>
                  <a:gd name="connsiteX1" fmla="*/ 76232 w 76200"/>
                  <a:gd name="connsiteY1" fmla="*/ 224 h 76200"/>
                  <a:gd name="connsiteX2" fmla="*/ 76232 w 76200"/>
                  <a:gd name="connsiteY2" fmla="*/ 76424 h 76200"/>
                  <a:gd name="connsiteX3" fmla="*/ 32 w 76200"/>
                  <a:gd name="connsiteY3" fmla="*/ 7642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224"/>
                    </a:moveTo>
                    <a:lnTo>
                      <a:pt x="76232" y="224"/>
                    </a:lnTo>
                    <a:lnTo>
                      <a:pt x="76232" y="76424"/>
                    </a:lnTo>
                    <a:lnTo>
                      <a:pt x="32" y="7642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598" name="Полилиния 675"/>
              <p:cNvSpPr/>
              <p:nvPr/>
            </p:nvSpPr>
            <p:spPr bwMode="auto">
              <a:xfrm>
                <a:off x="8949531" y="6455569"/>
                <a:ext cx="76200" cy="76200"/>
              </a:xfrm>
              <a:custGeom>
                <a:avLst/>
                <a:gdLst>
                  <a:gd name="connsiteX0" fmla="*/ 32 w 76200"/>
                  <a:gd name="connsiteY0" fmla="*/ 232 h 76200"/>
                  <a:gd name="connsiteX1" fmla="*/ 76232 w 76200"/>
                  <a:gd name="connsiteY1" fmla="*/ 232 h 76200"/>
                  <a:gd name="connsiteX2" fmla="*/ 76232 w 76200"/>
                  <a:gd name="connsiteY2" fmla="*/ 76432 h 76200"/>
                  <a:gd name="connsiteX3" fmla="*/ 32 w 76200"/>
                  <a:gd name="connsiteY3" fmla="*/ 764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232"/>
                    </a:moveTo>
                    <a:lnTo>
                      <a:pt x="76232" y="232"/>
                    </a:lnTo>
                    <a:lnTo>
                      <a:pt x="76232" y="76432"/>
                    </a:lnTo>
                    <a:lnTo>
                      <a:pt x="32" y="764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599" name="Полилиния 676"/>
              <p:cNvSpPr/>
              <p:nvPr/>
            </p:nvSpPr>
            <p:spPr bwMode="auto">
              <a:xfrm>
                <a:off x="8949531" y="6531769"/>
                <a:ext cx="76200" cy="76200"/>
              </a:xfrm>
              <a:custGeom>
                <a:avLst/>
                <a:gdLst>
                  <a:gd name="connsiteX0" fmla="*/ 32 w 76200"/>
                  <a:gd name="connsiteY0" fmla="*/ 240 h 76200"/>
                  <a:gd name="connsiteX1" fmla="*/ 76232 w 76200"/>
                  <a:gd name="connsiteY1" fmla="*/ 240 h 76200"/>
                  <a:gd name="connsiteX2" fmla="*/ 76232 w 76200"/>
                  <a:gd name="connsiteY2" fmla="*/ 76440 h 76200"/>
                  <a:gd name="connsiteX3" fmla="*/ 32 w 76200"/>
                  <a:gd name="connsiteY3" fmla="*/ 764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240"/>
                    </a:moveTo>
                    <a:lnTo>
                      <a:pt x="76232" y="240"/>
                    </a:lnTo>
                    <a:lnTo>
                      <a:pt x="76232" y="76440"/>
                    </a:lnTo>
                    <a:lnTo>
                      <a:pt x="32" y="764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600" name="Полилиния 677"/>
              <p:cNvSpPr/>
              <p:nvPr/>
            </p:nvSpPr>
            <p:spPr bwMode="auto">
              <a:xfrm>
                <a:off x="8949531" y="6607969"/>
                <a:ext cx="76200" cy="76200"/>
              </a:xfrm>
              <a:custGeom>
                <a:avLst/>
                <a:gdLst>
                  <a:gd name="connsiteX0" fmla="*/ 32 w 76200"/>
                  <a:gd name="connsiteY0" fmla="*/ 248 h 76200"/>
                  <a:gd name="connsiteX1" fmla="*/ 76232 w 76200"/>
                  <a:gd name="connsiteY1" fmla="*/ 248 h 76200"/>
                  <a:gd name="connsiteX2" fmla="*/ 76232 w 76200"/>
                  <a:gd name="connsiteY2" fmla="*/ 76448 h 76200"/>
                  <a:gd name="connsiteX3" fmla="*/ 32 w 76200"/>
                  <a:gd name="connsiteY3" fmla="*/ 764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248"/>
                    </a:moveTo>
                    <a:lnTo>
                      <a:pt x="76232" y="248"/>
                    </a:lnTo>
                    <a:lnTo>
                      <a:pt x="76232" y="76448"/>
                    </a:lnTo>
                    <a:lnTo>
                      <a:pt x="32" y="764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601" name="Полилиния 678"/>
              <p:cNvSpPr/>
              <p:nvPr/>
            </p:nvSpPr>
            <p:spPr bwMode="auto">
              <a:xfrm>
                <a:off x="8949531" y="6684169"/>
                <a:ext cx="76200" cy="76200"/>
              </a:xfrm>
              <a:custGeom>
                <a:avLst/>
                <a:gdLst>
                  <a:gd name="connsiteX0" fmla="*/ 32 w 76200"/>
                  <a:gd name="connsiteY0" fmla="*/ 256 h 76200"/>
                  <a:gd name="connsiteX1" fmla="*/ 76232 w 76200"/>
                  <a:gd name="connsiteY1" fmla="*/ 256 h 76200"/>
                  <a:gd name="connsiteX2" fmla="*/ 76232 w 76200"/>
                  <a:gd name="connsiteY2" fmla="*/ 76456 h 76200"/>
                  <a:gd name="connsiteX3" fmla="*/ 32 w 76200"/>
                  <a:gd name="connsiteY3" fmla="*/ 764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256"/>
                    </a:moveTo>
                    <a:lnTo>
                      <a:pt x="76232" y="256"/>
                    </a:lnTo>
                    <a:lnTo>
                      <a:pt x="76232" y="76456"/>
                    </a:lnTo>
                    <a:lnTo>
                      <a:pt x="32" y="764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602" name="Полилиния 679"/>
              <p:cNvSpPr/>
              <p:nvPr/>
            </p:nvSpPr>
            <p:spPr bwMode="auto">
              <a:xfrm>
                <a:off x="9025731" y="4550569"/>
                <a:ext cx="76200" cy="76200"/>
              </a:xfrm>
              <a:custGeom>
                <a:avLst/>
                <a:gdLst>
                  <a:gd name="connsiteX0" fmla="*/ 40 w 76200"/>
                  <a:gd name="connsiteY0" fmla="*/ 32 h 76200"/>
                  <a:gd name="connsiteX1" fmla="*/ 76240 w 76200"/>
                  <a:gd name="connsiteY1" fmla="*/ 32 h 76200"/>
                  <a:gd name="connsiteX2" fmla="*/ 76240 w 76200"/>
                  <a:gd name="connsiteY2" fmla="*/ 76232 h 76200"/>
                  <a:gd name="connsiteX3" fmla="*/ 40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0" y="32"/>
                    </a:moveTo>
                    <a:lnTo>
                      <a:pt x="76240" y="32"/>
                    </a:lnTo>
                    <a:lnTo>
                      <a:pt x="76240" y="76232"/>
                    </a:lnTo>
                    <a:lnTo>
                      <a:pt x="40"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603" name="Полилиния 680"/>
              <p:cNvSpPr/>
              <p:nvPr/>
            </p:nvSpPr>
            <p:spPr bwMode="auto">
              <a:xfrm>
                <a:off x="9025731" y="5007769"/>
                <a:ext cx="76200" cy="76200"/>
              </a:xfrm>
              <a:custGeom>
                <a:avLst/>
                <a:gdLst>
                  <a:gd name="connsiteX0" fmla="*/ 40 w 76200"/>
                  <a:gd name="connsiteY0" fmla="*/ 80 h 76200"/>
                  <a:gd name="connsiteX1" fmla="*/ 76240 w 76200"/>
                  <a:gd name="connsiteY1" fmla="*/ 80 h 76200"/>
                  <a:gd name="connsiteX2" fmla="*/ 76240 w 76200"/>
                  <a:gd name="connsiteY2" fmla="*/ 76280 h 76200"/>
                  <a:gd name="connsiteX3" fmla="*/ 40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0" y="80"/>
                    </a:moveTo>
                    <a:lnTo>
                      <a:pt x="76240" y="80"/>
                    </a:lnTo>
                    <a:lnTo>
                      <a:pt x="76240" y="76280"/>
                    </a:lnTo>
                    <a:lnTo>
                      <a:pt x="40"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604" name="Полилиния 681"/>
              <p:cNvSpPr/>
              <p:nvPr/>
            </p:nvSpPr>
            <p:spPr bwMode="auto">
              <a:xfrm>
                <a:off x="9025731" y="5160169"/>
                <a:ext cx="76200" cy="76200"/>
              </a:xfrm>
              <a:custGeom>
                <a:avLst/>
                <a:gdLst>
                  <a:gd name="connsiteX0" fmla="*/ 40 w 76200"/>
                  <a:gd name="connsiteY0" fmla="*/ 96 h 76200"/>
                  <a:gd name="connsiteX1" fmla="*/ 76240 w 76200"/>
                  <a:gd name="connsiteY1" fmla="*/ 96 h 76200"/>
                  <a:gd name="connsiteX2" fmla="*/ 76240 w 76200"/>
                  <a:gd name="connsiteY2" fmla="*/ 76296 h 76200"/>
                  <a:gd name="connsiteX3" fmla="*/ 40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0" y="96"/>
                    </a:moveTo>
                    <a:lnTo>
                      <a:pt x="76240" y="96"/>
                    </a:lnTo>
                    <a:lnTo>
                      <a:pt x="76240" y="76296"/>
                    </a:lnTo>
                    <a:lnTo>
                      <a:pt x="40"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605" name="Полилиния 682"/>
              <p:cNvSpPr/>
              <p:nvPr/>
            </p:nvSpPr>
            <p:spPr bwMode="auto">
              <a:xfrm>
                <a:off x="9025731" y="5236369"/>
                <a:ext cx="76200" cy="76200"/>
              </a:xfrm>
              <a:custGeom>
                <a:avLst/>
                <a:gdLst>
                  <a:gd name="connsiteX0" fmla="*/ 40 w 76200"/>
                  <a:gd name="connsiteY0" fmla="*/ 104 h 76200"/>
                  <a:gd name="connsiteX1" fmla="*/ 76240 w 76200"/>
                  <a:gd name="connsiteY1" fmla="*/ 104 h 76200"/>
                  <a:gd name="connsiteX2" fmla="*/ 76240 w 76200"/>
                  <a:gd name="connsiteY2" fmla="*/ 76304 h 76200"/>
                  <a:gd name="connsiteX3" fmla="*/ 40 w 76200"/>
                  <a:gd name="connsiteY3" fmla="*/ 7630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0" y="104"/>
                    </a:moveTo>
                    <a:lnTo>
                      <a:pt x="76240" y="104"/>
                    </a:lnTo>
                    <a:lnTo>
                      <a:pt x="76240" y="76304"/>
                    </a:lnTo>
                    <a:lnTo>
                      <a:pt x="40" y="7630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606" name="Полилиния 683"/>
              <p:cNvSpPr/>
              <p:nvPr/>
            </p:nvSpPr>
            <p:spPr bwMode="auto">
              <a:xfrm>
                <a:off x="9025731" y="5312569"/>
                <a:ext cx="76200" cy="76200"/>
              </a:xfrm>
              <a:custGeom>
                <a:avLst/>
                <a:gdLst>
                  <a:gd name="connsiteX0" fmla="*/ 40 w 76200"/>
                  <a:gd name="connsiteY0" fmla="*/ 112 h 76200"/>
                  <a:gd name="connsiteX1" fmla="*/ 76240 w 76200"/>
                  <a:gd name="connsiteY1" fmla="*/ 112 h 76200"/>
                  <a:gd name="connsiteX2" fmla="*/ 76240 w 76200"/>
                  <a:gd name="connsiteY2" fmla="*/ 76312 h 76200"/>
                  <a:gd name="connsiteX3" fmla="*/ 40 w 76200"/>
                  <a:gd name="connsiteY3" fmla="*/ 7631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0" y="112"/>
                    </a:moveTo>
                    <a:lnTo>
                      <a:pt x="76240" y="112"/>
                    </a:lnTo>
                    <a:lnTo>
                      <a:pt x="76240" y="76312"/>
                    </a:lnTo>
                    <a:lnTo>
                      <a:pt x="40" y="7631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607" name="Полилиния 684"/>
              <p:cNvSpPr/>
              <p:nvPr/>
            </p:nvSpPr>
            <p:spPr bwMode="auto">
              <a:xfrm>
                <a:off x="9025731" y="5464969"/>
                <a:ext cx="76200" cy="76200"/>
              </a:xfrm>
              <a:custGeom>
                <a:avLst/>
                <a:gdLst>
                  <a:gd name="connsiteX0" fmla="*/ 40 w 76200"/>
                  <a:gd name="connsiteY0" fmla="*/ 128 h 76200"/>
                  <a:gd name="connsiteX1" fmla="*/ 76240 w 76200"/>
                  <a:gd name="connsiteY1" fmla="*/ 128 h 76200"/>
                  <a:gd name="connsiteX2" fmla="*/ 76240 w 76200"/>
                  <a:gd name="connsiteY2" fmla="*/ 76328 h 76200"/>
                  <a:gd name="connsiteX3" fmla="*/ 40 w 76200"/>
                  <a:gd name="connsiteY3" fmla="*/ 7632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0" y="128"/>
                    </a:moveTo>
                    <a:lnTo>
                      <a:pt x="76240" y="128"/>
                    </a:lnTo>
                    <a:lnTo>
                      <a:pt x="76240" y="76328"/>
                    </a:lnTo>
                    <a:lnTo>
                      <a:pt x="40" y="7632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608" name="Полилиния 685"/>
              <p:cNvSpPr/>
              <p:nvPr/>
            </p:nvSpPr>
            <p:spPr bwMode="auto">
              <a:xfrm>
                <a:off x="9025731" y="5541169"/>
                <a:ext cx="76200" cy="76200"/>
              </a:xfrm>
              <a:custGeom>
                <a:avLst/>
                <a:gdLst>
                  <a:gd name="connsiteX0" fmla="*/ 40 w 76200"/>
                  <a:gd name="connsiteY0" fmla="*/ 136 h 76200"/>
                  <a:gd name="connsiteX1" fmla="*/ 76240 w 76200"/>
                  <a:gd name="connsiteY1" fmla="*/ 136 h 76200"/>
                  <a:gd name="connsiteX2" fmla="*/ 76240 w 76200"/>
                  <a:gd name="connsiteY2" fmla="*/ 76336 h 76200"/>
                  <a:gd name="connsiteX3" fmla="*/ 40 w 76200"/>
                  <a:gd name="connsiteY3" fmla="*/ 7633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0" y="136"/>
                    </a:moveTo>
                    <a:lnTo>
                      <a:pt x="76240" y="136"/>
                    </a:lnTo>
                    <a:lnTo>
                      <a:pt x="76240" y="76336"/>
                    </a:lnTo>
                    <a:lnTo>
                      <a:pt x="40" y="7633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609" name="Полилиния 686"/>
              <p:cNvSpPr/>
              <p:nvPr/>
            </p:nvSpPr>
            <p:spPr bwMode="auto">
              <a:xfrm>
                <a:off x="9025731" y="5693568"/>
                <a:ext cx="76200" cy="76200"/>
              </a:xfrm>
              <a:custGeom>
                <a:avLst/>
                <a:gdLst>
                  <a:gd name="connsiteX0" fmla="*/ 40 w 76200"/>
                  <a:gd name="connsiteY0" fmla="*/ 152 h 76200"/>
                  <a:gd name="connsiteX1" fmla="*/ 76240 w 76200"/>
                  <a:gd name="connsiteY1" fmla="*/ 152 h 76200"/>
                  <a:gd name="connsiteX2" fmla="*/ 76240 w 76200"/>
                  <a:gd name="connsiteY2" fmla="*/ 76352 h 76200"/>
                  <a:gd name="connsiteX3" fmla="*/ 40 w 76200"/>
                  <a:gd name="connsiteY3" fmla="*/ 7635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0" y="152"/>
                    </a:moveTo>
                    <a:lnTo>
                      <a:pt x="76240" y="152"/>
                    </a:lnTo>
                    <a:lnTo>
                      <a:pt x="76240" y="76352"/>
                    </a:lnTo>
                    <a:lnTo>
                      <a:pt x="40" y="7635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610" name="Полилиния 687"/>
              <p:cNvSpPr/>
              <p:nvPr/>
            </p:nvSpPr>
            <p:spPr bwMode="auto">
              <a:xfrm>
                <a:off x="9025731" y="5922169"/>
                <a:ext cx="76200" cy="76200"/>
              </a:xfrm>
              <a:custGeom>
                <a:avLst/>
                <a:gdLst>
                  <a:gd name="connsiteX0" fmla="*/ 40 w 76200"/>
                  <a:gd name="connsiteY0" fmla="*/ 176 h 76200"/>
                  <a:gd name="connsiteX1" fmla="*/ 76240 w 76200"/>
                  <a:gd name="connsiteY1" fmla="*/ 176 h 76200"/>
                  <a:gd name="connsiteX2" fmla="*/ 76240 w 76200"/>
                  <a:gd name="connsiteY2" fmla="*/ 76376 h 76200"/>
                  <a:gd name="connsiteX3" fmla="*/ 40 w 76200"/>
                  <a:gd name="connsiteY3" fmla="*/ 7637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0" y="176"/>
                    </a:moveTo>
                    <a:lnTo>
                      <a:pt x="76240" y="176"/>
                    </a:lnTo>
                    <a:lnTo>
                      <a:pt x="76240" y="76376"/>
                    </a:lnTo>
                    <a:lnTo>
                      <a:pt x="40" y="7637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611" name="Полилиния 688"/>
              <p:cNvSpPr/>
              <p:nvPr/>
            </p:nvSpPr>
            <p:spPr bwMode="auto">
              <a:xfrm>
                <a:off x="9025731" y="5998369"/>
                <a:ext cx="76200" cy="76200"/>
              </a:xfrm>
              <a:custGeom>
                <a:avLst/>
                <a:gdLst>
                  <a:gd name="connsiteX0" fmla="*/ 40 w 76200"/>
                  <a:gd name="connsiteY0" fmla="*/ 184 h 76200"/>
                  <a:gd name="connsiteX1" fmla="*/ 76240 w 76200"/>
                  <a:gd name="connsiteY1" fmla="*/ 184 h 76200"/>
                  <a:gd name="connsiteX2" fmla="*/ 76240 w 76200"/>
                  <a:gd name="connsiteY2" fmla="*/ 76384 h 76200"/>
                  <a:gd name="connsiteX3" fmla="*/ 40 w 76200"/>
                  <a:gd name="connsiteY3" fmla="*/ 7638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0" y="184"/>
                    </a:moveTo>
                    <a:lnTo>
                      <a:pt x="76240" y="184"/>
                    </a:lnTo>
                    <a:lnTo>
                      <a:pt x="76240" y="76384"/>
                    </a:lnTo>
                    <a:lnTo>
                      <a:pt x="40" y="7638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612" name="Полилиния 689"/>
              <p:cNvSpPr/>
              <p:nvPr/>
            </p:nvSpPr>
            <p:spPr bwMode="auto">
              <a:xfrm>
                <a:off x="9025731" y="6226969"/>
                <a:ext cx="76200" cy="76200"/>
              </a:xfrm>
              <a:custGeom>
                <a:avLst/>
                <a:gdLst>
                  <a:gd name="connsiteX0" fmla="*/ 40 w 76200"/>
                  <a:gd name="connsiteY0" fmla="*/ 208 h 76200"/>
                  <a:gd name="connsiteX1" fmla="*/ 76240 w 76200"/>
                  <a:gd name="connsiteY1" fmla="*/ 208 h 76200"/>
                  <a:gd name="connsiteX2" fmla="*/ 76240 w 76200"/>
                  <a:gd name="connsiteY2" fmla="*/ 76408 h 76200"/>
                  <a:gd name="connsiteX3" fmla="*/ 40 w 76200"/>
                  <a:gd name="connsiteY3" fmla="*/ 7640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0" y="208"/>
                    </a:moveTo>
                    <a:lnTo>
                      <a:pt x="76240" y="208"/>
                    </a:lnTo>
                    <a:lnTo>
                      <a:pt x="76240" y="76408"/>
                    </a:lnTo>
                    <a:lnTo>
                      <a:pt x="40" y="7640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613" name="Полилиния 690"/>
              <p:cNvSpPr/>
              <p:nvPr/>
            </p:nvSpPr>
            <p:spPr bwMode="auto">
              <a:xfrm>
                <a:off x="9025731" y="6684169"/>
                <a:ext cx="76200" cy="76200"/>
              </a:xfrm>
              <a:custGeom>
                <a:avLst/>
                <a:gdLst>
                  <a:gd name="connsiteX0" fmla="*/ 40 w 76200"/>
                  <a:gd name="connsiteY0" fmla="*/ 256 h 76200"/>
                  <a:gd name="connsiteX1" fmla="*/ 76240 w 76200"/>
                  <a:gd name="connsiteY1" fmla="*/ 256 h 76200"/>
                  <a:gd name="connsiteX2" fmla="*/ 76240 w 76200"/>
                  <a:gd name="connsiteY2" fmla="*/ 76456 h 76200"/>
                  <a:gd name="connsiteX3" fmla="*/ 40 w 76200"/>
                  <a:gd name="connsiteY3" fmla="*/ 764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0" y="256"/>
                    </a:moveTo>
                    <a:lnTo>
                      <a:pt x="76240" y="256"/>
                    </a:lnTo>
                    <a:lnTo>
                      <a:pt x="76240" y="76456"/>
                    </a:lnTo>
                    <a:lnTo>
                      <a:pt x="40" y="764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614" name="Полилиния 691"/>
              <p:cNvSpPr/>
              <p:nvPr/>
            </p:nvSpPr>
            <p:spPr bwMode="auto">
              <a:xfrm>
                <a:off x="9101931" y="4550569"/>
                <a:ext cx="76200" cy="76200"/>
              </a:xfrm>
              <a:custGeom>
                <a:avLst/>
                <a:gdLst>
                  <a:gd name="connsiteX0" fmla="*/ 48 w 76200"/>
                  <a:gd name="connsiteY0" fmla="*/ 32 h 76200"/>
                  <a:gd name="connsiteX1" fmla="*/ 76248 w 76200"/>
                  <a:gd name="connsiteY1" fmla="*/ 32 h 76200"/>
                  <a:gd name="connsiteX2" fmla="*/ 76248 w 76200"/>
                  <a:gd name="connsiteY2" fmla="*/ 76232 h 76200"/>
                  <a:gd name="connsiteX3" fmla="*/ 48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8" y="32"/>
                    </a:moveTo>
                    <a:lnTo>
                      <a:pt x="76248" y="32"/>
                    </a:lnTo>
                    <a:lnTo>
                      <a:pt x="76248" y="76232"/>
                    </a:lnTo>
                    <a:lnTo>
                      <a:pt x="48"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615" name="Полилиния 692"/>
              <p:cNvSpPr/>
              <p:nvPr/>
            </p:nvSpPr>
            <p:spPr bwMode="auto">
              <a:xfrm>
                <a:off x="9101931" y="4702969"/>
                <a:ext cx="76200" cy="76200"/>
              </a:xfrm>
              <a:custGeom>
                <a:avLst/>
                <a:gdLst>
                  <a:gd name="connsiteX0" fmla="*/ 48 w 76200"/>
                  <a:gd name="connsiteY0" fmla="*/ 48 h 76200"/>
                  <a:gd name="connsiteX1" fmla="*/ 76248 w 76200"/>
                  <a:gd name="connsiteY1" fmla="*/ 48 h 76200"/>
                  <a:gd name="connsiteX2" fmla="*/ 76248 w 76200"/>
                  <a:gd name="connsiteY2" fmla="*/ 76248 h 76200"/>
                  <a:gd name="connsiteX3" fmla="*/ 48 w 76200"/>
                  <a:gd name="connsiteY3" fmla="*/ 762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8" y="48"/>
                    </a:moveTo>
                    <a:lnTo>
                      <a:pt x="76248" y="48"/>
                    </a:lnTo>
                    <a:lnTo>
                      <a:pt x="76248" y="76248"/>
                    </a:lnTo>
                    <a:lnTo>
                      <a:pt x="48" y="762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616" name="Полилиния 693"/>
              <p:cNvSpPr/>
              <p:nvPr/>
            </p:nvSpPr>
            <p:spPr bwMode="auto">
              <a:xfrm>
                <a:off x="9101931" y="4779169"/>
                <a:ext cx="76200" cy="76200"/>
              </a:xfrm>
              <a:custGeom>
                <a:avLst/>
                <a:gdLst>
                  <a:gd name="connsiteX0" fmla="*/ 48 w 76200"/>
                  <a:gd name="connsiteY0" fmla="*/ 56 h 76200"/>
                  <a:gd name="connsiteX1" fmla="*/ 76248 w 76200"/>
                  <a:gd name="connsiteY1" fmla="*/ 56 h 76200"/>
                  <a:gd name="connsiteX2" fmla="*/ 76248 w 76200"/>
                  <a:gd name="connsiteY2" fmla="*/ 76256 h 76200"/>
                  <a:gd name="connsiteX3" fmla="*/ 48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8" y="56"/>
                    </a:moveTo>
                    <a:lnTo>
                      <a:pt x="76248" y="56"/>
                    </a:lnTo>
                    <a:lnTo>
                      <a:pt x="76248" y="76256"/>
                    </a:lnTo>
                    <a:lnTo>
                      <a:pt x="48"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617" name="Полилиния 694"/>
              <p:cNvSpPr/>
              <p:nvPr/>
            </p:nvSpPr>
            <p:spPr bwMode="auto">
              <a:xfrm>
                <a:off x="9101931" y="4855369"/>
                <a:ext cx="76200" cy="76200"/>
              </a:xfrm>
              <a:custGeom>
                <a:avLst/>
                <a:gdLst>
                  <a:gd name="connsiteX0" fmla="*/ 48 w 76200"/>
                  <a:gd name="connsiteY0" fmla="*/ 64 h 76200"/>
                  <a:gd name="connsiteX1" fmla="*/ 76248 w 76200"/>
                  <a:gd name="connsiteY1" fmla="*/ 64 h 76200"/>
                  <a:gd name="connsiteX2" fmla="*/ 76248 w 76200"/>
                  <a:gd name="connsiteY2" fmla="*/ 76264 h 76200"/>
                  <a:gd name="connsiteX3" fmla="*/ 48 w 76200"/>
                  <a:gd name="connsiteY3" fmla="*/ 7626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8" y="64"/>
                    </a:moveTo>
                    <a:lnTo>
                      <a:pt x="76248" y="64"/>
                    </a:lnTo>
                    <a:lnTo>
                      <a:pt x="76248" y="76264"/>
                    </a:lnTo>
                    <a:lnTo>
                      <a:pt x="48" y="7626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618" name="Полилиния 695"/>
              <p:cNvSpPr/>
              <p:nvPr/>
            </p:nvSpPr>
            <p:spPr bwMode="auto">
              <a:xfrm>
                <a:off x="9101931" y="5007769"/>
                <a:ext cx="76200" cy="76200"/>
              </a:xfrm>
              <a:custGeom>
                <a:avLst/>
                <a:gdLst>
                  <a:gd name="connsiteX0" fmla="*/ 48 w 76200"/>
                  <a:gd name="connsiteY0" fmla="*/ 80 h 76200"/>
                  <a:gd name="connsiteX1" fmla="*/ 76248 w 76200"/>
                  <a:gd name="connsiteY1" fmla="*/ 80 h 76200"/>
                  <a:gd name="connsiteX2" fmla="*/ 76248 w 76200"/>
                  <a:gd name="connsiteY2" fmla="*/ 76280 h 76200"/>
                  <a:gd name="connsiteX3" fmla="*/ 48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8" y="80"/>
                    </a:moveTo>
                    <a:lnTo>
                      <a:pt x="76248" y="80"/>
                    </a:lnTo>
                    <a:lnTo>
                      <a:pt x="76248" y="76280"/>
                    </a:lnTo>
                    <a:lnTo>
                      <a:pt x="48"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619" name="Полилиния 696"/>
              <p:cNvSpPr/>
              <p:nvPr/>
            </p:nvSpPr>
            <p:spPr bwMode="auto">
              <a:xfrm>
                <a:off x="9101931" y="5160169"/>
                <a:ext cx="76200" cy="76200"/>
              </a:xfrm>
              <a:custGeom>
                <a:avLst/>
                <a:gdLst>
                  <a:gd name="connsiteX0" fmla="*/ 48 w 76200"/>
                  <a:gd name="connsiteY0" fmla="*/ 96 h 76200"/>
                  <a:gd name="connsiteX1" fmla="*/ 76248 w 76200"/>
                  <a:gd name="connsiteY1" fmla="*/ 96 h 76200"/>
                  <a:gd name="connsiteX2" fmla="*/ 76248 w 76200"/>
                  <a:gd name="connsiteY2" fmla="*/ 76296 h 76200"/>
                  <a:gd name="connsiteX3" fmla="*/ 48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8" y="96"/>
                    </a:moveTo>
                    <a:lnTo>
                      <a:pt x="76248" y="96"/>
                    </a:lnTo>
                    <a:lnTo>
                      <a:pt x="76248" y="76296"/>
                    </a:lnTo>
                    <a:lnTo>
                      <a:pt x="48"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620" name="Полилиния 697"/>
              <p:cNvSpPr/>
              <p:nvPr/>
            </p:nvSpPr>
            <p:spPr bwMode="auto">
              <a:xfrm>
                <a:off x="9101931" y="5312569"/>
                <a:ext cx="76200" cy="76200"/>
              </a:xfrm>
              <a:custGeom>
                <a:avLst/>
                <a:gdLst>
                  <a:gd name="connsiteX0" fmla="*/ 48 w 76200"/>
                  <a:gd name="connsiteY0" fmla="*/ 112 h 76200"/>
                  <a:gd name="connsiteX1" fmla="*/ 76248 w 76200"/>
                  <a:gd name="connsiteY1" fmla="*/ 112 h 76200"/>
                  <a:gd name="connsiteX2" fmla="*/ 76248 w 76200"/>
                  <a:gd name="connsiteY2" fmla="*/ 76312 h 76200"/>
                  <a:gd name="connsiteX3" fmla="*/ 48 w 76200"/>
                  <a:gd name="connsiteY3" fmla="*/ 7631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8" y="112"/>
                    </a:moveTo>
                    <a:lnTo>
                      <a:pt x="76248" y="112"/>
                    </a:lnTo>
                    <a:lnTo>
                      <a:pt x="76248" y="76312"/>
                    </a:lnTo>
                    <a:lnTo>
                      <a:pt x="48" y="7631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621" name="Полилиния 698"/>
              <p:cNvSpPr/>
              <p:nvPr/>
            </p:nvSpPr>
            <p:spPr bwMode="auto">
              <a:xfrm>
                <a:off x="9101931" y="5922169"/>
                <a:ext cx="76200" cy="76200"/>
              </a:xfrm>
              <a:custGeom>
                <a:avLst/>
                <a:gdLst>
                  <a:gd name="connsiteX0" fmla="*/ 48 w 76200"/>
                  <a:gd name="connsiteY0" fmla="*/ 176 h 76200"/>
                  <a:gd name="connsiteX1" fmla="*/ 76248 w 76200"/>
                  <a:gd name="connsiteY1" fmla="*/ 176 h 76200"/>
                  <a:gd name="connsiteX2" fmla="*/ 76248 w 76200"/>
                  <a:gd name="connsiteY2" fmla="*/ 76376 h 76200"/>
                  <a:gd name="connsiteX3" fmla="*/ 48 w 76200"/>
                  <a:gd name="connsiteY3" fmla="*/ 7637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8" y="176"/>
                    </a:moveTo>
                    <a:lnTo>
                      <a:pt x="76248" y="176"/>
                    </a:lnTo>
                    <a:lnTo>
                      <a:pt x="76248" y="76376"/>
                    </a:lnTo>
                    <a:lnTo>
                      <a:pt x="48" y="7637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622" name="Полилиния 699"/>
              <p:cNvSpPr/>
              <p:nvPr/>
            </p:nvSpPr>
            <p:spPr bwMode="auto">
              <a:xfrm>
                <a:off x="9101931" y="5998369"/>
                <a:ext cx="76200" cy="76200"/>
              </a:xfrm>
              <a:custGeom>
                <a:avLst/>
                <a:gdLst>
                  <a:gd name="connsiteX0" fmla="*/ 48 w 76200"/>
                  <a:gd name="connsiteY0" fmla="*/ 184 h 76200"/>
                  <a:gd name="connsiteX1" fmla="*/ 76248 w 76200"/>
                  <a:gd name="connsiteY1" fmla="*/ 184 h 76200"/>
                  <a:gd name="connsiteX2" fmla="*/ 76248 w 76200"/>
                  <a:gd name="connsiteY2" fmla="*/ 76384 h 76200"/>
                  <a:gd name="connsiteX3" fmla="*/ 48 w 76200"/>
                  <a:gd name="connsiteY3" fmla="*/ 7638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8" y="184"/>
                    </a:moveTo>
                    <a:lnTo>
                      <a:pt x="76248" y="184"/>
                    </a:lnTo>
                    <a:lnTo>
                      <a:pt x="76248" y="76384"/>
                    </a:lnTo>
                    <a:lnTo>
                      <a:pt x="48" y="7638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623" name="Полилиния 700"/>
              <p:cNvSpPr/>
              <p:nvPr/>
            </p:nvSpPr>
            <p:spPr bwMode="auto">
              <a:xfrm>
                <a:off x="9101931" y="6074569"/>
                <a:ext cx="76200" cy="76200"/>
              </a:xfrm>
              <a:custGeom>
                <a:avLst/>
                <a:gdLst>
                  <a:gd name="connsiteX0" fmla="*/ 48 w 76200"/>
                  <a:gd name="connsiteY0" fmla="*/ 192 h 76200"/>
                  <a:gd name="connsiteX1" fmla="*/ 76248 w 76200"/>
                  <a:gd name="connsiteY1" fmla="*/ 192 h 76200"/>
                  <a:gd name="connsiteX2" fmla="*/ 76248 w 76200"/>
                  <a:gd name="connsiteY2" fmla="*/ 76392 h 76200"/>
                  <a:gd name="connsiteX3" fmla="*/ 48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8" y="192"/>
                    </a:moveTo>
                    <a:lnTo>
                      <a:pt x="76248" y="192"/>
                    </a:lnTo>
                    <a:lnTo>
                      <a:pt x="76248" y="76392"/>
                    </a:lnTo>
                    <a:lnTo>
                      <a:pt x="48"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624" name="Полилиния 701"/>
              <p:cNvSpPr/>
              <p:nvPr/>
            </p:nvSpPr>
            <p:spPr bwMode="auto">
              <a:xfrm>
                <a:off x="9101931" y="6226969"/>
                <a:ext cx="76200" cy="76200"/>
              </a:xfrm>
              <a:custGeom>
                <a:avLst/>
                <a:gdLst>
                  <a:gd name="connsiteX0" fmla="*/ 48 w 76200"/>
                  <a:gd name="connsiteY0" fmla="*/ 208 h 76200"/>
                  <a:gd name="connsiteX1" fmla="*/ 76248 w 76200"/>
                  <a:gd name="connsiteY1" fmla="*/ 208 h 76200"/>
                  <a:gd name="connsiteX2" fmla="*/ 76248 w 76200"/>
                  <a:gd name="connsiteY2" fmla="*/ 76408 h 76200"/>
                  <a:gd name="connsiteX3" fmla="*/ 48 w 76200"/>
                  <a:gd name="connsiteY3" fmla="*/ 7640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8" y="208"/>
                    </a:moveTo>
                    <a:lnTo>
                      <a:pt x="76248" y="208"/>
                    </a:lnTo>
                    <a:lnTo>
                      <a:pt x="76248" y="76408"/>
                    </a:lnTo>
                    <a:lnTo>
                      <a:pt x="48" y="7640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625" name="Полилиния 702"/>
              <p:cNvSpPr/>
              <p:nvPr/>
            </p:nvSpPr>
            <p:spPr bwMode="auto">
              <a:xfrm>
                <a:off x="9101931" y="6379369"/>
                <a:ext cx="76200" cy="76200"/>
              </a:xfrm>
              <a:custGeom>
                <a:avLst/>
                <a:gdLst>
                  <a:gd name="connsiteX0" fmla="*/ 48 w 76200"/>
                  <a:gd name="connsiteY0" fmla="*/ 224 h 76200"/>
                  <a:gd name="connsiteX1" fmla="*/ 76248 w 76200"/>
                  <a:gd name="connsiteY1" fmla="*/ 224 h 76200"/>
                  <a:gd name="connsiteX2" fmla="*/ 76248 w 76200"/>
                  <a:gd name="connsiteY2" fmla="*/ 76424 h 76200"/>
                  <a:gd name="connsiteX3" fmla="*/ 48 w 76200"/>
                  <a:gd name="connsiteY3" fmla="*/ 7642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8" y="224"/>
                    </a:moveTo>
                    <a:lnTo>
                      <a:pt x="76248" y="224"/>
                    </a:lnTo>
                    <a:lnTo>
                      <a:pt x="76248" y="76424"/>
                    </a:lnTo>
                    <a:lnTo>
                      <a:pt x="48" y="7642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626" name="Полилиния 703"/>
              <p:cNvSpPr/>
              <p:nvPr/>
            </p:nvSpPr>
            <p:spPr bwMode="auto">
              <a:xfrm>
                <a:off x="9101931" y="6455569"/>
                <a:ext cx="76200" cy="76200"/>
              </a:xfrm>
              <a:custGeom>
                <a:avLst/>
                <a:gdLst>
                  <a:gd name="connsiteX0" fmla="*/ 48 w 76200"/>
                  <a:gd name="connsiteY0" fmla="*/ 232 h 76200"/>
                  <a:gd name="connsiteX1" fmla="*/ 76248 w 76200"/>
                  <a:gd name="connsiteY1" fmla="*/ 232 h 76200"/>
                  <a:gd name="connsiteX2" fmla="*/ 76248 w 76200"/>
                  <a:gd name="connsiteY2" fmla="*/ 76432 h 76200"/>
                  <a:gd name="connsiteX3" fmla="*/ 48 w 76200"/>
                  <a:gd name="connsiteY3" fmla="*/ 764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8" y="232"/>
                    </a:moveTo>
                    <a:lnTo>
                      <a:pt x="76248" y="232"/>
                    </a:lnTo>
                    <a:lnTo>
                      <a:pt x="76248" y="76432"/>
                    </a:lnTo>
                    <a:lnTo>
                      <a:pt x="48" y="764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627" name="Полилиния 704"/>
              <p:cNvSpPr/>
              <p:nvPr/>
            </p:nvSpPr>
            <p:spPr bwMode="auto">
              <a:xfrm>
                <a:off x="9101931" y="6531769"/>
                <a:ext cx="76200" cy="76200"/>
              </a:xfrm>
              <a:custGeom>
                <a:avLst/>
                <a:gdLst>
                  <a:gd name="connsiteX0" fmla="*/ 48 w 76200"/>
                  <a:gd name="connsiteY0" fmla="*/ 240 h 76200"/>
                  <a:gd name="connsiteX1" fmla="*/ 76248 w 76200"/>
                  <a:gd name="connsiteY1" fmla="*/ 240 h 76200"/>
                  <a:gd name="connsiteX2" fmla="*/ 76248 w 76200"/>
                  <a:gd name="connsiteY2" fmla="*/ 76440 h 76200"/>
                  <a:gd name="connsiteX3" fmla="*/ 48 w 76200"/>
                  <a:gd name="connsiteY3" fmla="*/ 764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8" y="240"/>
                    </a:moveTo>
                    <a:lnTo>
                      <a:pt x="76248" y="240"/>
                    </a:lnTo>
                    <a:lnTo>
                      <a:pt x="76248" y="76440"/>
                    </a:lnTo>
                    <a:lnTo>
                      <a:pt x="48" y="764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628" name="Полилиния 705"/>
              <p:cNvSpPr/>
              <p:nvPr/>
            </p:nvSpPr>
            <p:spPr bwMode="auto">
              <a:xfrm>
                <a:off x="9101931" y="6684169"/>
                <a:ext cx="76200" cy="76200"/>
              </a:xfrm>
              <a:custGeom>
                <a:avLst/>
                <a:gdLst>
                  <a:gd name="connsiteX0" fmla="*/ 48 w 76200"/>
                  <a:gd name="connsiteY0" fmla="*/ 256 h 76200"/>
                  <a:gd name="connsiteX1" fmla="*/ 76248 w 76200"/>
                  <a:gd name="connsiteY1" fmla="*/ 256 h 76200"/>
                  <a:gd name="connsiteX2" fmla="*/ 76248 w 76200"/>
                  <a:gd name="connsiteY2" fmla="*/ 76456 h 76200"/>
                  <a:gd name="connsiteX3" fmla="*/ 48 w 76200"/>
                  <a:gd name="connsiteY3" fmla="*/ 764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8" y="256"/>
                    </a:moveTo>
                    <a:lnTo>
                      <a:pt x="76248" y="256"/>
                    </a:lnTo>
                    <a:lnTo>
                      <a:pt x="76248" y="76456"/>
                    </a:lnTo>
                    <a:lnTo>
                      <a:pt x="48" y="764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629" name="Полилиния 706"/>
              <p:cNvSpPr/>
              <p:nvPr/>
            </p:nvSpPr>
            <p:spPr bwMode="auto">
              <a:xfrm>
                <a:off x="9178131" y="4550569"/>
                <a:ext cx="76200" cy="76200"/>
              </a:xfrm>
              <a:custGeom>
                <a:avLst/>
                <a:gdLst>
                  <a:gd name="connsiteX0" fmla="*/ 56 w 76200"/>
                  <a:gd name="connsiteY0" fmla="*/ 32 h 76200"/>
                  <a:gd name="connsiteX1" fmla="*/ 76256 w 76200"/>
                  <a:gd name="connsiteY1" fmla="*/ 32 h 76200"/>
                  <a:gd name="connsiteX2" fmla="*/ 76256 w 76200"/>
                  <a:gd name="connsiteY2" fmla="*/ 76232 h 76200"/>
                  <a:gd name="connsiteX3" fmla="*/ 56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56" y="32"/>
                    </a:moveTo>
                    <a:lnTo>
                      <a:pt x="76256" y="32"/>
                    </a:lnTo>
                    <a:lnTo>
                      <a:pt x="76256" y="76232"/>
                    </a:lnTo>
                    <a:lnTo>
                      <a:pt x="56"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630" name="Полилиния 707"/>
              <p:cNvSpPr/>
              <p:nvPr/>
            </p:nvSpPr>
            <p:spPr bwMode="auto">
              <a:xfrm>
                <a:off x="9178131" y="4702969"/>
                <a:ext cx="76200" cy="76200"/>
              </a:xfrm>
              <a:custGeom>
                <a:avLst/>
                <a:gdLst>
                  <a:gd name="connsiteX0" fmla="*/ 56 w 76200"/>
                  <a:gd name="connsiteY0" fmla="*/ 48 h 76200"/>
                  <a:gd name="connsiteX1" fmla="*/ 76256 w 76200"/>
                  <a:gd name="connsiteY1" fmla="*/ 48 h 76200"/>
                  <a:gd name="connsiteX2" fmla="*/ 76256 w 76200"/>
                  <a:gd name="connsiteY2" fmla="*/ 76248 h 76200"/>
                  <a:gd name="connsiteX3" fmla="*/ 56 w 76200"/>
                  <a:gd name="connsiteY3" fmla="*/ 762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56" y="48"/>
                    </a:moveTo>
                    <a:lnTo>
                      <a:pt x="76256" y="48"/>
                    </a:lnTo>
                    <a:lnTo>
                      <a:pt x="76256" y="76248"/>
                    </a:lnTo>
                    <a:lnTo>
                      <a:pt x="56" y="762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631" name="Полилиния 708"/>
              <p:cNvSpPr/>
              <p:nvPr/>
            </p:nvSpPr>
            <p:spPr bwMode="auto">
              <a:xfrm>
                <a:off x="9178131" y="4779169"/>
                <a:ext cx="76200" cy="76200"/>
              </a:xfrm>
              <a:custGeom>
                <a:avLst/>
                <a:gdLst>
                  <a:gd name="connsiteX0" fmla="*/ 56 w 76200"/>
                  <a:gd name="connsiteY0" fmla="*/ 56 h 76200"/>
                  <a:gd name="connsiteX1" fmla="*/ 76256 w 76200"/>
                  <a:gd name="connsiteY1" fmla="*/ 56 h 76200"/>
                  <a:gd name="connsiteX2" fmla="*/ 76256 w 76200"/>
                  <a:gd name="connsiteY2" fmla="*/ 76256 h 76200"/>
                  <a:gd name="connsiteX3" fmla="*/ 56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56" y="56"/>
                    </a:moveTo>
                    <a:lnTo>
                      <a:pt x="76256" y="56"/>
                    </a:lnTo>
                    <a:lnTo>
                      <a:pt x="76256" y="76256"/>
                    </a:lnTo>
                    <a:lnTo>
                      <a:pt x="56"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632" name="Полилиния 709"/>
              <p:cNvSpPr/>
              <p:nvPr/>
            </p:nvSpPr>
            <p:spPr bwMode="auto">
              <a:xfrm>
                <a:off x="9178131" y="4855369"/>
                <a:ext cx="76200" cy="76200"/>
              </a:xfrm>
              <a:custGeom>
                <a:avLst/>
                <a:gdLst>
                  <a:gd name="connsiteX0" fmla="*/ 56 w 76200"/>
                  <a:gd name="connsiteY0" fmla="*/ 64 h 76200"/>
                  <a:gd name="connsiteX1" fmla="*/ 76256 w 76200"/>
                  <a:gd name="connsiteY1" fmla="*/ 64 h 76200"/>
                  <a:gd name="connsiteX2" fmla="*/ 76256 w 76200"/>
                  <a:gd name="connsiteY2" fmla="*/ 76264 h 76200"/>
                  <a:gd name="connsiteX3" fmla="*/ 56 w 76200"/>
                  <a:gd name="connsiteY3" fmla="*/ 7626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56" y="64"/>
                    </a:moveTo>
                    <a:lnTo>
                      <a:pt x="76256" y="64"/>
                    </a:lnTo>
                    <a:lnTo>
                      <a:pt x="76256" y="76264"/>
                    </a:lnTo>
                    <a:lnTo>
                      <a:pt x="56" y="7626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633" name="Полилиния 710"/>
              <p:cNvSpPr/>
              <p:nvPr/>
            </p:nvSpPr>
            <p:spPr bwMode="auto">
              <a:xfrm>
                <a:off x="9178131" y="5007769"/>
                <a:ext cx="76200" cy="76200"/>
              </a:xfrm>
              <a:custGeom>
                <a:avLst/>
                <a:gdLst>
                  <a:gd name="connsiteX0" fmla="*/ 56 w 76200"/>
                  <a:gd name="connsiteY0" fmla="*/ 80 h 76200"/>
                  <a:gd name="connsiteX1" fmla="*/ 76256 w 76200"/>
                  <a:gd name="connsiteY1" fmla="*/ 80 h 76200"/>
                  <a:gd name="connsiteX2" fmla="*/ 76256 w 76200"/>
                  <a:gd name="connsiteY2" fmla="*/ 76280 h 76200"/>
                  <a:gd name="connsiteX3" fmla="*/ 56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56" y="80"/>
                    </a:moveTo>
                    <a:lnTo>
                      <a:pt x="76256" y="80"/>
                    </a:lnTo>
                    <a:lnTo>
                      <a:pt x="76256" y="76280"/>
                    </a:lnTo>
                    <a:lnTo>
                      <a:pt x="56"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634" name="Полилиния 711"/>
              <p:cNvSpPr/>
              <p:nvPr/>
            </p:nvSpPr>
            <p:spPr bwMode="auto">
              <a:xfrm>
                <a:off x="9178131" y="5160169"/>
                <a:ext cx="76200" cy="76200"/>
              </a:xfrm>
              <a:custGeom>
                <a:avLst/>
                <a:gdLst>
                  <a:gd name="connsiteX0" fmla="*/ 56 w 76200"/>
                  <a:gd name="connsiteY0" fmla="*/ 96 h 76200"/>
                  <a:gd name="connsiteX1" fmla="*/ 76256 w 76200"/>
                  <a:gd name="connsiteY1" fmla="*/ 96 h 76200"/>
                  <a:gd name="connsiteX2" fmla="*/ 76256 w 76200"/>
                  <a:gd name="connsiteY2" fmla="*/ 76296 h 76200"/>
                  <a:gd name="connsiteX3" fmla="*/ 56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56" y="96"/>
                    </a:moveTo>
                    <a:lnTo>
                      <a:pt x="76256" y="96"/>
                    </a:lnTo>
                    <a:lnTo>
                      <a:pt x="76256" y="76296"/>
                    </a:lnTo>
                    <a:lnTo>
                      <a:pt x="56"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635" name="Полилиния 712"/>
              <p:cNvSpPr/>
              <p:nvPr/>
            </p:nvSpPr>
            <p:spPr bwMode="auto">
              <a:xfrm>
                <a:off x="9178131" y="5236369"/>
                <a:ext cx="76200" cy="76200"/>
              </a:xfrm>
              <a:custGeom>
                <a:avLst/>
                <a:gdLst>
                  <a:gd name="connsiteX0" fmla="*/ 56 w 76200"/>
                  <a:gd name="connsiteY0" fmla="*/ 104 h 76200"/>
                  <a:gd name="connsiteX1" fmla="*/ 76256 w 76200"/>
                  <a:gd name="connsiteY1" fmla="*/ 104 h 76200"/>
                  <a:gd name="connsiteX2" fmla="*/ 76256 w 76200"/>
                  <a:gd name="connsiteY2" fmla="*/ 76304 h 76200"/>
                  <a:gd name="connsiteX3" fmla="*/ 56 w 76200"/>
                  <a:gd name="connsiteY3" fmla="*/ 7630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56" y="104"/>
                    </a:moveTo>
                    <a:lnTo>
                      <a:pt x="76256" y="104"/>
                    </a:lnTo>
                    <a:lnTo>
                      <a:pt x="76256" y="76304"/>
                    </a:lnTo>
                    <a:lnTo>
                      <a:pt x="56" y="7630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636" name="Полилиния 713"/>
              <p:cNvSpPr/>
              <p:nvPr/>
            </p:nvSpPr>
            <p:spPr bwMode="auto">
              <a:xfrm>
                <a:off x="9178131" y="5312569"/>
                <a:ext cx="76200" cy="76200"/>
              </a:xfrm>
              <a:custGeom>
                <a:avLst/>
                <a:gdLst>
                  <a:gd name="connsiteX0" fmla="*/ 56 w 76200"/>
                  <a:gd name="connsiteY0" fmla="*/ 112 h 76200"/>
                  <a:gd name="connsiteX1" fmla="*/ 76256 w 76200"/>
                  <a:gd name="connsiteY1" fmla="*/ 112 h 76200"/>
                  <a:gd name="connsiteX2" fmla="*/ 76256 w 76200"/>
                  <a:gd name="connsiteY2" fmla="*/ 76312 h 76200"/>
                  <a:gd name="connsiteX3" fmla="*/ 56 w 76200"/>
                  <a:gd name="connsiteY3" fmla="*/ 7631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56" y="112"/>
                    </a:moveTo>
                    <a:lnTo>
                      <a:pt x="76256" y="112"/>
                    </a:lnTo>
                    <a:lnTo>
                      <a:pt x="76256" y="76312"/>
                    </a:lnTo>
                    <a:lnTo>
                      <a:pt x="56" y="7631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637" name="Полилиния 714"/>
              <p:cNvSpPr/>
              <p:nvPr/>
            </p:nvSpPr>
            <p:spPr bwMode="auto">
              <a:xfrm>
                <a:off x="9178131" y="5617369"/>
                <a:ext cx="76200" cy="76200"/>
              </a:xfrm>
              <a:custGeom>
                <a:avLst/>
                <a:gdLst>
                  <a:gd name="connsiteX0" fmla="*/ 56 w 76200"/>
                  <a:gd name="connsiteY0" fmla="*/ 144 h 76200"/>
                  <a:gd name="connsiteX1" fmla="*/ 76256 w 76200"/>
                  <a:gd name="connsiteY1" fmla="*/ 144 h 76200"/>
                  <a:gd name="connsiteX2" fmla="*/ 76256 w 76200"/>
                  <a:gd name="connsiteY2" fmla="*/ 76344 h 76200"/>
                  <a:gd name="connsiteX3" fmla="*/ 56 w 76200"/>
                  <a:gd name="connsiteY3" fmla="*/ 7634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56" y="144"/>
                    </a:moveTo>
                    <a:lnTo>
                      <a:pt x="76256" y="144"/>
                    </a:lnTo>
                    <a:lnTo>
                      <a:pt x="76256" y="76344"/>
                    </a:lnTo>
                    <a:lnTo>
                      <a:pt x="56" y="7634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638" name="Полилиния 715"/>
              <p:cNvSpPr/>
              <p:nvPr/>
            </p:nvSpPr>
            <p:spPr bwMode="auto">
              <a:xfrm>
                <a:off x="9178131" y="5845969"/>
                <a:ext cx="76200" cy="76200"/>
              </a:xfrm>
              <a:custGeom>
                <a:avLst/>
                <a:gdLst>
                  <a:gd name="connsiteX0" fmla="*/ 56 w 76200"/>
                  <a:gd name="connsiteY0" fmla="*/ 168 h 76200"/>
                  <a:gd name="connsiteX1" fmla="*/ 76256 w 76200"/>
                  <a:gd name="connsiteY1" fmla="*/ 168 h 76200"/>
                  <a:gd name="connsiteX2" fmla="*/ 76256 w 76200"/>
                  <a:gd name="connsiteY2" fmla="*/ 76368 h 76200"/>
                  <a:gd name="connsiteX3" fmla="*/ 56 w 76200"/>
                  <a:gd name="connsiteY3" fmla="*/ 7636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56" y="168"/>
                    </a:moveTo>
                    <a:lnTo>
                      <a:pt x="76256" y="168"/>
                    </a:lnTo>
                    <a:lnTo>
                      <a:pt x="76256" y="76368"/>
                    </a:lnTo>
                    <a:lnTo>
                      <a:pt x="56" y="7636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639" name="Полилиния 716"/>
              <p:cNvSpPr/>
              <p:nvPr/>
            </p:nvSpPr>
            <p:spPr bwMode="auto">
              <a:xfrm>
                <a:off x="9178131" y="5922169"/>
                <a:ext cx="76200" cy="76200"/>
              </a:xfrm>
              <a:custGeom>
                <a:avLst/>
                <a:gdLst>
                  <a:gd name="connsiteX0" fmla="*/ 56 w 76200"/>
                  <a:gd name="connsiteY0" fmla="*/ 176 h 76200"/>
                  <a:gd name="connsiteX1" fmla="*/ 76256 w 76200"/>
                  <a:gd name="connsiteY1" fmla="*/ 176 h 76200"/>
                  <a:gd name="connsiteX2" fmla="*/ 76256 w 76200"/>
                  <a:gd name="connsiteY2" fmla="*/ 76376 h 76200"/>
                  <a:gd name="connsiteX3" fmla="*/ 56 w 76200"/>
                  <a:gd name="connsiteY3" fmla="*/ 7637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56" y="176"/>
                    </a:moveTo>
                    <a:lnTo>
                      <a:pt x="76256" y="176"/>
                    </a:lnTo>
                    <a:lnTo>
                      <a:pt x="76256" y="76376"/>
                    </a:lnTo>
                    <a:lnTo>
                      <a:pt x="56" y="7637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640" name="Полилиния 717"/>
              <p:cNvSpPr/>
              <p:nvPr/>
            </p:nvSpPr>
            <p:spPr bwMode="auto">
              <a:xfrm>
                <a:off x="9178131" y="6074569"/>
                <a:ext cx="76200" cy="76200"/>
              </a:xfrm>
              <a:custGeom>
                <a:avLst/>
                <a:gdLst>
                  <a:gd name="connsiteX0" fmla="*/ 56 w 76200"/>
                  <a:gd name="connsiteY0" fmla="*/ 192 h 76200"/>
                  <a:gd name="connsiteX1" fmla="*/ 76256 w 76200"/>
                  <a:gd name="connsiteY1" fmla="*/ 192 h 76200"/>
                  <a:gd name="connsiteX2" fmla="*/ 76256 w 76200"/>
                  <a:gd name="connsiteY2" fmla="*/ 76392 h 76200"/>
                  <a:gd name="connsiteX3" fmla="*/ 56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56" y="192"/>
                    </a:moveTo>
                    <a:lnTo>
                      <a:pt x="76256" y="192"/>
                    </a:lnTo>
                    <a:lnTo>
                      <a:pt x="76256" y="76392"/>
                    </a:lnTo>
                    <a:lnTo>
                      <a:pt x="56"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641" name="Полилиния 718"/>
              <p:cNvSpPr/>
              <p:nvPr/>
            </p:nvSpPr>
            <p:spPr bwMode="auto">
              <a:xfrm>
                <a:off x="9178131" y="6226969"/>
                <a:ext cx="76200" cy="76200"/>
              </a:xfrm>
              <a:custGeom>
                <a:avLst/>
                <a:gdLst>
                  <a:gd name="connsiteX0" fmla="*/ 56 w 76200"/>
                  <a:gd name="connsiteY0" fmla="*/ 208 h 76200"/>
                  <a:gd name="connsiteX1" fmla="*/ 76256 w 76200"/>
                  <a:gd name="connsiteY1" fmla="*/ 208 h 76200"/>
                  <a:gd name="connsiteX2" fmla="*/ 76256 w 76200"/>
                  <a:gd name="connsiteY2" fmla="*/ 76408 h 76200"/>
                  <a:gd name="connsiteX3" fmla="*/ 56 w 76200"/>
                  <a:gd name="connsiteY3" fmla="*/ 7640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56" y="208"/>
                    </a:moveTo>
                    <a:lnTo>
                      <a:pt x="76256" y="208"/>
                    </a:lnTo>
                    <a:lnTo>
                      <a:pt x="76256" y="76408"/>
                    </a:lnTo>
                    <a:lnTo>
                      <a:pt x="56" y="7640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642" name="Полилиния 719"/>
              <p:cNvSpPr/>
              <p:nvPr/>
            </p:nvSpPr>
            <p:spPr bwMode="auto">
              <a:xfrm>
                <a:off x="9178131" y="6379369"/>
                <a:ext cx="76200" cy="76200"/>
              </a:xfrm>
              <a:custGeom>
                <a:avLst/>
                <a:gdLst>
                  <a:gd name="connsiteX0" fmla="*/ 56 w 76200"/>
                  <a:gd name="connsiteY0" fmla="*/ 224 h 76200"/>
                  <a:gd name="connsiteX1" fmla="*/ 76256 w 76200"/>
                  <a:gd name="connsiteY1" fmla="*/ 224 h 76200"/>
                  <a:gd name="connsiteX2" fmla="*/ 76256 w 76200"/>
                  <a:gd name="connsiteY2" fmla="*/ 76424 h 76200"/>
                  <a:gd name="connsiteX3" fmla="*/ 56 w 76200"/>
                  <a:gd name="connsiteY3" fmla="*/ 7642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56" y="224"/>
                    </a:moveTo>
                    <a:lnTo>
                      <a:pt x="76256" y="224"/>
                    </a:lnTo>
                    <a:lnTo>
                      <a:pt x="76256" y="76424"/>
                    </a:lnTo>
                    <a:lnTo>
                      <a:pt x="56" y="7642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643" name="Полилиния 720"/>
              <p:cNvSpPr/>
              <p:nvPr/>
            </p:nvSpPr>
            <p:spPr bwMode="auto">
              <a:xfrm>
                <a:off x="9178131" y="6455569"/>
                <a:ext cx="76200" cy="76200"/>
              </a:xfrm>
              <a:custGeom>
                <a:avLst/>
                <a:gdLst>
                  <a:gd name="connsiteX0" fmla="*/ 56 w 76200"/>
                  <a:gd name="connsiteY0" fmla="*/ 232 h 76200"/>
                  <a:gd name="connsiteX1" fmla="*/ 76256 w 76200"/>
                  <a:gd name="connsiteY1" fmla="*/ 232 h 76200"/>
                  <a:gd name="connsiteX2" fmla="*/ 76256 w 76200"/>
                  <a:gd name="connsiteY2" fmla="*/ 76432 h 76200"/>
                  <a:gd name="connsiteX3" fmla="*/ 56 w 76200"/>
                  <a:gd name="connsiteY3" fmla="*/ 764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56" y="232"/>
                    </a:moveTo>
                    <a:lnTo>
                      <a:pt x="76256" y="232"/>
                    </a:lnTo>
                    <a:lnTo>
                      <a:pt x="76256" y="76432"/>
                    </a:lnTo>
                    <a:lnTo>
                      <a:pt x="56" y="764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644" name="Полилиния 721"/>
              <p:cNvSpPr/>
              <p:nvPr/>
            </p:nvSpPr>
            <p:spPr bwMode="auto">
              <a:xfrm>
                <a:off x="9178131" y="6531769"/>
                <a:ext cx="76200" cy="76200"/>
              </a:xfrm>
              <a:custGeom>
                <a:avLst/>
                <a:gdLst>
                  <a:gd name="connsiteX0" fmla="*/ 56 w 76200"/>
                  <a:gd name="connsiteY0" fmla="*/ 240 h 76200"/>
                  <a:gd name="connsiteX1" fmla="*/ 76256 w 76200"/>
                  <a:gd name="connsiteY1" fmla="*/ 240 h 76200"/>
                  <a:gd name="connsiteX2" fmla="*/ 76256 w 76200"/>
                  <a:gd name="connsiteY2" fmla="*/ 76440 h 76200"/>
                  <a:gd name="connsiteX3" fmla="*/ 56 w 76200"/>
                  <a:gd name="connsiteY3" fmla="*/ 764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56" y="240"/>
                    </a:moveTo>
                    <a:lnTo>
                      <a:pt x="76256" y="240"/>
                    </a:lnTo>
                    <a:lnTo>
                      <a:pt x="76256" y="76440"/>
                    </a:lnTo>
                    <a:lnTo>
                      <a:pt x="56" y="764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645" name="Полилиния 722"/>
              <p:cNvSpPr/>
              <p:nvPr/>
            </p:nvSpPr>
            <p:spPr bwMode="auto">
              <a:xfrm>
                <a:off x="9178131" y="6684169"/>
                <a:ext cx="76200" cy="76200"/>
              </a:xfrm>
              <a:custGeom>
                <a:avLst/>
                <a:gdLst>
                  <a:gd name="connsiteX0" fmla="*/ 56 w 76200"/>
                  <a:gd name="connsiteY0" fmla="*/ 256 h 76200"/>
                  <a:gd name="connsiteX1" fmla="*/ 76256 w 76200"/>
                  <a:gd name="connsiteY1" fmla="*/ 256 h 76200"/>
                  <a:gd name="connsiteX2" fmla="*/ 76256 w 76200"/>
                  <a:gd name="connsiteY2" fmla="*/ 76456 h 76200"/>
                  <a:gd name="connsiteX3" fmla="*/ 56 w 76200"/>
                  <a:gd name="connsiteY3" fmla="*/ 764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56" y="256"/>
                    </a:moveTo>
                    <a:lnTo>
                      <a:pt x="76256" y="256"/>
                    </a:lnTo>
                    <a:lnTo>
                      <a:pt x="76256" y="76456"/>
                    </a:lnTo>
                    <a:lnTo>
                      <a:pt x="56" y="764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646" name="Полилиния 723"/>
              <p:cNvSpPr/>
              <p:nvPr/>
            </p:nvSpPr>
            <p:spPr bwMode="auto">
              <a:xfrm>
                <a:off x="9254331" y="4550569"/>
                <a:ext cx="76200" cy="76200"/>
              </a:xfrm>
              <a:custGeom>
                <a:avLst/>
                <a:gdLst>
                  <a:gd name="connsiteX0" fmla="*/ 64 w 76200"/>
                  <a:gd name="connsiteY0" fmla="*/ 32 h 76200"/>
                  <a:gd name="connsiteX1" fmla="*/ 76264 w 76200"/>
                  <a:gd name="connsiteY1" fmla="*/ 32 h 76200"/>
                  <a:gd name="connsiteX2" fmla="*/ 76264 w 76200"/>
                  <a:gd name="connsiteY2" fmla="*/ 76232 h 76200"/>
                  <a:gd name="connsiteX3" fmla="*/ 64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64" y="32"/>
                    </a:moveTo>
                    <a:lnTo>
                      <a:pt x="76264" y="32"/>
                    </a:lnTo>
                    <a:lnTo>
                      <a:pt x="76264" y="76232"/>
                    </a:lnTo>
                    <a:lnTo>
                      <a:pt x="64"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647" name="Полилиния 724"/>
              <p:cNvSpPr/>
              <p:nvPr/>
            </p:nvSpPr>
            <p:spPr bwMode="auto">
              <a:xfrm>
                <a:off x="9254331" y="4702969"/>
                <a:ext cx="76200" cy="76200"/>
              </a:xfrm>
              <a:custGeom>
                <a:avLst/>
                <a:gdLst>
                  <a:gd name="connsiteX0" fmla="*/ 64 w 76200"/>
                  <a:gd name="connsiteY0" fmla="*/ 48 h 76200"/>
                  <a:gd name="connsiteX1" fmla="*/ 76264 w 76200"/>
                  <a:gd name="connsiteY1" fmla="*/ 48 h 76200"/>
                  <a:gd name="connsiteX2" fmla="*/ 76264 w 76200"/>
                  <a:gd name="connsiteY2" fmla="*/ 76248 h 76200"/>
                  <a:gd name="connsiteX3" fmla="*/ 64 w 76200"/>
                  <a:gd name="connsiteY3" fmla="*/ 762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64" y="48"/>
                    </a:moveTo>
                    <a:lnTo>
                      <a:pt x="76264" y="48"/>
                    </a:lnTo>
                    <a:lnTo>
                      <a:pt x="76264" y="76248"/>
                    </a:lnTo>
                    <a:lnTo>
                      <a:pt x="64" y="762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648" name="Полилиния 725"/>
              <p:cNvSpPr/>
              <p:nvPr/>
            </p:nvSpPr>
            <p:spPr bwMode="auto">
              <a:xfrm>
                <a:off x="9254331" y="4779169"/>
                <a:ext cx="76200" cy="76200"/>
              </a:xfrm>
              <a:custGeom>
                <a:avLst/>
                <a:gdLst>
                  <a:gd name="connsiteX0" fmla="*/ 64 w 76200"/>
                  <a:gd name="connsiteY0" fmla="*/ 56 h 76200"/>
                  <a:gd name="connsiteX1" fmla="*/ 76264 w 76200"/>
                  <a:gd name="connsiteY1" fmla="*/ 56 h 76200"/>
                  <a:gd name="connsiteX2" fmla="*/ 76264 w 76200"/>
                  <a:gd name="connsiteY2" fmla="*/ 76256 h 76200"/>
                  <a:gd name="connsiteX3" fmla="*/ 64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64" y="56"/>
                    </a:moveTo>
                    <a:lnTo>
                      <a:pt x="76264" y="56"/>
                    </a:lnTo>
                    <a:lnTo>
                      <a:pt x="76264" y="76256"/>
                    </a:lnTo>
                    <a:lnTo>
                      <a:pt x="64"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649" name="Полилиния 726"/>
              <p:cNvSpPr/>
              <p:nvPr/>
            </p:nvSpPr>
            <p:spPr bwMode="auto">
              <a:xfrm>
                <a:off x="9254331" y="4855369"/>
                <a:ext cx="76200" cy="76200"/>
              </a:xfrm>
              <a:custGeom>
                <a:avLst/>
                <a:gdLst>
                  <a:gd name="connsiteX0" fmla="*/ 64 w 76200"/>
                  <a:gd name="connsiteY0" fmla="*/ 64 h 76200"/>
                  <a:gd name="connsiteX1" fmla="*/ 76264 w 76200"/>
                  <a:gd name="connsiteY1" fmla="*/ 64 h 76200"/>
                  <a:gd name="connsiteX2" fmla="*/ 76264 w 76200"/>
                  <a:gd name="connsiteY2" fmla="*/ 76264 h 76200"/>
                  <a:gd name="connsiteX3" fmla="*/ 64 w 76200"/>
                  <a:gd name="connsiteY3" fmla="*/ 7626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64" y="64"/>
                    </a:moveTo>
                    <a:lnTo>
                      <a:pt x="76264" y="64"/>
                    </a:lnTo>
                    <a:lnTo>
                      <a:pt x="76264" y="76264"/>
                    </a:lnTo>
                    <a:lnTo>
                      <a:pt x="64" y="7626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650" name="Полилиния 727"/>
              <p:cNvSpPr/>
              <p:nvPr/>
            </p:nvSpPr>
            <p:spPr bwMode="auto">
              <a:xfrm>
                <a:off x="9254331" y="5007769"/>
                <a:ext cx="76200" cy="76200"/>
              </a:xfrm>
              <a:custGeom>
                <a:avLst/>
                <a:gdLst>
                  <a:gd name="connsiteX0" fmla="*/ 64 w 76200"/>
                  <a:gd name="connsiteY0" fmla="*/ 80 h 76200"/>
                  <a:gd name="connsiteX1" fmla="*/ 76264 w 76200"/>
                  <a:gd name="connsiteY1" fmla="*/ 80 h 76200"/>
                  <a:gd name="connsiteX2" fmla="*/ 76264 w 76200"/>
                  <a:gd name="connsiteY2" fmla="*/ 76280 h 76200"/>
                  <a:gd name="connsiteX3" fmla="*/ 64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64" y="80"/>
                    </a:moveTo>
                    <a:lnTo>
                      <a:pt x="76264" y="80"/>
                    </a:lnTo>
                    <a:lnTo>
                      <a:pt x="76264" y="76280"/>
                    </a:lnTo>
                    <a:lnTo>
                      <a:pt x="64"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651" name="Полилиния 728"/>
              <p:cNvSpPr/>
              <p:nvPr/>
            </p:nvSpPr>
            <p:spPr bwMode="auto">
              <a:xfrm>
                <a:off x="9254331" y="5236369"/>
                <a:ext cx="76200" cy="76200"/>
              </a:xfrm>
              <a:custGeom>
                <a:avLst/>
                <a:gdLst>
                  <a:gd name="connsiteX0" fmla="*/ 64 w 76200"/>
                  <a:gd name="connsiteY0" fmla="*/ 104 h 76200"/>
                  <a:gd name="connsiteX1" fmla="*/ 76264 w 76200"/>
                  <a:gd name="connsiteY1" fmla="*/ 104 h 76200"/>
                  <a:gd name="connsiteX2" fmla="*/ 76264 w 76200"/>
                  <a:gd name="connsiteY2" fmla="*/ 76304 h 76200"/>
                  <a:gd name="connsiteX3" fmla="*/ 64 w 76200"/>
                  <a:gd name="connsiteY3" fmla="*/ 7630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64" y="104"/>
                    </a:moveTo>
                    <a:lnTo>
                      <a:pt x="76264" y="104"/>
                    </a:lnTo>
                    <a:lnTo>
                      <a:pt x="76264" y="76304"/>
                    </a:lnTo>
                    <a:lnTo>
                      <a:pt x="64" y="7630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652" name="Полилиния 729"/>
              <p:cNvSpPr/>
              <p:nvPr/>
            </p:nvSpPr>
            <p:spPr bwMode="auto">
              <a:xfrm>
                <a:off x="9254331" y="5541169"/>
                <a:ext cx="76200" cy="76200"/>
              </a:xfrm>
              <a:custGeom>
                <a:avLst/>
                <a:gdLst>
                  <a:gd name="connsiteX0" fmla="*/ 64 w 76200"/>
                  <a:gd name="connsiteY0" fmla="*/ 136 h 76200"/>
                  <a:gd name="connsiteX1" fmla="*/ 76264 w 76200"/>
                  <a:gd name="connsiteY1" fmla="*/ 136 h 76200"/>
                  <a:gd name="connsiteX2" fmla="*/ 76264 w 76200"/>
                  <a:gd name="connsiteY2" fmla="*/ 76336 h 76200"/>
                  <a:gd name="connsiteX3" fmla="*/ 64 w 76200"/>
                  <a:gd name="connsiteY3" fmla="*/ 7633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64" y="136"/>
                    </a:moveTo>
                    <a:lnTo>
                      <a:pt x="76264" y="136"/>
                    </a:lnTo>
                    <a:lnTo>
                      <a:pt x="76264" y="76336"/>
                    </a:lnTo>
                    <a:lnTo>
                      <a:pt x="64" y="7633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653" name="Полилиния 730"/>
              <p:cNvSpPr/>
              <p:nvPr/>
            </p:nvSpPr>
            <p:spPr bwMode="auto">
              <a:xfrm>
                <a:off x="9254331" y="5693568"/>
                <a:ext cx="76200" cy="76200"/>
              </a:xfrm>
              <a:custGeom>
                <a:avLst/>
                <a:gdLst>
                  <a:gd name="connsiteX0" fmla="*/ 64 w 76200"/>
                  <a:gd name="connsiteY0" fmla="*/ 152 h 76200"/>
                  <a:gd name="connsiteX1" fmla="*/ 76264 w 76200"/>
                  <a:gd name="connsiteY1" fmla="*/ 152 h 76200"/>
                  <a:gd name="connsiteX2" fmla="*/ 76264 w 76200"/>
                  <a:gd name="connsiteY2" fmla="*/ 76352 h 76200"/>
                  <a:gd name="connsiteX3" fmla="*/ 64 w 76200"/>
                  <a:gd name="connsiteY3" fmla="*/ 7635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64" y="152"/>
                    </a:moveTo>
                    <a:lnTo>
                      <a:pt x="76264" y="152"/>
                    </a:lnTo>
                    <a:lnTo>
                      <a:pt x="76264" y="76352"/>
                    </a:lnTo>
                    <a:lnTo>
                      <a:pt x="64" y="7635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654" name="Полилиния 731"/>
              <p:cNvSpPr/>
              <p:nvPr/>
            </p:nvSpPr>
            <p:spPr bwMode="auto">
              <a:xfrm>
                <a:off x="9254331" y="5769769"/>
                <a:ext cx="76200" cy="76200"/>
              </a:xfrm>
              <a:custGeom>
                <a:avLst/>
                <a:gdLst>
                  <a:gd name="connsiteX0" fmla="*/ 64 w 76200"/>
                  <a:gd name="connsiteY0" fmla="*/ 160 h 76200"/>
                  <a:gd name="connsiteX1" fmla="*/ 76264 w 76200"/>
                  <a:gd name="connsiteY1" fmla="*/ 160 h 76200"/>
                  <a:gd name="connsiteX2" fmla="*/ 76264 w 76200"/>
                  <a:gd name="connsiteY2" fmla="*/ 76360 h 76200"/>
                  <a:gd name="connsiteX3" fmla="*/ 64 w 76200"/>
                  <a:gd name="connsiteY3" fmla="*/ 7636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64" y="160"/>
                    </a:moveTo>
                    <a:lnTo>
                      <a:pt x="76264" y="160"/>
                    </a:lnTo>
                    <a:lnTo>
                      <a:pt x="76264" y="76360"/>
                    </a:lnTo>
                    <a:lnTo>
                      <a:pt x="64" y="7636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655" name="Полилиния 732"/>
              <p:cNvSpPr/>
              <p:nvPr/>
            </p:nvSpPr>
            <p:spPr bwMode="auto">
              <a:xfrm>
                <a:off x="9254331" y="5845969"/>
                <a:ext cx="76200" cy="76200"/>
              </a:xfrm>
              <a:custGeom>
                <a:avLst/>
                <a:gdLst>
                  <a:gd name="connsiteX0" fmla="*/ 64 w 76200"/>
                  <a:gd name="connsiteY0" fmla="*/ 168 h 76200"/>
                  <a:gd name="connsiteX1" fmla="*/ 76264 w 76200"/>
                  <a:gd name="connsiteY1" fmla="*/ 168 h 76200"/>
                  <a:gd name="connsiteX2" fmla="*/ 76264 w 76200"/>
                  <a:gd name="connsiteY2" fmla="*/ 76368 h 76200"/>
                  <a:gd name="connsiteX3" fmla="*/ 64 w 76200"/>
                  <a:gd name="connsiteY3" fmla="*/ 7636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64" y="168"/>
                    </a:moveTo>
                    <a:lnTo>
                      <a:pt x="76264" y="168"/>
                    </a:lnTo>
                    <a:lnTo>
                      <a:pt x="76264" y="76368"/>
                    </a:lnTo>
                    <a:lnTo>
                      <a:pt x="64" y="7636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656" name="Полилиния 733"/>
              <p:cNvSpPr/>
              <p:nvPr/>
            </p:nvSpPr>
            <p:spPr bwMode="auto">
              <a:xfrm>
                <a:off x="9254331" y="5998369"/>
                <a:ext cx="76200" cy="76200"/>
              </a:xfrm>
              <a:custGeom>
                <a:avLst/>
                <a:gdLst>
                  <a:gd name="connsiteX0" fmla="*/ 64 w 76200"/>
                  <a:gd name="connsiteY0" fmla="*/ 184 h 76200"/>
                  <a:gd name="connsiteX1" fmla="*/ 76264 w 76200"/>
                  <a:gd name="connsiteY1" fmla="*/ 184 h 76200"/>
                  <a:gd name="connsiteX2" fmla="*/ 76264 w 76200"/>
                  <a:gd name="connsiteY2" fmla="*/ 76384 h 76200"/>
                  <a:gd name="connsiteX3" fmla="*/ 64 w 76200"/>
                  <a:gd name="connsiteY3" fmla="*/ 7638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64" y="184"/>
                    </a:moveTo>
                    <a:lnTo>
                      <a:pt x="76264" y="184"/>
                    </a:lnTo>
                    <a:lnTo>
                      <a:pt x="76264" y="76384"/>
                    </a:lnTo>
                    <a:lnTo>
                      <a:pt x="64" y="7638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657" name="Полилиния 734"/>
              <p:cNvSpPr/>
              <p:nvPr/>
            </p:nvSpPr>
            <p:spPr bwMode="auto">
              <a:xfrm>
                <a:off x="9254331" y="6226969"/>
                <a:ext cx="76200" cy="76200"/>
              </a:xfrm>
              <a:custGeom>
                <a:avLst/>
                <a:gdLst>
                  <a:gd name="connsiteX0" fmla="*/ 64 w 76200"/>
                  <a:gd name="connsiteY0" fmla="*/ 208 h 76200"/>
                  <a:gd name="connsiteX1" fmla="*/ 76264 w 76200"/>
                  <a:gd name="connsiteY1" fmla="*/ 208 h 76200"/>
                  <a:gd name="connsiteX2" fmla="*/ 76264 w 76200"/>
                  <a:gd name="connsiteY2" fmla="*/ 76408 h 76200"/>
                  <a:gd name="connsiteX3" fmla="*/ 64 w 76200"/>
                  <a:gd name="connsiteY3" fmla="*/ 7640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64" y="208"/>
                    </a:moveTo>
                    <a:lnTo>
                      <a:pt x="76264" y="208"/>
                    </a:lnTo>
                    <a:lnTo>
                      <a:pt x="76264" y="76408"/>
                    </a:lnTo>
                    <a:lnTo>
                      <a:pt x="64" y="7640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658" name="Полилиния 735"/>
              <p:cNvSpPr/>
              <p:nvPr/>
            </p:nvSpPr>
            <p:spPr bwMode="auto">
              <a:xfrm>
                <a:off x="9254331" y="6379369"/>
                <a:ext cx="76200" cy="76200"/>
              </a:xfrm>
              <a:custGeom>
                <a:avLst/>
                <a:gdLst>
                  <a:gd name="connsiteX0" fmla="*/ 64 w 76200"/>
                  <a:gd name="connsiteY0" fmla="*/ 224 h 76200"/>
                  <a:gd name="connsiteX1" fmla="*/ 76264 w 76200"/>
                  <a:gd name="connsiteY1" fmla="*/ 224 h 76200"/>
                  <a:gd name="connsiteX2" fmla="*/ 76264 w 76200"/>
                  <a:gd name="connsiteY2" fmla="*/ 76424 h 76200"/>
                  <a:gd name="connsiteX3" fmla="*/ 64 w 76200"/>
                  <a:gd name="connsiteY3" fmla="*/ 7642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64" y="224"/>
                    </a:moveTo>
                    <a:lnTo>
                      <a:pt x="76264" y="224"/>
                    </a:lnTo>
                    <a:lnTo>
                      <a:pt x="76264" y="76424"/>
                    </a:lnTo>
                    <a:lnTo>
                      <a:pt x="64" y="7642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659" name="Полилиния 736"/>
              <p:cNvSpPr/>
              <p:nvPr/>
            </p:nvSpPr>
            <p:spPr bwMode="auto">
              <a:xfrm>
                <a:off x="9254331" y="6455569"/>
                <a:ext cx="76200" cy="76200"/>
              </a:xfrm>
              <a:custGeom>
                <a:avLst/>
                <a:gdLst>
                  <a:gd name="connsiteX0" fmla="*/ 64 w 76200"/>
                  <a:gd name="connsiteY0" fmla="*/ 232 h 76200"/>
                  <a:gd name="connsiteX1" fmla="*/ 76264 w 76200"/>
                  <a:gd name="connsiteY1" fmla="*/ 232 h 76200"/>
                  <a:gd name="connsiteX2" fmla="*/ 76264 w 76200"/>
                  <a:gd name="connsiteY2" fmla="*/ 76432 h 76200"/>
                  <a:gd name="connsiteX3" fmla="*/ 64 w 76200"/>
                  <a:gd name="connsiteY3" fmla="*/ 764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64" y="232"/>
                    </a:moveTo>
                    <a:lnTo>
                      <a:pt x="76264" y="232"/>
                    </a:lnTo>
                    <a:lnTo>
                      <a:pt x="76264" y="76432"/>
                    </a:lnTo>
                    <a:lnTo>
                      <a:pt x="64" y="764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660" name="Полилиния 737"/>
              <p:cNvSpPr/>
              <p:nvPr/>
            </p:nvSpPr>
            <p:spPr bwMode="auto">
              <a:xfrm>
                <a:off x="9254331" y="6531769"/>
                <a:ext cx="76200" cy="76200"/>
              </a:xfrm>
              <a:custGeom>
                <a:avLst/>
                <a:gdLst>
                  <a:gd name="connsiteX0" fmla="*/ 64 w 76200"/>
                  <a:gd name="connsiteY0" fmla="*/ 240 h 76200"/>
                  <a:gd name="connsiteX1" fmla="*/ 76264 w 76200"/>
                  <a:gd name="connsiteY1" fmla="*/ 240 h 76200"/>
                  <a:gd name="connsiteX2" fmla="*/ 76264 w 76200"/>
                  <a:gd name="connsiteY2" fmla="*/ 76440 h 76200"/>
                  <a:gd name="connsiteX3" fmla="*/ 64 w 76200"/>
                  <a:gd name="connsiteY3" fmla="*/ 764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64" y="240"/>
                    </a:moveTo>
                    <a:lnTo>
                      <a:pt x="76264" y="240"/>
                    </a:lnTo>
                    <a:lnTo>
                      <a:pt x="76264" y="76440"/>
                    </a:lnTo>
                    <a:lnTo>
                      <a:pt x="64" y="764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661" name="Полилиния 738"/>
              <p:cNvSpPr/>
              <p:nvPr/>
            </p:nvSpPr>
            <p:spPr bwMode="auto">
              <a:xfrm>
                <a:off x="9254331" y="6684169"/>
                <a:ext cx="76200" cy="76200"/>
              </a:xfrm>
              <a:custGeom>
                <a:avLst/>
                <a:gdLst>
                  <a:gd name="connsiteX0" fmla="*/ 64 w 76200"/>
                  <a:gd name="connsiteY0" fmla="*/ 256 h 76200"/>
                  <a:gd name="connsiteX1" fmla="*/ 76264 w 76200"/>
                  <a:gd name="connsiteY1" fmla="*/ 256 h 76200"/>
                  <a:gd name="connsiteX2" fmla="*/ 76264 w 76200"/>
                  <a:gd name="connsiteY2" fmla="*/ 76456 h 76200"/>
                  <a:gd name="connsiteX3" fmla="*/ 64 w 76200"/>
                  <a:gd name="connsiteY3" fmla="*/ 764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64" y="256"/>
                    </a:moveTo>
                    <a:lnTo>
                      <a:pt x="76264" y="256"/>
                    </a:lnTo>
                    <a:lnTo>
                      <a:pt x="76264" y="76456"/>
                    </a:lnTo>
                    <a:lnTo>
                      <a:pt x="64" y="764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662" name="Полилиния 739"/>
              <p:cNvSpPr/>
              <p:nvPr/>
            </p:nvSpPr>
            <p:spPr bwMode="auto">
              <a:xfrm>
                <a:off x="9330531" y="4550569"/>
                <a:ext cx="76200" cy="76200"/>
              </a:xfrm>
              <a:custGeom>
                <a:avLst/>
                <a:gdLst>
                  <a:gd name="connsiteX0" fmla="*/ 72 w 76200"/>
                  <a:gd name="connsiteY0" fmla="*/ 32 h 76200"/>
                  <a:gd name="connsiteX1" fmla="*/ 76272 w 76200"/>
                  <a:gd name="connsiteY1" fmla="*/ 32 h 76200"/>
                  <a:gd name="connsiteX2" fmla="*/ 76272 w 76200"/>
                  <a:gd name="connsiteY2" fmla="*/ 76232 h 76200"/>
                  <a:gd name="connsiteX3" fmla="*/ 72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72" y="32"/>
                    </a:moveTo>
                    <a:lnTo>
                      <a:pt x="76272" y="32"/>
                    </a:lnTo>
                    <a:lnTo>
                      <a:pt x="76272" y="76232"/>
                    </a:lnTo>
                    <a:lnTo>
                      <a:pt x="72"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663" name="Полилиния 740"/>
              <p:cNvSpPr/>
              <p:nvPr/>
            </p:nvSpPr>
            <p:spPr bwMode="auto">
              <a:xfrm>
                <a:off x="9330531" y="5007769"/>
                <a:ext cx="76200" cy="76200"/>
              </a:xfrm>
              <a:custGeom>
                <a:avLst/>
                <a:gdLst>
                  <a:gd name="connsiteX0" fmla="*/ 72 w 76200"/>
                  <a:gd name="connsiteY0" fmla="*/ 80 h 76200"/>
                  <a:gd name="connsiteX1" fmla="*/ 76272 w 76200"/>
                  <a:gd name="connsiteY1" fmla="*/ 80 h 76200"/>
                  <a:gd name="connsiteX2" fmla="*/ 76272 w 76200"/>
                  <a:gd name="connsiteY2" fmla="*/ 76280 h 76200"/>
                  <a:gd name="connsiteX3" fmla="*/ 72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72" y="80"/>
                    </a:moveTo>
                    <a:lnTo>
                      <a:pt x="76272" y="80"/>
                    </a:lnTo>
                    <a:lnTo>
                      <a:pt x="76272" y="76280"/>
                    </a:lnTo>
                    <a:lnTo>
                      <a:pt x="72"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664" name="Полилиния 741"/>
              <p:cNvSpPr/>
              <p:nvPr/>
            </p:nvSpPr>
            <p:spPr bwMode="auto">
              <a:xfrm>
                <a:off x="9330531" y="5388769"/>
                <a:ext cx="76200" cy="76200"/>
              </a:xfrm>
              <a:custGeom>
                <a:avLst/>
                <a:gdLst>
                  <a:gd name="connsiteX0" fmla="*/ 72 w 76200"/>
                  <a:gd name="connsiteY0" fmla="*/ 120 h 76200"/>
                  <a:gd name="connsiteX1" fmla="*/ 76272 w 76200"/>
                  <a:gd name="connsiteY1" fmla="*/ 120 h 76200"/>
                  <a:gd name="connsiteX2" fmla="*/ 76272 w 76200"/>
                  <a:gd name="connsiteY2" fmla="*/ 76320 h 76200"/>
                  <a:gd name="connsiteX3" fmla="*/ 72 w 76200"/>
                  <a:gd name="connsiteY3" fmla="*/ 7632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72" y="120"/>
                    </a:moveTo>
                    <a:lnTo>
                      <a:pt x="76272" y="120"/>
                    </a:lnTo>
                    <a:lnTo>
                      <a:pt x="76272" y="76320"/>
                    </a:lnTo>
                    <a:lnTo>
                      <a:pt x="72" y="7632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665" name="Полилиния 742"/>
              <p:cNvSpPr/>
              <p:nvPr/>
            </p:nvSpPr>
            <p:spPr bwMode="auto">
              <a:xfrm>
                <a:off x="9330531" y="5464969"/>
                <a:ext cx="76200" cy="76200"/>
              </a:xfrm>
              <a:custGeom>
                <a:avLst/>
                <a:gdLst>
                  <a:gd name="connsiteX0" fmla="*/ 72 w 76200"/>
                  <a:gd name="connsiteY0" fmla="*/ 128 h 76200"/>
                  <a:gd name="connsiteX1" fmla="*/ 76272 w 76200"/>
                  <a:gd name="connsiteY1" fmla="*/ 128 h 76200"/>
                  <a:gd name="connsiteX2" fmla="*/ 76272 w 76200"/>
                  <a:gd name="connsiteY2" fmla="*/ 76328 h 76200"/>
                  <a:gd name="connsiteX3" fmla="*/ 72 w 76200"/>
                  <a:gd name="connsiteY3" fmla="*/ 7632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72" y="128"/>
                    </a:moveTo>
                    <a:lnTo>
                      <a:pt x="76272" y="128"/>
                    </a:lnTo>
                    <a:lnTo>
                      <a:pt x="76272" y="76328"/>
                    </a:lnTo>
                    <a:lnTo>
                      <a:pt x="72" y="7632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666" name="Полилиния 743"/>
              <p:cNvSpPr/>
              <p:nvPr/>
            </p:nvSpPr>
            <p:spPr bwMode="auto">
              <a:xfrm>
                <a:off x="9330531" y="5541169"/>
                <a:ext cx="76200" cy="76200"/>
              </a:xfrm>
              <a:custGeom>
                <a:avLst/>
                <a:gdLst>
                  <a:gd name="connsiteX0" fmla="*/ 72 w 76200"/>
                  <a:gd name="connsiteY0" fmla="*/ 136 h 76200"/>
                  <a:gd name="connsiteX1" fmla="*/ 76272 w 76200"/>
                  <a:gd name="connsiteY1" fmla="*/ 136 h 76200"/>
                  <a:gd name="connsiteX2" fmla="*/ 76272 w 76200"/>
                  <a:gd name="connsiteY2" fmla="*/ 76336 h 76200"/>
                  <a:gd name="connsiteX3" fmla="*/ 72 w 76200"/>
                  <a:gd name="connsiteY3" fmla="*/ 7633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72" y="136"/>
                    </a:moveTo>
                    <a:lnTo>
                      <a:pt x="76272" y="136"/>
                    </a:lnTo>
                    <a:lnTo>
                      <a:pt x="76272" y="76336"/>
                    </a:lnTo>
                    <a:lnTo>
                      <a:pt x="72" y="7633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667" name="Полилиния 744"/>
              <p:cNvSpPr/>
              <p:nvPr/>
            </p:nvSpPr>
            <p:spPr bwMode="auto">
              <a:xfrm>
                <a:off x="9330531" y="5617369"/>
                <a:ext cx="76200" cy="76200"/>
              </a:xfrm>
              <a:custGeom>
                <a:avLst/>
                <a:gdLst>
                  <a:gd name="connsiteX0" fmla="*/ 72 w 76200"/>
                  <a:gd name="connsiteY0" fmla="*/ 144 h 76200"/>
                  <a:gd name="connsiteX1" fmla="*/ 76272 w 76200"/>
                  <a:gd name="connsiteY1" fmla="*/ 144 h 76200"/>
                  <a:gd name="connsiteX2" fmla="*/ 76272 w 76200"/>
                  <a:gd name="connsiteY2" fmla="*/ 76344 h 76200"/>
                  <a:gd name="connsiteX3" fmla="*/ 72 w 76200"/>
                  <a:gd name="connsiteY3" fmla="*/ 7634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72" y="144"/>
                    </a:moveTo>
                    <a:lnTo>
                      <a:pt x="76272" y="144"/>
                    </a:lnTo>
                    <a:lnTo>
                      <a:pt x="76272" y="76344"/>
                    </a:lnTo>
                    <a:lnTo>
                      <a:pt x="72" y="7634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668" name="Полилиния 745"/>
              <p:cNvSpPr/>
              <p:nvPr/>
            </p:nvSpPr>
            <p:spPr bwMode="auto">
              <a:xfrm>
                <a:off x="9330531" y="5693568"/>
                <a:ext cx="76200" cy="76200"/>
              </a:xfrm>
              <a:custGeom>
                <a:avLst/>
                <a:gdLst>
                  <a:gd name="connsiteX0" fmla="*/ 72 w 76200"/>
                  <a:gd name="connsiteY0" fmla="*/ 152 h 76200"/>
                  <a:gd name="connsiteX1" fmla="*/ 76272 w 76200"/>
                  <a:gd name="connsiteY1" fmla="*/ 152 h 76200"/>
                  <a:gd name="connsiteX2" fmla="*/ 76272 w 76200"/>
                  <a:gd name="connsiteY2" fmla="*/ 76352 h 76200"/>
                  <a:gd name="connsiteX3" fmla="*/ 72 w 76200"/>
                  <a:gd name="connsiteY3" fmla="*/ 7635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72" y="152"/>
                    </a:moveTo>
                    <a:lnTo>
                      <a:pt x="76272" y="152"/>
                    </a:lnTo>
                    <a:lnTo>
                      <a:pt x="76272" y="76352"/>
                    </a:lnTo>
                    <a:lnTo>
                      <a:pt x="72" y="7635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669" name="Полилиния 746"/>
              <p:cNvSpPr/>
              <p:nvPr/>
            </p:nvSpPr>
            <p:spPr bwMode="auto">
              <a:xfrm>
                <a:off x="9330531" y="5998369"/>
                <a:ext cx="76200" cy="76200"/>
              </a:xfrm>
              <a:custGeom>
                <a:avLst/>
                <a:gdLst>
                  <a:gd name="connsiteX0" fmla="*/ 72 w 76200"/>
                  <a:gd name="connsiteY0" fmla="*/ 184 h 76200"/>
                  <a:gd name="connsiteX1" fmla="*/ 76272 w 76200"/>
                  <a:gd name="connsiteY1" fmla="*/ 184 h 76200"/>
                  <a:gd name="connsiteX2" fmla="*/ 76272 w 76200"/>
                  <a:gd name="connsiteY2" fmla="*/ 76384 h 76200"/>
                  <a:gd name="connsiteX3" fmla="*/ 72 w 76200"/>
                  <a:gd name="connsiteY3" fmla="*/ 7638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72" y="184"/>
                    </a:moveTo>
                    <a:lnTo>
                      <a:pt x="76272" y="184"/>
                    </a:lnTo>
                    <a:lnTo>
                      <a:pt x="76272" y="76384"/>
                    </a:lnTo>
                    <a:lnTo>
                      <a:pt x="72" y="7638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670" name="Полилиния 747"/>
              <p:cNvSpPr/>
              <p:nvPr/>
            </p:nvSpPr>
            <p:spPr bwMode="auto">
              <a:xfrm>
                <a:off x="9330531" y="6074569"/>
                <a:ext cx="76200" cy="76200"/>
              </a:xfrm>
              <a:custGeom>
                <a:avLst/>
                <a:gdLst>
                  <a:gd name="connsiteX0" fmla="*/ 72 w 76200"/>
                  <a:gd name="connsiteY0" fmla="*/ 192 h 76200"/>
                  <a:gd name="connsiteX1" fmla="*/ 76272 w 76200"/>
                  <a:gd name="connsiteY1" fmla="*/ 192 h 76200"/>
                  <a:gd name="connsiteX2" fmla="*/ 76272 w 76200"/>
                  <a:gd name="connsiteY2" fmla="*/ 76392 h 76200"/>
                  <a:gd name="connsiteX3" fmla="*/ 72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72" y="192"/>
                    </a:moveTo>
                    <a:lnTo>
                      <a:pt x="76272" y="192"/>
                    </a:lnTo>
                    <a:lnTo>
                      <a:pt x="76272" y="76392"/>
                    </a:lnTo>
                    <a:lnTo>
                      <a:pt x="72"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671" name="Полилиния 748"/>
              <p:cNvSpPr/>
              <p:nvPr/>
            </p:nvSpPr>
            <p:spPr bwMode="auto">
              <a:xfrm>
                <a:off x="9330531" y="6226969"/>
                <a:ext cx="76200" cy="76200"/>
              </a:xfrm>
              <a:custGeom>
                <a:avLst/>
                <a:gdLst>
                  <a:gd name="connsiteX0" fmla="*/ 72 w 76200"/>
                  <a:gd name="connsiteY0" fmla="*/ 208 h 76200"/>
                  <a:gd name="connsiteX1" fmla="*/ 76272 w 76200"/>
                  <a:gd name="connsiteY1" fmla="*/ 208 h 76200"/>
                  <a:gd name="connsiteX2" fmla="*/ 76272 w 76200"/>
                  <a:gd name="connsiteY2" fmla="*/ 76408 h 76200"/>
                  <a:gd name="connsiteX3" fmla="*/ 72 w 76200"/>
                  <a:gd name="connsiteY3" fmla="*/ 7640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72" y="208"/>
                    </a:moveTo>
                    <a:lnTo>
                      <a:pt x="76272" y="208"/>
                    </a:lnTo>
                    <a:lnTo>
                      <a:pt x="76272" y="76408"/>
                    </a:lnTo>
                    <a:lnTo>
                      <a:pt x="72" y="7640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672" name="Полилиния 749"/>
              <p:cNvSpPr/>
              <p:nvPr/>
            </p:nvSpPr>
            <p:spPr bwMode="auto">
              <a:xfrm>
                <a:off x="9330531" y="6684169"/>
                <a:ext cx="76200" cy="76200"/>
              </a:xfrm>
              <a:custGeom>
                <a:avLst/>
                <a:gdLst>
                  <a:gd name="connsiteX0" fmla="*/ 72 w 76200"/>
                  <a:gd name="connsiteY0" fmla="*/ 256 h 76200"/>
                  <a:gd name="connsiteX1" fmla="*/ 76272 w 76200"/>
                  <a:gd name="connsiteY1" fmla="*/ 256 h 76200"/>
                  <a:gd name="connsiteX2" fmla="*/ 76272 w 76200"/>
                  <a:gd name="connsiteY2" fmla="*/ 76456 h 76200"/>
                  <a:gd name="connsiteX3" fmla="*/ 72 w 76200"/>
                  <a:gd name="connsiteY3" fmla="*/ 764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72" y="256"/>
                    </a:moveTo>
                    <a:lnTo>
                      <a:pt x="76272" y="256"/>
                    </a:lnTo>
                    <a:lnTo>
                      <a:pt x="76272" y="76456"/>
                    </a:lnTo>
                    <a:lnTo>
                      <a:pt x="72" y="764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673" name="Полилиния 750"/>
              <p:cNvSpPr/>
              <p:nvPr/>
            </p:nvSpPr>
            <p:spPr bwMode="auto">
              <a:xfrm>
                <a:off x="9406731" y="4550569"/>
                <a:ext cx="76200" cy="76200"/>
              </a:xfrm>
              <a:custGeom>
                <a:avLst/>
                <a:gdLst>
                  <a:gd name="connsiteX0" fmla="*/ 80 w 76200"/>
                  <a:gd name="connsiteY0" fmla="*/ 32 h 76200"/>
                  <a:gd name="connsiteX1" fmla="*/ 76280 w 76200"/>
                  <a:gd name="connsiteY1" fmla="*/ 32 h 76200"/>
                  <a:gd name="connsiteX2" fmla="*/ 76280 w 76200"/>
                  <a:gd name="connsiteY2" fmla="*/ 76232 h 76200"/>
                  <a:gd name="connsiteX3" fmla="*/ 80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32"/>
                    </a:moveTo>
                    <a:lnTo>
                      <a:pt x="76280" y="32"/>
                    </a:lnTo>
                    <a:lnTo>
                      <a:pt x="76280" y="76232"/>
                    </a:lnTo>
                    <a:lnTo>
                      <a:pt x="80"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674" name="Полилиния 751"/>
              <p:cNvSpPr/>
              <p:nvPr/>
            </p:nvSpPr>
            <p:spPr bwMode="auto">
              <a:xfrm>
                <a:off x="9406731" y="4626769"/>
                <a:ext cx="76200" cy="76200"/>
              </a:xfrm>
              <a:custGeom>
                <a:avLst/>
                <a:gdLst>
                  <a:gd name="connsiteX0" fmla="*/ 80 w 76200"/>
                  <a:gd name="connsiteY0" fmla="*/ 40 h 76200"/>
                  <a:gd name="connsiteX1" fmla="*/ 76280 w 76200"/>
                  <a:gd name="connsiteY1" fmla="*/ 40 h 76200"/>
                  <a:gd name="connsiteX2" fmla="*/ 76280 w 76200"/>
                  <a:gd name="connsiteY2" fmla="*/ 76240 h 76200"/>
                  <a:gd name="connsiteX3" fmla="*/ 80 w 76200"/>
                  <a:gd name="connsiteY3" fmla="*/ 762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40"/>
                    </a:moveTo>
                    <a:lnTo>
                      <a:pt x="76280" y="40"/>
                    </a:lnTo>
                    <a:lnTo>
                      <a:pt x="76280" y="76240"/>
                    </a:lnTo>
                    <a:lnTo>
                      <a:pt x="80" y="762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675" name="Полилиния 752"/>
              <p:cNvSpPr/>
              <p:nvPr/>
            </p:nvSpPr>
            <p:spPr bwMode="auto">
              <a:xfrm>
                <a:off x="9406731" y="4702969"/>
                <a:ext cx="76200" cy="76200"/>
              </a:xfrm>
              <a:custGeom>
                <a:avLst/>
                <a:gdLst>
                  <a:gd name="connsiteX0" fmla="*/ 80 w 76200"/>
                  <a:gd name="connsiteY0" fmla="*/ 48 h 76200"/>
                  <a:gd name="connsiteX1" fmla="*/ 76280 w 76200"/>
                  <a:gd name="connsiteY1" fmla="*/ 48 h 76200"/>
                  <a:gd name="connsiteX2" fmla="*/ 76280 w 76200"/>
                  <a:gd name="connsiteY2" fmla="*/ 76248 h 76200"/>
                  <a:gd name="connsiteX3" fmla="*/ 80 w 76200"/>
                  <a:gd name="connsiteY3" fmla="*/ 762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48"/>
                    </a:moveTo>
                    <a:lnTo>
                      <a:pt x="76280" y="48"/>
                    </a:lnTo>
                    <a:lnTo>
                      <a:pt x="76280" y="76248"/>
                    </a:lnTo>
                    <a:lnTo>
                      <a:pt x="80" y="762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676" name="Полилиния 753"/>
              <p:cNvSpPr/>
              <p:nvPr/>
            </p:nvSpPr>
            <p:spPr bwMode="auto">
              <a:xfrm>
                <a:off x="9406731" y="4779169"/>
                <a:ext cx="76200" cy="76200"/>
              </a:xfrm>
              <a:custGeom>
                <a:avLst/>
                <a:gdLst>
                  <a:gd name="connsiteX0" fmla="*/ 80 w 76200"/>
                  <a:gd name="connsiteY0" fmla="*/ 56 h 76200"/>
                  <a:gd name="connsiteX1" fmla="*/ 76280 w 76200"/>
                  <a:gd name="connsiteY1" fmla="*/ 56 h 76200"/>
                  <a:gd name="connsiteX2" fmla="*/ 76280 w 76200"/>
                  <a:gd name="connsiteY2" fmla="*/ 76256 h 76200"/>
                  <a:gd name="connsiteX3" fmla="*/ 80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56"/>
                    </a:moveTo>
                    <a:lnTo>
                      <a:pt x="76280" y="56"/>
                    </a:lnTo>
                    <a:lnTo>
                      <a:pt x="76280" y="76256"/>
                    </a:lnTo>
                    <a:lnTo>
                      <a:pt x="80"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677" name="Полилиния 754"/>
              <p:cNvSpPr/>
              <p:nvPr/>
            </p:nvSpPr>
            <p:spPr bwMode="auto">
              <a:xfrm>
                <a:off x="9406731" y="4855369"/>
                <a:ext cx="76200" cy="76200"/>
              </a:xfrm>
              <a:custGeom>
                <a:avLst/>
                <a:gdLst>
                  <a:gd name="connsiteX0" fmla="*/ 80 w 76200"/>
                  <a:gd name="connsiteY0" fmla="*/ 64 h 76200"/>
                  <a:gd name="connsiteX1" fmla="*/ 76280 w 76200"/>
                  <a:gd name="connsiteY1" fmla="*/ 64 h 76200"/>
                  <a:gd name="connsiteX2" fmla="*/ 76280 w 76200"/>
                  <a:gd name="connsiteY2" fmla="*/ 76264 h 76200"/>
                  <a:gd name="connsiteX3" fmla="*/ 80 w 76200"/>
                  <a:gd name="connsiteY3" fmla="*/ 7626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64"/>
                    </a:moveTo>
                    <a:lnTo>
                      <a:pt x="76280" y="64"/>
                    </a:lnTo>
                    <a:lnTo>
                      <a:pt x="76280" y="76264"/>
                    </a:lnTo>
                    <a:lnTo>
                      <a:pt x="80" y="7626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678" name="Полилиния 755"/>
              <p:cNvSpPr/>
              <p:nvPr/>
            </p:nvSpPr>
            <p:spPr bwMode="auto">
              <a:xfrm>
                <a:off x="9406731" y="4931569"/>
                <a:ext cx="76200" cy="76200"/>
              </a:xfrm>
              <a:custGeom>
                <a:avLst/>
                <a:gdLst>
                  <a:gd name="connsiteX0" fmla="*/ 80 w 76200"/>
                  <a:gd name="connsiteY0" fmla="*/ 72 h 76200"/>
                  <a:gd name="connsiteX1" fmla="*/ 76280 w 76200"/>
                  <a:gd name="connsiteY1" fmla="*/ 72 h 76200"/>
                  <a:gd name="connsiteX2" fmla="*/ 76280 w 76200"/>
                  <a:gd name="connsiteY2" fmla="*/ 76272 h 76200"/>
                  <a:gd name="connsiteX3" fmla="*/ 80 w 76200"/>
                  <a:gd name="connsiteY3" fmla="*/ 7627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72"/>
                    </a:moveTo>
                    <a:lnTo>
                      <a:pt x="76280" y="72"/>
                    </a:lnTo>
                    <a:lnTo>
                      <a:pt x="76280" y="76272"/>
                    </a:lnTo>
                    <a:lnTo>
                      <a:pt x="80" y="7627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679" name="Полилиния 756"/>
              <p:cNvSpPr/>
              <p:nvPr/>
            </p:nvSpPr>
            <p:spPr bwMode="auto">
              <a:xfrm>
                <a:off x="9406731" y="5007769"/>
                <a:ext cx="76200" cy="76200"/>
              </a:xfrm>
              <a:custGeom>
                <a:avLst/>
                <a:gdLst>
                  <a:gd name="connsiteX0" fmla="*/ 80 w 76200"/>
                  <a:gd name="connsiteY0" fmla="*/ 80 h 76200"/>
                  <a:gd name="connsiteX1" fmla="*/ 76280 w 76200"/>
                  <a:gd name="connsiteY1" fmla="*/ 80 h 76200"/>
                  <a:gd name="connsiteX2" fmla="*/ 76280 w 76200"/>
                  <a:gd name="connsiteY2" fmla="*/ 76280 h 76200"/>
                  <a:gd name="connsiteX3" fmla="*/ 80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80"/>
                    </a:moveTo>
                    <a:lnTo>
                      <a:pt x="76280" y="80"/>
                    </a:lnTo>
                    <a:lnTo>
                      <a:pt x="76280" y="76280"/>
                    </a:lnTo>
                    <a:lnTo>
                      <a:pt x="80"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680" name="Полилиния 757"/>
              <p:cNvSpPr/>
              <p:nvPr/>
            </p:nvSpPr>
            <p:spPr bwMode="auto">
              <a:xfrm>
                <a:off x="9406731" y="5160169"/>
                <a:ext cx="76200" cy="76200"/>
              </a:xfrm>
              <a:custGeom>
                <a:avLst/>
                <a:gdLst>
                  <a:gd name="connsiteX0" fmla="*/ 80 w 76200"/>
                  <a:gd name="connsiteY0" fmla="*/ 96 h 76200"/>
                  <a:gd name="connsiteX1" fmla="*/ 76280 w 76200"/>
                  <a:gd name="connsiteY1" fmla="*/ 96 h 76200"/>
                  <a:gd name="connsiteX2" fmla="*/ 76280 w 76200"/>
                  <a:gd name="connsiteY2" fmla="*/ 76296 h 76200"/>
                  <a:gd name="connsiteX3" fmla="*/ 80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96"/>
                    </a:moveTo>
                    <a:lnTo>
                      <a:pt x="76280" y="96"/>
                    </a:lnTo>
                    <a:lnTo>
                      <a:pt x="76280" y="76296"/>
                    </a:lnTo>
                    <a:lnTo>
                      <a:pt x="80"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681" name="Полилиния 758"/>
              <p:cNvSpPr/>
              <p:nvPr/>
            </p:nvSpPr>
            <p:spPr bwMode="auto">
              <a:xfrm>
                <a:off x="9406731" y="5312569"/>
                <a:ext cx="76200" cy="76200"/>
              </a:xfrm>
              <a:custGeom>
                <a:avLst/>
                <a:gdLst>
                  <a:gd name="connsiteX0" fmla="*/ 80 w 76200"/>
                  <a:gd name="connsiteY0" fmla="*/ 112 h 76200"/>
                  <a:gd name="connsiteX1" fmla="*/ 76280 w 76200"/>
                  <a:gd name="connsiteY1" fmla="*/ 112 h 76200"/>
                  <a:gd name="connsiteX2" fmla="*/ 76280 w 76200"/>
                  <a:gd name="connsiteY2" fmla="*/ 76312 h 76200"/>
                  <a:gd name="connsiteX3" fmla="*/ 80 w 76200"/>
                  <a:gd name="connsiteY3" fmla="*/ 7631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112"/>
                    </a:moveTo>
                    <a:lnTo>
                      <a:pt x="76280" y="112"/>
                    </a:lnTo>
                    <a:lnTo>
                      <a:pt x="76280" y="76312"/>
                    </a:lnTo>
                    <a:lnTo>
                      <a:pt x="80" y="7631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682" name="Полилиния 759"/>
              <p:cNvSpPr/>
              <p:nvPr/>
            </p:nvSpPr>
            <p:spPr bwMode="auto">
              <a:xfrm>
                <a:off x="9406731" y="5464969"/>
                <a:ext cx="76200" cy="76200"/>
              </a:xfrm>
              <a:custGeom>
                <a:avLst/>
                <a:gdLst>
                  <a:gd name="connsiteX0" fmla="*/ 80 w 76200"/>
                  <a:gd name="connsiteY0" fmla="*/ 128 h 76200"/>
                  <a:gd name="connsiteX1" fmla="*/ 76280 w 76200"/>
                  <a:gd name="connsiteY1" fmla="*/ 128 h 76200"/>
                  <a:gd name="connsiteX2" fmla="*/ 76280 w 76200"/>
                  <a:gd name="connsiteY2" fmla="*/ 76328 h 76200"/>
                  <a:gd name="connsiteX3" fmla="*/ 80 w 76200"/>
                  <a:gd name="connsiteY3" fmla="*/ 7632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128"/>
                    </a:moveTo>
                    <a:lnTo>
                      <a:pt x="76280" y="128"/>
                    </a:lnTo>
                    <a:lnTo>
                      <a:pt x="76280" y="76328"/>
                    </a:lnTo>
                    <a:lnTo>
                      <a:pt x="80" y="7632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683" name="Полилиния 760"/>
              <p:cNvSpPr/>
              <p:nvPr/>
            </p:nvSpPr>
            <p:spPr bwMode="auto">
              <a:xfrm>
                <a:off x="9406731" y="5617369"/>
                <a:ext cx="76200" cy="76200"/>
              </a:xfrm>
              <a:custGeom>
                <a:avLst/>
                <a:gdLst>
                  <a:gd name="connsiteX0" fmla="*/ 80 w 76200"/>
                  <a:gd name="connsiteY0" fmla="*/ 144 h 76200"/>
                  <a:gd name="connsiteX1" fmla="*/ 76280 w 76200"/>
                  <a:gd name="connsiteY1" fmla="*/ 144 h 76200"/>
                  <a:gd name="connsiteX2" fmla="*/ 76280 w 76200"/>
                  <a:gd name="connsiteY2" fmla="*/ 76344 h 76200"/>
                  <a:gd name="connsiteX3" fmla="*/ 80 w 76200"/>
                  <a:gd name="connsiteY3" fmla="*/ 7634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144"/>
                    </a:moveTo>
                    <a:lnTo>
                      <a:pt x="76280" y="144"/>
                    </a:lnTo>
                    <a:lnTo>
                      <a:pt x="76280" y="76344"/>
                    </a:lnTo>
                    <a:lnTo>
                      <a:pt x="80" y="7634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684" name="Полилиния 761"/>
              <p:cNvSpPr/>
              <p:nvPr/>
            </p:nvSpPr>
            <p:spPr bwMode="auto">
              <a:xfrm>
                <a:off x="9406731" y="5769769"/>
                <a:ext cx="76200" cy="76200"/>
              </a:xfrm>
              <a:custGeom>
                <a:avLst/>
                <a:gdLst>
                  <a:gd name="connsiteX0" fmla="*/ 80 w 76200"/>
                  <a:gd name="connsiteY0" fmla="*/ 160 h 76200"/>
                  <a:gd name="connsiteX1" fmla="*/ 76280 w 76200"/>
                  <a:gd name="connsiteY1" fmla="*/ 160 h 76200"/>
                  <a:gd name="connsiteX2" fmla="*/ 76280 w 76200"/>
                  <a:gd name="connsiteY2" fmla="*/ 76360 h 76200"/>
                  <a:gd name="connsiteX3" fmla="*/ 80 w 76200"/>
                  <a:gd name="connsiteY3" fmla="*/ 7636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160"/>
                    </a:moveTo>
                    <a:lnTo>
                      <a:pt x="76280" y="160"/>
                    </a:lnTo>
                    <a:lnTo>
                      <a:pt x="76280" y="76360"/>
                    </a:lnTo>
                    <a:lnTo>
                      <a:pt x="80" y="7636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685" name="Полилиния 762"/>
              <p:cNvSpPr/>
              <p:nvPr/>
            </p:nvSpPr>
            <p:spPr bwMode="auto">
              <a:xfrm>
                <a:off x="9406731" y="5922169"/>
                <a:ext cx="76200" cy="76200"/>
              </a:xfrm>
              <a:custGeom>
                <a:avLst/>
                <a:gdLst>
                  <a:gd name="connsiteX0" fmla="*/ 80 w 76200"/>
                  <a:gd name="connsiteY0" fmla="*/ 176 h 76200"/>
                  <a:gd name="connsiteX1" fmla="*/ 76280 w 76200"/>
                  <a:gd name="connsiteY1" fmla="*/ 176 h 76200"/>
                  <a:gd name="connsiteX2" fmla="*/ 76280 w 76200"/>
                  <a:gd name="connsiteY2" fmla="*/ 76376 h 76200"/>
                  <a:gd name="connsiteX3" fmla="*/ 80 w 76200"/>
                  <a:gd name="connsiteY3" fmla="*/ 7637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176"/>
                    </a:moveTo>
                    <a:lnTo>
                      <a:pt x="76280" y="176"/>
                    </a:lnTo>
                    <a:lnTo>
                      <a:pt x="76280" y="76376"/>
                    </a:lnTo>
                    <a:lnTo>
                      <a:pt x="80" y="7637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686" name="Полилиния 763"/>
              <p:cNvSpPr/>
              <p:nvPr/>
            </p:nvSpPr>
            <p:spPr bwMode="auto">
              <a:xfrm>
                <a:off x="9406731" y="6074569"/>
                <a:ext cx="76200" cy="76200"/>
              </a:xfrm>
              <a:custGeom>
                <a:avLst/>
                <a:gdLst>
                  <a:gd name="connsiteX0" fmla="*/ 80 w 76200"/>
                  <a:gd name="connsiteY0" fmla="*/ 192 h 76200"/>
                  <a:gd name="connsiteX1" fmla="*/ 76280 w 76200"/>
                  <a:gd name="connsiteY1" fmla="*/ 192 h 76200"/>
                  <a:gd name="connsiteX2" fmla="*/ 76280 w 76200"/>
                  <a:gd name="connsiteY2" fmla="*/ 76392 h 76200"/>
                  <a:gd name="connsiteX3" fmla="*/ 80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192"/>
                    </a:moveTo>
                    <a:lnTo>
                      <a:pt x="76280" y="192"/>
                    </a:lnTo>
                    <a:lnTo>
                      <a:pt x="76280" y="76392"/>
                    </a:lnTo>
                    <a:lnTo>
                      <a:pt x="80"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687" name="Полилиния 764"/>
              <p:cNvSpPr/>
              <p:nvPr/>
            </p:nvSpPr>
            <p:spPr bwMode="auto">
              <a:xfrm>
                <a:off x="9406731" y="6226969"/>
                <a:ext cx="76200" cy="76200"/>
              </a:xfrm>
              <a:custGeom>
                <a:avLst/>
                <a:gdLst>
                  <a:gd name="connsiteX0" fmla="*/ 80 w 76200"/>
                  <a:gd name="connsiteY0" fmla="*/ 208 h 76200"/>
                  <a:gd name="connsiteX1" fmla="*/ 76280 w 76200"/>
                  <a:gd name="connsiteY1" fmla="*/ 208 h 76200"/>
                  <a:gd name="connsiteX2" fmla="*/ 76280 w 76200"/>
                  <a:gd name="connsiteY2" fmla="*/ 76408 h 76200"/>
                  <a:gd name="connsiteX3" fmla="*/ 80 w 76200"/>
                  <a:gd name="connsiteY3" fmla="*/ 7640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208"/>
                    </a:moveTo>
                    <a:lnTo>
                      <a:pt x="76280" y="208"/>
                    </a:lnTo>
                    <a:lnTo>
                      <a:pt x="76280" y="76408"/>
                    </a:lnTo>
                    <a:lnTo>
                      <a:pt x="80" y="7640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688" name="Полилиния 765"/>
              <p:cNvSpPr/>
              <p:nvPr/>
            </p:nvSpPr>
            <p:spPr bwMode="auto">
              <a:xfrm>
                <a:off x="9406731" y="6303169"/>
                <a:ext cx="76200" cy="76200"/>
              </a:xfrm>
              <a:custGeom>
                <a:avLst/>
                <a:gdLst>
                  <a:gd name="connsiteX0" fmla="*/ 80 w 76200"/>
                  <a:gd name="connsiteY0" fmla="*/ 216 h 76200"/>
                  <a:gd name="connsiteX1" fmla="*/ 76280 w 76200"/>
                  <a:gd name="connsiteY1" fmla="*/ 216 h 76200"/>
                  <a:gd name="connsiteX2" fmla="*/ 76280 w 76200"/>
                  <a:gd name="connsiteY2" fmla="*/ 76416 h 76200"/>
                  <a:gd name="connsiteX3" fmla="*/ 80 w 76200"/>
                  <a:gd name="connsiteY3" fmla="*/ 7641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216"/>
                    </a:moveTo>
                    <a:lnTo>
                      <a:pt x="76280" y="216"/>
                    </a:lnTo>
                    <a:lnTo>
                      <a:pt x="76280" y="76416"/>
                    </a:lnTo>
                    <a:lnTo>
                      <a:pt x="80" y="7641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689" name="Полилиния 766"/>
              <p:cNvSpPr/>
              <p:nvPr/>
            </p:nvSpPr>
            <p:spPr bwMode="auto">
              <a:xfrm>
                <a:off x="9406731" y="6379369"/>
                <a:ext cx="76200" cy="76200"/>
              </a:xfrm>
              <a:custGeom>
                <a:avLst/>
                <a:gdLst>
                  <a:gd name="connsiteX0" fmla="*/ 80 w 76200"/>
                  <a:gd name="connsiteY0" fmla="*/ 224 h 76200"/>
                  <a:gd name="connsiteX1" fmla="*/ 76280 w 76200"/>
                  <a:gd name="connsiteY1" fmla="*/ 224 h 76200"/>
                  <a:gd name="connsiteX2" fmla="*/ 76280 w 76200"/>
                  <a:gd name="connsiteY2" fmla="*/ 76424 h 76200"/>
                  <a:gd name="connsiteX3" fmla="*/ 80 w 76200"/>
                  <a:gd name="connsiteY3" fmla="*/ 7642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224"/>
                    </a:moveTo>
                    <a:lnTo>
                      <a:pt x="76280" y="224"/>
                    </a:lnTo>
                    <a:lnTo>
                      <a:pt x="76280" y="76424"/>
                    </a:lnTo>
                    <a:lnTo>
                      <a:pt x="80" y="7642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690" name="Полилиния 767"/>
              <p:cNvSpPr/>
              <p:nvPr/>
            </p:nvSpPr>
            <p:spPr bwMode="auto">
              <a:xfrm>
                <a:off x="9406731" y="6455569"/>
                <a:ext cx="76200" cy="76200"/>
              </a:xfrm>
              <a:custGeom>
                <a:avLst/>
                <a:gdLst>
                  <a:gd name="connsiteX0" fmla="*/ 80 w 76200"/>
                  <a:gd name="connsiteY0" fmla="*/ 232 h 76200"/>
                  <a:gd name="connsiteX1" fmla="*/ 76280 w 76200"/>
                  <a:gd name="connsiteY1" fmla="*/ 232 h 76200"/>
                  <a:gd name="connsiteX2" fmla="*/ 76280 w 76200"/>
                  <a:gd name="connsiteY2" fmla="*/ 76432 h 76200"/>
                  <a:gd name="connsiteX3" fmla="*/ 80 w 76200"/>
                  <a:gd name="connsiteY3" fmla="*/ 764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232"/>
                    </a:moveTo>
                    <a:lnTo>
                      <a:pt x="76280" y="232"/>
                    </a:lnTo>
                    <a:lnTo>
                      <a:pt x="76280" y="76432"/>
                    </a:lnTo>
                    <a:lnTo>
                      <a:pt x="80" y="764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691" name="Полилиния 768"/>
              <p:cNvSpPr/>
              <p:nvPr/>
            </p:nvSpPr>
            <p:spPr bwMode="auto">
              <a:xfrm>
                <a:off x="9406731" y="6531769"/>
                <a:ext cx="76200" cy="76200"/>
              </a:xfrm>
              <a:custGeom>
                <a:avLst/>
                <a:gdLst>
                  <a:gd name="connsiteX0" fmla="*/ 80 w 76200"/>
                  <a:gd name="connsiteY0" fmla="*/ 240 h 76200"/>
                  <a:gd name="connsiteX1" fmla="*/ 76280 w 76200"/>
                  <a:gd name="connsiteY1" fmla="*/ 240 h 76200"/>
                  <a:gd name="connsiteX2" fmla="*/ 76280 w 76200"/>
                  <a:gd name="connsiteY2" fmla="*/ 76440 h 76200"/>
                  <a:gd name="connsiteX3" fmla="*/ 80 w 76200"/>
                  <a:gd name="connsiteY3" fmla="*/ 764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240"/>
                    </a:moveTo>
                    <a:lnTo>
                      <a:pt x="76280" y="240"/>
                    </a:lnTo>
                    <a:lnTo>
                      <a:pt x="76280" y="76440"/>
                    </a:lnTo>
                    <a:lnTo>
                      <a:pt x="80" y="764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692" name="Полилиния 769"/>
              <p:cNvSpPr/>
              <p:nvPr/>
            </p:nvSpPr>
            <p:spPr bwMode="auto">
              <a:xfrm>
                <a:off x="9406731" y="6607969"/>
                <a:ext cx="76200" cy="76200"/>
              </a:xfrm>
              <a:custGeom>
                <a:avLst/>
                <a:gdLst>
                  <a:gd name="connsiteX0" fmla="*/ 80 w 76200"/>
                  <a:gd name="connsiteY0" fmla="*/ 248 h 76200"/>
                  <a:gd name="connsiteX1" fmla="*/ 76280 w 76200"/>
                  <a:gd name="connsiteY1" fmla="*/ 248 h 76200"/>
                  <a:gd name="connsiteX2" fmla="*/ 76280 w 76200"/>
                  <a:gd name="connsiteY2" fmla="*/ 76448 h 76200"/>
                  <a:gd name="connsiteX3" fmla="*/ 80 w 76200"/>
                  <a:gd name="connsiteY3" fmla="*/ 764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248"/>
                    </a:moveTo>
                    <a:lnTo>
                      <a:pt x="76280" y="248"/>
                    </a:lnTo>
                    <a:lnTo>
                      <a:pt x="76280" y="76448"/>
                    </a:lnTo>
                    <a:lnTo>
                      <a:pt x="80" y="764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693" name="Полилиния 770"/>
              <p:cNvSpPr/>
              <p:nvPr/>
            </p:nvSpPr>
            <p:spPr bwMode="auto">
              <a:xfrm>
                <a:off x="9406731" y="6684169"/>
                <a:ext cx="76200" cy="76200"/>
              </a:xfrm>
              <a:custGeom>
                <a:avLst/>
                <a:gdLst>
                  <a:gd name="connsiteX0" fmla="*/ 80 w 76200"/>
                  <a:gd name="connsiteY0" fmla="*/ 256 h 76200"/>
                  <a:gd name="connsiteX1" fmla="*/ 76280 w 76200"/>
                  <a:gd name="connsiteY1" fmla="*/ 256 h 76200"/>
                  <a:gd name="connsiteX2" fmla="*/ 76280 w 76200"/>
                  <a:gd name="connsiteY2" fmla="*/ 76456 h 76200"/>
                  <a:gd name="connsiteX3" fmla="*/ 80 w 76200"/>
                  <a:gd name="connsiteY3" fmla="*/ 764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256"/>
                    </a:moveTo>
                    <a:lnTo>
                      <a:pt x="76280" y="256"/>
                    </a:lnTo>
                    <a:lnTo>
                      <a:pt x="76280" y="76456"/>
                    </a:lnTo>
                    <a:lnTo>
                      <a:pt x="80" y="764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694" name="Полилиния 771"/>
              <p:cNvSpPr/>
              <p:nvPr/>
            </p:nvSpPr>
            <p:spPr bwMode="auto">
              <a:xfrm>
                <a:off x="9482931" y="5464969"/>
                <a:ext cx="76200" cy="76200"/>
              </a:xfrm>
              <a:custGeom>
                <a:avLst/>
                <a:gdLst>
                  <a:gd name="connsiteX0" fmla="*/ 88 w 76200"/>
                  <a:gd name="connsiteY0" fmla="*/ 128 h 76200"/>
                  <a:gd name="connsiteX1" fmla="*/ 76288 w 76200"/>
                  <a:gd name="connsiteY1" fmla="*/ 128 h 76200"/>
                  <a:gd name="connsiteX2" fmla="*/ 76288 w 76200"/>
                  <a:gd name="connsiteY2" fmla="*/ 76328 h 76200"/>
                  <a:gd name="connsiteX3" fmla="*/ 88 w 76200"/>
                  <a:gd name="connsiteY3" fmla="*/ 7632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8" y="128"/>
                    </a:moveTo>
                    <a:lnTo>
                      <a:pt x="76288" y="128"/>
                    </a:lnTo>
                    <a:lnTo>
                      <a:pt x="76288" y="76328"/>
                    </a:lnTo>
                    <a:lnTo>
                      <a:pt x="88" y="7632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695" name="Полилиния 772"/>
              <p:cNvSpPr/>
              <p:nvPr/>
            </p:nvSpPr>
            <p:spPr bwMode="auto">
              <a:xfrm>
                <a:off x="9559131" y="4550569"/>
                <a:ext cx="76200" cy="76200"/>
              </a:xfrm>
              <a:custGeom>
                <a:avLst/>
                <a:gdLst>
                  <a:gd name="connsiteX0" fmla="*/ 96 w 76200"/>
                  <a:gd name="connsiteY0" fmla="*/ 32 h 76200"/>
                  <a:gd name="connsiteX1" fmla="*/ 76296 w 76200"/>
                  <a:gd name="connsiteY1" fmla="*/ 32 h 76200"/>
                  <a:gd name="connsiteX2" fmla="*/ 76296 w 76200"/>
                  <a:gd name="connsiteY2" fmla="*/ 76232 h 76200"/>
                  <a:gd name="connsiteX3" fmla="*/ 96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32"/>
                    </a:moveTo>
                    <a:lnTo>
                      <a:pt x="76296" y="32"/>
                    </a:lnTo>
                    <a:lnTo>
                      <a:pt x="76296" y="76232"/>
                    </a:lnTo>
                    <a:lnTo>
                      <a:pt x="96"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696" name="Полилиния 773"/>
              <p:cNvSpPr/>
              <p:nvPr/>
            </p:nvSpPr>
            <p:spPr bwMode="auto">
              <a:xfrm>
                <a:off x="9559131" y="4702969"/>
                <a:ext cx="76200" cy="76200"/>
              </a:xfrm>
              <a:custGeom>
                <a:avLst/>
                <a:gdLst>
                  <a:gd name="connsiteX0" fmla="*/ 96 w 76200"/>
                  <a:gd name="connsiteY0" fmla="*/ 48 h 76200"/>
                  <a:gd name="connsiteX1" fmla="*/ 76296 w 76200"/>
                  <a:gd name="connsiteY1" fmla="*/ 48 h 76200"/>
                  <a:gd name="connsiteX2" fmla="*/ 76296 w 76200"/>
                  <a:gd name="connsiteY2" fmla="*/ 76248 h 76200"/>
                  <a:gd name="connsiteX3" fmla="*/ 96 w 76200"/>
                  <a:gd name="connsiteY3" fmla="*/ 762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48"/>
                    </a:moveTo>
                    <a:lnTo>
                      <a:pt x="76296" y="48"/>
                    </a:lnTo>
                    <a:lnTo>
                      <a:pt x="76296" y="76248"/>
                    </a:lnTo>
                    <a:lnTo>
                      <a:pt x="96" y="762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697" name="Полилиния 774"/>
              <p:cNvSpPr/>
              <p:nvPr/>
            </p:nvSpPr>
            <p:spPr bwMode="auto">
              <a:xfrm>
                <a:off x="9559131" y="4779169"/>
                <a:ext cx="76200" cy="76200"/>
              </a:xfrm>
              <a:custGeom>
                <a:avLst/>
                <a:gdLst>
                  <a:gd name="connsiteX0" fmla="*/ 96 w 76200"/>
                  <a:gd name="connsiteY0" fmla="*/ 56 h 76200"/>
                  <a:gd name="connsiteX1" fmla="*/ 76296 w 76200"/>
                  <a:gd name="connsiteY1" fmla="*/ 56 h 76200"/>
                  <a:gd name="connsiteX2" fmla="*/ 76296 w 76200"/>
                  <a:gd name="connsiteY2" fmla="*/ 76256 h 76200"/>
                  <a:gd name="connsiteX3" fmla="*/ 96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56"/>
                    </a:moveTo>
                    <a:lnTo>
                      <a:pt x="76296" y="56"/>
                    </a:lnTo>
                    <a:lnTo>
                      <a:pt x="76296" y="76256"/>
                    </a:lnTo>
                    <a:lnTo>
                      <a:pt x="96"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698" name="Полилиния 775"/>
              <p:cNvSpPr/>
              <p:nvPr/>
            </p:nvSpPr>
            <p:spPr bwMode="auto">
              <a:xfrm>
                <a:off x="9559131" y="4855369"/>
                <a:ext cx="76200" cy="76200"/>
              </a:xfrm>
              <a:custGeom>
                <a:avLst/>
                <a:gdLst>
                  <a:gd name="connsiteX0" fmla="*/ 96 w 76200"/>
                  <a:gd name="connsiteY0" fmla="*/ 64 h 76200"/>
                  <a:gd name="connsiteX1" fmla="*/ 76296 w 76200"/>
                  <a:gd name="connsiteY1" fmla="*/ 64 h 76200"/>
                  <a:gd name="connsiteX2" fmla="*/ 76296 w 76200"/>
                  <a:gd name="connsiteY2" fmla="*/ 76264 h 76200"/>
                  <a:gd name="connsiteX3" fmla="*/ 96 w 76200"/>
                  <a:gd name="connsiteY3" fmla="*/ 7626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64"/>
                    </a:moveTo>
                    <a:lnTo>
                      <a:pt x="76296" y="64"/>
                    </a:lnTo>
                    <a:lnTo>
                      <a:pt x="76296" y="76264"/>
                    </a:lnTo>
                    <a:lnTo>
                      <a:pt x="96" y="7626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699" name="Полилиния 776"/>
              <p:cNvSpPr/>
              <p:nvPr/>
            </p:nvSpPr>
            <p:spPr bwMode="auto">
              <a:xfrm>
                <a:off x="9559131" y="5007769"/>
                <a:ext cx="76200" cy="76200"/>
              </a:xfrm>
              <a:custGeom>
                <a:avLst/>
                <a:gdLst>
                  <a:gd name="connsiteX0" fmla="*/ 96 w 76200"/>
                  <a:gd name="connsiteY0" fmla="*/ 80 h 76200"/>
                  <a:gd name="connsiteX1" fmla="*/ 76296 w 76200"/>
                  <a:gd name="connsiteY1" fmla="*/ 80 h 76200"/>
                  <a:gd name="connsiteX2" fmla="*/ 76296 w 76200"/>
                  <a:gd name="connsiteY2" fmla="*/ 76280 h 76200"/>
                  <a:gd name="connsiteX3" fmla="*/ 96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80"/>
                    </a:moveTo>
                    <a:lnTo>
                      <a:pt x="76296" y="80"/>
                    </a:lnTo>
                    <a:lnTo>
                      <a:pt x="76296" y="76280"/>
                    </a:lnTo>
                    <a:lnTo>
                      <a:pt x="96"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700" name="Полилиния 777"/>
              <p:cNvSpPr/>
              <p:nvPr/>
            </p:nvSpPr>
            <p:spPr bwMode="auto">
              <a:xfrm>
                <a:off x="9559131" y="5160169"/>
                <a:ext cx="76200" cy="76200"/>
              </a:xfrm>
              <a:custGeom>
                <a:avLst/>
                <a:gdLst>
                  <a:gd name="connsiteX0" fmla="*/ 96 w 76200"/>
                  <a:gd name="connsiteY0" fmla="*/ 96 h 76200"/>
                  <a:gd name="connsiteX1" fmla="*/ 76296 w 76200"/>
                  <a:gd name="connsiteY1" fmla="*/ 96 h 76200"/>
                  <a:gd name="connsiteX2" fmla="*/ 76296 w 76200"/>
                  <a:gd name="connsiteY2" fmla="*/ 76296 h 76200"/>
                  <a:gd name="connsiteX3" fmla="*/ 96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96"/>
                    </a:moveTo>
                    <a:lnTo>
                      <a:pt x="76296" y="96"/>
                    </a:lnTo>
                    <a:lnTo>
                      <a:pt x="76296" y="76296"/>
                    </a:lnTo>
                    <a:lnTo>
                      <a:pt x="96"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701" name="Полилиния 778"/>
              <p:cNvSpPr/>
              <p:nvPr/>
            </p:nvSpPr>
            <p:spPr bwMode="auto">
              <a:xfrm>
                <a:off x="9559131" y="5236369"/>
                <a:ext cx="76200" cy="76200"/>
              </a:xfrm>
              <a:custGeom>
                <a:avLst/>
                <a:gdLst>
                  <a:gd name="connsiteX0" fmla="*/ 96 w 76200"/>
                  <a:gd name="connsiteY0" fmla="*/ 104 h 76200"/>
                  <a:gd name="connsiteX1" fmla="*/ 76296 w 76200"/>
                  <a:gd name="connsiteY1" fmla="*/ 104 h 76200"/>
                  <a:gd name="connsiteX2" fmla="*/ 76296 w 76200"/>
                  <a:gd name="connsiteY2" fmla="*/ 76304 h 76200"/>
                  <a:gd name="connsiteX3" fmla="*/ 96 w 76200"/>
                  <a:gd name="connsiteY3" fmla="*/ 7630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104"/>
                    </a:moveTo>
                    <a:lnTo>
                      <a:pt x="76296" y="104"/>
                    </a:lnTo>
                    <a:lnTo>
                      <a:pt x="76296" y="76304"/>
                    </a:lnTo>
                    <a:lnTo>
                      <a:pt x="96" y="7630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702" name="Полилиния 779"/>
              <p:cNvSpPr/>
              <p:nvPr/>
            </p:nvSpPr>
            <p:spPr bwMode="auto">
              <a:xfrm>
                <a:off x="9559131" y="5312569"/>
                <a:ext cx="76200" cy="76200"/>
              </a:xfrm>
              <a:custGeom>
                <a:avLst/>
                <a:gdLst>
                  <a:gd name="connsiteX0" fmla="*/ 96 w 76200"/>
                  <a:gd name="connsiteY0" fmla="*/ 112 h 76200"/>
                  <a:gd name="connsiteX1" fmla="*/ 76296 w 76200"/>
                  <a:gd name="connsiteY1" fmla="*/ 112 h 76200"/>
                  <a:gd name="connsiteX2" fmla="*/ 76296 w 76200"/>
                  <a:gd name="connsiteY2" fmla="*/ 76312 h 76200"/>
                  <a:gd name="connsiteX3" fmla="*/ 96 w 76200"/>
                  <a:gd name="connsiteY3" fmla="*/ 7631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112"/>
                    </a:moveTo>
                    <a:lnTo>
                      <a:pt x="76296" y="112"/>
                    </a:lnTo>
                    <a:lnTo>
                      <a:pt x="76296" y="76312"/>
                    </a:lnTo>
                    <a:lnTo>
                      <a:pt x="96" y="7631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703" name="Полилиния 780"/>
              <p:cNvSpPr/>
              <p:nvPr/>
            </p:nvSpPr>
            <p:spPr bwMode="auto">
              <a:xfrm>
                <a:off x="9559131" y="5464969"/>
                <a:ext cx="76200" cy="76200"/>
              </a:xfrm>
              <a:custGeom>
                <a:avLst/>
                <a:gdLst>
                  <a:gd name="connsiteX0" fmla="*/ 96 w 76200"/>
                  <a:gd name="connsiteY0" fmla="*/ 128 h 76200"/>
                  <a:gd name="connsiteX1" fmla="*/ 76296 w 76200"/>
                  <a:gd name="connsiteY1" fmla="*/ 128 h 76200"/>
                  <a:gd name="connsiteX2" fmla="*/ 76296 w 76200"/>
                  <a:gd name="connsiteY2" fmla="*/ 76328 h 76200"/>
                  <a:gd name="connsiteX3" fmla="*/ 96 w 76200"/>
                  <a:gd name="connsiteY3" fmla="*/ 7632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128"/>
                    </a:moveTo>
                    <a:lnTo>
                      <a:pt x="76296" y="128"/>
                    </a:lnTo>
                    <a:lnTo>
                      <a:pt x="76296" y="76328"/>
                    </a:lnTo>
                    <a:lnTo>
                      <a:pt x="96" y="7632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704" name="Полилиния 781"/>
              <p:cNvSpPr/>
              <p:nvPr/>
            </p:nvSpPr>
            <p:spPr bwMode="auto">
              <a:xfrm>
                <a:off x="9559131" y="5693568"/>
                <a:ext cx="76200" cy="76200"/>
              </a:xfrm>
              <a:custGeom>
                <a:avLst/>
                <a:gdLst>
                  <a:gd name="connsiteX0" fmla="*/ 96 w 76200"/>
                  <a:gd name="connsiteY0" fmla="*/ 152 h 76200"/>
                  <a:gd name="connsiteX1" fmla="*/ 76296 w 76200"/>
                  <a:gd name="connsiteY1" fmla="*/ 152 h 76200"/>
                  <a:gd name="connsiteX2" fmla="*/ 76296 w 76200"/>
                  <a:gd name="connsiteY2" fmla="*/ 76352 h 76200"/>
                  <a:gd name="connsiteX3" fmla="*/ 96 w 76200"/>
                  <a:gd name="connsiteY3" fmla="*/ 7635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152"/>
                    </a:moveTo>
                    <a:lnTo>
                      <a:pt x="76296" y="152"/>
                    </a:lnTo>
                    <a:lnTo>
                      <a:pt x="76296" y="76352"/>
                    </a:lnTo>
                    <a:lnTo>
                      <a:pt x="96" y="7635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705" name="Полилиния 782"/>
              <p:cNvSpPr/>
              <p:nvPr/>
            </p:nvSpPr>
            <p:spPr bwMode="auto">
              <a:xfrm>
                <a:off x="9559131" y="5769769"/>
                <a:ext cx="76200" cy="76200"/>
              </a:xfrm>
              <a:custGeom>
                <a:avLst/>
                <a:gdLst>
                  <a:gd name="connsiteX0" fmla="*/ 96 w 76200"/>
                  <a:gd name="connsiteY0" fmla="*/ 160 h 76200"/>
                  <a:gd name="connsiteX1" fmla="*/ 76296 w 76200"/>
                  <a:gd name="connsiteY1" fmla="*/ 160 h 76200"/>
                  <a:gd name="connsiteX2" fmla="*/ 76296 w 76200"/>
                  <a:gd name="connsiteY2" fmla="*/ 76360 h 76200"/>
                  <a:gd name="connsiteX3" fmla="*/ 96 w 76200"/>
                  <a:gd name="connsiteY3" fmla="*/ 7636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160"/>
                    </a:moveTo>
                    <a:lnTo>
                      <a:pt x="76296" y="160"/>
                    </a:lnTo>
                    <a:lnTo>
                      <a:pt x="76296" y="76360"/>
                    </a:lnTo>
                    <a:lnTo>
                      <a:pt x="96" y="7636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706" name="Полилиния 783"/>
              <p:cNvSpPr/>
              <p:nvPr/>
            </p:nvSpPr>
            <p:spPr bwMode="auto">
              <a:xfrm>
                <a:off x="9559131" y="5845969"/>
                <a:ext cx="76200" cy="76200"/>
              </a:xfrm>
              <a:custGeom>
                <a:avLst/>
                <a:gdLst>
                  <a:gd name="connsiteX0" fmla="*/ 96 w 76200"/>
                  <a:gd name="connsiteY0" fmla="*/ 168 h 76200"/>
                  <a:gd name="connsiteX1" fmla="*/ 76296 w 76200"/>
                  <a:gd name="connsiteY1" fmla="*/ 168 h 76200"/>
                  <a:gd name="connsiteX2" fmla="*/ 76296 w 76200"/>
                  <a:gd name="connsiteY2" fmla="*/ 76368 h 76200"/>
                  <a:gd name="connsiteX3" fmla="*/ 96 w 76200"/>
                  <a:gd name="connsiteY3" fmla="*/ 7636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168"/>
                    </a:moveTo>
                    <a:lnTo>
                      <a:pt x="76296" y="168"/>
                    </a:lnTo>
                    <a:lnTo>
                      <a:pt x="76296" y="76368"/>
                    </a:lnTo>
                    <a:lnTo>
                      <a:pt x="96" y="7636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707" name="Полилиния 784"/>
              <p:cNvSpPr/>
              <p:nvPr/>
            </p:nvSpPr>
            <p:spPr bwMode="auto">
              <a:xfrm>
                <a:off x="9559131" y="5998369"/>
                <a:ext cx="76200" cy="76200"/>
              </a:xfrm>
              <a:custGeom>
                <a:avLst/>
                <a:gdLst>
                  <a:gd name="connsiteX0" fmla="*/ 96 w 76200"/>
                  <a:gd name="connsiteY0" fmla="*/ 184 h 76200"/>
                  <a:gd name="connsiteX1" fmla="*/ 76296 w 76200"/>
                  <a:gd name="connsiteY1" fmla="*/ 184 h 76200"/>
                  <a:gd name="connsiteX2" fmla="*/ 76296 w 76200"/>
                  <a:gd name="connsiteY2" fmla="*/ 76384 h 76200"/>
                  <a:gd name="connsiteX3" fmla="*/ 96 w 76200"/>
                  <a:gd name="connsiteY3" fmla="*/ 7638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184"/>
                    </a:moveTo>
                    <a:lnTo>
                      <a:pt x="76296" y="184"/>
                    </a:lnTo>
                    <a:lnTo>
                      <a:pt x="76296" y="76384"/>
                    </a:lnTo>
                    <a:lnTo>
                      <a:pt x="96" y="7638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708" name="Полилиния 785"/>
              <p:cNvSpPr/>
              <p:nvPr/>
            </p:nvSpPr>
            <p:spPr bwMode="auto">
              <a:xfrm>
                <a:off x="9559131" y="6074569"/>
                <a:ext cx="76200" cy="76200"/>
              </a:xfrm>
              <a:custGeom>
                <a:avLst/>
                <a:gdLst>
                  <a:gd name="connsiteX0" fmla="*/ 96 w 76200"/>
                  <a:gd name="connsiteY0" fmla="*/ 192 h 76200"/>
                  <a:gd name="connsiteX1" fmla="*/ 76296 w 76200"/>
                  <a:gd name="connsiteY1" fmla="*/ 192 h 76200"/>
                  <a:gd name="connsiteX2" fmla="*/ 76296 w 76200"/>
                  <a:gd name="connsiteY2" fmla="*/ 76392 h 76200"/>
                  <a:gd name="connsiteX3" fmla="*/ 96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192"/>
                    </a:moveTo>
                    <a:lnTo>
                      <a:pt x="76296" y="192"/>
                    </a:lnTo>
                    <a:lnTo>
                      <a:pt x="76296" y="76392"/>
                    </a:lnTo>
                    <a:lnTo>
                      <a:pt x="96"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709" name="Полилиния 786"/>
              <p:cNvSpPr/>
              <p:nvPr/>
            </p:nvSpPr>
            <p:spPr bwMode="auto">
              <a:xfrm>
                <a:off x="9559131" y="6150769"/>
                <a:ext cx="76200" cy="76200"/>
              </a:xfrm>
              <a:custGeom>
                <a:avLst/>
                <a:gdLst>
                  <a:gd name="connsiteX0" fmla="*/ 96 w 76200"/>
                  <a:gd name="connsiteY0" fmla="*/ 200 h 76200"/>
                  <a:gd name="connsiteX1" fmla="*/ 76296 w 76200"/>
                  <a:gd name="connsiteY1" fmla="*/ 200 h 76200"/>
                  <a:gd name="connsiteX2" fmla="*/ 76296 w 76200"/>
                  <a:gd name="connsiteY2" fmla="*/ 76400 h 76200"/>
                  <a:gd name="connsiteX3" fmla="*/ 96 w 76200"/>
                  <a:gd name="connsiteY3" fmla="*/ 7640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200"/>
                    </a:moveTo>
                    <a:lnTo>
                      <a:pt x="76296" y="200"/>
                    </a:lnTo>
                    <a:lnTo>
                      <a:pt x="76296" y="76400"/>
                    </a:lnTo>
                    <a:lnTo>
                      <a:pt x="96" y="7640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710" name="Полилиния 787"/>
              <p:cNvSpPr/>
              <p:nvPr/>
            </p:nvSpPr>
            <p:spPr bwMode="auto">
              <a:xfrm>
                <a:off x="9559131" y="6455569"/>
                <a:ext cx="76200" cy="76200"/>
              </a:xfrm>
              <a:custGeom>
                <a:avLst/>
                <a:gdLst>
                  <a:gd name="connsiteX0" fmla="*/ 96 w 76200"/>
                  <a:gd name="connsiteY0" fmla="*/ 232 h 76200"/>
                  <a:gd name="connsiteX1" fmla="*/ 76296 w 76200"/>
                  <a:gd name="connsiteY1" fmla="*/ 232 h 76200"/>
                  <a:gd name="connsiteX2" fmla="*/ 76296 w 76200"/>
                  <a:gd name="connsiteY2" fmla="*/ 76432 h 76200"/>
                  <a:gd name="connsiteX3" fmla="*/ 96 w 76200"/>
                  <a:gd name="connsiteY3" fmla="*/ 764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232"/>
                    </a:moveTo>
                    <a:lnTo>
                      <a:pt x="76296" y="232"/>
                    </a:lnTo>
                    <a:lnTo>
                      <a:pt x="76296" y="76432"/>
                    </a:lnTo>
                    <a:lnTo>
                      <a:pt x="96" y="764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711" name="Полилиния 788"/>
              <p:cNvSpPr/>
              <p:nvPr/>
            </p:nvSpPr>
            <p:spPr bwMode="auto">
              <a:xfrm>
                <a:off x="9559131" y="6531769"/>
                <a:ext cx="76200" cy="76200"/>
              </a:xfrm>
              <a:custGeom>
                <a:avLst/>
                <a:gdLst>
                  <a:gd name="connsiteX0" fmla="*/ 96 w 76200"/>
                  <a:gd name="connsiteY0" fmla="*/ 240 h 76200"/>
                  <a:gd name="connsiteX1" fmla="*/ 76296 w 76200"/>
                  <a:gd name="connsiteY1" fmla="*/ 240 h 76200"/>
                  <a:gd name="connsiteX2" fmla="*/ 76296 w 76200"/>
                  <a:gd name="connsiteY2" fmla="*/ 76440 h 76200"/>
                  <a:gd name="connsiteX3" fmla="*/ 96 w 76200"/>
                  <a:gd name="connsiteY3" fmla="*/ 764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240"/>
                    </a:moveTo>
                    <a:lnTo>
                      <a:pt x="76296" y="240"/>
                    </a:lnTo>
                    <a:lnTo>
                      <a:pt x="76296" y="76440"/>
                    </a:lnTo>
                    <a:lnTo>
                      <a:pt x="96" y="764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712" name="Полилиния 789"/>
              <p:cNvSpPr/>
              <p:nvPr/>
            </p:nvSpPr>
            <p:spPr bwMode="auto">
              <a:xfrm>
                <a:off x="9559131" y="6607969"/>
                <a:ext cx="76200" cy="76200"/>
              </a:xfrm>
              <a:custGeom>
                <a:avLst/>
                <a:gdLst>
                  <a:gd name="connsiteX0" fmla="*/ 96 w 76200"/>
                  <a:gd name="connsiteY0" fmla="*/ 248 h 76200"/>
                  <a:gd name="connsiteX1" fmla="*/ 76296 w 76200"/>
                  <a:gd name="connsiteY1" fmla="*/ 248 h 76200"/>
                  <a:gd name="connsiteX2" fmla="*/ 76296 w 76200"/>
                  <a:gd name="connsiteY2" fmla="*/ 76448 h 76200"/>
                  <a:gd name="connsiteX3" fmla="*/ 96 w 76200"/>
                  <a:gd name="connsiteY3" fmla="*/ 764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248"/>
                    </a:moveTo>
                    <a:lnTo>
                      <a:pt x="76296" y="248"/>
                    </a:lnTo>
                    <a:lnTo>
                      <a:pt x="76296" y="76448"/>
                    </a:lnTo>
                    <a:lnTo>
                      <a:pt x="96" y="764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713" name="Полилиния 790"/>
              <p:cNvSpPr/>
              <p:nvPr/>
            </p:nvSpPr>
            <p:spPr bwMode="auto">
              <a:xfrm>
                <a:off x="9559131" y="6684169"/>
                <a:ext cx="76200" cy="76200"/>
              </a:xfrm>
              <a:custGeom>
                <a:avLst/>
                <a:gdLst>
                  <a:gd name="connsiteX0" fmla="*/ 96 w 76200"/>
                  <a:gd name="connsiteY0" fmla="*/ 256 h 76200"/>
                  <a:gd name="connsiteX1" fmla="*/ 76296 w 76200"/>
                  <a:gd name="connsiteY1" fmla="*/ 256 h 76200"/>
                  <a:gd name="connsiteX2" fmla="*/ 76296 w 76200"/>
                  <a:gd name="connsiteY2" fmla="*/ 76456 h 76200"/>
                  <a:gd name="connsiteX3" fmla="*/ 96 w 76200"/>
                  <a:gd name="connsiteY3" fmla="*/ 764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256"/>
                    </a:moveTo>
                    <a:lnTo>
                      <a:pt x="76296" y="256"/>
                    </a:lnTo>
                    <a:lnTo>
                      <a:pt x="76296" y="76456"/>
                    </a:lnTo>
                    <a:lnTo>
                      <a:pt x="96" y="764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714" name="Полилиния 791"/>
              <p:cNvSpPr/>
              <p:nvPr/>
            </p:nvSpPr>
            <p:spPr bwMode="auto">
              <a:xfrm>
                <a:off x="9635331" y="4626769"/>
                <a:ext cx="76200" cy="76200"/>
              </a:xfrm>
              <a:custGeom>
                <a:avLst/>
                <a:gdLst>
                  <a:gd name="connsiteX0" fmla="*/ 104 w 76200"/>
                  <a:gd name="connsiteY0" fmla="*/ 40 h 76200"/>
                  <a:gd name="connsiteX1" fmla="*/ 76304 w 76200"/>
                  <a:gd name="connsiteY1" fmla="*/ 40 h 76200"/>
                  <a:gd name="connsiteX2" fmla="*/ 76304 w 76200"/>
                  <a:gd name="connsiteY2" fmla="*/ 76240 h 76200"/>
                  <a:gd name="connsiteX3" fmla="*/ 104 w 76200"/>
                  <a:gd name="connsiteY3" fmla="*/ 762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04" y="40"/>
                    </a:moveTo>
                    <a:lnTo>
                      <a:pt x="76304" y="40"/>
                    </a:lnTo>
                    <a:lnTo>
                      <a:pt x="76304" y="76240"/>
                    </a:lnTo>
                    <a:lnTo>
                      <a:pt x="104" y="762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715" name="Полилиния 792"/>
              <p:cNvSpPr/>
              <p:nvPr/>
            </p:nvSpPr>
            <p:spPr bwMode="auto">
              <a:xfrm>
                <a:off x="9635331" y="4702969"/>
                <a:ext cx="76200" cy="76200"/>
              </a:xfrm>
              <a:custGeom>
                <a:avLst/>
                <a:gdLst>
                  <a:gd name="connsiteX0" fmla="*/ 104 w 76200"/>
                  <a:gd name="connsiteY0" fmla="*/ 48 h 76200"/>
                  <a:gd name="connsiteX1" fmla="*/ 76304 w 76200"/>
                  <a:gd name="connsiteY1" fmla="*/ 48 h 76200"/>
                  <a:gd name="connsiteX2" fmla="*/ 76304 w 76200"/>
                  <a:gd name="connsiteY2" fmla="*/ 76248 h 76200"/>
                  <a:gd name="connsiteX3" fmla="*/ 104 w 76200"/>
                  <a:gd name="connsiteY3" fmla="*/ 762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04" y="48"/>
                    </a:moveTo>
                    <a:lnTo>
                      <a:pt x="76304" y="48"/>
                    </a:lnTo>
                    <a:lnTo>
                      <a:pt x="76304" y="76248"/>
                    </a:lnTo>
                    <a:lnTo>
                      <a:pt x="104" y="762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716" name="Полилиния 793"/>
              <p:cNvSpPr/>
              <p:nvPr/>
            </p:nvSpPr>
            <p:spPr bwMode="auto">
              <a:xfrm>
                <a:off x="9635331" y="4779169"/>
                <a:ext cx="76200" cy="76200"/>
              </a:xfrm>
              <a:custGeom>
                <a:avLst/>
                <a:gdLst>
                  <a:gd name="connsiteX0" fmla="*/ 104 w 76200"/>
                  <a:gd name="connsiteY0" fmla="*/ 56 h 76200"/>
                  <a:gd name="connsiteX1" fmla="*/ 76304 w 76200"/>
                  <a:gd name="connsiteY1" fmla="*/ 56 h 76200"/>
                  <a:gd name="connsiteX2" fmla="*/ 76304 w 76200"/>
                  <a:gd name="connsiteY2" fmla="*/ 76256 h 76200"/>
                  <a:gd name="connsiteX3" fmla="*/ 104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04" y="56"/>
                    </a:moveTo>
                    <a:lnTo>
                      <a:pt x="76304" y="56"/>
                    </a:lnTo>
                    <a:lnTo>
                      <a:pt x="76304" y="76256"/>
                    </a:lnTo>
                    <a:lnTo>
                      <a:pt x="104"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717" name="Полилиния 794"/>
              <p:cNvSpPr/>
              <p:nvPr/>
            </p:nvSpPr>
            <p:spPr bwMode="auto">
              <a:xfrm>
                <a:off x="9635331" y="5312569"/>
                <a:ext cx="76200" cy="76200"/>
              </a:xfrm>
              <a:custGeom>
                <a:avLst/>
                <a:gdLst>
                  <a:gd name="connsiteX0" fmla="*/ 104 w 76200"/>
                  <a:gd name="connsiteY0" fmla="*/ 112 h 76200"/>
                  <a:gd name="connsiteX1" fmla="*/ 76304 w 76200"/>
                  <a:gd name="connsiteY1" fmla="*/ 112 h 76200"/>
                  <a:gd name="connsiteX2" fmla="*/ 76304 w 76200"/>
                  <a:gd name="connsiteY2" fmla="*/ 76312 h 76200"/>
                  <a:gd name="connsiteX3" fmla="*/ 104 w 76200"/>
                  <a:gd name="connsiteY3" fmla="*/ 7631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04" y="112"/>
                    </a:moveTo>
                    <a:lnTo>
                      <a:pt x="76304" y="112"/>
                    </a:lnTo>
                    <a:lnTo>
                      <a:pt x="76304" y="76312"/>
                    </a:lnTo>
                    <a:lnTo>
                      <a:pt x="104" y="7631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718" name="Полилиния 795"/>
              <p:cNvSpPr/>
              <p:nvPr/>
            </p:nvSpPr>
            <p:spPr bwMode="auto">
              <a:xfrm>
                <a:off x="9635331" y="5388769"/>
                <a:ext cx="76200" cy="76200"/>
              </a:xfrm>
              <a:custGeom>
                <a:avLst/>
                <a:gdLst>
                  <a:gd name="connsiteX0" fmla="*/ 104 w 76200"/>
                  <a:gd name="connsiteY0" fmla="*/ 120 h 76200"/>
                  <a:gd name="connsiteX1" fmla="*/ 76304 w 76200"/>
                  <a:gd name="connsiteY1" fmla="*/ 120 h 76200"/>
                  <a:gd name="connsiteX2" fmla="*/ 76304 w 76200"/>
                  <a:gd name="connsiteY2" fmla="*/ 76320 h 76200"/>
                  <a:gd name="connsiteX3" fmla="*/ 104 w 76200"/>
                  <a:gd name="connsiteY3" fmla="*/ 7632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04" y="120"/>
                    </a:moveTo>
                    <a:lnTo>
                      <a:pt x="76304" y="120"/>
                    </a:lnTo>
                    <a:lnTo>
                      <a:pt x="76304" y="76320"/>
                    </a:lnTo>
                    <a:lnTo>
                      <a:pt x="104" y="7632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719" name="Полилиния 796"/>
              <p:cNvSpPr/>
              <p:nvPr/>
            </p:nvSpPr>
            <p:spPr bwMode="auto">
              <a:xfrm>
                <a:off x="9635331" y="5464969"/>
                <a:ext cx="76200" cy="76200"/>
              </a:xfrm>
              <a:custGeom>
                <a:avLst/>
                <a:gdLst>
                  <a:gd name="connsiteX0" fmla="*/ 104 w 76200"/>
                  <a:gd name="connsiteY0" fmla="*/ 128 h 76200"/>
                  <a:gd name="connsiteX1" fmla="*/ 76304 w 76200"/>
                  <a:gd name="connsiteY1" fmla="*/ 128 h 76200"/>
                  <a:gd name="connsiteX2" fmla="*/ 76304 w 76200"/>
                  <a:gd name="connsiteY2" fmla="*/ 76328 h 76200"/>
                  <a:gd name="connsiteX3" fmla="*/ 104 w 76200"/>
                  <a:gd name="connsiteY3" fmla="*/ 7632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04" y="128"/>
                    </a:moveTo>
                    <a:lnTo>
                      <a:pt x="76304" y="128"/>
                    </a:lnTo>
                    <a:lnTo>
                      <a:pt x="76304" y="76328"/>
                    </a:lnTo>
                    <a:lnTo>
                      <a:pt x="104" y="7632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720" name="Полилиния 797"/>
              <p:cNvSpPr/>
              <p:nvPr/>
            </p:nvSpPr>
            <p:spPr bwMode="auto">
              <a:xfrm>
                <a:off x="9635331" y="5541169"/>
                <a:ext cx="76200" cy="76200"/>
              </a:xfrm>
              <a:custGeom>
                <a:avLst/>
                <a:gdLst>
                  <a:gd name="connsiteX0" fmla="*/ 104 w 76200"/>
                  <a:gd name="connsiteY0" fmla="*/ 136 h 76200"/>
                  <a:gd name="connsiteX1" fmla="*/ 76304 w 76200"/>
                  <a:gd name="connsiteY1" fmla="*/ 136 h 76200"/>
                  <a:gd name="connsiteX2" fmla="*/ 76304 w 76200"/>
                  <a:gd name="connsiteY2" fmla="*/ 76336 h 76200"/>
                  <a:gd name="connsiteX3" fmla="*/ 104 w 76200"/>
                  <a:gd name="connsiteY3" fmla="*/ 7633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04" y="136"/>
                    </a:moveTo>
                    <a:lnTo>
                      <a:pt x="76304" y="136"/>
                    </a:lnTo>
                    <a:lnTo>
                      <a:pt x="76304" y="76336"/>
                    </a:lnTo>
                    <a:lnTo>
                      <a:pt x="104" y="7633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721" name="Полилиния 798"/>
              <p:cNvSpPr/>
              <p:nvPr/>
            </p:nvSpPr>
            <p:spPr bwMode="auto">
              <a:xfrm>
                <a:off x="9635331" y="5693568"/>
                <a:ext cx="76200" cy="76200"/>
              </a:xfrm>
              <a:custGeom>
                <a:avLst/>
                <a:gdLst>
                  <a:gd name="connsiteX0" fmla="*/ 104 w 76200"/>
                  <a:gd name="connsiteY0" fmla="*/ 152 h 76200"/>
                  <a:gd name="connsiteX1" fmla="*/ 76304 w 76200"/>
                  <a:gd name="connsiteY1" fmla="*/ 152 h 76200"/>
                  <a:gd name="connsiteX2" fmla="*/ 76304 w 76200"/>
                  <a:gd name="connsiteY2" fmla="*/ 76352 h 76200"/>
                  <a:gd name="connsiteX3" fmla="*/ 104 w 76200"/>
                  <a:gd name="connsiteY3" fmla="*/ 7635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04" y="152"/>
                    </a:moveTo>
                    <a:lnTo>
                      <a:pt x="76304" y="152"/>
                    </a:lnTo>
                    <a:lnTo>
                      <a:pt x="76304" y="76352"/>
                    </a:lnTo>
                    <a:lnTo>
                      <a:pt x="104" y="7635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722" name="Полилиния 799"/>
              <p:cNvSpPr/>
              <p:nvPr/>
            </p:nvSpPr>
            <p:spPr bwMode="auto">
              <a:xfrm>
                <a:off x="9635331" y="5845969"/>
                <a:ext cx="76200" cy="76200"/>
              </a:xfrm>
              <a:custGeom>
                <a:avLst/>
                <a:gdLst>
                  <a:gd name="connsiteX0" fmla="*/ 104 w 76200"/>
                  <a:gd name="connsiteY0" fmla="*/ 168 h 76200"/>
                  <a:gd name="connsiteX1" fmla="*/ 76304 w 76200"/>
                  <a:gd name="connsiteY1" fmla="*/ 168 h 76200"/>
                  <a:gd name="connsiteX2" fmla="*/ 76304 w 76200"/>
                  <a:gd name="connsiteY2" fmla="*/ 76368 h 76200"/>
                  <a:gd name="connsiteX3" fmla="*/ 104 w 76200"/>
                  <a:gd name="connsiteY3" fmla="*/ 7636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04" y="168"/>
                    </a:moveTo>
                    <a:lnTo>
                      <a:pt x="76304" y="168"/>
                    </a:lnTo>
                    <a:lnTo>
                      <a:pt x="76304" y="76368"/>
                    </a:lnTo>
                    <a:lnTo>
                      <a:pt x="104" y="7636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723" name="Полилиния 800"/>
              <p:cNvSpPr/>
              <p:nvPr/>
            </p:nvSpPr>
            <p:spPr bwMode="auto">
              <a:xfrm>
                <a:off x="9635331" y="5922169"/>
                <a:ext cx="76200" cy="76200"/>
              </a:xfrm>
              <a:custGeom>
                <a:avLst/>
                <a:gdLst>
                  <a:gd name="connsiteX0" fmla="*/ 104 w 76200"/>
                  <a:gd name="connsiteY0" fmla="*/ 176 h 76200"/>
                  <a:gd name="connsiteX1" fmla="*/ 76304 w 76200"/>
                  <a:gd name="connsiteY1" fmla="*/ 176 h 76200"/>
                  <a:gd name="connsiteX2" fmla="*/ 76304 w 76200"/>
                  <a:gd name="connsiteY2" fmla="*/ 76376 h 76200"/>
                  <a:gd name="connsiteX3" fmla="*/ 104 w 76200"/>
                  <a:gd name="connsiteY3" fmla="*/ 7637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04" y="176"/>
                    </a:moveTo>
                    <a:lnTo>
                      <a:pt x="76304" y="176"/>
                    </a:lnTo>
                    <a:lnTo>
                      <a:pt x="76304" y="76376"/>
                    </a:lnTo>
                    <a:lnTo>
                      <a:pt x="104" y="7637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724" name="Полилиния 801"/>
              <p:cNvSpPr/>
              <p:nvPr/>
            </p:nvSpPr>
            <p:spPr bwMode="auto">
              <a:xfrm>
                <a:off x="9635331" y="5998369"/>
                <a:ext cx="76200" cy="76200"/>
              </a:xfrm>
              <a:custGeom>
                <a:avLst/>
                <a:gdLst>
                  <a:gd name="connsiteX0" fmla="*/ 104 w 76200"/>
                  <a:gd name="connsiteY0" fmla="*/ 184 h 76200"/>
                  <a:gd name="connsiteX1" fmla="*/ 76304 w 76200"/>
                  <a:gd name="connsiteY1" fmla="*/ 184 h 76200"/>
                  <a:gd name="connsiteX2" fmla="*/ 76304 w 76200"/>
                  <a:gd name="connsiteY2" fmla="*/ 76384 h 76200"/>
                  <a:gd name="connsiteX3" fmla="*/ 104 w 76200"/>
                  <a:gd name="connsiteY3" fmla="*/ 7638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04" y="184"/>
                    </a:moveTo>
                    <a:lnTo>
                      <a:pt x="76304" y="184"/>
                    </a:lnTo>
                    <a:lnTo>
                      <a:pt x="76304" y="76384"/>
                    </a:lnTo>
                    <a:lnTo>
                      <a:pt x="104" y="7638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725" name="Полилиния 802"/>
              <p:cNvSpPr/>
              <p:nvPr/>
            </p:nvSpPr>
            <p:spPr bwMode="auto">
              <a:xfrm>
                <a:off x="9635331" y="6150769"/>
                <a:ext cx="76200" cy="76200"/>
              </a:xfrm>
              <a:custGeom>
                <a:avLst/>
                <a:gdLst>
                  <a:gd name="connsiteX0" fmla="*/ 104 w 76200"/>
                  <a:gd name="connsiteY0" fmla="*/ 200 h 76200"/>
                  <a:gd name="connsiteX1" fmla="*/ 76304 w 76200"/>
                  <a:gd name="connsiteY1" fmla="*/ 200 h 76200"/>
                  <a:gd name="connsiteX2" fmla="*/ 76304 w 76200"/>
                  <a:gd name="connsiteY2" fmla="*/ 76400 h 76200"/>
                  <a:gd name="connsiteX3" fmla="*/ 104 w 76200"/>
                  <a:gd name="connsiteY3" fmla="*/ 7640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04" y="200"/>
                    </a:moveTo>
                    <a:lnTo>
                      <a:pt x="76304" y="200"/>
                    </a:lnTo>
                    <a:lnTo>
                      <a:pt x="76304" y="76400"/>
                    </a:lnTo>
                    <a:lnTo>
                      <a:pt x="104" y="7640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726" name="Полилиния 803"/>
              <p:cNvSpPr/>
              <p:nvPr/>
            </p:nvSpPr>
            <p:spPr bwMode="auto">
              <a:xfrm>
                <a:off x="9635331" y="6226969"/>
                <a:ext cx="76200" cy="76200"/>
              </a:xfrm>
              <a:custGeom>
                <a:avLst/>
                <a:gdLst>
                  <a:gd name="connsiteX0" fmla="*/ 104 w 76200"/>
                  <a:gd name="connsiteY0" fmla="*/ 208 h 76200"/>
                  <a:gd name="connsiteX1" fmla="*/ 76304 w 76200"/>
                  <a:gd name="connsiteY1" fmla="*/ 208 h 76200"/>
                  <a:gd name="connsiteX2" fmla="*/ 76304 w 76200"/>
                  <a:gd name="connsiteY2" fmla="*/ 76408 h 76200"/>
                  <a:gd name="connsiteX3" fmla="*/ 104 w 76200"/>
                  <a:gd name="connsiteY3" fmla="*/ 7640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04" y="208"/>
                    </a:moveTo>
                    <a:lnTo>
                      <a:pt x="76304" y="208"/>
                    </a:lnTo>
                    <a:lnTo>
                      <a:pt x="76304" y="76408"/>
                    </a:lnTo>
                    <a:lnTo>
                      <a:pt x="104" y="7640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727" name="Полилиния 804"/>
              <p:cNvSpPr/>
              <p:nvPr/>
            </p:nvSpPr>
            <p:spPr bwMode="auto">
              <a:xfrm>
                <a:off x="9635331" y="6379369"/>
                <a:ext cx="76200" cy="76200"/>
              </a:xfrm>
              <a:custGeom>
                <a:avLst/>
                <a:gdLst>
                  <a:gd name="connsiteX0" fmla="*/ 104 w 76200"/>
                  <a:gd name="connsiteY0" fmla="*/ 224 h 76200"/>
                  <a:gd name="connsiteX1" fmla="*/ 76304 w 76200"/>
                  <a:gd name="connsiteY1" fmla="*/ 224 h 76200"/>
                  <a:gd name="connsiteX2" fmla="*/ 76304 w 76200"/>
                  <a:gd name="connsiteY2" fmla="*/ 76424 h 76200"/>
                  <a:gd name="connsiteX3" fmla="*/ 104 w 76200"/>
                  <a:gd name="connsiteY3" fmla="*/ 7642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04" y="224"/>
                    </a:moveTo>
                    <a:lnTo>
                      <a:pt x="76304" y="224"/>
                    </a:lnTo>
                    <a:lnTo>
                      <a:pt x="76304" y="76424"/>
                    </a:lnTo>
                    <a:lnTo>
                      <a:pt x="104" y="7642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728" name="Полилиния 805"/>
              <p:cNvSpPr/>
              <p:nvPr/>
            </p:nvSpPr>
            <p:spPr bwMode="auto">
              <a:xfrm>
                <a:off x="9635331" y="6531769"/>
                <a:ext cx="76200" cy="76200"/>
              </a:xfrm>
              <a:custGeom>
                <a:avLst/>
                <a:gdLst>
                  <a:gd name="connsiteX0" fmla="*/ 104 w 76200"/>
                  <a:gd name="connsiteY0" fmla="*/ 240 h 76200"/>
                  <a:gd name="connsiteX1" fmla="*/ 76304 w 76200"/>
                  <a:gd name="connsiteY1" fmla="*/ 240 h 76200"/>
                  <a:gd name="connsiteX2" fmla="*/ 76304 w 76200"/>
                  <a:gd name="connsiteY2" fmla="*/ 76440 h 76200"/>
                  <a:gd name="connsiteX3" fmla="*/ 104 w 76200"/>
                  <a:gd name="connsiteY3" fmla="*/ 764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04" y="240"/>
                    </a:moveTo>
                    <a:lnTo>
                      <a:pt x="76304" y="240"/>
                    </a:lnTo>
                    <a:lnTo>
                      <a:pt x="76304" y="76440"/>
                    </a:lnTo>
                    <a:lnTo>
                      <a:pt x="104" y="764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729" name="Полилиния 806"/>
              <p:cNvSpPr/>
              <p:nvPr/>
            </p:nvSpPr>
            <p:spPr bwMode="auto">
              <a:xfrm>
                <a:off x="9711531" y="4550569"/>
                <a:ext cx="76200" cy="76200"/>
              </a:xfrm>
              <a:custGeom>
                <a:avLst/>
                <a:gdLst>
                  <a:gd name="connsiteX0" fmla="*/ 112 w 76200"/>
                  <a:gd name="connsiteY0" fmla="*/ 32 h 76200"/>
                  <a:gd name="connsiteX1" fmla="*/ 76312 w 76200"/>
                  <a:gd name="connsiteY1" fmla="*/ 32 h 76200"/>
                  <a:gd name="connsiteX2" fmla="*/ 76312 w 76200"/>
                  <a:gd name="connsiteY2" fmla="*/ 76232 h 76200"/>
                  <a:gd name="connsiteX3" fmla="*/ 112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32"/>
                    </a:moveTo>
                    <a:lnTo>
                      <a:pt x="76312" y="32"/>
                    </a:lnTo>
                    <a:lnTo>
                      <a:pt x="76312" y="76232"/>
                    </a:lnTo>
                    <a:lnTo>
                      <a:pt x="112"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730" name="Полилиния 807"/>
              <p:cNvSpPr/>
              <p:nvPr/>
            </p:nvSpPr>
            <p:spPr bwMode="auto">
              <a:xfrm>
                <a:off x="9711531" y="4626769"/>
                <a:ext cx="76200" cy="76200"/>
              </a:xfrm>
              <a:custGeom>
                <a:avLst/>
                <a:gdLst>
                  <a:gd name="connsiteX0" fmla="*/ 112 w 76200"/>
                  <a:gd name="connsiteY0" fmla="*/ 40 h 76200"/>
                  <a:gd name="connsiteX1" fmla="*/ 76312 w 76200"/>
                  <a:gd name="connsiteY1" fmla="*/ 40 h 76200"/>
                  <a:gd name="connsiteX2" fmla="*/ 76312 w 76200"/>
                  <a:gd name="connsiteY2" fmla="*/ 76240 h 76200"/>
                  <a:gd name="connsiteX3" fmla="*/ 112 w 76200"/>
                  <a:gd name="connsiteY3" fmla="*/ 762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40"/>
                    </a:moveTo>
                    <a:lnTo>
                      <a:pt x="76312" y="40"/>
                    </a:lnTo>
                    <a:lnTo>
                      <a:pt x="76312" y="76240"/>
                    </a:lnTo>
                    <a:lnTo>
                      <a:pt x="112" y="762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731" name="Полилиния 808"/>
              <p:cNvSpPr/>
              <p:nvPr/>
            </p:nvSpPr>
            <p:spPr bwMode="auto">
              <a:xfrm>
                <a:off x="9711531" y="4702969"/>
                <a:ext cx="76200" cy="76200"/>
              </a:xfrm>
              <a:custGeom>
                <a:avLst/>
                <a:gdLst>
                  <a:gd name="connsiteX0" fmla="*/ 112 w 76200"/>
                  <a:gd name="connsiteY0" fmla="*/ 48 h 76200"/>
                  <a:gd name="connsiteX1" fmla="*/ 76312 w 76200"/>
                  <a:gd name="connsiteY1" fmla="*/ 48 h 76200"/>
                  <a:gd name="connsiteX2" fmla="*/ 76312 w 76200"/>
                  <a:gd name="connsiteY2" fmla="*/ 76248 h 76200"/>
                  <a:gd name="connsiteX3" fmla="*/ 112 w 76200"/>
                  <a:gd name="connsiteY3" fmla="*/ 762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48"/>
                    </a:moveTo>
                    <a:lnTo>
                      <a:pt x="76312" y="48"/>
                    </a:lnTo>
                    <a:lnTo>
                      <a:pt x="76312" y="76248"/>
                    </a:lnTo>
                    <a:lnTo>
                      <a:pt x="112" y="762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732" name="Полилиния 809"/>
              <p:cNvSpPr/>
              <p:nvPr/>
            </p:nvSpPr>
            <p:spPr bwMode="auto">
              <a:xfrm>
                <a:off x="9711531" y="4779169"/>
                <a:ext cx="76200" cy="76200"/>
              </a:xfrm>
              <a:custGeom>
                <a:avLst/>
                <a:gdLst>
                  <a:gd name="connsiteX0" fmla="*/ 112 w 76200"/>
                  <a:gd name="connsiteY0" fmla="*/ 56 h 76200"/>
                  <a:gd name="connsiteX1" fmla="*/ 76312 w 76200"/>
                  <a:gd name="connsiteY1" fmla="*/ 56 h 76200"/>
                  <a:gd name="connsiteX2" fmla="*/ 76312 w 76200"/>
                  <a:gd name="connsiteY2" fmla="*/ 76256 h 76200"/>
                  <a:gd name="connsiteX3" fmla="*/ 112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56"/>
                    </a:moveTo>
                    <a:lnTo>
                      <a:pt x="76312" y="56"/>
                    </a:lnTo>
                    <a:lnTo>
                      <a:pt x="76312" y="76256"/>
                    </a:lnTo>
                    <a:lnTo>
                      <a:pt x="112"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733" name="Полилиния 810"/>
              <p:cNvSpPr/>
              <p:nvPr/>
            </p:nvSpPr>
            <p:spPr bwMode="auto">
              <a:xfrm>
                <a:off x="9711531" y="4931569"/>
                <a:ext cx="76200" cy="76200"/>
              </a:xfrm>
              <a:custGeom>
                <a:avLst/>
                <a:gdLst>
                  <a:gd name="connsiteX0" fmla="*/ 112 w 76200"/>
                  <a:gd name="connsiteY0" fmla="*/ 72 h 76200"/>
                  <a:gd name="connsiteX1" fmla="*/ 76312 w 76200"/>
                  <a:gd name="connsiteY1" fmla="*/ 72 h 76200"/>
                  <a:gd name="connsiteX2" fmla="*/ 76312 w 76200"/>
                  <a:gd name="connsiteY2" fmla="*/ 76272 h 76200"/>
                  <a:gd name="connsiteX3" fmla="*/ 112 w 76200"/>
                  <a:gd name="connsiteY3" fmla="*/ 7627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72"/>
                    </a:moveTo>
                    <a:lnTo>
                      <a:pt x="76312" y="72"/>
                    </a:lnTo>
                    <a:lnTo>
                      <a:pt x="76312" y="76272"/>
                    </a:lnTo>
                    <a:lnTo>
                      <a:pt x="112" y="7627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734" name="Полилиния 811"/>
              <p:cNvSpPr/>
              <p:nvPr/>
            </p:nvSpPr>
            <p:spPr bwMode="auto">
              <a:xfrm>
                <a:off x="9711531" y="5007769"/>
                <a:ext cx="76200" cy="76200"/>
              </a:xfrm>
              <a:custGeom>
                <a:avLst/>
                <a:gdLst>
                  <a:gd name="connsiteX0" fmla="*/ 112 w 76200"/>
                  <a:gd name="connsiteY0" fmla="*/ 80 h 76200"/>
                  <a:gd name="connsiteX1" fmla="*/ 76312 w 76200"/>
                  <a:gd name="connsiteY1" fmla="*/ 80 h 76200"/>
                  <a:gd name="connsiteX2" fmla="*/ 76312 w 76200"/>
                  <a:gd name="connsiteY2" fmla="*/ 76280 h 76200"/>
                  <a:gd name="connsiteX3" fmla="*/ 112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80"/>
                    </a:moveTo>
                    <a:lnTo>
                      <a:pt x="76312" y="80"/>
                    </a:lnTo>
                    <a:lnTo>
                      <a:pt x="76312" y="76280"/>
                    </a:lnTo>
                    <a:lnTo>
                      <a:pt x="112"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735" name="Полилиния 812"/>
              <p:cNvSpPr/>
              <p:nvPr/>
            </p:nvSpPr>
            <p:spPr bwMode="auto">
              <a:xfrm>
                <a:off x="9711531" y="5083969"/>
                <a:ext cx="76200" cy="76200"/>
              </a:xfrm>
              <a:custGeom>
                <a:avLst/>
                <a:gdLst>
                  <a:gd name="connsiteX0" fmla="*/ 112 w 76200"/>
                  <a:gd name="connsiteY0" fmla="*/ 88 h 76200"/>
                  <a:gd name="connsiteX1" fmla="*/ 76312 w 76200"/>
                  <a:gd name="connsiteY1" fmla="*/ 88 h 76200"/>
                  <a:gd name="connsiteX2" fmla="*/ 76312 w 76200"/>
                  <a:gd name="connsiteY2" fmla="*/ 76288 h 76200"/>
                  <a:gd name="connsiteX3" fmla="*/ 112 w 76200"/>
                  <a:gd name="connsiteY3" fmla="*/ 7628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88"/>
                    </a:moveTo>
                    <a:lnTo>
                      <a:pt x="76312" y="88"/>
                    </a:lnTo>
                    <a:lnTo>
                      <a:pt x="76312" y="76288"/>
                    </a:lnTo>
                    <a:lnTo>
                      <a:pt x="112" y="7628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736" name="Полилиния 813"/>
              <p:cNvSpPr/>
              <p:nvPr/>
            </p:nvSpPr>
            <p:spPr bwMode="auto">
              <a:xfrm>
                <a:off x="9711531" y="5160169"/>
                <a:ext cx="76200" cy="76200"/>
              </a:xfrm>
              <a:custGeom>
                <a:avLst/>
                <a:gdLst>
                  <a:gd name="connsiteX0" fmla="*/ 112 w 76200"/>
                  <a:gd name="connsiteY0" fmla="*/ 96 h 76200"/>
                  <a:gd name="connsiteX1" fmla="*/ 76312 w 76200"/>
                  <a:gd name="connsiteY1" fmla="*/ 96 h 76200"/>
                  <a:gd name="connsiteX2" fmla="*/ 76312 w 76200"/>
                  <a:gd name="connsiteY2" fmla="*/ 76296 h 76200"/>
                  <a:gd name="connsiteX3" fmla="*/ 112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96"/>
                    </a:moveTo>
                    <a:lnTo>
                      <a:pt x="76312" y="96"/>
                    </a:lnTo>
                    <a:lnTo>
                      <a:pt x="76312" y="76296"/>
                    </a:lnTo>
                    <a:lnTo>
                      <a:pt x="112"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737" name="Полилиния 814"/>
              <p:cNvSpPr/>
              <p:nvPr/>
            </p:nvSpPr>
            <p:spPr bwMode="auto">
              <a:xfrm>
                <a:off x="9711531" y="5236369"/>
                <a:ext cx="76200" cy="76200"/>
              </a:xfrm>
              <a:custGeom>
                <a:avLst/>
                <a:gdLst>
                  <a:gd name="connsiteX0" fmla="*/ 112 w 76200"/>
                  <a:gd name="connsiteY0" fmla="*/ 104 h 76200"/>
                  <a:gd name="connsiteX1" fmla="*/ 76312 w 76200"/>
                  <a:gd name="connsiteY1" fmla="*/ 104 h 76200"/>
                  <a:gd name="connsiteX2" fmla="*/ 76312 w 76200"/>
                  <a:gd name="connsiteY2" fmla="*/ 76304 h 76200"/>
                  <a:gd name="connsiteX3" fmla="*/ 112 w 76200"/>
                  <a:gd name="connsiteY3" fmla="*/ 7630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104"/>
                    </a:moveTo>
                    <a:lnTo>
                      <a:pt x="76312" y="104"/>
                    </a:lnTo>
                    <a:lnTo>
                      <a:pt x="76312" y="76304"/>
                    </a:lnTo>
                    <a:lnTo>
                      <a:pt x="112" y="7630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738" name="Полилиния 815"/>
              <p:cNvSpPr/>
              <p:nvPr/>
            </p:nvSpPr>
            <p:spPr bwMode="auto">
              <a:xfrm>
                <a:off x="9711531" y="5312569"/>
                <a:ext cx="76200" cy="76200"/>
              </a:xfrm>
              <a:custGeom>
                <a:avLst/>
                <a:gdLst>
                  <a:gd name="connsiteX0" fmla="*/ 112 w 76200"/>
                  <a:gd name="connsiteY0" fmla="*/ 112 h 76200"/>
                  <a:gd name="connsiteX1" fmla="*/ 76312 w 76200"/>
                  <a:gd name="connsiteY1" fmla="*/ 112 h 76200"/>
                  <a:gd name="connsiteX2" fmla="*/ 76312 w 76200"/>
                  <a:gd name="connsiteY2" fmla="*/ 76312 h 76200"/>
                  <a:gd name="connsiteX3" fmla="*/ 112 w 76200"/>
                  <a:gd name="connsiteY3" fmla="*/ 7631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112"/>
                    </a:moveTo>
                    <a:lnTo>
                      <a:pt x="76312" y="112"/>
                    </a:lnTo>
                    <a:lnTo>
                      <a:pt x="76312" y="76312"/>
                    </a:lnTo>
                    <a:lnTo>
                      <a:pt x="112" y="7631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739" name="Полилиния 816"/>
              <p:cNvSpPr/>
              <p:nvPr/>
            </p:nvSpPr>
            <p:spPr bwMode="auto">
              <a:xfrm>
                <a:off x="9711531" y="5388769"/>
                <a:ext cx="76200" cy="76200"/>
              </a:xfrm>
              <a:custGeom>
                <a:avLst/>
                <a:gdLst>
                  <a:gd name="connsiteX0" fmla="*/ 112 w 76200"/>
                  <a:gd name="connsiteY0" fmla="*/ 120 h 76200"/>
                  <a:gd name="connsiteX1" fmla="*/ 76312 w 76200"/>
                  <a:gd name="connsiteY1" fmla="*/ 120 h 76200"/>
                  <a:gd name="connsiteX2" fmla="*/ 76312 w 76200"/>
                  <a:gd name="connsiteY2" fmla="*/ 76320 h 76200"/>
                  <a:gd name="connsiteX3" fmla="*/ 112 w 76200"/>
                  <a:gd name="connsiteY3" fmla="*/ 7632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120"/>
                    </a:moveTo>
                    <a:lnTo>
                      <a:pt x="76312" y="120"/>
                    </a:lnTo>
                    <a:lnTo>
                      <a:pt x="76312" y="76320"/>
                    </a:lnTo>
                    <a:lnTo>
                      <a:pt x="112" y="7632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740" name="Полилиния 817"/>
              <p:cNvSpPr/>
              <p:nvPr/>
            </p:nvSpPr>
            <p:spPr bwMode="auto">
              <a:xfrm>
                <a:off x="9711531" y="5464969"/>
                <a:ext cx="76200" cy="76200"/>
              </a:xfrm>
              <a:custGeom>
                <a:avLst/>
                <a:gdLst>
                  <a:gd name="connsiteX0" fmla="*/ 112 w 76200"/>
                  <a:gd name="connsiteY0" fmla="*/ 128 h 76200"/>
                  <a:gd name="connsiteX1" fmla="*/ 76312 w 76200"/>
                  <a:gd name="connsiteY1" fmla="*/ 128 h 76200"/>
                  <a:gd name="connsiteX2" fmla="*/ 76312 w 76200"/>
                  <a:gd name="connsiteY2" fmla="*/ 76328 h 76200"/>
                  <a:gd name="connsiteX3" fmla="*/ 112 w 76200"/>
                  <a:gd name="connsiteY3" fmla="*/ 7632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128"/>
                    </a:moveTo>
                    <a:lnTo>
                      <a:pt x="76312" y="128"/>
                    </a:lnTo>
                    <a:lnTo>
                      <a:pt x="76312" y="76328"/>
                    </a:lnTo>
                    <a:lnTo>
                      <a:pt x="112" y="7632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741" name="Полилиния 818"/>
              <p:cNvSpPr/>
              <p:nvPr/>
            </p:nvSpPr>
            <p:spPr bwMode="auto">
              <a:xfrm>
                <a:off x="9711531" y="5769769"/>
                <a:ext cx="76200" cy="76200"/>
              </a:xfrm>
              <a:custGeom>
                <a:avLst/>
                <a:gdLst>
                  <a:gd name="connsiteX0" fmla="*/ 112 w 76200"/>
                  <a:gd name="connsiteY0" fmla="*/ 160 h 76200"/>
                  <a:gd name="connsiteX1" fmla="*/ 76312 w 76200"/>
                  <a:gd name="connsiteY1" fmla="*/ 160 h 76200"/>
                  <a:gd name="connsiteX2" fmla="*/ 76312 w 76200"/>
                  <a:gd name="connsiteY2" fmla="*/ 76360 h 76200"/>
                  <a:gd name="connsiteX3" fmla="*/ 112 w 76200"/>
                  <a:gd name="connsiteY3" fmla="*/ 7636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160"/>
                    </a:moveTo>
                    <a:lnTo>
                      <a:pt x="76312" y="160"/>
                    </a:lnTo>
                    <a:lnTo>
                      <a:pt x="76312" y="76360"/>
                    </a:lnTo>
                    <a:lnTo>
                      <a:pt x="112" y="7636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742" name="Полилиния 819"/>
              <p:cNvSpPr/>
              <p:nvPr/>
            </p:nvSpPr>
            <p:spPr bwMode="auto">
              <a:xfrm>
                <a:off x="9711531" y="5845969"/>
                <a:ext cx="76200" cy="76200"/>
              </a:xfrm>
              <a:custGeom>
                <a:avLst/>
                <a:gdLst>
                  <a:gd name="connsiteX0" fmla="*/ 112 w 76200"/>
                  <a:gd name="connsiteY0" fmla="*/ 168 h 76200"/>
                  <a:gd name="connsiteX1" fmla="*/ 76312 w 76200"/>
                  <a:gd name="connsiteY1" fmla="*/ 168 h 76200"/>
                  <a:gd name="connsiteX2" fmla="*/ 76312 w 76200"/>
                  <a:gd name="connsiteY2" fmla="*/ 76368 h 76200"/>
                  <a:gd name="connsiteX3" fmla="*/ 112 w 76200"/>
                  <a:gd name="connsiteY3" fmla="*/ 7636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168"/>
                    </a:moveTo>
                    <a:lnTo>
                      <a:pt x="76312" y="168"/>
                    </a:lnTo>
                    <a:lnTo>
                      <a:pt x="76312" y="76368"/>
                    </a:lnTo>
                    <a:lnTo>
                      <a:pt x="112" y="7636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743" name="Полилиния 820"/>
              <p:cNvSpPr/>
              <p:nvPr/>
            </p:nvSpPr>
            <p:spPr bwMode="auto">
              <a:xfrm>
                <a:off x="9711531" y="5922169"/>
                <a:ext cx="76200" cy="76200"/>
              </a:xfrm>
              <a:custGeom>
                <a:avLst/>
                <a:gdLst>
                  <a:gd name="connsiteX0" fmla="*/ 112 w 76200"/>
                  <a:gd name="connsiteY0" fmla="*/ 176 h 76200"/>
                  <a:gd name="connsiteX1" fmla="*/ 76312 w 76200"/>
                  <a:gd name="connsiteY1" fmla="*/ 176 h 76200"/>
                  <a:gd name="connsiteX2" fmla="*/ 76312 w 76200"/>
                  <a:gd name="connsiteY2" fmla="*/ 76376 h 76200"/>
                  <a:gd name="connsiteX3" fmla="*/ 112 w 76200"/>
                  <a:gd name="connsiteY3" fmla="*/ 7637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176"/>
                    </a:moveTo>
                    <a:lnTo>
                      <a:pt x="76312" y="176"/>
                    </a:lnTo>
                    <a:lnTo>
                      <a:pt x="76312" y="76376"/>
                    </a:lnTo>
                    <a:lnTo>
                      <a:pt x="112" y="7637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744" name="Полилиния 821"/>
              <p:cNvSpPr/>
              <p:nvPr/>
            </p:nvSpPr>
            <p:spPr bwMode="auto">
              <a:xfrm>
                <a:off x="9711531" y="6074569"/>
                <a:ext cx="76200" cy="76200"/>
              </a:xfrm>
              <a:custGeom>
                <a:avLst/>
                <a:gdLst>
                  <a:gd name="connsiteX0" fmla="*/ 112 w 76200"/>
                  <a:gd name="connsiteY0" fmla="*/ 192 h 76200"/>
                  <a:gd name="connsiteX1" fmla="*/ 76312 w 76200"/>
                  <a:gd name="connsiteY1" fmla="*/ 192 h 76200"/>
                  <a:gd name="connsiteX2" fmla="*/ 76312 w 76200"/>
                  <a:gd name="connsiteY2" fmla="*/ 76392 h 76200"/>
                  <a:gd name="connsiteX3" fmla="*/ 112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192"/>
                    </a:moveTo>
                    <a:lnTo>
                      <a:pt x="76312" y="192"/>
                    </a:lnTo>
                    <a:lnTo>
                      <a:pt x="76312" y="76392"/>
                    </a:lnTo>
                    <a:lnTo>
                      <a:pt x="112"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745" name="Полилиния 822"/>
              <p:cNvSpPr/>
              <p:nvPr/>
            </p:nvSpPr>
            <p:spPr bwMode="auto">
              <a:xfrm>
                <a:off x="9711531" y="6150769"/>
                <a:ext cx="76200" cy="76200"/>
              </a:xfrm>
              <a:custGeom>
                <a:avLst/>
                <a:gdLst>
                  <a:gd name="connsiteX0" fmla="*/ 112 w 76200"/>
                  <a:gd name="connsiteY0" fmla="*/ 200 h 76200"/>
                  <a:gd name="connsiteX1" fmla="*/ 76312 w 76200"/>
                  <a:gd name="connsiteY1" fmla="*/ 200 h 76200"/>
                  <a:gd name="connsiteX2" fmla="*/ 76312 w 76200"/>
                  <a:gd name="connsiteY2" fmla="*/ 76400 h 76200"/>
                  <a:gd name="connsiteX3" fmla="*/ 112 w 76200"/>
                  <a:gd name="connsiteY3" fmla="*/ 7640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200"/>
                    </a:moveTo>
                    <a:lnTo>
                      <a:pt x="76312" y="200"/>
                    </a:lnTo>
                    <a:lnTo>
                      <a:pt x="76312" y="76400"/>
                    </a:lnTo>
                    <a:lnTo>
                      <a:pt x="112" y="7640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746" name="Полилиния 823"/>
              <p:cNvSpPr/>
              <p:nvPr/>
            </p:nvSpPr>
            <p:spPr bwMode="auto">
              <a:xfrm>
                <a:off x="9711531" y="6226969"/>
                <a:ext cx="76200" cy="76200"/>
              </a:xfrm>
              <a:custGeom>
                <a:avLst/>
                <a:gdLst>
                  <a:gd name="connsiteX0" fmla="*/ 112 w 76200"/>
                  <a:gd name="connsiteY0" fmla="*/ 208 h 76200"/>
                  <a:gd name="connsiteX1" fmla="*/ 76312 w 76200"/>
                  <a:gd name="connsiteY1" fmla="*/ 208 h 76200"/>
                  <a:gd name="connsiteX2" fmla="*/ 76312 w 76200"/>
                  <a:gd name="connsiteY2" fmla="*/ 76408 h 76200"/>
                  <a:gd name="connsiteX3" fmla="*/ 112 w 76200"/>
                  <a:gd name="connsiteY3" fmla="*/ 7640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208"/>
                    </a:moveTo>
                    <a:lnTo>
                      <a:pt x="76312" y="208"/>
                    </a:lnTo>
                    <a:lnTo>
                      <a:pt x="76312" y="76408"/>
                    </a:lnTo>
                    <a:lnTo>
                      <a:pt x="112" y="7640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747" name="Полилиния 824"/>
              <p:cNvSpPr/>
              <p:nvPr/>
            </p:nvSpPr>
            <p:spPr bwMode="auto">
              <a:xfrm>
                <a:off x="9711531" y="6303169"/>
                <a:ext cx="76200" cy="76200"/>
              </a:xfrm>
              <a:custGeom>
                <a:avLst/>
                <a:gdLst>
                  <a:gd name="connsiteX0" fmla="*/ 112 w 76200"/>
                  <a:gd name="connsiteY0" fmla="*/ 216 h 76200"/>
                  <a:gd name="connsiteX1" fmla="*/ 76312 w 76200"/>
                  <a:gd name="connsiteY1" fmla="*/ 216 h 76200"/>
                  <a:gd name="connsiteX2" fmla="*/ 76312 w 76200"/>
                  <a:gd name="connsiteY2" fmla="*/ 76416 h 76200"/>
                  <a:gd name="connsiteX3" fmla="*/ 112 w 76200"/>
                  <a:gd name="connsiteY3" fmla="*/ 7641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216"/>
                    </a:moveTo>
                    <a:lnTo>
                      <a:pt x="76312" y="216"/>
                    </a:lnTo>
                    <a:lnTo>
                      <a:pt x="76312" y="76416"/>
                    </a:lnTo>
                    <a:lnTo>
                      <a:pt x="112" y="7641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748" name="Полилиния 825"/>
              <p:cNvSpPr/>
              <p:nvPr/>
            </p:nvSpPr>
            <p:spPr bwMode="auto">
              <a:xfrm>
                <a:off x="9711531" y="6379369"/>
                <a:ext cx="76200" cy="76200"/>
              </a:xfrm>
              <a:custGeom>
                <a:avLst/>
                <a:gdLst>
                  <a:gd name="connsiteX0" fmla="*/ 112 w 76200"/>
                  <a:gd name="connsiteY0" fmla="*/ 224 h 76200"/>
                  <a:gd name="connsiteX1" fmla="*/ 76312 w 76200"/>
                  <a:gd name="connsiteY1" fmla="*/ 224 h 76200"/>
                  <a:gd name="connsiteX2" fmla="*/ 76312 w 76200"/>
                  <a:gd name="connsiteY2" fmla="*/ 76424 h 76200"/>
                  <a:gd name="connsiteX3" fmla="*/ 112 w 76200"/>
                  <a:gd name="connsiteY3" fmla="*/ 7642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224"/>
                    </a:moveTo>
                    <a:lnTo>
                      <a:pt x="76312" y="224"/>
                    </a:lnTo>
                    <a:lnTo>
                      <a:pt x="76312" y="76424"/>
                    </a:lnTo>
                    <a:lnTo>
                      <a:pt x="112" y="7642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749" name="Полилиния 826"/>
              <p:cNvSpPr/>
              <p:nvPr/>
            </p:nvSpPr>
            <p:spPr bwMode="auto">
              <a:xfrm>
                <a:off x="9711531" y="6531769"/>
                <a:ext cx="76200" cy="76200"/>
              </a:xfrm>
              <a:custGeom>
                <a:avLst/>
                <a:gdLst>
                  <a:gd name="connsiteX0" fmla="*/ 112 w 76200"/>
                  <a:gd name="connsiteY0" fmla="*/ 240 h 76200"/>
                  <a:gd name="connsiteX1" fmla="*/ 76312 w 76200"/>
                  <a:gd name="connsiteY1" fmla="*/ 240 h 76200"/>
                  <a:gd name="connsiteX2" fmla="*/ 76312 w 76200"/>
                  <a:gd name="connsiteY2" fmla="*/ 76440 h 76200"/>
                  <a:gd name="connsiteX3" fmla="*/ 112 w 76200"/>
                  <a:gd name="connsiteY3" fmla="*/ 764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240"/>
                    </a:moveTo>
                    <a:lnTo>
                      <a:pt x="76312" y="240"/>
                    </a:lnTo>
                    <a:lnTo>
                      <a:pt x="76312" y="76440"/>
                    </a:lnTo>
                    <a:lnTo>
                      <a:pt x="112" y="764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750" name="Полилиния 827"/>
              <p:cNvSpPr/>
              <p:nvPr/>
            </p:nvSpPr>
            <p:spPr bwMode="auto">
              <a:xfrm>
                <a:off x="9711531" y="6607969"/>
                <a:ext cx="76200" cy="76200"/>
              </a:xfrm>
              <a:custGeom>
                <a:avLst/>
                <a:gdLst>
                  <a:gd name="connsiteX0" fmla="*/ 112 w 76200"/>
                  <a:gd name="connsiteY0" fmla="*/ 248 h 76200"/>
                  <a:gd name="connsiteX1" fmla="*/ 76312 w 76200"/>
                  <a:gd name="connsiteY1" fmla="*/ 248 h 76200"/>
                  <a:gd name="connsiteX2" fmla="*/ 76312 w 76200"/>
                  <a:gd name="connsiteY2" fmla="*/ 76448 h 76200"/>
                  <a:gd name="connsiteX3" fmla="*/ 112 w 76200"/>
                  <a:gd name="connsiteY3" fmla="*/ 764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248"/>
                    </a:moveTo>
                    <a:lnTo>
                      <a:pt x="76312" y="248"/>
                    </a:lnTo>
                    <a:lnTo>
                      <a:pt x="76312" y="76448"/>
                    </a:lnTo>
                    <a:lnTo>
                      <a:pt x="112" y="764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751" name="Полилиния 828"/>
              <p:cNvSpPr/>
              <p:nvPr/>
            </p:nvSpPr>
            <p:spPr bwMode="auto">
              <a:xfrm>
                <a:off x="9711531" y="6684169"/>
                <a:ext cx="76200" cy="76200"/>
              </a:xfrm>
              <a:custGeom>
                <a:avLst/>
                <a:gdLst>
                  <a:gd name="connsiteX0" fmla="*/ 112 w 76200"/>
                  <a:gd name="connsiteY0" fmla="*/ 256 h 76200"/>
                  <a:gd name="connsiteX1" fmla="*/ 76312 w 76200"/>
                  <a:gd name="connsiteY1" fmla="*/ 256 h 76200"/>
                  <a:gd name="connsiteX2" fmla="*/ 76312 w 76200"/>
                  <a:gd name="connsiteY2" fmla="*/ 76456 h 76200"/>
                  <a:gd name="connsiteX3" fmla="*/ 112 w 76200"/>
                  <a:gd name="connsiteY3" fmla="*/ 764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256"/>
                    </a:moveTo>
                    <a:lnTo>
                      <a:pt x="76312" y="256"/>
                    </a:lnTo>
                    <a:lnTo>
                      <a:pt x="76312" y="76456"/>
                    </a:lnTo>
                    <a:lnTo>
                      <a:pt x="112" y="764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752" name="Полилиния 829"/>
              <p:cNvSpPr/>
              <p:nvPr/>
            </p:nvSpPr>
            <p:spPr bwMode="auto">
              <a:xfrm>
                <a:off x="9787731" y="4626769"/>
                <a:ext cx="76200" cy="76200"/>
              </a:xfrm>
              <a:custGeom>
                <a:avLst/>
                <a:gdLst>
                  <a:gd name="connsiteX0" fmla="*/ 120 w 76200"/>
                  <a:gd name="connsiteY0" fmla="*/ 40 h 76200"/>
                  <a:gd name="connsiteX1" fmla="*/ 76320 w 76200"/>
                  <a:gd name="connsiteY1" fmla="*/ 40 h 76200"/>
                  <a:gd name="connsiteX2" fmla="*/ 76320 w 76200"/>
                  <a:gd name="connsiteY2" fmla="*/ 76240 h 76200"/>
                  <a:gd name="connsiteX3" fmla="*/ 120 w 76200"/>
                  <a:gd name="connsiteY3" fmla="*/ 762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0" y="40"/>
                    </a:moveTo>
                    <a:lnTo>
                      <a:pt x="76320" y="40"/>
                    </a:lnTo>
                    <a:lnTo>
                      <a:pt x="76320" y="76240"/>
                    </a:lnTo>
                    <a:lnTo>
                      <a:pt x="120" y="762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753" name="Полилиния 830"/>
              <p:cNvSpPr/>
              <p:nvPr/>
            </p:nvSpPr>
            <p:spPr bwMode="auto">
              <a:xfrm>
                <a:off x="9787731" y="4855369"/>
                <a:ext cx="76200" cy="76200"/>
              </a:xfrm>
              <a:custGeom>
                <a:avLst/>
                <a:gdLst>
                  <a:gd name="connsiteX0" fmla="*/ 120 w 76200"/>
                  <a:gd name="connsiteY0" fmla="*/ 64 h 76200"/>
                  <a:gd name="connsiteX1" fmla="*/ 76320 w 76200"/>
                  <a:gd name="connsiteY1" fmla="*/ 64 h 76200"/>
                  <a:gd name="connsiteX2" fmla="*/ 76320 w 76200"/>
                  <a:gd name="connsiteY2" fmla="*/ 76264 h 76200"/>
                  <a:gd name="connsiteX3" fmla="*/ 120 w 76200"/>
                  <a:gd name="connsiteY3" fmla="*/ 7626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0" y="64"/>
                    </a:moveTo>
                    <a:lnTo>
                      <a:pt x="76320" y="64"/>
                    </a:lnTo>
                    <a:lnTo>
                      <a:pt x="76320" y="76264"/>
                    </a:lnTo>
                    <a:lnTo>
                      <a:pt x="120" y="7626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754" name="Полилиния 831"/>
              <p:cNvSpPr/>
              <p:nvPr/>
            </p:nvSpPr>
            <p:spPr bwMode="auto">
              <a:xfrm>
                <a:off x="9787731" y="4931569"/>
                <a:ext cx="76200" cy="76200"/>
              </a:xfrm>
              <a:custGeom>
                <a:avLst/>
                <a:gdLst>
                  <a:gd name="connsiteX0" fmla="*/ 120 w 76200"/>
                  <a:gd name="connsiteY0" fmla="*/ 72 h 76200"/>
                  <a:gd name="connsiteX1" fmla="*/ 76320 w 76200"/>
                  <a:gd name="connsiteY1" fmla="*/ 72 h 76200"/>
                  <a:gd name="connsiteX2" fmla="*/ 76320 w 76200"/>
                  <a:gd name="connsiteY2" fmla="*/ 76272 h 76200"/>
                  <a:gd name="connsiteX3" fmla="*/ 120 w 76200"/>
                  <a:gd name="connsiteY3" fmla="*/ 7627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0" y="72"/>
                    </a:moveTo>
                    <a:lnTo>
                      <a:pt x="76320" y="72"/>
                    </a:lnTo>
                    <a:lnTo>
                      <a:pt x="76320" y="76272"/>
                    </a:lnTo>
                    <a:lnTo>
                      <a:pt x="120" y="7627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755" name="Полилиния 832"/>
              <p:cNvSpPr/>
              <p:nvPr/>
            </p:nvSpPr>
            <p:spPr bwMode="auto">
              <a:xfrm>
                <a:off x="9787731" y="5160169"/>
                <a:ext cx="76200" cy="76200"/>
              </a:xfrm>
              <a:custGeom>
                <a:avLst/>
                <a:gdLst>
                  <a:gd name="connsiteX0" fmla="*/ 120 w 76200"/>
                  <a:gd name="connsiteY0" fmla="*/ 96 h 76200"/>
                  <a:gd name="connsiteX1" fmla="*/ 76320 w 76200"/>
                  <a:gd name="connsiteY1" fmla="*/ 96 h 76200"/>
                  <a:gd name="connsiteX2" fmla="*/ 76320 w 76200"/>
                  <a:gd name="connsiteY2" fmla="*/ 76296 h 76200"/>
                  <a:gd name="connsiteX3" fmla="*/ 120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0" y="96"/>
                    </a:moveTo>
                    <a:lnTo>
                      <a:pt x="76320" y="96"/>
                    </a:lnTo>
                    <a:lnTo>
                      <a:pt x="76320" y="76296"/>
                    </a:lnTo>
                    <a:lnTo>
                      <a:pt x="120"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756" name="Полилиния 833"/>
              <p:cNvSpPr/>
              <p:nvPr/>
            </p:nvSpPr>
            <p:spPr bwMode="auto">
              <a:xfrm>
                <a:off x="9787731" y="5312569"/>
                <a:ext cx="76200" cy="76200"/>
              </a:xfrm>
              <a:custGeom>
                <a:avLst/>
                <a:gdLst>
                  <a:gd name="connsiteX0" fmla="*/ 120 w 76200"/>
                  <a:gd name="connsiteY0" fmla="*/ 112 h 76200"/>
                  <a:gd name="connsiteX1" fmla="*/ 76320 w 76200"/>
                  <a:gd name="connsiteY1" fmla="*/ 112 h 76200"/>
                  <a:gd name="connsiteX2" fmla="*/ 76320 w 76200"/>
                  <a:gd name="connsiteY2" fmla="*/ 76312 h 76200"/>
                  <a:gd name="connsiteX3" fmla="*/ 120 w 76200"/>
                  <a:gd name="connsiteY3" fmla="*/ 7631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0" y="112"/>
                    </a:moveTo>
                    <a:lnTo>
                      <a:pt x="76320" y="112"/>
                    </a:lnTo>
                    <a:lnTo>
                      <a:pt x="76320" y="76312"/>
                    </a:lnTo>
                    <a:lnTo>
                      <a:pt x="120" y="7631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757" name="Полилиния 834"/>
              <p:cNvSpPr/>
              <p:nvPr/>
            </p:nvSpPr>
            <p:spPr bwMode="auto">
              <a:xfrm>
                <a:off x="9787731" y="5541169"/>
                <a:ext cx="76200" cy="76200"/>
              </a:xfrm>
              <a:custGeom>
                <a:avLst/>
                <a:gdLst>
                  <a:gd name="connsiteX0" fmla="*/ 120 w 76200"/>
                  <a:gd name="connsiteY0" fmla="*/ 136 h 76200"/>
                  <a:gd name="connsiteX1" fmla="*/ 76320 w 76200"/>
                  <a:gd name="connsiteY1" fmla="*/ 136 h 76200"/>
                  <a:gd name="connsiteX2" fmla="*/ 76320 w 76200"/>
                  <a:gd name="connsiteY2" fmla="*/ 76336 h 76200"/>
                  <a:gd name="connsiteX3" fmla="*/ 120 w 76200"/>
                  <a:gd name="connsiteY3" fmla="*/ 7633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0" y="136"/>
                    </a:moveTo>
                    <a:lnTo>
                      <a:pt x="76320" y="136"/>
                    </a:lnTo>
                    <a:lnTo>
                      <a:pt x="76320" y="76336"/>
                    </a:lnTo>
                    <a:lnTo>
                      <a:pt x="120" y="7633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758" name="Полилиния 835"/>
              <p:cNvSpPr/>
              <p:nvPr/>
            </p:nvSpPr>
            <p:spPr bwMode="auto">
              <a:xfrm>
                <a:off x="9787731" y="5617369"/>
                <a:ext cx="76200" cy="76200"/>
              </a:xfrm>
              <a:custGeom>
                <a:avLst/>
                <a:gdLst>
                  <a:gd name="connsiteX0" fmla="*/ 120 w 76200"/>
                  <a:gd name="connsiteY0" fmla="*/ 144 h 76200"/>
                  <a:gd name="connsiteX1" fmla="*/ 76320 w 76200"/>
                  <a:gd name="connsiteY1" fmla="*/ 144 h 76200"/>
                  <a:gd name="connsiteX2" fmla="*/ 76320 w 76200"/>
                  <a:gd name="connsiteY2" fmla="*/ 76344 h 76200"/>
                  <a:gd name="connsiteX3" fmla="*/ 120 w 76200"/>
                  <a:gd name="connsiteY3" fmla="*/ 7634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0" y="144"/>
                    </a:moveTo>
                    <a:lnTo>
                      <a:pt x="76320" y="144"/>
                    </a:lnTo>
                    <a:lnTo>
                      <a:pt x="76320" y="76344"/>
                    </a:lnTo>
                    <a:lnTo>
                      <a:pt x="120" y="7634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759" name="Полилиния 836"/>
              <p:cNvSpPr/>
              <p:nvPr/>
            </p:nvSpPr>
            <p:spPr bwMode="auto">
              <a:xfrm>
                <a:off x="9787731" y="5693568"/>
                <a:ext cx="76200" cy="76200"/>
              </a:xfrm>
              <a:custGeom>
                <a:avLst/>
                <a:gdLst>
                  <a:gd name="connsiteX0" fmla="*/ 120 w 76200"/>
                  <a:gd name="connsiteY0" fmla="*/ 152 h 76200"/>
                  <a:gd name="connsiteX1" fmla="*/ 76320 w 76200"/>
                  <a:gd name="connsiteY1" fmla="*/ 152 h 76200"/>
                  <a:gd name="connsiteX2" fmla="*/ 76320 w 76200"/>
                  <a:gd name="connsiteY2" fmla="*/ 76352 h 76200"/>
                  <a:gd name="connsiteX3" fmla="*/ 120 w 76200"/>
                  <a:gd name="connsiteY3" fmla="*/ 7635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0" y="152"/>
                    </a:moveTo>
                    <a:lnTo>
                      <a:pt x="76320" y="152"/>
                    </a:lnTo>
                    <a:lnTo>
                      <a:pt x="76320" y="76352"/>
                    </a:lnTo>
                    <a:lnTo>
                      <a:pt x="120" y="7635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760" name="Полилиния 837"/>
              <p:cNvSpPr/>
              <p:nvPr/>
            </p:nvSpPr>
            <p:spPr bwMode="auto">
              <a:xfrm>
                <a:off x="9787731" y="5998369"/>
                <a:ext cx="76200" cy="76200"/>
              </a:xfrm>
              <a:custGeom>
                <a:avLst/>
                <a:gdLst>
                  <a:gd name="connsiteX0" fmla="*/ 120 w 76200"/>
                  <a:gd name="connsiteY0" fmla="*/ 184 h 76200"/>
                  <a:gd name="connsiteX1" fmla="*/ 76320 w 76200"/>
                  <a:gd name="connsiteY1" fmla="*/ 184 h 76200"/>
                  <a:gd name="connsiteX2" fmla="*/ 76320 w 76200"/>
                  <a:gd name="connsiteY2" fmla="*/ 76384 h 76200"/>
                  <a:gd name="connsiteX3" fmla="*/ 120 w 76200"/>
                  <a:gd name="connsiteY3" fmla="*/ 7638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0" y="184"/>
                    </a:moveTo>
                    <a:lnTo>
                      <a:pt x="76320" y="184"/>
                    </a:lnTo>
                    <a:lnTo>
                      <a:pt x="76320" y="76384"/>
                    </a:lnTo>
                    <a:lnTo>
                      <a:pt x="120" y="7638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761" name="Полилиния 838"/>
              <p:cNvSpPr/>
              <p:nvPr/>
            </p:nvSpPr>
            <p:spPr bwMode="auto">
              <a:xfrm>
                <a:off x="9787731" y="6303169"/>
                <a:ext cx="76200" cy="76200"/>
              </a:xfrm>
              <a:custGeom>
                <a:avLst/>
                <a:gdLst>
                  <a:gd name="connsiteX0" fmla="*/ 120 w 76200"/>
                  <a:gd name="connsiteY0" fmla="*/ 216 h 76200"/>
                  <a:gd name="connsiteX1" fmla="*/ 76320 w 76200"/>
                  <a:gd name="connsiteY1" fmla="*/ 216 h 76200"/>
                  <a:gd name="connsiteX2" fmla="*/ 76320 w 76200"/>
                  <a:gd name="connsiteY2" fmla="*/ 76416 h 76200"/>
                  <a:gd name="connsiteX3" fmla="*/ 120 w 76200"/>
                  <a:gd name="connsiteY3" fmla="*/ 7641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0" y="216"/>
                    </a:moveTo>
                    <a:lnTo>
                      <a:pt x="76320" y="216"/>
                    </a:lnTo>
                    <a:lnTo>
                      <a:pt x="76320" y="76416"/>
                    </a:lnTo>
                    <a:lnTo>
                      <a:pt x="120" y="7641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762" name="Полилиния 839"/>
              <p:cNvSpPr/>
              <p:nvPr/>
            </p:nvSpPr>
            <p:spPr bwMode="auto">
              <a:xfrm>
                <a:off x="9787731" y="6379369"/>
                <a:ext cx="76200" cy="76200"/>
              </a:xfrm>
              <a:custGeom>
                <a:avLst/>
                <a:gdLst>
                  <a:gd name="connsiteX0" fmla="*/ 120 w 76200"/>
                  <a:gd name="connsiteY0" fmla="*/ 224 h 76200"/>
                  <a:gd name="connsiteX1" fmla="*/ 76320 w 76200"/>
                  <a:gd name="connsiteY1" fmla="*/ 224 h 76200"/>
                  <a:gd name="connsiteX2" fmla="*/ 76320 w 76200"/>
                  <a:gd name="connsiteY2" fmla="*/ 76424 h 76200"/>
                  <a:gd name="connsiteX3" fmla="*/ 120 w 76200"/>
                  <a:gd name="connsiteY3" fmla="*/ 7642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0" y="224"/>
                    </a:moveTo>
                    <a:lnTo>
                      <a:pt x="76320" y="224"/>
                    </a:lnTo>
                    <a:lnTo>
                      <a:pt x="76320" y="76424"/>
                    </a:lnTo>
                    <a:lnTo>
                      <a:pt x="120" y="7642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763" name="Полилиния 840"/>
              <p:cNvSpPr/>
              <p:nvPr/>
            </p:nvSpPr>
            <p:spPr bwMode="auto">
              <a:xfrm>
                <a:off x="9787731" y="6455569"/>
                <a:ext cx="76200" cy="76200"/>
              </a:xfrm>
              <a:custGeom>
                <a:avLst/>
                <a:gdLst>
                  <a:gd name="connsiteX0" fmla="*/ 120 w 76200"/>
                  <a:gd name="connsiteY0" fmla="*/ 232 h 76200"/>
                  <a:gd name="connsiteX1" fmla="*/ 76320 w 76200"/>
                  <a:gd name="connsiteY1" fmla="*/ 232 h 76200"/>
                  <a:gd name="connsiteX2" fmla="*/ 76320 w 76200"/>
                  <a:gd name="connsiteY2" fmla="*/ 76432 h 76200"/>
                  <a:gd name="connsiteX3" fmla="*/ 120 w 76200"/>
                  <a:gd name="connsiteY3" fmla="*/ 764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0" y="232"/>
                    </a:moveTo>
                    <a:lnTo>
                      <a:pt x="76320" y="232"/>
                    </a:lnTo>
                    <a:lnTo>
                      <a:pt x="76320" y="76432"/>
                    </a:lnTo>
                    <a:lnTo>
                      <a:pt x="120" y="764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764" name="Полилиния 841"/>
              <p:cNvSpPr/>
              <p:nvPr/>
            </p:nvSpPr>
            <p:spPr bwMode="auto">
              <a:xfrm>
                <a:off x="9787731" y="6684169"/>
                <a:ext cx="76200" cy="76200"/>
              </a:xfrm>
              <a:custGeom>
                <a:avLst/>
                <a:gdLst>
                  <a:gd name="connsiteX0" fmla="*/ 120 w 76200"/>
                  <a:gd name="connsiteY0" fmla="*/ 256 h 76200"/>
                  <a:gd name="connsiteX1" fmla="*/ 76320 w 76200"/>
                  <a:gd name="connsiteY1" fmla="*/ 256 h 76200"/>
                  <a:gd name="connsiteX2" fmla="*/ 76320 w 76200"/>
                  <a:gd name="connsiteY2" fmla="*/ 76456 h 76200"/>
                  <a:gd name="connsiteX3" fmla="*/ 120 w 76200"/>
                  <a:gd name="connsiteY3" fmla="*/ 764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0" y="256"/>
                    </a:moveTo>
                    <a:lnTo>
                      <a:pt x="76320" y="256"/>
                    </a:lnTo>
                    <a:lnTo>
                      <a:pt x="76320" y="76456"/>
                    </a:lnTo>
                    <a:lnTo>
                      <a:pt x="120" y="764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765" name="Полилиния 842"/>
              <p:cNvSpPr/>
              <p:nvPr/>
            </p:nvSpPr>
            <p:spPr bwMode="auto">
              <a:xfrm>
                <a:off x="9863931" y="4550569"/>
                <a:ext cx="76200" cy="76200"/>
              </a:xfrm>
              <a:custGeom>
                <a:avLst/>
                <a:gdLst>
                  <a:gd name="connsiteX0" fmla="*/ 128 w 76200"/>
                  <a:gd name="connsiteY0" fmla="*/ 32 h 76200"/>
                  <a:gd name="connsiteX1" fmla="*/ 76328 w 76200"/>
                  <a:gd name="connsiteY1" fmla="*/ 32 h 76200"/>
                  <a:gd name="connsiteX2" fmla="*/ 76328 w 76200"/>
                  <a:gd name="connsiteY2" fmla="*/ 76232 h 76200"/>
                  <a:gd name="connsiteX3" fmla="*/ 128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8" y="32"/>
                    </a:moveTo>
                    <a:lnTo>
                      <a:pt x="76328" y="32"/>
                    </a:lnTo>
                    <a:lnTo>
                      <a:pt x="76328" y="76232"/>
                    </a:lnTo>
                    <a:lnTo>
                      <a:pt x="128"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766" name="Полилиния 843"/>
              <p:cNvSpPr/>
              <p:nvPr/>
            </p:nvSpPr>
            <p:spPr bwMode="auto">
              <a:xfrm>
                <a:off x="9863931" y="4626769"/>
                <a:ext cx="76200" cy="76200"/>
              </a:xfrm>
              <a:custGeom>
                <a:avLst/>
                <a:gdLst>
                  <a:gd name="connsiteX0" fmla="*/ 128 w 76200"/>
                  <a:gd name="connsiteY0" fmla="*/ 40 h 76200"/>
                  <a:gd name="connsiteX1" fmla="*/ 76328 w 76200"/>
                  <a:gd name="connsiteY1" fmla="*/ 40 h 76200"/>
                  <a:gd name="connsiteX2" fmla="*/ 76328 w 76200"/>
                  <a:gd name="connsiteY2" fmla="*/ 76240 h 76200"/>
                  <a:gd name="connsiteX3" fmla="*/ 128 w 76200"/>
                  <a:gd name="connsiteY3" fmla="*/ 762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8" y="40"/>
                    </a:moveTo>
                    <a:lnTo>
                      <a:pt x="76328" y="40"/>
                    </a:lnTo>
                    <a:lnTo>
                      <a:pt x="76328" y="76240"/>
                    </a:lnTo>
                    <a:lnTo>
                      <a:pt x="128" y="762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767" name="Полилиния 844"/>
              <p:cNvSpPr/>
              <p:nvPr/>
            </p:nvSpPr>
            <p:spPr bwMode="auto">
              <a:xfrm>
                <a:off x="9863931" y="4779169"/>
                <a:ext cx="76200" cy="76200"/>
              </a:xfrm>
              <a:custGeom>
                <a:avLst/>
                <a:gdLst>
                  <a:gd name="connsiteX0" fmla="*/ 128 w 76200"/>
                  <a:gd name="connsiteY0" fmla="*/ 56 h 76200"/>
                  <a:gd name="connsiteX1" fmla="*/ 76328 w 76200"/>
                  <a:gd name="connsiteY1" fmla="*/ 56 h 76200"/>
                  <a:gd name="connsiteX2" fmla="*/ 76328 w 76200"/>
                  <a:gd name="connsiteY2" fmla="*/ 76256 h 76200"/>
                  <a:gd name="connsiteX3" fmla="*/ 128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8" y="56"/>
                    </a:moveTo>
                    <a:lnTo>
                      <a:pt x="76328" y="56"/>
                    </a:lnTo>
                    <a:lnTo>
                      <a:pt x="76328" y="76256"/>
                    </a:lnTo>
                    <a:lnTo>
                      <a:pt x="128"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768" name="Полилиния 845"/>
              <p:cNvSpPr/>
              <p:nvPr/>
            </p:nvSpPr>
            <p:spPr bwMode="auto">
              <a:xfrm>
                <a:off x="9863931" y="4855369"/>
                <a:ext cx="76200" cy="76200"/>
              </a:xfrm>
              <a:custGeom>
                <a:avLst/>
                <a:gdLst>
                  <a:gd name="connsiteX0" fmla="*/ 128 w 76200"/>
                  <a:gd name="connsiteY0" fmla="*/ 64 h 76200"/>
                  <a:gd name="connsiteX1" fmla="*/ 76328 w 76200"/>
                  <a:gd name="connsiteY1" fmla="*/ 64 h 76200"/>
                  <a:gd name="connsiteX2" fmla="*/ 76328 w 76200"/>
                  <a:gd name="connsiteY2" fmla="*/ 76264 h 76200"/>
                  <a:gd name="connsiteX3" fmla="*/ 128 w 76200"/>
                  <a:gd name="connsiteY3" fmla="*/ 7626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8" y="64"/>
                    </a:moveTo>
                    <a:lnTo>
                      <a:pt x="76328" y="64"/>
                    </a:lnTo>
                    <a:lnTo>
                      <a:pt x="76328" y="76264"/>
                    </a:lnTo>
                    <a:lnTo>
                      <a:pt x="128" y="7626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769" name="Полилиния 846"/>
              <p:cNvSpPr/>
              <p:nvPr/>
            </p:nvSpPr>
            <p:spPr bwMode="auto">
              <a:xfrm>
                <a:off x="9863931" y="5007769"/>
                <a:ext cx="76200" cy="76200"/>
              </a:xfrm>
              <a:custGeom>
                <a:avLst/>
                <a:gdLst>
                  <a:gd name="connsiteX0" fmla="*/ 128 w 76200"/>
                  <a:gd name="connsiteY0" fmla="*/ 80 h 76200"/>
                  <a:gd name="connsiteX1" fmla="*/ 76328 w 76200"/>
                  <a:gd name="connsiteY1" fmla="*/ 80 h 76200"/>
                  <a:gd name="connsiteX2" fmla="*/ 76328 w 76200"/>
                  <a:gd name="connsiteY2" fmla="*/ 76280 h 76200"/>
                  <a:gd name="connsiteX3" fmla="*/ 128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8" y="80"/>
                    </a:moveTo>
                    <a:lnTo>
                      <a:pt x="76328" y="80"/>
                    </a:lnTo>
                    <a:lnTo>
                      <a:pt x="76328" y="76280"/>
                    </a:lnTo>
                    <a:lnTo>
                      <a:pt x="128"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770" name="Полилиния 847"/>
              <p:cNvSpPr/>
              <p:nvPr/>
            </p:nvSpPr>
            <p:spPr bwMode="auto">
              <a:xfrm>
                <a:off x="9863931" y="5083969"/>
                <a:ext cx="76200" cy="76200"/>
              </a:xfrm>
              <a:custGeom>
                <a:avLst/>
                <a:gdLst>
                  <a:gd name="connsiteX0" fmla="*/ 128 w 76200"/>
                  <a:gd name="connsiteY0" fmla="*/ 88 h 76200"/>
                  <a:gd name="connsiteX1" fmla="*/ 76328 w 76200"/>
                  <a:gd name="connsiteY1" fmla="*/ 88 h 76200"/>
                  <a:gd name="connsiteX2" fmla="*/ 76328 w 76200"/>
                  <a:gd name="connsiteY2" fmla="*/ 76288 h 76200"/>
                  <a:gd name="connsiteX3" fmla="*/ 128 w 76200"/>
                  <a:gd name="connsiteY3" fmla="*/ 7628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8" y="88"/>
                    </a:moveTo>
                    <a:lnTo>
                      <a:pt x="76328" y="88"/>
                    </a:lnTo>
                    <a:lnTo>
                      <a:pt x="76328" y="76288"/>
                    </a:lnTo>
                    <a:lnTo>
                      <a:pt x="128" y="7628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771" name="Полилиния 848"/>
              <p:cNvSpPr/>
              <p:nvPr/>
            </p:nvSpPr>
            <p:spPr bwMode="auto">
              <a:xfrm>
                <a:off x="9863931" y="5160169"/>
                <a:ext cx="76200" cy="76200"/>
              </a:xfrm>
              <a:custGeom>
                <a:avLst/>
                <a:gdLst>
                  <a:gd name="connsiteX0" fmla="*/ 128 w 76200"/>
                  <a:gd name="connsiteY0" fmla="*/ 96 h 76200"/>
                  <a:gd name="connsiteX1" fmla="*/ 76328 w 76200"/>
                  <a:gd name="connsiteY1" fmla="*/ 96 h 76200"/>
                  <a:gd name="connsiteX2" fmla="*/ 76328 w 76200"/>
                  <a:gd name="connsiteY2" fmla="*/ 76296 h 76200"/>
                  <a:gd name="connsiteX3" fmla="*/ 128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8" y="96"/>
                    </a:moveTo>
                    <a:lnTo>
                      <a:pt x="76328" y="96"/>
                    </a:lnTo>
                    <a:lnTo>
                      <a:pt x="76328" y="76296"/>
                    </a:lnTo>
                    <a:lnTo>
                      <a:pt x="128"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772" name="Полилиния 849"/>
              <p:cNvSpPr/>
              <p:nvPr/>
            </p:nvSpPr>
            <p:spPr bwMode="auto">
              <a:xfrm>
                <a:off x="9863931" y="5236369"/>
                <a:ext cx="76200" cy="76200"/>
              </a:xfrm>
              <a:custGeom>
                <a:avLst/>
                <a:gdLst>
                  <a:gd name="connsiteX0" fmla="*/ 128 w 76200"/>
                  <a:gd name="connsiteY0" fmla="*/ 104 h 76200"/>
                  <a:gd name="connsiteX1" fmla="*/ 76328 w 76200"/>
                  <a:gd name="connsiteY1" fmla="*/ 104 h 76200"/>
                  <a:gd name="connsiteX2" fmla="*/ 76328 w 76200"/>
                  <a:gd name="connsiteY2" fmla="*/ 76304 h 76200"/>
                  <a:gd name="connsiteX3" fmla="*/ 128 w 76200"/>
                  <a:gd name="connsiteY3" fmla="*/ 7630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8" y="104"/>
                    </a:moveTo>
                    <a:lnTo>
                      <a:pt x="76328" y="104"/>
                    </a:lnTo>
                    <a:lnTo>
                      <a:pt x="76328" y="76304"/>
                    </a:lnTo>
                    <a:lnTo>
                      <a:pt x="128" y="7630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773" name="Полилиния 850"/>
              <p:cNvSpPr/>
              <p:nvPr/>
            </p:nvSpPr>
            <p:spPr bwMode="auto">
              <a:xfrm>
                <a:off x="9863931" y="5312569"/>
                <a:ext cx="76200" cy="76200"/>
              </a:xfrm>
              <a:custGeom>
                <a:avLst/>
                <a:gdLst>
                  <a:gd name="connsiteX0" fmla="*/ 128 w 76200"/>
                  <a:gd name="connsiteY0" fmla="*/ 112 h 76200"/>
                  <a:gd name="connsiteX1" fmla="*/ 76328 w 76200"/>
                  <a:gd name="connsiteY1" fmla="*/ 112 h 76200"/>
                  <a:gd name="connsiteX2" fmla="*/ 76328 w 76200"/>
                  <a:gd name="connsiteY2" fmla="*/ 76312 h 76200"/>
                  <a:gd name="connsiteX3" fmla="*/ 128 w 76200"/>
                  <a:gd name="connsiteY3" fmla="*/ 7631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8" y="112"/>
                    </a:moveTo>
                    <a:lnTo>
                      <a:pt x="76328" y="112"/>
                    </a:lnTo>
                    <a:lnTo>
                      <a:pt x="76328" y="76312"/>
                    </a:lnTo>
                    <a:lnTo>
                      <a:pt x="128" y="7631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774" name="Полилиния 851"/>
              <p:cNvSpPr/>
              <p:nvPr/>
            </p:nvSpPr>
            <p:spPr bwMode="auto">
              <a:xfrm>
                <a:off x="9863931" y="5464969"/>
                <a:ext cx="76200" cy="76200"/>
              </a:xfrm>
              <a:custGeom>
                <a:avLst/>
                <a:gdLst>
                  <a:gd name="connsiteX0" fmla="*/ 128 w 76200"/>
                  <a:gd name="connsiteY0" fmla="*/ 128 h 76200"/>
                  <a:gd name="connsiteX1" fmla="*/ 76328 w 76200"/>
                  <a:gd name="connsiteY1" fmla="*/ 128 h 76200"/>
                  <a:gd name="connsiteX2" fmla="*/ 76328 w 76200"/>
                  <a:gd name="connsiteY2" fmla="*/ 76328 h 76200"/>
                  <a:gd name="connsiteX3" fmla="*/ 128 w 76200"/>
                  <a:gd name="connsiteY3" fmla="*/ 7632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8" y="128"/>
                    </a:moveTo>
                    <a:lnTo>
                      <a:pt x="76328" y="128"/>
                    </a:lnTo>
                    <a:lnTo>
                      <a:pt x="76328" y="76328"/>
                    </a:lnTo>
                    <a:lnTo>
                      <a:pt x="128" y="7632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775" name="Полилиния 852"/>
              <p:cNvSpPr/>
              <p:nvPr/>
            </p:nvSpPr>
            <p:spPr bwMode="auto">
              <a:xfrm>
                <a:off x="9863931" y="5541169"/>
                <a:ext cx="76200" cy="76200"/>
              </a:xfrm>
              <a:custGeom>
                <a:avLst/>
                <a:gdLst>
                  <a:gd name="connsiteX0" fmla="*/ 128 w 76200"/>
                  <a:gd name="connsiteY0" fmla="*/ 136 h 76200"/>
                  <a:gd name="connsiteX1" fmla="*/ 76328 w 76200"/>
                  <a:gd name="connsiteY1" fmla="*/ 136 h 76200"/>
                  <a:gd name="connsiteX2" fmla="*/ 76328 w 76200"/>
                  <a:gd name="connsiteY2" fmla="*/ 76336 h 76200"/>
                  <a:gd name="connsiteX3" fmla="*/ 128 w 76200"/>
                  <a:gd name="connsiteY3" fmla="*/ 7633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8" y="136"/>
                    </a:moveTo>
                    <a:lnTo>
                      <a:pt x="76328" y="136"/>
                    </a:lnTo>
                    <a:lnTo>
                      <a:pt x="76328" y="76336"/>
                    </a:lnTo>
                    <a:lnTo>
                      <a:pt x="128" y="7633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776" name="Полилиния 853"/>
              <p:cNvSpPr/>
              <p:nvPr/>
            </p:nvSpPr>
            <p:spPr bwMode="auto">
              <a:xfrm>
                <a:off x="9863931" y="5769769"/>
                <a:ext cx="76200" cy="76200"/>
              </a:xfrm>
              <a:custGeom>
                <a:avLst/>
                <a:gdLst>
                  <a:gd name="connsiteX0" fmla="*/ 128 w 76200"/>
                  <a:gd name="connsiteY0" fmla="*/ 160 h 76200"/>
                  <a:gd name="connsiteX1" fmla="*/ 76328 w 76200"/>
                  <a:gd name="connsiteY1" fmla="*/ 160 h 76200"/>
                  <a:gd name="connsiteX2" fmla="*/ 76328 w 76200"/>
                  <a:gd name="connsiteY2" fmla="*/ 76360 h 76200"/>
                  <a:gd name="connsiteX3" fmla="*/ 128 w 76200"/>
                  <a:gd name="connsiteY3" fmla="*/ 7636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8" y="160"/>
                    </a:moveTo>
                    <a:lnTo>
                      <a:pt x="76328" y="160"/>
                    </a:lnTo>
                    <a:lnTo>
                      <a:pt x="76328" y="76360"/>
                    </a:lnTo>
                    <a:lnTo>
                      <a:pt x="128" y="7636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777" name="Полилиния 854"/>
              <p:cNvSpPr/>
              <p:nvPr/>
            </p:nvSpPr>
            <p:spPr bwMode="auto">
              <a:xfrm>
                <a:off x="9863931" y="6303169"/>
                <a:ext cx="76200" cy="76200"/>
              </a:xfrm>
              <a:custGeom>
                <a:avLst/>
                <a:gdLst>
                  <a:gd name="connsiteX0" fmla="*/ 128 w 76200"/>
                  <a:gd name="connsiteY0" fmla="*/ 216 h 76200"/>
                  <a:gd name="connsiteX1" fmla="*/ 76328 w 76200"/>
                  <a:gd name="connsiteY1" fmla="*/ 216 h 76200"/>
                  <a:gd name="connsiteX2" fmla="*/ 76328 w 76200"/>
                  <a:gd name="connsiteY2" fmla="*/ 76416 h 76200"/>
                  <a:gd name="connsiteX3" fmla="*/ 128 w 76200"/>
                  <a:gd name="connsiteY3" fmla="*/ 7641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8" y="216"/>
                    </a:moveTo>
                    <a:lnTo>
                      <a:pt x="76328" y="216"/>
                    </a:lnTo>
                    <a:lnTo>
                      <a:pt x="76328" y="76416"/>
                    </a:lnTo>
                    <a:lnTo>
                      <a:pt x="128" y="7641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778" name="Полилиния 855"/>
              <p:cNvSpPr/>
              <p:nvPr/>
            </p:nvSpPr>
            <p:spPr bwMode="auto">
              <a:xfrm>
                <a:off x="9863931" y="6531769"/>
                <a:ext cx="76200" cy="76200"/>
              </a:xfrm>
              <a:custGeom>
                <a:avLst/>
                <a:gdLst>
                  <a:gd name="connsiteX0" fmla="*/ 128 w 76200"/>
                  <a:gd name="connsiteY0" fmla="*/ 240 h 76200"/>
                  <a:gd name="connsiteX1" fmla="*/ 76328 w 76200"/>
                  <a:gd name="connsiteY1" fmla="*/ 240 h 76200"/>
                  <a:gd name="connsiteX2" fmla="*/ 76328 w 76200"/>
                  <a:gd name="connsiteY2" fmla="*/ 76440 h 76200"/>
                  <a:gd name="connsiteX3" fmla="*/ 128 w 76200"/>
                  <a:gd name="connsiteY3" fmla="*/ 764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8" y="240"/>
                    </a:moveTo>
                    <a:lnTo>
                      <a:pt x="76328" y="240"/>
                    </a:lnTo>
                    <a:lnTo>
                      <a:pt x="76328" y="76440"/>
                    </a:lnTo>
                    <a:lnTo>
                      <a:pt x="128" y="764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779" name="Полилиния 856"/>
              <p:cNvSpPr/>
              <p:nvPr/>
            </p:nvSpPr>
            <p:spPr bwMode="auto">
              <a:xfrm>
                <a:off x="9863931" y="6607969"/>
                <a:ext cx="76200" cy="76200"/>
              </a:xfrm>
              <a:custGeom>
                <a:avLst/>
                <a:gdLst>
                  <a:gd name="connsiteX0" fmla="*/ 128 w 76200"/>
                  <a:gd name="connsiteY0" fmla="*/ 248 h 76200"/>
                  <a:gd name="connsiteX1" fmla="*/ 76328 w 76200"/>
                  <a:gd name="connsiteY1" fmla="*/ 248 h 76200"/>
                  <a:gd name="connsiteX2" fmla="*/ 76328 w 76200"/>
                  <a:gd name="connsiteY2" fmla="*/ 76448 h 76200"/>
                  <a:gd name="connsiteX3" fmla="*/ 128 w 76200"/>
                  <a:gd name="connsiteY3" fmla="*/ 764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8" y="248"/>
                    </a:moveTo>
                    <a:lnTo>
                      <a:pt x="76328" y="248"/>
                    </a:lnTo>
                    <a:lnTo>
                      <a:pt x="76328" y="76448"/>
                    </a:lnTo>
                    <a:lnTo>
                      <a:pt x="128" y="764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780" name="Полилиния 857"/>
              <p:cNvSpPr/>
              <p:nvPr/>
            </p:nvSpPr>
            <p:spPr bwMode="auto">
              <a:xfrm>
                <a:off x="9940131" y="4550569"/>
                <a:ext cx="76200" cy="76200"/>
              </a:xfrm>
              <a:custGeom>
                <a:avLst/>
                <a:gdLst>
                  <a:gd name="connsiteX0" fmla="*/ 136 w 76200"/>
                  <a:gd name="connsiteY0" fmla="*/ 32 h 76200"/>
                  <a:gd name="connsiteX1" fmla="*/ 76336 w 76200"/>
                  <a:gd name="connsiteY1" fmla="*/ 32 h 76200"/>
                  <a:gd name="connsiteX2" fmla="*/ 76336 w 76200"/>
                  <a:gd name="connsiteY2" fmla="*/ 76232 h 76200"/>
                  <a:gd name="connsiteX3" fmla="*/ 136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36" y="32"/>
                    </a:moveTo>
                    <a:lnTo>
                      <a:pt x="76336" y="32"/>
                    </a:lnTo>
                    <a:lnTo>
                      <a:pt x="76336" y="76232"/>
                    </a:lnTo>
                    <a:lnTo>
                      <a:pt x="136"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781" name="Полилиния 858"/>
              <p:cNvSpPr/>
              <p:nvPr/>
            </p:nvSpPr>
            <p:spPr bwMode="auto">
              <a:xfrm>
                <a:off x="9940131" y="4626769"/>
                <a:ext cx="76200" cy="76200"/>
              </a:xfrm>
              <a:custGeom>
                <a:avLst/>
                <a:gdLst>
                  <a:gd name="connsiteX0" fmla="*/ 136 w 76200"/>
                  <a:gd name="connsiteY0" fmla="*/ 40 h 76200"/>
                  <a:gd name="connsiteX1" fmla="*/ 76336 w 76200"/>
                  <a:gd name="connsiteY1" fmla="*/ 40 h 76200"/>
                  <a:gd name="connsiteX2" fmla="*/ 76336 w 76200"/>
                  <a:gd name="connsiteY2" fmla="*/ 76240 h 76200"/>
                  <a:gd name="connsiteX3" fmla="*/ 136 w 76200"/>
                  <a:gd name="connsiteY3" fmla="*/ 762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36" y="40"/>
                    </a:moveTo>
                    <a:lnTo>
                      <a:pt x="76336" y="40"/>
                    </a:lnTo>
                    <a:lnTo>
                      <a:pt x="76336" y="76240"/>
                    </a:lnTo>
                    <a:lnTo>
                      <a:pt x="136" y="762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782" name="Полилиния 859"/>
              <p:cNvSpPr/>
              <p:nvPr/>
            </p:nvSpPr>
            <p:spPr bwMode="auto">
              <a:xfrm>
                <a:off x="9940131" y="4931569"/>
                <a:ext cx="76200" cy="76200"/>
              </a:xfrm>
              <a:custGeom>
                <a:avLst/>
                <a:gdLst>
                  <a:gd name="connsiteX0" fmla="*/ 136 w 76200"/>
                  <a:gd name="connsiteY0" fmla="*/ 72 h 76200"/>
                  <a:gd name="connsiteX1" fmla="*/ 76336 w 76200"/>
                  <a:gd name="connsiteY1" fmla="*/ 72 h 76200"/>
                  <a:gd name="connsiteX2" fmla="*/ 76336 w 76200"/>
                  <a:gd name="connsiteY2" fmla="*/ 76272 h 76200"/>
                  <a:gd name="connsiteX3" fmla="*/ 136 w 76200"/>
                  <a:gd name="connsiteY3" fmla="*/ 7627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36" y="72"/>
                    </a:moveTo>
                    <a:lnTo>
                      <a:pt x="76336" y="72"/>
                    </a:lnTo>
                    <a:lnTo>
                      <a:pt x="76336" y="76272"/>
                    </a:lnTo>
                    <a:lnTo>
                      <a:pt x="136" y="7627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783" name="Полилиния 860"/>
              <p:cNvSpPr/>
              <p:nvPr/>
            </p:nvSpPr>
            <p:spPr bwMode="auto">
              <a:xfrm>
                <a:off x="9940131" y="5160169"/>
                <a:ext cx="76200" cy="76200"/>
              </a:xfrm>
              <a:custGeom>
                <a:avLst/>
                <a:gdLst>
                  <a:gd name="connsiteX0" fmla="*/ 136 w 76200"/>
                  <a:gd name="connsiteY0" fmla="*/ 96 h 76200"/>
                  <a:gd name="connsiteX1" fmla="*/ 76336 w 76200"/>
                  <a:gd name="connsiteY1" fmla="*/ 96 h 76200"/>
                  <a:gd name="connsiteX2" fmla="*/ 76336 w 76200"/>
                  <a:gd name="connsiteY2" fmla="*/ 76296 h 76200"/>
                  <a:gd name="connsiteX3" fmla="*/ 136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36" y="96"/>
                    </a:moveTo>
                    <a:lnTo>
                      <a:pt x="76336" y="96"/>
                    </a:lnTo>
                    <a:lnTo>
                      <a:pt x="76336" y="76296"/>
                    </a:lnTo>
                    <a:lnTo>
                      <a:pt x="136"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784" name="Полилиния 861"/>
              <p:cNvSpPr/>
              <p:nvPr/>
            </p:nvSpPr>
            <p:spPr bwMode="auto">
              <a:xfrm>
                <a:off x="9940131" y="5236369"/>
                <a:ext cx="76200" cy="76200"/>
              </a:xfrm>
              <a:custGeom>
                <a:avLst/>
                <a:gdLst>
                  <a:gd name="connsiteX0" fmla="*/ 136 w 76200"/>
                  <a:gd name="connsiteY0" fmla="*/ 104 h 76200"/>
                  <a:gd name="connsiteX1" fmla="*/ 76336 w 76200"/>
                  <a:gd name="connsiteY1" fmla="*/ 104 h 76200"/>
                  <a:gd name="connsiteX2" fmla="*/ 76336 w 76200"/>
                  <a:gd name="connsiteY2" fmla="*/ 76304 h 76200"/>
                  <a:gd name="connsiteX3" fmla="*/ 136 w 76200"/>
                  <a:gd name="connsiteY3" fmla="*/ 7630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36" y="104"/>
                    </a:moveTo>
                    <a:lnTo>
                      <a:pt x="76336" y="104"/>
                    </a:lnTo>
                    <a:lnTo>
                      <a:pt x="76336" y="76304"/>
                    </a:lnTo>
                    <a:lnTo>
                      <a:pt x="136" y="7630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785" name="Полилиния 862"/>
              <p:cNvSpPr/>
              <p:nvPr/>
            </p:nvSpPr>
            <p:spPr bwMode="auto">
              <a:xfrm>
                <a:off x="9940131" y="5312569"/>
                <a:ext cx="76200" cy="76200"/>
              </a:xfrm>
              <a:custGeom>
                <a:avLst/>
                <a:gdLst>
                  <a:gd name="connsiteX0" fmla="*/ 136 w 76200"/>
                  <a:gd name="connsiteY0" fmla="*/ 112 h 76200"/>
                  <a:gd name="connsiteX1" fmla="*/ 76336 w 76200"/>
                  <a:gd name="connsiteY1" fmla="*/ 112 h 76200"/>
                  <a:gd name="connsiteX2" fmla="*/ 76336 w 76200"/>
                  <a:gd name="connsiteY2" fmla="*/ 76312 h 76200"/>
                  <a:gd name="connsiteX3" fmla="*/ 136 w 76200"/>
                  <a:gd name="connsiteY3" fmla="*/ 7631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36" y="112"/>
                    </a:moveTo>
                    <a:lnTo>
                      <a:pt x="76336" y="112"/>
                    </a:lnTo>
                    <a:lnTo>
                      <a:pt x="76336" y="76312"/>
                    </a:lnTo>
                    <a:lnTo>
                      <a:pt x="136" y="7631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786" name="Полилиния 863"/>
              <p:cNvSpPr/>
              <p:nvPr/>
            </p:nvSpPr>
            <p:spPr bwMode="auto">
              <a:xfrm>
                <a:off x="9940131" y="5617369"/>
                <a:ext cx="76200" cy="76200"/>
              </a:xfrm>
              <a:custGeom>
                <a:avLst/>
                <a:gdLst>
                  <a:gd name="connsiteX0" fmla="*/ 136 w 76200"/>
                  <a:gd name="connsiteY0" fmla="*/ 144 h 76200"/>
                  <a:gd name="connsiteX1" fmla="*/ 76336 w 76200"/>
                  <a:gd name="connsiteY1" fmla="*/ 144 h 76200"/>
                  <a:gd name="connsiteX2" fmla="*/ 76336 w 76200"/>
                  <a:gd name="connsiteY2" fmla="*/ 76344 h 76200"/>
                  <a:gd name="connsiteX3" fmla="*/ 136 w 76200"/>
                  <a:gd name="connsiteY3" fmla="*/ 7634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36" y="144"/>
                    </a:moveTo>
                    <a:lnTo>
                      <a:pt x="76336" y="144"/>
                    </a:lnTo>
                    <a:lnTo>
                      <a:pt x="76336" y="76344"/>
                    </a:lnTo>
                    <a:lnTo>
                      <a:pt x="136" y="7634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787" name="Полилиния 864"/>
              <p:cNvSpPr/>
              <p:nvPr/>
            </p:nvSpPr>
            <p:spPr bwMode="auto">
              <a:xfrm>
                <a:off x="9940131" y="5922169"/>
                <a:ext cx="76200" cy="76200"/>
              </a:xfrm>
              <a:custGeom>
                <a:avLst/>
                <a:gdLst>
                  <a:gd name="connsiteX0" fmla="*/ 136 w 76200"/>
                  <a:gd name="connsiteY0" fmla="*/ 176 h 76200"/>
                  <a:gd name="connsiteX1" fmla="*/ 76336 w 76200"/>
                  <a:gd name="connsiteY1" fmla="*/ 176 h 76200"/>
                  <a:gd name="connsiteX2" fmla="*/ 76336 w 76200"/>
                  <a:gd name="connsiteY2" fmla="*/ 76376 h 76200"/>
                  <a:gd name="connsiteX3" fmla="*/ 136 w 76200"/>
                  <a:gd name="connsiteY3" fmla="*/ 7637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36" y="176"/>
                    </a:moveTo>
                    <a:lnTo>
                      <a:pt x="76336" y="176"/>
                    </a:lnTo>
                    <a:lnTo>
                      <a:pt x="76336" y="76376"/>
                    </a:lnTo>
                    <a:lnTo>
                      <a:pt x="136" y="7637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788" name="Полилиния 865"/>
              <p:cNvSpPr/>
              <p:nvPr/>
            </p:nvSpPr>
            <p:spPr bwMode="auto">
              <a:xfrm>
                <a:off x="9940131" y="5998369"/>
                <a:ext cx="76200" cy="76200"/>
              </a:xfrm>
              <a:custGeom>
                <a:avLst/>
                <a:gdLst>
                  <a:gd name="connsiteX0" fmla="*/ 136 w 76200"/>
                  <a:gd name="connsiteY0" fmla="*/ 184 h 76200"/>
                  <a:gd name="connsiteX1" fmla="*/ 76336 w 76200"/>
                  <a:gd name="connsiteY1" fmla="*/ 184 h 76200"/>
                  <a:gd name="connsiteX2" fmla="*/ 76336 w 76200"/>
                  <a:gd name="connsiteY2" fmla="*/ 76384 h 76200"/>
                  <a:gd name="connsiteX3" fmla="*/ 136 w 76200"/>
                  <a:gd name="connsiteY3" fmla="*/ 7638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36" y="184"/>
                    </a:moveTo>
                    <a:lnTo>
                      <a:pt x="76336" y="184"/>
                    </a:lnTo>
                    <a:lnTo>
                      <a:pt x="76336" y="76384"/>
                    </a:lnTo>
                    <a:lnTo>
                      <a:pt x="136" y="7638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789" name="Полилиния 866"/>
              <p:cNvSpPr/>
              <p:nvPr/>
            </p:nvSpPr>
            <p:spPr bwMode="auto">
              <a:xfrm>
                <a:off x="9940131" y="6074569"/>
                <a:ext cx="76200" cy="76200"/>
              </a:xfrm>
              <a:custGeom>
                <a:avLst/>
                <a:gdLst>
                  <a:gd name="connsiteX0" fmla="*/ 136 w 76200"/>
                  <a:gd name="connsiteY0" fmla="*/ 192 h 76200"/>
                  <a:gd name="connsiteX1" fmla="*/ 76336 w 76200"/>
                  <a:gd name="connsiteY1" fmla="*/ 192 h 76200"/>
                  <a:gd name="connsiteX2" fmla="*/ 76336 w 76200"/>
                  <a:gd name="connsiteY2" fmla="*/ 76392 h 76200"/>
                  <a:gd name="connsiteX3" fmla="*/ 136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36" y="192"/>
                    </a:moveTo>
                    <a:lnTo>
                      <a:pt x="76336" y="192"/>
                    </a:lnTo>
                    <a:lnTo>
                      <a:pt x="76336" y="76392"/>
                    </a:lnTo>
                    <a:lnTo>
                      <a:pt x="136"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790" name="Полилиния 867"/>
              <p:cNvSpPr/>
              <p:nvPr/>
            </p:nvSpPr>
            <p:spPr bwMode="auto">
              <a:xfrm>
                <a:off x="9940131" y="6303169"/>
                <a:ext cx="76200" cy="76200"/>
              </a:xfrm>
              <a:custGeom>
                <a:avLst/>
                <a:gdLst>
                  <a:gd name="connsiteX0" fmla="*/ 136 w 76200"/>
                  <a:gd name="connsiteY0" fmla="*/ 216 h 76200"/>
                  <a:gd name="connsiteX1" fmla="*/ 76336 w 76200"/>
                  <a:gd name="connsiteY1" fmla="*/ 216 h 76200"/>
                  <a:gd name="connsiteX2" fmla="*/ 76336 w 76200"/>
                  <a:gd name="connsiteY2" fmla="*/ 76416 h 76200"/>
                  <a:gd name="connsiteX3" fmla="*/ 136 w 76200"/>
                  <a:gd name="connsiteY3" fmla="*/ 7641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36" y="216"/>
                    </a:moveTo>
                    <a:lnTo>
                      <a:pt x="76336" y="216"/>
                    </a:lnTo>
                    <a:lnTo>
                      <a:pt x="76336" y="76416"/>
                    </a:lnTo>
                    <a:lnTo>
                      <a:pt x="136" y="7641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791" name="Полилиния 868"/>
              <p:cNvSpPr/>
              <p:nvPr/>
            </p:nvSpPr>
            <p:spPr bwMode="auto">
              <a:xfrm>
                <a:off x="9940131" y="6455569"/>
                <a:ext cx="76200" cy="76200"/>
              </a:xfrm>
              <a:custGeom>
                <a:avLst/>
                <a:gdLst>
                  <a:gd name="connsiteX0" fmla="*/ 136 w 76200"/>
                  <a:gd name="connsiteY0" fmla="*/ 232 h 76200"/>
                  <a:gd name="connsiteX1" fmla="*/ 76336 w 76200"/>
                  <a:gd name="connsiteY1" fmla="*/ 232 h 76200"/>
                  <a:gd name="connsiteX2" fmla="*/ 76336 w 76200"/>
                  <a:gd name="connsiteY2" fmla="*/ 76432 h 76200"/>
                  <a:gd name="connsiteX3" fmla="*/ 136 w 76200"/>
                  <a:gd name="connsiteY3" fmla="*/ 764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36" y="232"/>
                    </a:moveTo>
                    <a:lnTo>
                      <a:pt x="76336" y="232"/>
                    </a:lnTo>
                    <a:lnTo>
                      <a:pt x="76336" y="76432"/>
                    </a:lnTo>
                    <a:lnTo>
                      <a:pt x="136" y="764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792" name="Полилиния 869"/>
              <p:cNvSpPr/>
              <p:nvPr/>
            </p:nvSpPr>
            <p:spPr bwMode="auto">
              <a:xfrm>
                <a:off x="9940131" y="6607969"/>
                <a:ext cx="76200" cy="76200"/>
              </a:xfrm>
              <a:custGeom>
                <a:avLst/>
                <a:gdLst>
                  <a:gd name="connsiteX0" fmla="*/ 136 w 76200"/>
                  <a:gd name="connsiteY0" fmla="*/ 248 h 76200"/>
                  <a:gd name="connsiteX1" fmla="*/ 76336 w 76200"/>
                  <a:gd name="connsiteY1" fmla="*/ 248 h 76200"/>
                  <a:gd name="connsiteX2" fmla="*/ 76336 w 76200"/>
                  <a:gd name="connsiteY2" fmla="*/ 76448 h 76200"/>
                  <a:gd name="connsiteX3" fmla="*/ 136 w 76200"/>
                  <a:gd name="connsiteY3" fmla="*/ 764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36" y="248"/>
                    </a:moveTo>
                    <a:lnTo>
                      <a:pt x="76336" y="248"/>
                    </a:lnTo>
                    <a:lnTo>
                      <a:pt x="76336" y="76448"/>
                    </a:lnTo>
                    <a:lnTo>
                      <a:pt x="136" y="764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793" name="Полилиния 870"/>
              <p:cNvSpPr/>
              <p:nvPr/>
            </p:nvSpPr>
            <p:spPr bwMode="auto">
              <a:xfrm>
                <a:off x="10016331" y="4550569"/>
                <a:ext cx="76200" cy="76200"/>
              </a:xfrm>
              <a:custGeom>
                <a:avLst/>
                <a:gdLst>
                  <a:gd name="connsiteX0" fmla="*/ 144 w 76200"/>
                  <a:gd name="connsiteY0" fmla="*/ 32 h 76200"/>
                  <a:gd name="connsiteX1" fmla="*/ 76344 w 76200"/>
                  <a:gd name="connsiteY1" fmla="*/ 32 h 76200"/>
                  <a:gd name="connsiteX2" fmla="*/ 76344 w 76200"/>
                  <a:gd name="connsiteY2" fmla="*/ 76232 h 76200"/>
                  <a:gd name="connsiteX3" fmla="*/ 144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44" y="32"/>
                    </a:moveTo>
                    <a:lnTo>
                      <a:pt x="76344" y="32"/>
                    </a:lnTo>
                    <a:lnTo>
                      <a:pt x="76344" y="76232"/>
                    </a:lnTo>
                    <a:lnTo>
                      <a:pt x="144"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794" name="Полилиния 871"/>
              <p:cNvSpPr/>
              <p:nvPr/>
            </p:nvSpPr>
            <p:spPr bwMode="auto">
              <a:xfrm>
                <a:off x="10016331" y="4779169"/>
                <a:ext cx="76200" cy="76200"/>
              </a:xfrm>
              <a:custGeom>
                <a:avLst/>
                <a:gdLst>
                  <a:gd name="connsiteX0" fmla="*/ 144 w 76200"/>
                  <a:gd name="connsiteY0" fmla="*/ 56 h 76200"/>
                  <a:gd name="connsiteX1" fmla="*/ 76344 w 76200"/>
                  <a:gd name="connsiteY1" fmla="*/ 56 h 76200"/>
                  <a:gd name="connsiteX2" fmla="*/ 76344 w 76200"/>
                  <a:gd name="connsiteY2" fmla="*/ 76256 h 76200"/>
                  <a:gd name="connsiteX3" fmla="*/ 144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44" y="56"/>
                    </a:moveTo>
                    <a:lnTo>
                      <a:pt x="76344" y="56"/>
                    </a:lnTo>
                    <a:lnTo>
                      <a:pt x="76344" y="76256"/>
                    </a:lnTo>
                    <a:lnTo>
                      <a:pt x="144"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795" name="Полилиния 872"/>
              <p:cNvSpPr/>
              <p:nvPr/>
            </p:nvSpPr>
            <p:spPr bwMode="auto">
              <a:xfrm>
                <a:off x="10016331" y="4855369"/>
                <a:ext cx="76200" cy="76200"/>
              </a:xfrm>
              <a:custGeom>
                <a:avLst/>
                <a:gdLst>
                  <a:gd name="connsiteX0" fmla="*/ 144 w 76200"/>
                  <a:gd name="connsiteY0" fmla="*/ 64 h 76200"/>
                  <a:gd name="connsiteX1" fmla="*/ 76344 w 76200"/>
                  <a:gd name="connsiteY1" fmla="*/ 64 h 76200"/>
                  <a:gd name="connsiteX2" fmla="*/ 76344 w 76200"/>
                  <a:gd name="connsiteY2" fmla="*/ 76264 h 76200"/>
                  <a:gd name="connsiteX3" fmla="*/ 144 w 76200"/>
                  <a:gd name="connsiteY3" fmla="*/ 7626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44" y="64"/>
                    </a:moveTo>
                    <a:lnTo>
                      <a:pt x="76344" y="64"/>
                    </a:lnTo>
                    <a:lnTo>
                      <a:pt x="76344" y="76264"/>
                    </a:lnTo>
                    <a:lnTo>
                      <a:pt x="144" y="7626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796" name="Полилиния 873"/>
              <p:cNvSpPr/>
              <p:nvPr/>
            </p:nvSpPr>
            <p:spPr bwMode="auto">
              <a:xfrm>
                <a:off x="10016331" y="5007769"/>
                <a:ext cx="76200" cy="76200"/>
              </a:xfrm>
              <a:custGeom>
                <a:avLst/>
                <a:gdLst>
                  <a:gd name="connsiteX0" fmla="*/ 144 w 76200"/>
                  <a:gd name="connsiteY0" fmla="*/ 80 h 76200"/>
                  <a:gd name="connsiteX1" fmla="*/ 76344 w 76200"/>
                  <a:gd name="connsiteY1" fmla="*/ 80 h 76200"/>
                  <a:gd name="connsiteX2" fmla="*/ 76344 w 76200"/>
                  <a:gd name="connsiteY2" fmla="*/ 76280 h 76200"/>
                  <a:gd name="connsiteX3" fmla="*/ 144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44" y="80"/>
                    </a:moveTo>
                    <a:lnTo>
                      <a:pt x="76344" y="80"/>
                    </a:lnTo>
                    <a:lnTo>
                      <a:pt x="76344" y="76280"/>
                    </a:lnTo>
                    <a:lnTo>
                      <a:pt x="144"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797" name="Полилиния 874"/>
              <p:cNvSpPr/>
              <p:nvPr/>
            </p:nvSpPr>
            <p:spPr bwMode="auto">
              <a:xfrm>
                <a:off x="10016331" y="5236369"/>
                <a:ext cx="76200" cy="76200"/>
              </a:xfrm>
              <a:custGeom>
                <a:avLst/>
                <a:gdLst>
                  <a:gd name="connsiteX0" fmla="*/ 144 w 76200"/>
                  <a:gd name="connsiteY0" fmla="*/ 104 h 76200"/>
                  <a:gd name="connsiteX1" fmla="*/ 76344 w 76200"/>
                  <a:gd name="connsiteY1" fmla="*/ 104 h 76200"/>
                  <a:gd name="connsiteX2" fmla="*/ 76344 w 76200"/>
                  <a:gd name="connsiteY2" fmla="*/ 76304 h 76200"/>
                  <a:gd name="connsiteX3" fmla="*/ 144 w 76200"/>
                  <a:gd name="connsiteY3" fmla="*/ 7630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44" y="104"/>
                    </a:moveTo>
                    <a:lnTo>
                      <a:pt x="76344" y="104"/>
                    </a:lnTo>
                    <a:lnTo>
                      <a:pt x="76344" y="76304"/>
                    </a:lnTo>
                    <a:lnTo>
                      <a:pt x="144" y="7630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798" name="Полилиния 875"/>
              <p:cNvSpPr/>
              <p:nvPr/>
            </p:nvSpPr>
            <p:spPr bwMode="auto">
              <a:xfrm>
                <a:off x="10016331" y="5464969"/>
                <a:ext cx="76200" cy="76200"/>
              </a:xfrm>
              <a:custGeom>
                <a:avLst/>
                <a:gdLst>
                  <a:gd name="connsiteX0" fmla="*/ 144 w 76200"/>
                  <a:gd name="connsiteY0" fmla="*/ 128 h 76200"/>
                  <a:gd name="connsiteX1" fmla="*/ 76344 w 76200"/>
                  <a:gd name="connsiteY1" fmla="*/ 128 h 76200"/>
                  <a:gd name="connsiteX2" fmla="*/ 76344 w 76200"/>
                  <a:gd name="connsiteY2" fmla="*/ 76328 h 76200"/>
                  <a:gd name="connsiteX3" fmla="*/ 144 w 76200"/>
                  <a:gd name="connsiteY3" fmla="*/ 7632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44" y="128"/>
                    </a:moveTo>
                    <a:lnTo>
                      <a:pt x="76344" y="128"/>
                    </a:lnTo>
                    <a:lnTo>
                      <a:pt x="76344" y="76328"/>
                    </a:lnTo>
                    <a:lnTo>
                      <a:pt x="144" y="7632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799" name="Полилиния 876"/>
              <p:cNvSpPr/>
              <p:nvPr/>
            </p:nvSpPr>
            <p:spPr bwMode="auto">
              <a:xfrm>
                <a:off x="10016331" y="5541169"/>
                <a:ext cx="76200" cy="76200"/>
              </a:xfrm>
              <a:custGeom>
                <a:avLst/>
                <a:gdLst>
                  <a:gd name="connsiteX0" fmla="*/ 144 w 76200"/>
                  <a:gd name="connsiteY0" fmla="*/ 136 h 76200"/>
                  <a:gd name="connsiteX1" fmla="*/ 76344 w 76200"/>
                  <a:gd name="connsiteY1" fmla="*/ 136 h 76200"/>
                  <a:gd name="connsiteX2" fmla="*/ 76344 w 76200"/>
                  <a:gd name="connsiteY2" fmla="*/ 76336 h 76200"/>
                  <a:gd name="connsiteX3" fmla="*/ 144 w 76200"/>
                  <a:gd name="connsiteY3" fmla="*/ 7633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44" y="136"/>
                    </a:moveTo>
                    <a:lnTo>
                      <a:pt x="76344" y="136"/>
                    </a:lnTo>
                    <a:lnTo>
                      <a:pt x="76344" y="76336"/>
                    </a:lnTo>
                    <a:lnTo>
                      <a:pt x="144" y="7633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800" name="Полилиния 877"/>
              <p:cNvSpPr/>
              <p:nvPr/>
            </p:nvSpPr>
            <p:spPr bwMode="auto">
              <a:xfrm>
                <a:off x="10016331" y="5693568"/>
                <a:ext cx="76200" cy="76200"/>
              </a:xfrm>
              <a:custGeom>
                <a:avLst/>
                <a:gdLst>
                  <a:gd name="connsiteX0" fmla="*/ 144 w 76200"/>
                  <a:gd name="connsiteY0" fmla="*/ 152 h 76200"/>
                  <a:gd name="connsiteX1" fmla="*/ 76344 w 76200"/>
                  <a:gd name="connsiteY1" fmla="*/ 152 h 76200"/>
                  <a:gd name="connsiteX2" fmla="*/ 76344 w 76200"/>
                  <a:gd name="connsiteY2" fmla="*/ 76352 h 76200"/>
                  <a:gd name="connsiteX3" fmla="*/ 144 w 76200"/>
                  <a:gd name="connsiteY3" fmla="*/ 7635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44" y="152"/>
                    </a:moveTo>
                    <a:lnTo>
                      <a:pt x="76344" y="152"/>
                    </a:lnTo>
                    <a:lnTo>
                      <a:pt x="76344" y="76352"/>
                    </a:lnTo>
                    <a:lnTo>
                      <a:pt x="144" y="7635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801" name="Полилиния 878"/>
              <p:cNvSpPr/>
              <p:nvPr/>
            </p:nvSpPr>
            <p:spPr bwMode="auto">
              <a:xfrm>
                <a:off x="10016331" y="5769769"/>
                <a:ext cx="76200" cy="76200"/>
              </a:xfrm>
              <a:custGeom>
                <a:avLst/>
                <a:gdLst>
                  <a:gd name="connsiteX0" fmla="*/ 144 w 76200"/>
                  <a:gd name="connsiteY0" fmla="*/ 160 h 76200"/>
                  <a:gd name="connsiteX1" fmla="*/ 76344 w 76200"/>
                  <a:gd name="connsiteY1" fmla="*/ 160 h 76200"/>
                  <a:gd name="connsiteX2" fmla="*/ 76344 w 76200"/>
                  <a:gd name="connsiteY2" fmla="*/ 76360 h 76200"/>
                  <a:gd name="connsiteX3" fmla="*/ 144 w 76200"/>
                  <a:gd name="connsiteY3" fmla="*/ 7636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44" y="160"/>
                    </a:moveTo>
                    <a:lnTo>
                      <a:pt x="76344" y="160"/>
                    </a:lnTo>
                    <a:lnTo>
                      <a:pt x="76344" y="76360"/>
                    </a:lnTo>
                    <a:lnTo>
                      <a:pt x="144" y="7636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802" name="Полилиния 879"/>
              <p:cNvSpPr/>
              <p:nvPr/>
            </p:nvSpPr>
            <p:spPr bwMode="auto">
              <a:xfrm>
                <a:off x="10016331" y="5845969"/>
                <a:ext cx="76200" cy="76200"/>
              </a:xfrm>
              <a:custGeom>
                <a:avLst/>
                <a:gdLst>
                  <a:gd name="connsiteX0" fmla="*/ 144 w 76200"/>
                  <a:gd name="connsiteY0" fmla="*/ 168 h 76200"/>
                  <a:gd name="connsiteX1" fmla="*/ 76344 w 76200"/>
                  <a:gd name="connsiteY1" fmla="*/ 168 h 76200"/>
                  <a:gd name="connsiteX2" fmla="*/ 76344 w 76200"/>
                  <a:gd name="connsiteY2" fmla="*/ 76368 h 76200"/>
                  <a:gd name="connsiteX3" fmla="*/ 144 w 76200"/>
                  <a:gd name="connsiteY3" fmla="*/ 7636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44" y="168"/>
                    </a:moveTo>
                    <a:lnTo>
                      <a:pt x="76344" y="168"/>
                    </a:lnTo>
                    <a:lnTo>
                      <a:pt x="76344" y="76368"/>
                    </a:lnTo>
                    <a:lnTo>
                      <a:pt x="144" y="7636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803" name="Полилиния 880"/>
              <p:cNvSpPr/>
              <p:nvPr/>
            </p:nvSpPr>
            <p:spPr bwMode="auto">
              <a:xfrm>
                <a:off x="10016331" y="5922169"/>
                <a:ext cx="76200" cy="76200"/>
              </a:xfrm>
              <a:custGeom>
                <a:avLst/>
                <a:gdLst>
                  <a:gd name="connsiteX0" fmla="*/ 144 w 76200"/>
                  <a:gd name="connsiteY0" fmla="*/ 176 h 76200"/>
                  <a:gd name="connsiteX1" fmla="*/ 76344 w 76200"/>
                  <a:gd name="connsiteY1" fmla="*/ 176 h 76200"/>
                  <a:gd name="connsiteX2" fmla="*/ 76344 w 76200"/>
                  <a:gd name="connsiteY2" fmla="*/ 76376 h 76200"/>
                  <a:gd name="connsiteX3" fmla="*/ 144 w 76200"/>
                  <a:gd name="connsiteY3" fmla="*/ 7637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44" y="176"/>
                    </a:moveTo>
                    <a:lnTo>
                      <a:pt x="76344" y="176"/>
                    </a:lnTo>
                    <a:lnTo>
                      <a:pt x="76344" y="76376"/>
                    </a:lnTo>
                    <a:lnTo>
                      <a:pt x="144" y="7637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804" name="Полилиния 881"/>
              <p:cNvSpPr/>
              <p:nvPr/>
            </p:nvSpPr>
            <p:spPr bwMode="auto">
              <a:xfrm>
                <a:off x="10016331" y="5998369"/>
                <a:ext cx="76200" cy="76200"/>
              </a:xfrm>
              <a:custGeom>
                <a:avLst/>
                <a:gdLst>
                  <a:gd name="connsiteX0" fmla="*/ 144 w 76200"/>
                  <a:gd name="connsiteY0" fmla="*/ 184 h 76200"/>
                  <a:gd name="connsiteX1" fmla="*/ 76344 w 76200"/>
                  <a:gd name="connsiteY1" fmla="*/ 184 h 76200"/>
                  <a:gd name="connsiteX2" fmla="*/ 76344 w 76200"/>
                  <a:gd name="connsiteY2" fmla="*/ 76384 h 76200"/>
                  <a:gd name="connsiteX3" fmla="*/ 144 w 76200"/>
                  <a:gd name="connsiteY3" fmla="*/ 7638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44" y="184"/>
                    </a:moveTo>
                    <a:lnTo>
                      <a:pt x="76344" y="184"/>
                    </a:lnTo>
                    <a:lnTo>
                      <a:pt x="76344" y="76384"/>
                    </a:lnTo>
                    <a:lnTo>
                      <a:pt x="144" y="7638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805" name="Полилиния 882"/>
              <p:cNvSpPr/>
              <p:nvPr/>
            </p:nvSpPr>
            <p:spPr bwMode="auto">
              <a:xfrm>
                <a:off x="10016331" y="6074569"/>
                <a:ext cx="76200" cy="76200"/>
              </a:xfrm>
              <a:custGeom>
                <a:avLst/>
                <a:gdLst>
                  <a:gd name="connsiteX0" fmla="*/ 144 w 76200"/>
                  <a:gd name="connsiteY0" fmla="*/ 192 h 76200"/>
                  <a:gd name="connsiteX1" fmla="*/ 76344 w 76200"/>
                  <a:gd name="connsiteY1" fmla="*/ 192 h 76200"/>
                  <a:gd name="connsiteX2" fmla="*/ 76344 w 76200"/>
                  <a:gd name="connsiteY2" fmla="*/ 76392 h 76200"/>
                  <a:gd name="connsiteX3" fmla="*/ 144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44" y="192"/>
                    </a:moveTo>
                    <a:lnTo>
                      <a:pt x="76344" y="192"/>
                    </a:lnTo>
                    <a:lnTo>
                      <a:pt x="76344" y="76392"/>
                    </a:lnTo>
                    <a:lnTo>
                      <a:pt x="144"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806" name="Полилиния 883"/>
              <p:cNvSpPr/>
              <p:nvPr/>
            </p:nvSpPr>
            <p:spPr bwMode="auto">
              <a:xfrm>
                <a:off x="10016331" y="6226969"/>
                <a:ext cx="76200" cy="76200"/>
              </a:xfrm>
              <a:custGeom>
                <a:avLst/>
                <a:gdLst>
                  <a:gd name="connsiteX0" fmla="*/ 144 w 76200"/>
                  <a:gd name="connsiteY0" fmla="*/ 208 h 76200"/>
                  <a:gd name="connsiteX1" fmla="*/ 76344 w 76200"/>
                  <a:gd name="connsiteY1" fmla="*/ 208 h 76200"/>
                  <a:gd name="connsiteX2" fmla="*/ 76344 w 76200"/>
                  <a:gd name="connsiteY2" fmla="*/ 76408 h 76200"/>
                  <a:gd name="connsiteX3" fmla="*/ 144 w 76200"/>
                  <a:gd name="connsiteY3" fmla="*/ 7640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44" y="208"/>
                    </a:moveTo>
                    <a:lnTo>
                      <a:pt x="76344" y="208"/>
                    </a:lnTo>
                    <a:lnTo>
                      <a:pt x="76344" y="76408"/>
                    </a:lnTo>
                    <a:lnTo>
                      <a:pt x="144" y="7640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807" name="Полилиния 884"/>
              <p:cNvSpPr/>
              <p:nvPr/>
            </p:nvSpPr>
            <p:spPr bwMode="auto">
              <a:xfrm>
                <a:off x="10016331" y="6303169"/>
                <a:ext cx="76200" cy="76200"/>
              </a:xfrm>
              <a:custGeom>
                <a:avLst/>
                <a:gdLst>
                  <a:gd name="connsiteX0" fmla="*/ 144 w 76200"/>
                  <a:gd name="connsiteY0" fmla="*/ 216 h 76200"/>
                  <a:gd name="connsiteX1" fmla="*/ 76344 w 76200"/>
                  <a:gd name="connsiteY1" fmla="*/ 216 h 76200"/>
                  <a:gd name="connsiteX2" fmla="*/ 76344 w 76200"/>
                  <a:gd name="connsiteY2" fmla="*/ 76416 h 76200"/>
                  <a:gd name="connsiteX3" fmla="*/ 144 w 76200"/>
                  <a:gd name="connsiteY3" fmla="*/ 7641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44" y="216"/>
                    </a:moveTo>
                    <a:lnTo>
                      <a:pt x="76344" y="216"/>
                    </a:lnTo>
                    <a:lnTo>
                      <a:pt x="76344" y="76416"/>
                    </a:lnTo>
                    <a:lnTo>
                      <a:pt x="144" y="7641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808" name="Полилиния 885"/>
              <p:cNvSpPr/>
              <p:nvPr/>
            </p:nvSpPr>
            <p:spPr bwMode="auto">
              <a:xfrm>
                <a:off x="10016331" y="6531769"/>
                <a:ext cx="76200" cy="76200"/>
              </a:xfrm>
              <a:custGeom>
                <a:avLst/>
                <a:gdLst>
                  <a:gd name="connsiteX0" fmla="*/ 144 w 76200"/>
                  <a:gd name="connsiteY0" fmla="*/ 240 h 76200"/>
                  <a:gd name="connsiteX1" fmla="*/ 76344 w 76200"/>
                  <a:gd name="connsiteY1" fmla="*/ 240 h 76200"/>
                  <a:gd name="connsiteX2" fmla="*/ 76344 w 76200"/>
                  <a:gd name="connsiteY2" fmla="*/ 76440 h 76200"/>
                  <a:gd name="connsiteX3" fmla="*/ 144 w 76200"/>
                  <a:gd name="connsiteY3" fmla="*/ 764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44" y="240"/>
                    </a:moveTo>
                    <a:lnTo>
                      <a:pt x="76344" y="240"/>
                    </a:lnTo>
                    <a:lnTo>
                      <a:pt x="76344" y="76440"/>
                    </a:lnTo>
                    <a:lnTo>
                      <a:pt x="144" y="764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809" name="Полилиния 886"/>
              <p:cNvSpPr/>
              <p:nvPr/>
            </p:nvSpPr>
            <p:spPr bwMode="auto">
              <a:xfrm>
                <a:off x="10092530" y="4550569"/>
                <a:ext cx="76200" cy="76200"/>
              </a:xfrm>
              <a:custGeom>
                <a:avLst/>
                <a:gdLst>
                  <a:gd name="connsiteX0" fmla="*/ 152 w 76200"/>
                  <a:gd name="connsiteY0" fmla="*/ 32 h 76200"/>
                  <a:gd name="connsiteX1" fmla="*/ 76352 w 76200"/>
                  <a:gd name="connsiteY1" fmla="*/ 32 h 76200"/>
                  <a:gd name="connsiteX2" fmla="*/ 76352 w 76200"/>
                  <a:gd name="connsiteY2" fmla="*/ 76232 h 76200"/>
                  <a:gd name="connsiteX3" fmla="*/ 152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52" y="32"/>
                    </a:moveTo>
                    <a:lnTo>
                      <a:pt x="76352" y="32"/>
                    </a:lnTo>
                    <a:lnTo>
                      <a:pt x="76352" y="76232"/>
                    </a:lnTo>
                    <a:lnTo>
                      <a:pt x="152"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810" name="Полилиния 887"/>
              <p:cNvSpPr/>
              <p:nvPr/>
            </p:nvSpPr>
            <p:spPr bwMode="auto">
              <a:xfrm>
                <a:off x="10092530" y="4779169"/>
                <a:ext cx="76200" cy="76200"/>
              </a:xfrm>
              <a:custGeom>
                <a:avLst/>
                <a:gdLst>
                  <a:gd name="connsiteX0" fmla="*/ 152 w 76200"/>
                  <a:gd name="connsiteY0" fmla="*/ 56 h 76200"/>
                  <a:gd name="connsiteX1" fmla="*/ 76352 w 76200"/>
                  <a:gd name="connsiteY1" fmla="*/ 56 h 76200"/>
                  <a:gd name="connsiteX2" fmla="*/ 76352 w 76200"/>
                  <a:gd name="connsiteY2" fmla="*/ 76256 h 76200"/>
                  <a:gd name="connsiteX3" fmla="*/ 152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52" y="56"/>
                    </a:moveTo>
                    <a:lnTo>
                      <a:pt x="76352" y="56"/>
                    </a:lnTo>
                    <a:lnTo>
                      <a:pt x="76352" y="76256"/>
                    </a:lnTo>
                    <a:lnTo>
                      <a:pt x="152"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811" name="Полилиния 888"/>
              <p:cNvSpPr/>
              <p:nvPr/>
            </p:nvSpPr>
            <p:spPr bwMode="auto">
              <a:xfrm>
                <a:off x="10092530" y="4931569"/>
                <a:ext cx="76200" cy="76200"/>
              </a:xfrm>
              <a:custGeom>
                <a:avLst/>
                <a:gdLst>
                  <a:gd name="connsiteX0" fmla="*/ 152 w 76200"/>
                  <a:gd name="connsiteY0" fmla="*/ 72 h 76200"/>
                  <a:gd name="connsiteX1" fmla="*/ 76352 w 76200"/>
                  <a:gd name="connsiteY1" fmla="*/ 72 h 76200"/>
                  <a:gd name="connsiteX2" fmla="*/ 76352 w 76200"/>
                  <a:gd name="connsiteY2" fmla="*/ 76272 h 76200"/>
                  <a:gd name="connsiteX3" fmla="*/ 152 w 76200"/>
                  <a:gd name="connsiteY3" fmla="*/ 7627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52" y="72"/>
                    </a:moveTo>
                    <a:lnTo>
                      <a:pt x="76352" y="72"/>
                    </a:lnTo>
                    <a:lnTo>
                      <a:pt x="76352" y="76272"/>
                    </a:lnTo>
                    <a:lnTo>
                      <a:pt x="152" y="7627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812" name="Полилиния 889"/>
              <p:cNvSpPr/>
              <p:nvPr/>
            </p:nvSpPr>
            <p:spPr bwMode="auto">
              <a:xfrm>
                <a:off x="10092530" y="5083969"/>
                <a:ext cx="76200" cy="76200"/>
              </a:xfrm>
              <a:custGeom>
                <a:avLst/>
                <a:gdLst>
                  <a:gd name="connsiteX0" fmla="*/ 152 w 76200"/>
                  <a:gd name="connsiteY0" fmla="*/ 88 h 76200"/>
                  <a:gd name="connsiteX1" fmla="*/ 76352 w 76200"/>
                  <a:gd name="connsiteY1" fmla="*/ 88 h 76200"/>
                  <a:gd name="connsiteX2" fmla="*/ 76352 w 76200"/>
                  <a:gd name="connsiteY2" fmla="*/ 76288 h 76200"/>
                  <a:gd name="connsiteX3" fmla="*/ 152 w 76200"/>
                  <a:gd name="connsiteY3" fmla="*/ 7628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52" y="88"/>
                    </a:moveTo>
                    <a:lnTo>
                      <a:pt x="76352" y="88"/>
                    </a:lnTo>
                    <a:lnTo>
                      <a:pt x="76352" y="76288"/>
                    </a:lnTo>
                    <a:lnTo>
                      <a:pt x="152" y="7628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813" name="Полилиния 890"/>
              <p:cNvSpPr/>
              <p:nvPr/>
            </p:nvSpPr>
            <p:spPr bwMode="auto">
              <a:xfrm>
                <a:off x="10092530" y="5160169"/>
                <a:ext cx="76200" cy="76200"/>
              </a:xfrm>
              <a:custGeom>
                <a:avLst/>
                <a:gdLst>
                  <a:gd name="connsiteX0" fmla="*/ 152 w 76200"/>
                  <a:gd name="connsiteY0" fmla="*/ 96 h 76200"/>
                  <a:gd name="connsiteX1" fmla="*/ 76352 w 76200"/>
                  <a:gd name="connsiteY1" fmla="*/ 96 h 76200"/>
                  <a:gd name="connsiteX2" fmla="*/ 76352 w 76200"/>
                  <a:gd name="connsiteY2" fmla="*/ 76296 h 76200"/>
                  <a:gd name="connsiteX3" fmla="*/ 152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52" y="96"/>
                    </a:moveTo>
                    <a:lnTo>
                      <a:pt x="76352" y="96"/>
                    </a:lnTo>
                    <a:lnTo>
                      <a:pt x="76352" y="76296"/>
                    </a:lnTo>
                    <a:lnTo>
                      <a:pt x="152"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814" name="Полилиния 891"/>
              <p:cNvSpPr/>
              <p:nvPr/>
            </p:nvSpPr>
            <p:spPr bwMode="auto">
              <a:xfrm>
                <a:off x="10092530" y="5236369"/>
                <a:ext cx="76200" cy="76200"/>
              </a:xfrm>
              <a:custGeom>
                <a:avLst/>
                <a:gdLst>
                  <a:gd name="connsiteX0" fmla="*/ 152 w 76200"/>
                  <a:gd name="connsiteY0" fmla="*/ 104 h 76200"/>
                  <a:gd name="connsiteX1" fmla="*/ 76352 w 76200"/>
                  <a:gd name="connsiteY1" fmla="*/ 104 h 76200"/>
                  <a:gd name="connsiteX2" fmla="*/ 76352 w 76200"/>
                  <a:gd name="connsiteY2" fmla="*/ 76304 h 76200"/>
                  <a:gd name="connsiteX3" fmla="*/ 152 w 76200"/>
                  <a:gd name="connsiteY3" fmla="*/ 7630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52" y="104"/>
                    </a:moveTo>
                    <a:lnTo>
                      <a:pt x="76352" y="104"/>
                    </a:lnTo>
                    <a:lnTo>
                      <a:pt x="76352" y="76304"/>
                    </a:lnTo>
                    <a:lnTo>
                      <a:pt x="152" y="7630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815" name="Полилиния 892"/>
              <p:cNvSpPr/>
              <p:nvPr/>
            </p:nvSpPr>
            <p:spPr bwMode="auto">
              <a:xfrm>
                <a:off x="10092530" y="5388769"/>
                <a:ext cx="76200" cy="76200"/>
              </a:xfrm>
              <a:custGeom>
                <a:avLst/>
                <a:gdLst>
                  <a:gd name="connsiteX0" fmla="*/ 152 w 76200"/>
                  <a:gd name="connsiteY0" fmla="*/ 120 h 76200"/>
                  <a:gd name="connsiteX1" fmla="*/ 76352 w 76200"/>
                  <a:gd name="connsiteY1" fmla="*/ 120 h 76200"/>
                  <a:gd name="connsiteX2" fmla="*/ 76352 w 76200"/>
                  <a:gd name="connsiteY2" fmla="*/ 76320 h 76200"/>
                  <a:gd name="connsiteX3" fmla="*/ 152 w 76200"/>
                  <a:gd name="connsiteY3" fmla="*/ 7632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52" y="120"/>
                    </a:moveTo>
                    <a:lnTo>
                      <a:pt x="76352" y="120"/>
                    </a:lnTo>
                    <a:lnTo>
                      <a:pt x="76352" y="76320"/>
                    </a:lnTo>
                    <a:lnTo>
                      <a:pt x="152" y="7632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816" name="Полилиния 893"/>
              <p:cNvSpPr/>
              <p:nvPr/>
            </p:nvSpPr>
            <p:spPr bwMode="auto">
              <a:xfrm>
                <a:off x="10092530" y="5464969"/>
                <a:ext cx="76200" cy="76200"/>
              </a:xfrm>
              <a:custGeom>
                <a:avLst/>
                <a:gdLst>
                  <a:gd name="connsiteX0" fmla="*/ 152 w 76200"/>
                  <a:gd name="connsiteY0" fmla="*/ 128 h 76200"/>
                  <a:gd name="connsiteX1" fmla="*/ 76352 w 76200"/>
                  <a:gd name="connsiteY1" fmla="*/ 128 h 76200"/>
                  <a:gd name="connsiteX2" fmla="*/ 76352 w 76200"/>
                  <a:gd name="connsiteY2" fmla="*/ 76328 h 76200"/>
                  <a:gd name="connsiteX3" fmla="*/ 152 w 76200"/>
                  <a:gd name="connsiteY3" fmla="*/ 7632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52" y="128"/>
                    </a:moveTo>
                    <a:lnTo>
                      <a:pt x="76352" y="128"/>
                    </a:lnTo>
                    <a:lnTo>
                      <a:pt x="76352" y="76328"/>
                    </a:lnTo>
                    <a:lnTo>
                      <a:pt x="152" y="7632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817" name="Полилиния 894"/>
              <p:cNvSpPr/>
              <p:nvPr/>
            </p:nvSpPr>
            <p:spPr bwMode="auto">
              <a:xfrm>
                <a:off x="10092530" y="5541169"/>
                <a:ext cx="76200" cy="76200"/>
              </a:xfrm>
              <a:custGeom>
                <a:avLst/>
                <a:gdLst>
                  <a:gd name="connsiteX0" fmla="*/ 152 w 76200"/>
                  <a:gd name="connsiteY0" fmla="*/ 136 h 76200"/>
                  <a:gd name="connsiteX1" fmla="*/ 76352 w 76200"/>
                  <a:gd name="connsiteY1" fmla="*/ 136 h 76200"/>
                  <a:gd name="connsiteX2" fmla="*/ 76352 w 76200"/>
                  <a:gd name="connsiteY2" fmla="*/ 76336 h 76200"/>
                  <a:gd name="connsiteX3" fmla="*/ 152 w 76200"/>
                  <a:gd name="connsiteY3" fmla="*/ 7633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52" y="136"/>
                    </a:moveTo>
                    <a:lnTo>
                      <a:pt x="76352" y="136"/>
                    </a:lnTo>
                    <a:lnTo>
                      <a:pt x="76352" y="76336"/>
                    </a:lnTo>
                    <a:lnTo>
                      <a:pt x="152" y="7633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818" name="Полилиния 895"/>
              <p:cNvSpPr/>
              <p:nvPr/>
            </p:nvSpPr>
            <p:spPr bwMode="auto">
              <a:xfrm>
                <a:off x="10092530" y="5693568"/>
                <a:ext cx="76200" cy="76200"/>
              </a:xfrm>
              <a:custGeom>
                <a:avLst/>
                <a:gdLst>
                  <a:gd name="connsiteX0" fmla="*/ 152 w 76200"/>
                  <a:gd name="connsiteY0" fmla="*/ 152 h 76200"/>
                  <a:gd name="connsiteX1" fmla="*/ 76352 w 76200"/>
                  <a:gd name="connsiteY1" fmla="*/ 152 h 76200"/>
                  <a:gd name="connsiteX2" fmla="*/ 76352 w 76200"/>
                  <a:gd name="connsiteY2" fmla="*/ 76352 h 76200"/>
                  <a:gd name="connsiteX3" fmla="*/ 152 w 76200"/>
                  <a:gd name="connsiteY3" fmla="*/ 7635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52" y="152"/>
                    </a:moveTo>
                    <a:lnTo>
                      <a:pt x="76352" y="152"/>
                    </a:lnTo>
                    <a:lnTo>
                      <a:pt x="76352" y="76352"/>
                    </a:lnTo>
                    <a:lnTo>
                      <a:pt x="152" y="7635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819" name="Полилиния 896"/>
              <p:cNvSpPr/>
              <p:nvPr/>
            </p:nvSpPr>
            <p:spPr bwMode="auto">
              <a:xfrm>
                <a:off x="10092530" y="5845969"/>
                <a:ext cx="76200" cy="76200"/>
              </a:xfrm>
              <a:custGeom>
                <a:avLst/>
                <a:gdLst>
                  <a:gd name="connsiteX0" fmla="*/ 152 w 76200"/>
                  <a:gd name="connsiteY0" fmla="*/ 168 h 76200"/>
                  <a:gd name="connsiteX1" fmla="*/ 76352 w 76200"/>
                  <a:gd name="connsiteY1" fmla="*/ 168 h 76200"/>
                  <a:gd name="connsiteX2" fmla="*/ 76352 w 76200"/>
                  <a:gd name="connsiteY2" fmla="*/ 76368 h 76200"/>
                  <a:gd name="connsiteX3" fmla="*/ 152 w 76200"/>
                  <a:gd name="connsiteY3" fmla="*/ 7636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52" y="168"/>
                    </a:moveTo>
                    <a:lnTo>
                      <a:pt x="76352" y="168"/>
                    </a:lnTo>
                    <a:lnTo>
                      <a:pt x="76352" y="76368"/>
                    </a:lnTo>
                    <a:lnTo>
                      <a:pt x="152" y="7636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820" name="Полилиния 897"/>
              <p:cNvSpPr/>
              <p:nvPr/>
            </p:nvSpPr>
            <p:spPr bwMode="auto">
              <a:xfrm>
                <a:off x="10092530" y="5922169"/>
                <a:ext cx="76200" cy="76200"/>
              </a:xfrm>
              <a:custGeom>
                <a:avLst/>
                <a:gdLst>
                  <a:gd name="connsiteX0" fmla="*/ 152 w 76200"/>
                  <a:gd name="connsiteY0" fmla="*/ 176 h 76200"/>
                  <a:gd name="connsiteX1" fmla="*/ 76352 w 76200"/>
                  <a:gd name="connsiteY1" fmla="*/ 176 h 76200"/>
                  <a:gd name="connsiteX2" fmla="*/ 76352 w 76200"/>
                  <a:gd name="connsiteY2" fmla="*/ 76376 h 76200"/>
                  <a:gd name="connsiteX3" fmla="*/ 152 w 76200"/>
                  <a:gd name="connsiteY3" fmla="*/ 7637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52" y="176"/>
                    </a:moveTo>
                    <a:lnTo>
                      <a:pt x="76352" y="176"/>
                    </a:lnTo>
                    <a:lnTo>
                      <a:pt x="76352" y="76376"/>
                    </a:lnTo>
                    <a:lnTo>
                      <a:pt x="152" y="7637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821" name="Полилиния 898"/>
              <p:cNvSpPr/>
              <p:nvPr/>
            </p:nvSpPr>
            <p:spPr bwMode="auto">
              <a:xfrm>
                <a:off x="10092530" y="6074569"/>
                <a:ext cx="76200" cy="76200"/>
              </a:xfrm>
              <a:custGeom>
                <a:avLst/>
                <a:gdLst>
                  <a:gd name="connsiteX0" fmla="*/ 152 w 76200"/>
                  <a:gd name="connsiteY0" fmla="*/ 192 h 76200"/>
                  <a:gd name="connsiteX1" fmla="*/ 76352 w 76200"/>
                  <a:gd name="connsiteY1" fmla="*/ 192 h 76200"/>
                  <a:gd name="connsiteX2" fmla="*/ 76352 w 76200"/>
                  <a:gd name="connsiteY2" fmla="*/ 76392 h 76200"/>
                  <a:gd name="connsiteX3" fmla="*/ 152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52" y="192"/>
                    </a:moveTo>
                    <a:lnTo>
                      <a:pt x="76352" y="192"/>
                    </a:lnTo>
                    <a:lnTo>
                      <a:pt x="76352" y="76392"/>
                    </a:lnTo>
                    <a:lnTo>
                      <a:pt x="152"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822" name="Полилиния 899"/>
              <p:cNvSpPr/>
              <p:nvPr/>
            </p:nvSpPr>
            <p:spPr bwMode="auto">
              <a:xfrm>
                <a:off x="10092530" y="6303169"/>
                <a:ext cx="76200" cy="76200"/>
              </a:xfrm>
              <a:custGeom>
                <a:avLst/>
                <a:gdLst>
                  <a:gd name="connsiteX0" fmla="*/ 152 w 76200"/>
                  <a:gd name="connsiteY0" fmla="*/ 216 h 76200"/>
                  <a:gd name="connsiteX1" fmla="*/ 76352 w 76200"/>
                  <a:gd name="connsiteY1" fmla="*/ 216 h 76200"/>
                  <a:gd name="connsiteX2" fmla="*/ 76352 w 76200"/>
                  <a:gd name="connsiteY2" fmla="*/ 76416 h 76200"/>
                  <a:gd name="connsiteX3" fmla="*/ 152 w 76200"/>
                  <a:gd name="connsiteY3" fmla="*/ 7641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52" y="216"/>
                    </a:moveTo>
                    <a:lnTo>
                      <a:pt x="76352" y="216"/>
                    </a:lnTo>
                    <a:lnTo>
                      <a:pt x="76352" y="76416"/>
                    </a:lnTo>
                    <a:lnTo>
                      <a:pt x="152" y="7641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823" name="Полилиния 900"/>
              <p:cNvSpPr/>
              <p:nvPr/>
            </p:nvSpPr>
            <p:spPr bwMode="auto">
              <a:xfrm>
                <a:off x="10092530" y="6379369"/>
                <a:ext cx="76200" cy="76200"/>
              </a:xfrm>
              <a:custGeom>
                <a:avLst/>
                <a:gdLst>
                  <a:gd name="connsiteX0" fmla="*/ 152 w 76200"/>
                  <a:gd name="connsiteY0" fmla="*/ 224 h 76200"/>
                  <a:gd name="connsiteX1" fmla="*/ 76352 w 76200"/>
                  <a:gd name="connsiteY1" fmla="*/ 224 h 76200"/>
                  <a:gd name="connsiteX2" fmla="*/ 76352 w 76200"/>
                  <a:gd name="connsiteY2" fmla="*/ 76424 h 76200"/>
                  <a:gd name="connsiteX3" fmla="*/ 152 w 76200"/>
                  <a:gd name="connsiteY3" fmla="*/ 7642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52" y="224"/>
                    </a:moveTo>
                    <a:lnTo>
                      <a:pt x="76352" y="224"/>
                    </a:lnTo>
                    <a:lnTo>
                      <a:pt x="76352" y="76424"/>
                    </a:lnTo>
                    <a:lnTo>
                      <a:pt x="152" y="7642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824" name="Полилиния 901"/>
              <p:cNvSpPr/>
              <p:nvPr/>
            </p:nvSpPr>
            <p:spPr bwMode="auto">
              <a:xfrm>
                <a:off x="10092530" y="6455569"/>
                <a:ext cx="76200" cy="76200"/>
              </a:xfrm>
              <a:custGeom>
                <a:avLst/>
                <a:gdLst>
                  <a:gd name="connsiteX0" fmla="*/ 152 w 76200"/>
                  <a:gd name="connsiteY0" fmla="*/ 232 h 76200"/>
                  <a:gd name="connsiteX1" fmla="*/ 76352 w 76200"/>
                  <a:gd name="connsiteY1" fmla="*/ 232 h 76200"/>
                  <a:gd name="connsiteX2" fmla="*/ 76352 w 76200"/>
                  <a:gd name="connsiteY2" fmla="*/ 76432 h 76200"/>
                  <a:gd name="connsiteX3" fmla="*/ 152 w 76200"/>
                  <a:gd name="connsiteY3" fmla="*/ 764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52" y="232"/>
                    </a:moveTo>
                    <a:lnTo>
                      <a:pt x="76352" y="232"/>
                    </a:lnTo>
                    <a:lnTo>
                      <a:pt x="76352" y="76432"/>
                    </a:lnTo>
                    <a:lnTo>
                      <a:pt x="152" y="764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825" name="Полилиния 902"/>
              <p:cNvSpPr/>
              <p:nvPr/>
            </p:nvSpPr>
            <p:spPr bwMode="auto">
              <a:xfrm>
                <a:off x="10092530" y="6684169"/>
                <a:ext cx="76200" cy="76200"/>
              </a:xfrm>
              <a:custGeom>
                <a:avLst/>
                <a:gdLst>
                  <a:gd name="connsiteX0" fmla="*/ 152 w 76200"/>
                  <a:gd name="connsiteY0" fmla="*/ 256 h 76200"/>
                  <a:gd name="connsiteX1" fmla="*/ 76352 w 76200"/>
                  <a:gd name="connsiteY1" fmla="*/ 256 h 76200"/>
                  <a:gd name="connsiteX2" fmla="*/ 76352 w 76200"/>
                  <a:gd name="connsiteY2" fmla="*/ 76456 h 76200"/>
                  <a:gd name="connsiteX3" fmla="*/ 152 w 76200"/>
                  <a:gd name="connsiteY3" fmla="*/ 764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52" y="256"/>
                    </a:moveTo>
                    <a:lnTo>
                      <a:pt x="76352" y="256"/>
                    </a:lnTo>
                    <a:lnTo>
                      <a:pt x="76352" y="76456"/>
                    </a:lnTo>
                    <a:lnTo>
                      <a:pt x="152" y="764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826" name="Полилиния 903"/>
              <p:cNvSpPr/>
              <p:nvPr/>
            </p:nvSpPr>
            <p:spPr bwMode="auto">
              <a:xfrm>
                <a:off x="10168731" y="4626769"/>
                <a:ext cx="76200" cy="76200"/>
              </a:xfrm>
              <a:custGeom>
                <a:avLst/>
                <a:gdLst>
                  <a:gd name="connsiteX0" fmla="*/ 160 w 76200"/>
                  <a:gd name="connsiteY0" fmla="*/ 40 h 76200"/>
                  <a:gd name="connsiteX1" fmla="*/ 76360 w 76200"/>
                  <a:gd name="connsiteY1" fmla="*/ 40 h 76200"/>
                  <a:gd name="connsiteX2" fmla="*/ 76360 w 76200"/>
                  <a:gd name="connsiteY2" fmla="*/ 76240 h 76200"/>
                  <a:gd name="connsiteX3" fmla="*/ 160 w 76200"/>
                  <a:gd name="connsiteY3" fmla="*/ 762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0" y="40"/>
                    </a:moveTo>
                    <a:lnTo>
                      <a:pt x="76360" y="40"/>
                    </a:lnTo>
                    <a:lnTo>
                      <a:pt x="76360" y="76240"/>
                    </a:lnTo>
                    <a:lnTo>
                      <a:pt x="160" y="762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827" name="Полилиния 904"/>
              <p:cNvSpPr/>
              <p:nvPr/>
            </p:nvSpPr>
            <p:spPr bwMode="auto">
              <a:xfrm>
                <a:off x="10168731" y="4702969"/>
                <a:ext cx="76200" cy="76200"/>
              </a:xfrm>
              <a:custGeom>
                <a:avLst/>
                <a:gdLst>
                  <a:gd name="connsiteX0" fmla="*/ 160 w 76200"/>
                  <a:gd name="connsiteY0" fmla="*/ 48 h 76200"/>
                  <a:gd name="connsiteX1" fmla="*/ 76360 w 76200"/>
                  <a:gd name="connsiteY1" fmla="*/ 48 h 76200"/>
                  <a:gd name="connsiteX2" fmla="*/ 76360 w 76200"/>
                  <a:gd name="connsiteY2" fmla="*/ 76248 h 76200"/>
                  <a:gd name="connsiteX3" fmla="*/ 160 w 76200"/>
                  <a:gd name="connsiteY3" fmla="*/ 762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0" y="48"/>
                    </a:moveTo>
                    <a:lnTo>
                      <a:pt x="76360" y="48"/>
                    </a:lnTo>
                    <a:lnTo>
                      <a:pt x="76360" y="76248"/>
                    </a:lnTo>
                    <a:lnTo>
                      <a:pt x="160" y="762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828" name="Полилиния 905"/>
              <p:cNvSpPr/>
              <p:nvPr/>
            </p:nvSpPr>
            <p:spPr bwMode="auto">
              <a:xfrm>
                <a:off x="10168731" y="4855369"/>
                <a:ext cx="76200" cy="76200"/>
              </a:xfrm>
              <a:custGeom>
                <a:avLst/>
                <a:gdLst>
                  <a:gd name="connsiteX0" fmla="*/ 160 w 76200"/>
                  <a:gd name="connsiteY0" fmla="*/ 64 h 76200"/>
                  <a:gd name="connsiteX1" fmla="*/ 76360 w 76200"/>
                  <a:gd name="connsiteY1" fmla="*/ 64 h 76200"/>
                  <a:gd name="connsiteX2" fmla="*/ 76360 w 76200"/>
                  <a:gd name="connsiteY2" fmla="*/ 76264 h 76200"/>
                  <a:gd name="connsiteX3" fmla="*/ 160 w 76200"/>
                  <a:gd name="connsiteY3" fmla="*/ 7626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0" y="64"/>
                    </a:moveTo>
                    <a:lnTo>
                      <a:pt x="76360" y="64"/>
                    </a:lnTo>
                    <a:lnTo>
                      <a:pt x="76360" y="76264"/>
                    </a:lnTo>
                    <a:lnTo>
                      <a:pt x="160" y="7626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829" name="Полилиния 906"/>
              <p:cNvSpPr/>
              <p:nvPr/>
            </p:nvSpPr>
            <p:spPr bwMode="auto">
              <a:xfrm>
                <a:off x="10168731" y="4931569"/>
                <a:ext cx="76200" cy="76200"/>
              </a:xfrm>
              <a:custGeom>
                <a:avLst/>
                <a:gdLst>
                  <a:gd name="connsiteX0" fmla="*/ 160 w 76200"/>
                  <a:gd name="connsiteY0" fmla="*/ 72 h 76200"/>
                  <a:gd name="connsiteX1" fmla="*/ 76360 w 76200"/>
                  <a:gd name="connsiteY1" fmla="*/ 72 h 76200"/>
                  <a:gd name="connsiteX2" fmla="*/ 76360 w 76200"/>
                  <a:gd name="connsiteY2" fmla="*/ 76272 h 76200"/>
                  <a:gd name="connsiteX3" fmla="*/ 160 w 76200"/>
                  <a:gd name="connsiteY3" fmla="*/ 7627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0" y="72"/>
                    </a:moveTo>
                    <a:lnTo>
                      <a:pt x="76360" y="72"/>
                    </a:lnTo>
                    <a:lnTo>
                      <a:pt x="76360" y="76272"/>
                    </a:lnTo>
                    <a:lnTo>
                      <a:pt x="160" y="7627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830" name="Полилиния 907"/>
              <p:cNvSpPr/>
              <p:nvPr/>
            </p:nvSpPr>
            <p:spPr bwMode="auto">
              <a:xfrm>
                <a:off x="10168731" y="5007769"/>
                <a:ext cx="76200" cy="76200"/>
              </a:xfrm>
              <a:custGeom>
                <a:avLst/>
                <a:gdLst>
                  <a:gd name="connsiteX0" fmla="*/ 160 w 76200"/>
                  <a:gd name="connsiteY0" fmla="*/ 80 h 76200"/>
                  <a:gd name="connsiteX1" fmla="*/ 76360 w 76200"/>
                  <a:gd name="connsiteY1" fmla="*/ 80 h 76200"/>
                  <a:gd name="connsiteX2" fmla="*/ 76360 w 76200"/>
                  <a:gd name="connsiteY2" fmla="*/ 76280 h 76200"/>
                  <a:gd name="connsiteX3" fmla="*/ 160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0" y="80"/>
                    </a:moveTo>
                    <a:lnTo>
                      <a:pt x="76360" y="80"/>
                    </a:lnTo>
                    <a:lnTo>
                      <a:pt x="76360" y="76280"/>
                    </a:lnTo>
                    <a:lnTo>
                      <a:pt x="160"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831" name="Полилиния 908"/>
              <p:cNvSpPr/>
              <p:nvPr/>
            </p:nvSpPr>
            <p:spPr bwMode="auto">
              <a:xfrm>
                <a:off x="10168731" y="5083969"/>
                <a:ext cx="76200" cy="76200"/>
              </a:xfrm>
              <a:custGeom>
                <a:avLst/>
                <a:gdLst>
                  <a:gd name="connsiteX0" fmla="*/ 160 w 76200"/>
                  <a:gd name="connsiteY0" fmla="*/ 88 h 76200"/>
                  <a:gd name="connsiteX1" fmla="*/ 76360 w 76200"/>
                  <a:gd name="connsiteY1" fmla="*/ 88 h 76200"/>
                  <a:gd name="connsiteX2" fmla="*/ 76360 w 76200"/>
                  <a:gd name="connsiteY2" fmla="*/ 76288 h 76200"/>
                  <a:gd name="connsiteX3" fmla="*/ 160 w 76200"/>
                  <a:gd name="connsiteY3" fmla="*/ 7628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0" y="88"/>
                    </a:moveTo>
                    <a:lnTo>
                      <a:pt x="76360" y="88"/>
                    </a:lnTo>
                    <a:lnTo>
                      <a:pt x="76360" y="76288"/>
                    </a:lnTo>
                    <a:lnTo>
                      <a:pt x="160" y="7628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832" name="Полилиния 909"/>
              <p:cNvSpPr/>
              <p:nvPr/>
            </p:nvSpPr>
            <p:spPr bwMode="auto">
              <a:xfrm>
                <a:off x="10168731" y="5160169"/>
                <a:ext cx="76200" cy="76200"/>
              </a:xfrm>
              <a:custGeom>
                <a:avLst/>
                <a:gdLst>
                  <a:gd name="connsiteX0" fmla="*/ 160 w 76200"/>
                  <a:gd name="connsiteY0" fmla="*/ 96 h 76200"/>
                  <a:gd name="connsiteX1" fmla="*/ 76360 w 76200"/>
                  <a:gd name="connsiteY1" fmla="*/ 96 h 76200"/>
                  <a:gd name="connsiteX2" fmla="*/ 76360 w 76200"/>
                  <a:gd name="connsiteY2" fmla="*/ 76296 h 76200"/>
                  <a:gd name="connsiteX3" fmla="*/ 160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0" y="96"/>
                    </a:moveTo>
                    <a:lnTo>
                      <a:pt x="76360" y="96"/>
                    </a:lnTo>
                    <a:lnTo>
                      <a:pt x="76360" y="76296"/>
                    </a:lnTo>
                    <a:lnTo>
                      <a:pt x="160"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833" name="Полилиния 910"/>
              <p:cNvSpPr/>
              <p:nvPr/>
            </p:nvSpPr>
            <p:spPr bwMode="auto">
              <a:xfrm>
                <a:off x="10168731" y="5312569"/>
                <a:ext cx="76200" cy="76200"/>
              </a:xfrm>
              <a:custGeom>
                <a:avLst/>
                <a:gdLst>
                  <a:gd name="connsiteX0" fmla="*/ 160 w 76200"/>
                  <a:gd name="connsiteY0" fmla="*/ 112 h 76200"/>
                  <a:gd name="connsiteX1" fmla="*/ 76360 w 76200"/>
                  <a:gd name="connsiteY1" fmla="*/ 112 h 76200"/>
                  <a:gd name="connsiteX2" fmla="*/ 76360 w 76200"/>
                  <a:gd name="connsiteY2" fmla="*/ 76312 h 76200"/>
                  <a:gd name="connsiteX3" fmla="*/ 160 w 76200"/>
                  <a:gd name="connsiteY3" fmla="*/ 7631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0" y="112"/>
                    </a:moveTo>
                    <a:lnTo>
                      <a:pt x="76360" y="112"/>
                    </a:lnTo>
                    <a:lnTo>
                      <a:pt x="76360" y="76312"/>
                    </a:lnTo>
                    <a:lnTo>
                      <a:pt x="160" y="7631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834" name="Полилиния 911"/>
              <p:cNvSpPr/>
              <p:nvPr/>
            </p:nvSpPr>
            <p:spPr bwMode="auto">
              <a:xfrm>
                <a:off x="10168731" y="5388769"/>
                <a:ext cx="76200" cy="76200"/>
              </a:xfrm>
              <a:custGeom>
                <a:avLst/>
                <a:gdLst>
                  <a:gd name="connsiteX0" fmla="*/ 160 w 76200"/>
                  <a:gd name="connsiteY0" fmla="*/ 120 h 76200"/>
                  <a:gd name="connsiteX1" fmla="*/ 76360 w 76200"/>
                  <a:gd name="connsiteY1" fmla="*/ 120 h 76200"/>
                  <a:gd name="connsiteX2" fmla="*/ 76360 w 76200"/>
                  <a:gd name="connsiteY2" fmla="*/ 76320 h 76200"/>
                  <a:gd name="connsiteX3" fmla="*/ 160 w 76200"/>
                  <a:gd name="connsiteY3" fmla="*/ 7632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0" y="120"/>
                    </a:moveTo>
                    <a:lnTo>
                      <a:pt x="76360" y="120"/>
                    </a:lnTo>
                    <a:lnTo>
                      <a:pt x="76360" y="76320"/>
                    </a:lnTo>
                    <a:lnTo>
                      <a:pt x="160" y="7632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835" name="Полилиния 912"/>
              <p:cNvSpPr/>
              <p:nvPr/>
            </p:nvSpPr>
            <p:spPr bwMode="auto">
              <a:xfrm>
                <a:off x="10168731" y="5464969"/>
                <a:ext cx="76200" cy="76200"/>
              </a:xfrm>
              <a:custGeom>
                <a:avLst/>
                <a:gdLst>
                  <a:gd name="connsiteX0" fmla="*/ 160 w 76200"/>
                  <a:gd name="connsiteY0" fmla="*/ 128 h 76200"/>
                  <a:gd name="connsiteX1" fmla="*/ 76360 w 76200"/>
                  <a:gd name="connsiteY1" fmla="*/ 128 h 76200"/>
                  <a:gd name="connsiteX2" fmla="*/ 76360 w 76200"/>
                  <a:gd name="connsiteY2" fmla="*/ 76328 h 76200"/>
                  <a:gd name="connsiteX3" fmla="*/ 160 w 76200"/>
                  <a:gd name="connsiteY3" fmla="*/ 7632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0" y="128"/>
                    </a:moveTo>
                    <a:lnTo>
                      <a:pt x="76360" y="128"/>
                    </a:lnTo>
                    <a:lnTo>
                      <a:pt x="76360" y="76328"/>
                    </a:lnTo>
                    <a:lnTo>
                      <a:pt x="160" y="7632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836" name="Полилиния 913"/>
              <p:cNvSpPr/>
              <p:nvPr/>
            </p:nvSpPr>
            <p:spPr bwMode="auto">
              <a:xfrm>
                <a:off x="10168731" y="5541169"/>
                <a:ext cx="76200" cy="76200"/>
              </a:xfrm>
              <a:custGeom>
                <a:avLst/>
                <a:gdLst>
                  <a:gd name="connsiteX0" fmla="*/ 160 w 76200"/>
                  <a:gd name="connsiteY0" fmla="*/ 136 h 76200"/>
                  <a:gd name="connsiteX1" fmla="*/ 76360 w 76200"/>
                  <a:gd name="connsiteY1" fmla="*/ 136 h 76200"/>
                  <a:gd name="connsiteX2" fmla="*/ 76360 w 76200"/>
                  <a:gd name="connsiteY2" fmla="*/ 76336 h 76200"/>
                  <a:gd name="connsiteX3" fmla="*/ 160 w 76200"/>
                  <a:gd name="connsiteY3" fmla="*/ 7633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0" y="136"/>
                    </a:moveTo>
                    <a:lnTo>
                      <a:pt x="76360" y="136"/>
                    </a:lnTo>
                    <a:lnTo>
                      <a:pt x="76360" y="76336"/>
                    </a:lnTo>
                    <a:lnTo>
                      <a:pt x="160" y="7633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837" name="Полилиния 914"/>
              <p:cNvSpPr/>
              <p:nvPr/>
            </p:nvSpPr>
            <p:spPr bwMode="auto">
              <a:xfrm>
                <a:off x="10168731" y="5693568"/>
                <a:ext cx="76200" cy="76200"/>
              </a:xfrm>
              <a:custGeom>
                <a:avLst/>
                <a:gdLst>
                  <a:gd name="connsiteX0" fmla="*/ 160 w 76200"/>
                  <a:gd name="connsiteY0" fmla="*/ 152 h 76200"/>
                  <a:gd name="connsiteX1" fmla="*/ 76360 w 76200"/>
                  <a:gd name="connsiteY1" fmla="*/ 152 h 76200"/>
                  <a:gd name="connsiteX2" fmla="*/ 76360 w 76200"/>
                  <a:gd name="connsiteY2" fmla="*/ 76352 h 76200"/>
                  <a:gd name="connsiteX3" fmla="*/ 160 w 76200"/>
                  <a:gd name="connsiteY3" fmla="*/ 7635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0" y="152"/>
                    </a:moveTo>
                    <a:lnTo>
                      <a:pt x="76360" y="152"/>
                    </a:lnTo>
                    <a:lnTo>
                      <a:pt x="76360" y="76352"/>
                    </a:lnTo>
                    <a:lnTo>
                      <a:pt x="160" y="7635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838" name="Полилиния 915"/>
              <p:cNvSpPr/>
              <p:nvPr/>
            </p:nvSpPr>
            <p:spPr bwMode="auto">
              <a:xfrm>
                <a:off x="10168731" y="5922169"/>
                <a:ext cx="76200" cy="76200"/>
              </a:xfrm>
              <a:custGeom>
                <a:avLst/>
                <a:gdLst>
                  <a:gd name="connsiteX0" fmla="*/ 160 w 76200"/>
                  <a:gd name="connsiteY0" fmla="*/ 176 h 76200"/>
                  <a:gd name="connsiteX1" fmla="*/ 76360 w 76200"/>
                  <a:gd name="connsiteY1" fmla="*/ 176 h 76200"/>
                  <a:gd name="connsiteX2" fmla="*/ 76360 w 76200"/>
                  <a:gd name="connsiteY2" fmla="*/ 76376 h 76200"/>
                  <a:gd name="connsiteX3" fmla="*/ 160 w 76200"/>
                  <a:gd name="connsiteY3" fmla="*/ 7637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0" y="176"/>
                    </a:moveTo>
                    <a:lnTo>
                      <a:pt x="76360" y="176"/>
                    </a:lnTo>
                    <a:lnTo>
                      <a:pt x="76360" y="76376"/>
                    </a:lnTo>
                    <a:lnTo>
                      <a:pt x="160" y="7637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839" name="Полилиния 916"/>
              <p:cNvSpPr/>
              <p:nvPr/>
            </p:nvSpPr>
            <p:spPr bwMode="auto">
              <a:xfrm>
                <a:off x="10168731" y="6074569"/>
                <a:ext cx="76200" cy="76200"/>
              </a:xfrm>
              <a:custGeom>
                <a:avLst/>
                <a:gdLst>
                  <a:gd name="connsiteX0" fmla="*/ 160 w 76200"/>
                  <a:gd name="connsiteY0" fmla="*/ 192 h 76200"/>
                  <a:gd name="connsiteX1" fmla="*/ 76360 w 76200"/>
                  <a:gd name="connsiteY1" fmla="*/ 192 h 76200"/>
                  <a:gd name="connsiteX2" fmla="*/ 76360 w 76200"/>
                  <a:gd name="connsiteY2" fmla="*/ 76392 h 76200"/>
                  <a:gd name="connsiteX3" fmla="*/ 160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0" y="192"/>
                    </a:moveTo>
                    <a:lnTo>
                      <a:pt x="76360" y="192"/>
                    </a:lnTo>
                    <a:lnTo>
                      <a:pt x="76360" y="76392"/>
                    </a:lnTo>
                    <a:lnTo>
                      <a:pt x="160"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840" name="Полилиния 917"/>
              <p:cNvSpPr/>
              <p:nvPr/>
            </p:nvSpPr>
            <p:spPr bwMode="auto">
              <a:xfrm>
                <a:off x="10168731" y="6150769"/>
                <a:ext cx="76200" cy="76200"/>
              </a:xfrm>
              <a:custGeom>
                <a:avLst/>
                <a:gdLst>
                  <a:gd name="connsiteX0" fmla="*/ 160 w 76200"/>
                  <a:gd name="connsiteY0" fmla="*/ 200 h 76200"/>
                  <a:gd name="connsiteX1" fmla="*/ 76360 w 76200"/>
                  <a:gd name="connsiteY1" fmla="*/ 200 h 76200"/>
                  <a:gd name="connsiteX2" fmla="*/ 76360 w 76200"/>
                  <a:gd name="connsiteY2" fmla="*/ 76400 h 76200"/>
                  <a:gd name="connsiteX3" fmla="*/ 160 w 76200"/>
                  <a:gd name="connsiteY3" fmla="*/ 7640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0" y="200"/>
                    </a:moveTo>
                    <a:lnTo>
                      <a:pt x="76360" y="200"/>
                    </a:lnTo>
                    <a:lnTo>
                      <a:pt x="76360" y="76400"/>
                    </a:lnTo>
                    <a:lnTo>
                      <a:pt x="160" y="7640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841" name="Полилиния 918"/>
              <p:cNvSpPr/>
              <p:nvPr/>
            </p:nvSpPr>
            <p:spPr bwMode="auto">
              <a:xfrm>
                <a:off x="10168731" y="6226969"/>
                <a:ext cx="76200" cy="76200"/>
              </a:xfrm>
              <a:custGeom>
                <a:avLst/>
                <a:gdLst>
                  <a:gd name="connsiteX0" fmla="*/ 160 w 76200"/>
                  <a:gd name="connsiteY0" fmla="*/ 208 h 76200"/>
                  <a:gd name="connsiteX1" fmla="*/ 76360 w 76200"/>
                  <a:gd name="connsiteY1" fmla="*/ 208 h 76200"/>
                  <a:gd name="connsiteX2" fmla="*/ 76360 w 76200"/>
                  <a:gd name="connsiteY2" fmla="*/ 76408 h 76200"/>
                  <a:gd name="connsiteX3" fmla="*/ 160 w 76200"/>
                  <a:gd name="connsiteY3" fmla="*/ 7640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0" y="208"/>
                    </a:moveTo>
                    <a:lnTo>
                      <a:pt x="76360" y="208"/>
                    </a:lnTo>
                    <a:lnTo>
                      <a:pt x="76360" y="76408"/>
                    </a:lnTo>
                    <a:lnTo>
                      <a:pt x="160" y="7640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842" name="Полилиния 919"/>
              <p:cNvSpPr/>
              <p:nvPr/>
            </p:nvSpPr>
            <p:spPr bwMode="auto">
              <a:xfrm>
                <a:off x="10168731" y="6455569"/>
                <a:ext cx="76200" cy="76200"/>
              </a:xfrm>
              <a:custGeom>
                <a:avLst/>
                <a:gdLst>
                  <a:gd name="connsiteX0" fmla="*/ 160 w 76200"/>
                  <a:gd name="connsiteY0" fmla="*/ 232 h 76200"/>
                  <a:gd name="connsiteX1" fmla="*/ 76360 w 76200"/>
                  <a:gd name="connsiteY1" fmla="*/ 232 h 76200"/>
                  <a:gd name="connsiteX2" fmla="*/ 76360 w 76200"/>
                  <a:gd name="connsiteY2" fmla="*/ 76432 h 76200"/>
                  <a:gd name="connsiteX3" fmla="*/ 160 w 76200"/>
                  <a:gd name="connsiteY3" fmla="*/ 764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0" y="232"/>
                    </a:moveTo>
                    <a:lnTo>
                      <a:pt x="76360" y="232"/>
                    </a:lnTo>
                    <a:lnTo>
                      <a:pt x="76360" y="76432"/>
                    </a:lnTo>
                    <a:lnTo>
                      <a:pt x="160" y="764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843" name="Полилиния 920"/>
              <p:cNvSpPr/>
              <p:nvPr/>
            </p:nvSpPr>
            <p:spPr bwMode="auto">
              <a:xfrm>
                <a:off x="10168731" y="6607969"/>
                <a:ext cx="76200" cy="76200"/>
              </a:xfrm>
              <a:custGeom>
                <a:avLst/>
                <a:gdLst>
                  <a:gd name="connsiteX0" fmla="*/ 160 w 76200"/>
                  <a:gd name="connsiteY0" fmla="*/ 248 h 76200"/>
                  <a:gd name="connsiteX1" fmla="*/ 76360 w 76200"/>
                  <a:gd name="connsiteY1" fmla="*/ 248 h 76200"/>
                  <a:gd name="connsiteX2" fmla="*/ 76360 w 76200"/>
                  <a:gd name="connsiteY2" fmla="*/ 76448 h 76200"/>
                  <a:gd name="connsiteX3" fmla="*/ 160 w 76200"/>
                  <a:gd name="connsiteY3" fmla="*/ 764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0" y="248"/>
                    </a:moveTo>
                    <a:lnTo>
                      <a:pt x="76360" y="248"/>
                    </a:lnTo>
                    <a:lnTo>
                      <a:pt x="76360" y="76448"/>
                    </a:lnTo>
                    <a:lnTo>
                      <a:pt x="160" y="764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844" name="Полилиния 921"/>
              <p:cNvSpPr/>
              <p:nvPr/>
            </p:nvSpPr>
            <p:spPr bwMode="auto">
              <a:xfrm>
                <a:off x="10244931" y="4626769"/>
                <a:ext cx="76200" cy="76200"/>
              </a:xfrm>
              <a:custGeom>
                <a:avLst/>
                <a:gdLst>
                  <a:gd name="connsiteX0" fmla="*/ 168 w 76200"/>
                  <a:gd name="connsiteY0" fmla="*/ 40 h 76200"/>
                  <a:gd name="connsiteX1" fmla="*/ 76368 w 76200"/>
                  <a:gd name="connsiteY1" fmla="*/ 40 h 76200"/>
                  <a:gd name="connsiteX2" fmla="*/ 76368 w 76200"/>
                  <a:gd name="connsiteY2" fmla="*/ 76240 h 76200"/>
                  <a:gd name="connsiteX3" fmla="*/ 168 w 76200"/>
                  <a:gd name="connsiteY3" fmla="*/ 762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8" y="40"/>
                    </a:moveTo>
                    <a:lnTo>
                      <a:pt x="76368" y="40"/>
                    </a:lnTo>
                    <a:lnTo>
                      <a:pt x="76368" y="76240"/>
                    </a:lnTo>
                    <a:lnTo>
                      <a:pt x="168" y="762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845" name="Полилиния 922"/>
              <p:cNvSpPr/>
              <p:nvPr/>
            </p:nvSpPr>
            <p:spPr bwMode="auto">
              <a:xfrm>
                <a:off x="10244931" y="4779169"/>
                <a:ext cx="76200" cy="76200"/>
              </a:xfrm>
              <a:custGeom>
                <a:avLst/>
                <a:gdLst>
                  <a:gd name="connsiteX0" fmla="*/ 168 w 76200"/>
                  <a:gd name="connsiteY0" fmla="*/ 56 h 76200"/>
                  <a:gd name="connsiteX1" fmla="*/ 76368 w 76200"/>
                  <a:gd name="connsiteY1" fmla="*/ 56 h 76200"/>
                  <a:gd name="connsiteX2" fmla="*/ 76368 w 76200"/>
                  <a:gd name="connsiteY2" fmla="*/ 76256 h 76200"/>
                  <a:gd name="connsiteX3" fmla="*/ 168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8" y="56"/>
                    </a:moveTo>
                    <a:lnTo>
                      <a:pt x="76368" y="56"/>
                    </a:lnTo>
                    <a:lnTo>
                      <a:pt x="76368" y="76256"/>
                    </a:lnTo>
                    <a:lnTo>
                      <a:pt x="168"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846" name="Полилиния 923"/>
              <p:cNvSpPr/>
              <p:nvPr/>
            </p:nvSpPr>
            <p:spPr bwMode="auto">
              <a:xfrm>
                <a:off x="10244931" y="4855369"/>
                <a:ext cx="76200" cy="76200"/>
              </a:xfrm>
              <a:custGeom>
                <a:avLst/>
                <a:gdLst>
                  <a:gd name="connsiteX0" fmla="*/ 168 w 76200"/>
                  <a:gd name="connsiteY0" fmla="*/ 64 h 76200"/>
                  <a:gd name="connsiteX1" fmla="*/ 76368 w 76200"/>
                  <a:gd name="connsiteY1" fmla="*/ 64 h 76200"/>
                  <a:gd name="connsiteX2" fmla="*/ 76368 w 76200"/>
                  <a:gd name="connsiteY2" fmla="*/ 76264 h 76200"/>
                  <a:gd name="connsiteX3" fmla="*/ 168 w 76200"/>
                  <a:gd name="connsiteY3" fmla="*/ 7626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8" y="64"/>
                    </a:moveTo>
                    <a:lnTo>
                      <a:pt x="76368" y="64"/>
                    </a:lnTo>
                    <a:lnTo>
                      <a:pt x="76368" y="76264"/>
                    </a:lnTo>
                    <a:lnTo>
                      <a:pt x="168" y="7626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847" name="Полилиния 924"/>
              <p:cNvSpPr/>
              <p:nvPr/>
            </p:nvSpPr>
            <p:spPr bwMode="auto">
              <a:xfrm>
                <a:off x="10244931" y="5083969"/>
                <a:ext cx="76200" cy="76200"/>
              </a:xfrm>
              <a:custGeom>
                <a:avLst/>
                <a:gdLst>
                  <a:gd name="connsiteX0" fmla="*/ 168 w 76200"/>
                  <a:gd name="connsiteY0" fmla="*/ 88 h 76200"/>
                  <a:gd name="connsiteX1" fmla="*/ 76368 w 76200"/>
                  <a:gd name="connsiteY1" fmla="*/ 88 h 76200"/>
                  <a:gd name="connsiteX2" fmla="*/ 76368 w 76200"/>
                  <a:gd name="connsiteY2" fmla="*/ 76288 h 76200"/>
                  <a:gd name="connsiteX3" fmla="*/ 168 w 76200"/>
                  <a:gd name="connsiteY3" fmla="*/ 7628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8" y="88"/>
                    </a:moveTo>
                    <a:lnTo>
                      <a:pt x="76368" y="88"/>
                    </a:lnTo>
                    <a:lnTo>
                      <a:pt x="76368" y="76288"/>
                    </a:lnTo>
                    <a:lnTo>
                      <a:pt x="168" y="7628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848" name="Полилиния 925"/>
              <p:cNvSpPr/>
              <p:nvPr/>
            </p:nvSpPr>
            <p:spPr bwMode="auto">
              <a:xfrm>
                <a:off x="10244931" y="5160169"/>
                <a:ext cx="76200" cy="76200"/>
              </a:xfrm>
              <a:custGeom>
                <a:avLst/>
                <a:gdLst>
                  <a:gd name="connsiteX0" fmla="*/ 168 w 76200"/>
                  <a:gd name="connsiteY0" fmla="*/ 96 h 76200"/>
                  <a:gd name="connsiteX1" fmla="*/ 76368 w 76200"/>
                  <a:gd name="connsiteY1" fmla="*/ 96 h 76200"/>
                  <a:gd name="connsiteX2" fmla="*/ 76368 w 76200"/>
                  <a:gd name="connsiteY2" fmla="*/ 76296 h 76200"/>
                  <a:gd name="connsiteX3" fmla="*/ 168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8" y="96"/>
                    </a:moveTo>
                    <a:lnTo>
                      <a:pt x="76368" y="96"/>
                    </a:lnTo>
                    <a:lnTo>
                      <a:pt x="76368" y="76296"/>
                    </a:lnTo>
                    <a:lnTo>
                      <a:pt x="168"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849" name="Полилиния 926"/>
              <p:cNvSpPr/>
              <p:nvPr/>
            </p:nvSpPr>
            <p:spPr bwMode="auto">
              <a:xfrm>
                <a:off x="10244931" y="5464969"/>
                <a:ext cx="76200" cy="76200"/>
              </a:xfrm>
              <a:custGeom>
                <a:avLst/>
                <a:gdLst>
                  <a:gd name="connsiteX0" fmla="*/ 168 w 76200"/>
                  <a:gd name="connsiteY0" fmla="*/ 128 h 76200"/>
                  <a:gd name="connsiteX1" fmla="*/ 76368 w 76200"/>
                  <a:gd name="connsiteY1" fmla="*/ 128 h 76200"/>
                  <a:gd name="connsiteX2" fmla="*/ 76368 w 76200"/>
                  <a:gd name="connsiteY2" fmla="*/ 76328 h 76200"/>
                  <a:gd name="connsiteX3" fmla="*/ 168 w 76200"/>
                  <a:gd name="connsiteY3" fmla="*/ 7632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8" y="128"/>
                    </a:moveTo>
                    <a:lnTo>
                      <a:pt x="76368" y="128"/>
                    </a:lnTo>
                    <a:lnTo>
                      <a:pt x="76368" y="76328"/>
                    </a:lnTo>
                    <a:lnTo>
                      <a:pt x="168" y="7632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850" name="Полилиния 927"/>
              <p:cNvSpPr/>
              <p:nvPr/>
            </p:nvSpPr>
            <p:spPr bwMode="auto">
              <a:xfrm>
                <a:off x="10244931" y="5845969"/>
                <a:ext cx="76200" cy="76200"/>
              </a:xfrm>
              <a:custGeom>
                <a:avLst/>
                <a:gdLst>
                  <a:gd name="connsiteX0" fmla="*/ 168 w 76200"/>
                  <a:gd name="connsiteY0" fmla="*/ 168 h 76200"/>
                  <a:gd name="connsiteX1" fmla="*/ 76368 w 76200"/>
                  <a:gd name="connsiteY1" fmla="*/ 168 h 76200"/>
                  <a:gd name="connsiteX2" fmla="*/ 76368 w 76200"/>
                  <a:gd name="connsiteY2" fmla="*/ 76368 h 76200"/>
                  <a:gd name="connsiteX3" fmla="*/ 168 w 76200"/>
                  <a:gd name="connsiteY3" fmla="*/ 7636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8" y="168"/>
                    </a:moveTo>
                    <a:lnTo>
                      <a:pt x="76368" y="168"/>
                    </a:lnTo>
                    <a:lnTo>
                      <a:pt x="76368" y="76368"/>
                    </a:lnTo>
                    <a:lnTo>
                      <a:pt x="168" y="7636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851" name="Полилиния 928"/>
              <p:cNvSpPr/>
              <p:nvPr/>
            </p:nvSpPr>
            <p:spPr bwMode="auto">
              <a:xfrm>
                <a:off x="10244931" y="5922169"/>
                <a:ext cx="76200" cy="76200"/>
              </a:xfrm>
              <a:custGeom>
                <a:avLst/>
                <a:gdLst>
                  <a:gd name="connsiteX0" fmla="*/ 168 w 76200"/>
                  <a:gd name="connsiteY0" fmla="*/ 176 h 76200"/>
                  <a:gd name="connsiteX1" fmla="*/ 76368 w 76200"/>
                  <a:gd name="connsiteY1" fmla="*/ 176 h 76200"/>
                  <a:gd name="connsiteX2" fmla="*/ 76368 w 76200"/>
                  <a:gd name="connsiteY2" fmla="*/ 76376 h 76200"/>
                  <a:gd name="connsiteX3" fmla="*/ 168 w 76200"/>
                  <a:gd name="connsiteY3" fmla="*/ 7637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8" y="176"/>
                    </a:moveTo>
                    <a:lnTo>
                      <a:pt x="76368" y="176"/>
                    </a:lnTo>
                    <a:lnTo>
                      <a:pt x="76368" y="76376"/>
                    </a:lnTo>
                    <a:lnTo>
                      <a:pt x="168" y="7637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852" name="Полилиния 929"/>
              <p:cNvSpPr/>
              <p:nvPr/>
            </p:nvSpPr>
            <p:spPr bwMode="auto">
              <a:xfrm>
                <a:off x="10244931" y="5998369"/>
                <a:ext cx="76200" cy="76200"/>
              </a:xfrm>
              <a:custGeom>
                <a:avLst/>
                <a:gdLst>
                  <a:gd name="connsiteX0" fmla="*/ 168 w 76200"/>
                  <a:gd name="connsiteY0" fmla="*/ 184 h 76200"/>
                  <a:gd name="connsiteX1" fmla="*/ 76368 w 76200"/>
                  <a:gd name="connsiteY1" fmla="*/ 184 h 76200"/>
                  <a:gd name="connsiteX2" fmla="*/ 76368 w 76200"/>
                  <a:gd name="connsiteY2" fmla="*/ 76384 h 76200"/>
                  <a:gd name="connsiteX3" fmla="*/ 168 w 76200"/>
                  <a:gd name="connsiteY3" fmla="*/ 7638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8" y="184"/>
                    </a:moveTo>
                    <a:lnTo>
                      <a:pt x="76368" y="184"/>
                    </a:lnTo>
                    <a:lnTo>
                      <a:pt x="76368" y="76384"/>
                    </a:lnTo>
                    <a:lnTo>
                      <a:pt x="168" y="7638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853" name="Полилиния 930"/>
              <p:cNvSpPr/>
              <p:nvPr/>
            </p:nvSpPr>
            <p:spPr bwMode="auto">
              <a:xfrm>
                <a:off x="10244931" y="6074569"/>
                <a:ext cx="76200" cy="76200"/>
              </a:xfrm>
              <a:custGeom>
                <a:avLst/>
                <a:gdLst>
                  <a:gd name="connsiteX0" fmla="*/ 168 w 76200"/>
                  <a:gd name="connsiteY0" fmla="*/ 192 h 76200"/>
                  <a:gd name="connsiteX1" fmla="*/ 76368 w 76200"/>
                  <a:gd name="connsiteY1" fmla="*/ 192 h 76200"/>
                  <a:gd name="connsiteX2" fmla="*/ 76368 w 76200"/>
                  <a:gd name="connsiteY2" fmla="*/ 76392 h 76200"/>
                  <a:gd name="connsiteX3" fmla="*/ 168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8" y="192"/>
                    </a:moveTo>
                    <a:lnTo>
                      <a:pt x="76368" y="192"/>
                    </a:lnTo>
                    <a:lnTo>
                      <a:pt x="76368" y="76392"/>
                    </a:lnTo>
                    <a:lnTo>
                      <a:pt x="168"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854" name="Полилиния 931"/>
              <p:cNvSpPr/>
              <p:nvPr/>
            </p:nvSpPr>
            <p:spPr bwMode="auto">
              <a:xfrm>
                <a:off x="10244931" y="6150769"/>
                <a:ext cx="76200" cy="76200"/>
              </a:xfrm>
              <a:custGeom>
                <a:avLst/>
                <a:gdLst>
                  <a:gd name="connsiteX0" fmla="*/ 168 w 76200"/>
                  <a:gd name="connsiteY0" fmla="*/ 200 h 76200"/>
                  <a:gd name="connsiteX1" fmla="*/ 76368 w 76200"/>
                  <a:gd name="connsiteY1" fmla="*/ 200 h 76200"/>
                  <a:gd name="connsiteX2" fmla="*/ 76368 w 76200"/>
                  <a:gd name="connsiteY2" fmla="*/ 76400 h 76200"/>
                  <a:gd name="connsiteX3" fmla="*/ 168 w 76200"/>
                  <a:gd name="connsiteY3" fmla="*/ 7640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8" y="200"/>
                    </a:moveTo>
                    <a:lnTo>
                      <a:pt x="76368" y="200"/>
                    </a:lnTo>
                    <a:lnTo>
                      <a:pt x="76368" y="76400"/>
                    </a:lnTo>
                    <a:lnTo>
                      <a:pt x="168" y="7640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855" name="Полилиния 932"/>
              <p:cNvSpPr/>
              <p:nvPr/>
            </p:nvSpPr>
            <p:spPr bwMode="auto">
              <a:xfrm>
                <a:off x="10244931" y="6379369"/>
                <a:ext cx="76200" cy="76200"/>
              </a:xfrm>
              <a:custGeom>
                <a:avLst/>
                <a:gdLst>
                  <a:gd name="connsiteX0" fmla="*/ 168 w 76200"/>
                  <a:gd name="connsiteY0" fmla="*/ 224 h 76200"/>
                  <a:gd name="connsiteX1" fmla="*/ 76368 w 76200"/>
                  <a:gd name="connsiteY1" fmla="*/ 224 h 76200"/>
                  <a:gd name="connsiteX2" fmla="*/ 76368 w 76200"/>
                  <a:gd name="connsiteY2" fmla="*/ 76424 h 76200"/>
                  <a:gd name="connsiteX3" fmla="*/ 168 w 76200"/>
                  <a:gd name="connsiteY3" fmla="*/ 7642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8" y="224"/>
                    </a:moveTo>
                    <a:lnTo>
                      <a:pt x="76368" y="224"/>
                    </a:lnTo>
                    <a:lnTo>
                      <a:pt x="76368" y="76424"/>
                    </a:lnTo>
                    <a:lnTo>
                      <a:pt x="168" y="7642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856" name="Полилиния 933"/>
              <p:cNvSpPr/>
              <p:nvPr/>
            </p:nvSpPr>
            <p:spPr bwMode="auto">
              <a:xfrm>
                <a:off x="10321131" y="4626769"/>
                <a:ext cx="76200" cy="76200"/>
              </a:xfrm>
              <a:custGeom>
                <a:avLst/>
                <a:gdLst>
                  <a:gd name="connsiteX0" fmla="*/ 176 w 76200"/>
                  <a:gd name="connsiteY0" fmla="*/ 40 h 76200"/>
                  <a:gd name="connsiteX1" fmla="*/ 76376 w 76200"/>
                  <a:gd name="connsiteY1" fmla="*/ 40 h 76200"/>
                  <a:gd name="connsiteX2" fmla="*/ 76376 w 76200"/>
                  <a:gd name="connsiteY2" fmla="*/ 76240 h 76200"/>
                  <a:gd name="connsiteX3" fmla="*/ 176 w 76200"/>
                  <a:gd name="connsiteY3" fmla="*/ 762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76" y="40"/>
                    </a:moveTo>
                    <a:lnTo>
                      <a:pt x="76376" y="40"/>
                    </a:lnTo>
                    <a:lnTo>
                      <a:pt x="76376" y="76240"/>
                    </a:lnTo>
                    <a:lnTo>
                      <a:pt x="176" y="762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857" name="Полилиния 934"/>
              <p:cNvSpPr/>
              <p:nvPr/>
            </p:nvSpPr>
            <p:spPr bwMode="auto">
              <a:xfrm>
                <a:off x="10321131" y="4931569"/>
                <a:ext cx="76200" cy="76200"/>
              </a:xfrm>
              <a:custGeom>
                <a:avLst/>
                <a:gdLst>
                  <a:gd name="connsiteX0" fmla="*/ 176 w 76200"/>
                  <a:gd name="connsiteY0" fmla="*/ 72 h 76200"/>
                  <a:gd name="connsiteX1" fmla="*/ 76376 w 76200"/>
                  <a:gd name="connsiteY1" fmla="*/ 72 h 76200"/>
                  <a:gd name="connsiteX2" fmla="*/ 76376 w 76200"/>
                  <a:gd name="connsiteY2" fmla="*/ 76272 h 76200"/>
                  <a:gd name="connsiteX3" fmla="*/ 176 w 76200"/>
                  <a:gd name="connsiteY3" fmla="*/ 7627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76" y="72"/>
                    </a:moveTo>
                    <a:lnTo>
                      <a:pt x="76376" y="72"/>
                    </a:lnTo>
                    <a:lnTo>
                      <a:pt x="76376" y="76272"/>
                    </a:lnTo>
                    <a:lnTo>
                      <a:pt x="176" y="7627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858" name="Полилиния 935"/>
              <p:cNvSpPr/>
              <p:nvPr/>
            </p:nvSpPr>
            <p:spPr bwMode="auto">
              <a:xfrm>
                <a:off x="10321131" y="5007769"/>
                <a:ext cx="76200" cy="76200"/>
              </a:xfrm>
              <a:custGeom>
                <a:avLst/>
                <a:gdLst>
                  <a:gd name="connsiteX0" fmla="*/ 176 w 76200"/>
                  <a:gd name="connsiteY0" fmla="*/ 80 h 76200"/>
                  <a:gd name="connsiteX1" fmla="*/ 76376 w 76200"/>
                  <a:gd name="connsiteY1" fmla="*/ 80 h 76200"/>
                  <a:gd name="connsiteX2" fmla="*/ 76376 w 76200"/>
                  <a:gd name="connsiteY2" fmla="*/ 76280 h 76200"/>
                  <a:gd name="connsiteX3" fmla="*/ 176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76" y="80"/>
                    </a:moveTo>
                    <a:lnTo>
                      <a:pt x="76376" y="80"/>
                    </a:lnTo>
                    <a:lnTo>
                      <a:pt x="76376" y="76280"/>
                    </a:lnTo>
                    <a:lnTo>
                      <a:pt x="176"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859" name="Полилиния 936"/>
              <p:cNvSpPr/>
              <p:nvPr/>
            </p:nvSpPr>
            <p:spPr bwMode="auto">
              <a:xfrm>
                <a:off x="10321131" y="5083969"/>
                <a:ext cx="76200" cy="76200"/>
              </a:xfrm>
              <a:custGeom>
                <a:avLst/>
                <a:gdLst>
                  <a:gd name="connsiteX0" fmla="*/ 176 w 76200"/>
                  <a:gd name="connsiteY0" fmla="*/ 88 h 76200"/>
                  <a:gd name="connsiteX1" fmla="*/ 76376 w 76200"/>
                  <a:gd name="connsiteY1" fmla="*/ 88 h 76200"/>
                  <a:gd name="connsiteX2" fmla="*/ 76376 w 76200"/>
                  <a:gd name="connsiteY2" fmla="*/ 76288 h 76200"/>
                  <a:gd name="connsiteX3" fmla="*/ 176 w 76200"/>
                  <a:gd name="connsiteY3" fmla="*/ 7628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76" y="88"/>
                    </a:moveTo>
                    <a:lnTo>
                      <a:pt x="76376" y="88"/>
                    </a:lnTo>
                    <a:lnTo>
                      <a:pt x="76376" y="76288"/>
                    </a:lnTo>
                    <a:lnTo>
                      <a:pt x="176" y="7628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860" name="Полилиния 937"/>
              <p:cNvSpPr/>
              <p:nvPr/>
            </p:nvSpPr>
            <p:spPr bwMode="auto">
              <a:xfrm>
                <a:off x="10321131" y="5160169"/>
                <a:ext cx="76200" cy="76200"/>
              </a:xfrm>
              <a:custGeom>
                <a:avLst/>
                <a:gdLst>
                  <a:gd name="connsiteX0" fmla="*/ 176 w 76200"/>
                  <a:gd name="connsiteY0" fmla="*/ 96 h 76200"/>
                  <a:gd name="connsiteX1" fmla="*/ 76376 w 76200"/>
                  <a:gd name="connsiteY1" fmla="*/ 96 h 76200"/>
                  <a:gd name="connsiteX2" fmla="*/ 76376 w 76200"/>
                  <a:gd name="connsiteY2" fmla="*/ 76296 h 76200"/>
                  <a:gd name="connsiteX3" fmla="*/ 176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76" y="96"/>
                    </a:moveTo>
                    <a:lnTo>
                      <a:pt x="76376" y="96"/>
                    </a:lnTo>
                    <a:lnTo>
                      <a:pt x="76376" y="76296"/>
                    </a:lnTo>
                    <a:lnTo>
                      <a:pt x="176"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861" name="Полилиния 938"/>
              <p:cNvSpPr/>
              <p:nvPr/>
            </p:nvSpPr>
            <p:spPr bwMode="auto">
              <a:xfrm>
                <a:off x="10321131" y="5236369"/>
                <a:ext cx="76200" cy="76200"/>
              </a:xfrm>
              <a:custGeom>
                <a:avLst/>
                <a:gdLst>
                  <a:gd name="connsiteX0" fmla="*/ 176 w 76200"/>
                  <a:gd name="connsiteY0" fmla="*/ 104 h 76200"/>
                  <a:gd name="connsiteX1" fmla="*/ 76376 w 76200"/>
                  <a:gd name="connsiteY1" fmla="*/ 104 h 76200"/>
                  <a:gd name="connsiteX2" fmla="*/ 76376 w 76200"/>
                  <a:gd name="connsiteY2" fmla="*/ 76304 h 76200"/>
                  <a:gd name="connsiteX3" fmla="*/ 176 w 76200"/>
                  <a:gd name="connsiteY3" fmla="*/ 7630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76" y="104"/>
                    </a:moveTo>
                    <a:lnTo>
                      <a:pt x="76376" y="104"/>
                    </a:lnTo>
                    <a:lnTo>
                      <a:pt x="76376" y="76304"/>
                    </a:lnTo>
                    <a:lnTo>
                      <a:pt x="176" y="7630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862" name="Полилиния 939"/>
              <p:cNvSpPr/>
              <p:nvPr/>
            </p:nvSpPr>
            <p:spPr bwMode="auto">
              <a:xfrm>
                <a:off x="10321131" y="5388769"/>
                <a:ext cx="76200" cy="76200"/>
              </a:xfrm>
              <a:custGeom>
                <a:avLst/>
                <a:gdLst>
                  <a:gd name="connsiteX0" fmla="*/ 176 w 76200"/>
                  <a:gd name="connsiteY0" fmla="*/ 120 h 76200"/>
                  <a:gd name="connsiteX1" fmla="*/ 76376 w 76200"/>
                  <a:gd name="connsiteY1" fmla="*/ 120 h 76200"/>
                  <a:gd name="connsiteX2" fmla="*/ 76376 w 76200"/>
                  <a:gd name="connsiteY2" fmla="*/ 76320 h 76200"/>
                  <a:gd name="connsiteX3" fmla="*/ 176 w 76200"/>
                  <a:gd name="connsiteY3" fmla="*/ 7632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76" y="120"/>
                    </a:moveTo>
                    <a:lnTo>
                      <a:pt x="76376" y="120"/>
                    </a:lnTo>
                    <a:lnTo>
                      <a:pt x="76376" y="76320"/>
                    </a:lnTo>
                    <a:lnTo>
                      <a:pt x="176" y="7632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863" name="Полилиния 940"/>
              <p:cNvSpPr/>
              <p:nvPr/>
            </p:nvSpPr>
            <p:spPr bwMode="auto">
              <a:xfrm>
                <a:off x="10321131" y="5693568"/>
                <a:ext cx="76200" cy="76200"/>
              </a:xfrm>
              <a:custGeom>
                <a:avLst/>
                <a:gdLst>
                  <a:gd name="connsiteX0" fmla="*/ 176 w 76200"/>
                  <a:gd name="connsiteY0" fmla="*/ 152 h 76200"/>
                  <a:gd name="connsiteX1" fmla="*/ 76376 w 76200"/>
                  <a:gd name="connsiteY1" fmla="*/ 152 h 76200"/>
                  <a:gd name="connsiteX2" fmla="*/ 76376 w 76200"/>
                  <a:gd name="connsiteY2" fmla="*/ 76352 h 76200"/>
                  <a:gd name="connsiteX3" fmla="*/ 176 w 76200"/>
                  <a:gd name="connsiteY3" fmla="*/ 7635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76" y="152"/>
                    </a:moveTo>
                    <a:lnTo>
                      <a:pt x="76376" y="152"/>
                    </a:lnTo>
                    <a:lnTo>
                      <a:pt x="76376" y="76352"/>
                    </a:lnTo>
                    <a:lnTo>
                      <a:pt x="176" y="7635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864" name="Полилиния 941"/>
              <p:cNvSpPr/>
              <p:nvPr/>
            </p:nvSpPr>
            <p:spPr bwMode="auto">
              <a:xfrm>
                <a:off x="10321131" y="5769769"/>
                <a:ext cx="76200" cy="76200"/>
              </a:xfrm>
              <a:custGeom>
                <a:avLst/>
                <a:gdLst>
                  <a:gd name="connsiteX0" fmla="*/ 176 w 76200"/>
                  <a:gd name="connsiteY0" fmla="*/ 160 h 76200"/>
                  <a:gd name="connsiteX1" fmla="*/ 76376 w 76200"/>
                  <a:gd name="connsiteY1" fmla="*/ 160 h 76200"/>
                  <a:gd name="connsiteX2" fmla="*/ 76376 w 76200"/>
                  <a:gd name="connsiteY2" fmla="*/ 76360 h 76200"/>
                  <a:gd name="connsiteX3" fmla="*/ 176 w 76200"/>
                  <a:gd name="connsiteY3" fmla="*/ 7636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76" y="160"/>
                    </a:moveTo>
                    <a:lnTo>
                      <a:pt x="76376" y="160"/>
                    </a:lnTo>
                    <a:lnTo>
                      <a:pt x="76376" y="76360"/>
                    </a:lnTo>
                    <a:lnTo>
                      <a:pt x="176" y="7636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865" name="Полилиния 942"/>
              <p:cNvSpPr/>
              <p:nvPr/>
            </p:nvSpPr>
            <p:spPr bwMode="auto">
              <a:xfrm>
                <a:off x="10321131" y="6074569"/>
                <a:ext cx="76200" cy="76200"/>
              </a:xfrm>
              <a:custGeom>
                <a:avLst/>
                <a:gdLst>
                  <a:gd name="connsiteX0" fmla="*/ 176 w 76200"/>
                  <a:gd name="connsiteY0" fmla="*/ 192 h 76200"/>
                  <a:gd name="connsiteX1" fmla="*/ 76376 w 76200"/>
                  <a:gd name="connsiteY1" fmla="*/ 192 h 76200"/>
                  <a:gd name="connsiteX2" fmla="*/ 76376 w 76200"/>
                  <a:gd name="connsiteY2" fmla="*/ 76392 h 76200"/>
                  <a:gd name="connsiteX3" fmla="*/ 176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76" y="192"/>
                    </a:moveTo>
                    <a:lnTo>
                      <a:pt x="76376" y="192"/>
                    </a:lnTo>
                    <a:lnTo>
                      <a:pt x="76376" y="76392"/>
                    </a:lnTo>
                    <a:lnTo>
                      <a:pt x="176"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866" name="Полилиния 943"/>
              <p:cNvSpPr/>
              <p:nvPr/>
            </p:nvSpPr>
            <p:spPr bwMode="auto">
              <a:xfrm>
                <a:off x="10321131" y="6150769"/>
                <a:ext cx="76200" cy="76200"/>
              </a:xfrm>
              <a:custGeom>
                <a:avLst/>
                <a:gdLst>
                  <a:gd name="connsiteX0" fmla="*/ 176 w 76200"/>
                  <a:gd name="connsiteY0" fmla="*/ 200 h 76200"/>
                  <a:gd name="connsiteX1" fmla="*/ 76376 w 76200"/>
                  <a:gd name="connsiteY1" fmla="*/ 200 h 76200"/>
                  <a:gd name="connsiteX2" fmla="*/ 76376 w 76200"/>
                  <a:gd name="connsiteY2" fmla="*/ 76400 h 76200"/>
                  <a:gd name="connsiteX3" fmla="*/ 176 w 76200"/>
                  <a:gd name="connsiteY3" fmla="*/ 7640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76" y="200"/>
                    </a:moveTo>
                    <a:lnTo>
                      <a:pt x="76376" y="200"/>
                    </a:lnTo>
                    <a:lnTo>
                      <a:pt x="76376" y="76400"/>
                    </a:lnTo>
                    <a:lnTo>
                      <a:pt x="176" y="7640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867" name="Полилиния 944"/>
              <p:cNvSpPr/>
              <p:nvPr/>
            </p:nvSpPr>
            <p:spPr bwMode="auto">
              <a:xfrm>
                <a:off x="10321131" y="6226969"/>
                <a:ext cx="76200" cy="76200"/>
              </a:xfrm>
              <a:custGeom>
                <a:avLst/>
                <a:gdLst>
                  <a:gd name="connsiteX0" fmla="*/ 176 w 76200"/>
                  <a:gd name="connsiteY0" fmla="*/ 208 h 76200"/>
                  <a:gd name="connsiteX1" fmla="*/ 76376 w 76200"/>
                  <a:gd name="connsiteY1" fmla="*/ 208 h 76200"/>
                  <a:gd name="connsiteX2" fmla="*/ 76376 w 76200"/>
                  <a:gd name="connsiteY2" fmla="*/ 76408 h 76200"/>
                  <a:gd name="connsiteX3" fmla="*/ 176 w 76200"/>
                  <a:gd name="connsiteY3" fmla="*/ 7640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76" y="208"/>
                    </a:moveTo>
                    <a:lnTo>
                      <a:pt x="76376" y="208"/>
                    </a:lnTo>
                    <a:lnTo>
                      <a:pt x="76376" y="76408"/>
                    </a:lnTo>
                    <a:lnTo>
                      <a:pt x="176" y="7640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868" name="Полилиния 945"/>
              <p:cNvSpPr/>
              <p:nvPr/>
            </p:nvSpPr>
            <p:spPr bwMode="auto">
              <a:xfrm>
                <a:off x="10321131" y="6303169"/>
                <a:ext cx="76200" cy="76200"/>
              </a:xfrm>
              <a:custGeom>
                <a:avLst/>
                <a:gdLst>
                  <a:gd name="connsiteX0" fmla="*/ 176 w 76200"/>
                  <a:gd name="connsiteY0" fmla="*/ 216 h 76200"/>
                  <a:gd name="connsiteX1" fmla="*/ 76376 w 76200"/>
                  <a:gd name="connsiteY1" fmla="*/ 216 h 76200"/>
                  <a:gd name="connsiteX2" fmla="*/ 76376 w 76200"/>
                  <a:gd name="connsiteY2" fmla="*/ 76416 h 76200"/>
                  <a:gd name="connsiteX3" fmla="*/ 176 w 76200"/>
                  <a:gd name="connsiteY3" fmla="*/ 7641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76" y="216"/>
                    </a:moveTo>
                    <a:lnTo>
                      <a:pt x="76376" y="216"/>
                    </a:lnTo>
                    <a:lnTo>
                      <a:pt x="76376" y="76416"/>
                    </a:lnTo>
                    <a:lnTo>
                      <a:pt x="176" y="7641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869" name="Полилиния 946"/>
              <p:cNvSpPr/>
              <p:nvPr/>
            </p:nvSpPr>
            <p:spPr bwMode="auto">
              <a:xfrm>
                <a:off x="10321131" y="6531769"/>
                <a:ext cx="76200" cy="76200"/>
              </a:xfrm>
              <a:custGeom>
                <a:avLst/>
                <a:gdLst>
                  <a:gd name="connsiteX0" fmla="*/ 176 w 76200"/>
                  <a:gd name="connsiteY0" fmla="*/ 240 h 76200"/>
                  <a:gd name="connsiteX1" fmla="*/ 76376 w 76200"/>
                  <a:gd name="connsiteY1" fmla="*/ 240 h 76200"/>
                  <a:gd name="connsiteX2" fmla="*/ 76376 w 76200"/>
                  <a:gd name="connsiteY2" fmla="*/ 76440 h 76200"/>
                  <a:gd name="connsiteX3" fmla="*/ 176 w 76200"/>
                  <a:gd name="connsiteY3" fmla="*/ 764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76" y="240"/>
                    </a:moveTo>
                    <a:lnTo>
                      <a:pt x="76376" y="240"/>
                    </a:lnTo>
                    <a:lnTo>
                      <a:pt x="76376" y="76440"/>
                    </a:lnTo>
                    <a:lnTo>
                      <a:pt x="176" y="764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870" name="Полилиния 947"/>
              <p:cNvSpPr/>
              <p:nvPr/>
            </p:nvSpPr>
            <p:spPr bwMode="auto">
              <a:xfrm>
                <a:off x="10321131" y="6607969"/>
                <a:ext cx="76200" cy="76200"/>
              </a:xfrm>
              <a:custGeom>
                <a:avLst/>
                <a:gdLst>
                  <a:gd name="connsiteX0" fmla="*/ 176 w 76200"/>
                  <a:gd name="connsiteY0" fmla="*/ 248 h 76200"/>
                  <a:gd name="connsiteX1" fmla="*/ 76376 w 76200"/>
                  <a:gd name="connsiteY1" fmla="*/ 248 h 76200"/>
                  <a:gd name="connsiteX2" fmla="*/ 76376 w 76200"/>
                  <a:gd name="connsiteY2" fmla="*/ 76448 h 76200"/>
                  <a:gd name="connsiteX3" fmla="*/ 176 w 76200"/>
                  <a:gd name="connsiteY3" fmla="*/ 764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76" y="248"/>
                    </a:moveTo>
                    <a:lnTo>
                      <a:pt x="76376" y="248"/>
                    </a:lnTo>
                    <a:lnTo>
                      <a:pt x="76376" y="76448"/>
                    </a:lnTo>
                    <a:lnTo>
                      <a:pt x="176" y="764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871" name="Полилиния 948"/>
              <p:cNvSpPr/>
              <p:nvPr/>
            </p:nvSpPr>
            <p:spPr bwMode="auto">
              <a:xfrm>
                <a:off x="10321131" y="6684169"/>
                <a:ext cx="76200" cy="76200"/>
              </a:xfrm>
              <a:custGeom>
                <a:avLst/>
                <a:gdLst>
                  <a:gd name="connsiteX0" fmla="*/ 176 w 76200"/>
                  <a:gd name="connsiteY0" fmla="*/ 256 h 76200"/>
                  <a:gd name="connsiteX1" fmla="*/ 76376 w 76200"/>
                  <a:gd name="connsiteY1" fmla="*/ 256 h 76200"/>
                  <a:gd name="connsiteX2" fmla="*/ 76376 w 76200"/>
                  <a:gd name="connsiteY2" fmla="*/ 76456 h 76200"/>
                  <a:gd name="connsiteX3" fmla="*/ 176 w 76200"/>
                  <a:gd name="connsiteY3" fmla="*/ 764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76" y="256"/>
                    </a:moveTo>
                    <a:lnTo>
                      <a:pt x="76376" y="256"/>
                    </a:lnTo>
                    <a:lnTo>
                      <a:pt x="76376" y="76456"/>
                    </a:lnTo>
                    <a:lnTo>
                      <a:pt x="176" y="764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872" name="Полилиния 949"/>
              <p:cNvSpPr/>
              <p:nvPr/>
            </p:nvSpPr>
            <p:spPr bwMode="auto">
              <a:xfrm>
                <a:off x="10397331" y="4779169"/>
                <a:ext cx="76200" cy="76200"/>
              </a:xfrm>
              <a:custGeom>
                <a:avLst/>
                <a:gdLst>
                  <a:gd name="connsiteX0" fmla="*/ 184 w 76200"/>
                  <a:gd name="connsiteY0" fmla="*/ 56 h 76200"/>
                  <a:gd name="connsiteX1" fmla="*/ 76384 w 76200"/>
                  <a:gd name="connsiteY1" fmla="*/ 56 h 76200"/>
                  <a:gd name="connsiteX2" fmla="*/ 76384 w 76200"/>
                  <a:gd name="connsiteY2" fmla="*/ 76256 h 76200"/>
                  <a:gd name="connsiteX3" fmla="*/ 184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84" y="56"/>
                    </a:moveTo>
                    <a:lnTo>
                      <a:pt x="76384" y="56"/>
                    </a:lnTo>
                    <a:lnTo>
                      <a:pt x="76384" y="76256"/>
                    </a:lnTo>
                    <a:lnTo>
                      <a:pt x="184"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873" name="Полилиния 950"/>
              <p:cNvSpPr/>
              <p:nvPr/>
            </p:nvSpPr>
            <p:spPr bwMode="auto">
              <a:xfrm>
                <a:off x="10397331" y="4931569"/>
                <a:ext cx="76200" cy="76200"/>
              </a:xfrm>
              <a:custGeom>
                <a:avLst/>
                <a:gdLst>
                  <a:gd name="connsiteX0" fmla="*/ 184 w 76200"/>
                  <a:gd name="connsiteY0" fmla="*/ 72 h 76200"/>
                  <a:gd name="connsiteX1" fmla="*/ 76384 w 76200"/>
                  <a:gd name="connsiteY1" fmla="*/ 72 h 76200"/>
                  <a:gd name="connsiteX2" fmla="*/ 76384 w 76200"/>
                  <a:gd name="connsiteY2" fmla="*/ 76272 h 76200"/>
                  <a:gd name="connsiteX3" fmla="*/ 184 w 76200"/>
                  <a:gd name="connsiteY3" fmla="*/ 7627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84" y="72"/>
                    </a:moveTo>
                    <a:lnTo>
                      <a:pt x="76384" y="72"/>
                    </a:lnTo>
                    <a:lnTo>
                      <a:pt x="76384" y="76272"/>
                    </a:lnTo>
                    <a:lnTo>
                      <a:pt x="184" y="7627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874" name="Полилиния 951"/>
              <p:cNvSpPr/>
              <p:nvPr/>
            </p:nvSpPr>
            <p:spPr bwMode="auto">
              <a:xfrm>
                <a:off x="10397331" y="5160169"/>
                <a:ext cx="76200" cy="76200"/>
              </a:xfrm>
              <a:custGeom>
                <a:avLst/>
                <a:gdLst>
                  <a:gd name="connsiteX0" fmla="*/ 184 w 76200"/>
                  <a:gd name="connsiteY0" fmla="*/ 96 h 76200"/>
                  <a:gd name="connsiteX1" fmla="*/ 76384 w 76200"/>
                  <a:gd name="connsiteY1" fmla="*/ 96 h 76200"/>
                  <a:gd name="connsiteX2" fmla="*/ 76384 w 76200"/>
                  <a:gd name="connsiteY2" fmla="*/ 76296 h 76200"/>
                  <a:gd name="connsiteX3" fmla="*/ 184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84" y="96"/>
                    </a:moveTo>
                    <a:lnTo>
                      <a:pt x="76384" y="96"/>
                    </a:lnTo>
                    <a:lnTo>
                      <a:pt x="76384" y="76296"/>
                    </a:lnTo>
                    <a:lnTo>
                      <a:pt x="184"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875" name="Полилиния 952"/>
              <p:cNvSpPr/>
              <p:nvPr/>
            </p:nvSpPr>
            <p:spPr bwMode="auto">
              <a:xfrm>
                <a:off x="10397331" y="5236369"/>
                <a:ext cx="76200" cy="76200"/>
              </a:xfrm>
              <a:custGeom>
                <a:avLst/>
                <a:gdLst>
                  <a:gd name="connsiteX0" fmla="*/ 184 w 76200"/>
                  <a:gd name="connsiteY0" fmla="*/ 104 h 76200"/>
                  <a:gd name="connsiteX1" fmla="*/ 76384 w 76200"/>
                  <a:gd name="connsiteY1" fmla="*/ 104 h 76200"/>
                  <a:gd name="connsiteX2" fmla="*/ 76384 w 76200"/>
                  <a:gd name="connsiteY2" fmla="*/ 76304 h 76200"/>
                  <a:gd name="connsiteX3" fmla="*/ 184 w 76200"/>
                  <a:gd name="connsiteY3" fmla="*/ 7630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84" y="104"/>
                    </a:moveTo>
                    <a:lnTo>
                      <a:pt x="76384" y="104"/>
                    </a:lnTo>
                    <a:lnTo>
                      <a:pt x="76384" y="76304"/>
                    </a:lnTo>
                    <a:lnTo>
                      <a:pt x="184" y="7630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876" name="Полилиния 953"/>
              <p:cNvSpPr/>
              <p:nvPr/>
            </p:nvSpPr>
            <p:spPr bwMode="auto">
              <a:xfrm>
                <a:off x="10397331" y="5541169"/>
                <a:ext cx="76200" cy="76200"/>
              </a:xfrm>
              <a:custGeom>
                <a:avLst/>
                <a:gdLst>
                  <a:gd name="connsiteX0" fmla="*/ 184 w 76200"/>
                  <a:gd name="connsiteY0" fmla="*/ 136 h 76200"/>
                  <a:gd name="connsiteX1" fmla="*/ 76384 w 76200"/>
                  <a:gd name="connsiteY1" fmla="*/ 136 h 76200"/>
                  <a:gd name="connsiteX2" fmla="*/ 76384 w 76200"/>
                  <a:gd name="connsiteY2" fmla="*/ 76336 h 76200"/>
                  <a:gd name="connsiteX3" fmla="*/ 184 w 76200"/>
                  <a:gd name="connsiteY3" fmla="*/ 7633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84" y="136"/>
                    </a:moveTo>
                    <a:lnTo>
                      <a:pt x="76384" y="136"/>
                    </a:lnTo>
                    <a:lnTo>
                      <a:pt x="76384" y="76336"/>
                    </a:lnTo>
                    <a:lnTo>
                      <a:pt x="184" y="7633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877" name="Полилиния 954"/>
              <p:cNvSpPr/>
              <p:nvPr/>
            </p:nvSpPr>
            <p:spPr bwMode="auto">
              <a:xfrm>
                <a:off x="10397331" y="5617369"/>
                <a:ext cx="76200" cy="76200"/>
              </a:xfrm>
              <a:custGeom>
                <a:avLst/>
                <a:gdLst>
                  <a:gd name="connsiteX0" fmla="*/ 184 w 76200"/>
                  <a:gd name="connsiteY0" fmla="*/ 144 h 76200"/>
                  <a:gd name="connsiteX1" fmla="*/ 76384 w 76200"/>
                  <a:gd name="connsiteY1" fmla="*/ 144 h 76200"/>
                  <a:gd name="connsiteX2" fmla="*/ 76384 w 76200"/>
                  <a:gd name="connsiteY2" fmla="*/ 76344 h 76200"/>
                  <a:gd name="connsiteX3" fmla="*/ 184 w 76200"/>
                  <a:gd name="connsiteY3" fmla="*/ 7634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84" y="144"/>
                    </a:moveTo>
                    <a:lnTo>
                      <a:pt x="76384" y="144"/>
                    </a:lnTo>
                    <a:lnTo>
                      <a:pt x="76384" y="76344"/>
                    </a:lnTo>
                    <a:lnTo>
                      <a:pt x="184" y="7634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878" name="Полилиния 955"/>
              <p:cNvSpPr/>
              <p:nvPr/>
            </p:nvSpPr>
            <p:spPr bwMode="auto">
              <a:xfrm>
                <a:off x="10397331" y="5769769"/>
                <a:ext cx="76200" cy="76200"/>
              </a:xfrm>
              <a:custGeom>
                <a:avLst/>
                <a:gdLst>
                  <a:gd name="connsiteX0" fmla="*/ 184 w 76200"/>
                  <a:gd name="connsiteY0" fmla="*/ 160 h 76200"/>
                  <a:gd name="connsiteX1" fmla="*/ 76384 w 76200"/>
                  <a:gd name="connsiteY1" fmla="*/ 160 h 76200"/>
                  <a:gd name="connsiteX2" fmla="*/ 76384 w 76200"/>
                  <a:gd name="connsiteY2" fmla="*/ 76360 h 76200"/>
                  <a:gd name="connsiteX3" fmla="*/ 184 w 76200"/>
                  <a:gd name="connsiteY3" fmla="*/ 7636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84" y="160"/>
                    </a:moveTo>
                    <a:lnTo>
                      <a:pt x="76384" y="160"/>
                    </a:lnTo>
                    <a:lnTo>
                      <a:pt x="76384" y="76360"/>
                    </a:lnTo>
                    <a:lnTo>
                      <a:pt x="184" y="7636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879" name="Полилиния 956"/>
              <p:cNvSpPr/>
              <p:nvPr/>
            </p:nvSpPr>
            <p:spPr bwMode="auto">
              <a:xfrm>
                <a:off x="10397331" y="6074569"/>
                <a:ext cx="76200" cy="76200"/>
              </a:xfrm>
              <a:custGeom>
                <a:avLst/>
                <a:gdLst>
                  <a:gd name="connsiteX0" fmla="*/ 184 w 76200"/>
                  <a:gd name="connsiteY0" fmla="*/ 192 h 76200"/>
                  <a:gd name="connsiteX1" fmla="*/ 76384 w 76200"/>
                  <a:gd name="connsiteY1" fmla="*/ 192 h 76200"/>
                  <a:gd name="connsiteX2" fmla="*/ 76384 w 76200"/>
                  <a:gd name="connsiteY2" fmla="*/ 76392 h 76200"/>
                  <a:gd name="connsiteX3" fmla="*/ 184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84" y="192"/>
                    </a:moveTo>
                    <a:lnTo>
                      <a:pt x="76384" y="192"/>
                    </a:lnTo>
                    <a:lnTo>
                      <a:pt x="76384" y="76392"/>
                    </a:lnTo>
                    <a:lnTo>
                      <a:pt x="184"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880" name="Полилиния 957"/>
              <p:cNvSpPr/>
              <p:nvPr/>
            </p:nvSpPr>
            <p:spPr bwMode="auto">
              <a:xfrm>
                <a:off x="10397331" y="6150769"/>
                <a:ext cx="76200" cy="76200"/>
              </a:xfrm>
              <a:custGeom>
                <a:avLst/>
                <a:gdLst>
                  <a:gd name="connsiteX0" fmla="*/ 184 w 76200"/>
                  <a:gd name="connsiteY0" fmla="*/ 200 h 76200"/>
                  <a:gd name="connsiteX1" fmla="*/ 76384 w 76200"/>
                  <a:gd name="connsiteY1" fmla="*/ 200 h 76200"/>
                  <a:gd name="connsiteX2" fmla="*/ 76384 w 76200"/>
                  <a:gd name="connsiteY2" fmla="*/ 76400 h 76200"/>
                  <a:gd name="connsiteX3" fmla="*/ 184 w 76200"/>
                  <a:gd name="connsiteY3" fmla="*/ 7640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84" y="200"/>
                    </a:moveTo>
                    <a:lnTo>
                      <a:pt x="76384" y="200"/>
                    </a:lnTo>
                    <a:lnTo>
                      <a:pt x="76384" y="76400"/>
                    </a:lnTo>
                    <a:lnTo>
                      <a:pt x="184" y="7640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881" name="Полилиния 958"/>
              <p:cNvSpPr/>
              <p:nvPr/>
            </p:nvSpPr>
            <p:spPr bwMode="auto">
              <a:xfrm>
                <a:off x="10397331" y="6226969"/>
                <a:ext cx="76200" cy="76200"/>
              </a:xfrm>
              <a:custGeom>
                <a:avLst/>
                <a:gdLst>
                  <a:gd name="connsiteX0" fmla="*/ 184 w 76200"/>
                  <a:gd name="connsiteY0" fmla="*/ 208 h 76200"/>
                  <a:gd name="connsiteX1" fmla="*/ 76384 w 76200"/>
                  <a:gd name="connsiteY1" fmla="*/ 208 h 76200"/>
                  <a:gd name="connsiteX2" fmla="*/ 76384 w 76200"/>
                  <a:gd name="connsiteY2" fmla="*/ 76408 h 76200"/>
                  <a:gd name="connsiteX3" fmla="*/ 184 w 76200"/>
                  <a:gd name="connsiteY3" fmla="*/ 7640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84" y="208"/>
                    </a:moveTo>
                    <a:lnTo>
                      <a:pt x="76384" y="208"/>
                    </a:lnTo>
                    <a:lnTo>
                      <a:pt x="76384" y="76408"/>
                    </a:lnTo>
                    <a:lnTo>
                      <a:pt x="184" y="7640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882" name="Полилиния 959"/>
              <p:cNvSpPr/>
              <p:nvPr/>
            </p:nvSpPr>
            <p:spPr bwMode="auto">
              <a:xfrm>
                <a:off x="10397331" y="6455569"/>
                <a:ext cx="76200" cy="76200"/>
              </a:xfrm>
              <a:custGeom>
                <a:avLst/>
                <a:gdLst>
                  <a:gd name="connsiteX0" fmla="*/ 184 w 76200"/>
                  <a:gd name="connsiteY0" fmla="*/ 232 h 76200"/>
                  <a:gd name="connsiteX1" fmla="*/ 76384 w 76200"/>
                  <a:gd name="connsiteY1" fmla="*/ 232 h 76200"/>
                  <a:gd name="connsiteX2" fmla="*/ 76384 w 76200"/>
                  <a:gd name="connsiteY2" fmla="*/ 76432 h 76200"/>
                  <a:gd name="connsiteX3" fmla="*/ 184 w 76200"/>
                  <a:gd name="connsiteY3" fmla="*/ 764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84" y="232"/>
                    </a:moveTo>
                    <a:lnTo>
                      <a:pt x="76384" y="232"/>
                    </a:lnTo>
                    <a:lnTo>
                      <a:pt x="76384" y="76432"/>
                    </a:lnTo>
                    <a:lnTo>
                      <a:pt x="184" y="764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883" name="Полилиния 960"/>
              <p:cNvSpPr/>
              <p:nvPr/>
            </p:nvSpPr>
            <p:spPr bwMode="auto">
              <a:xfrm>
                <a:off x="10397331" y="6531769"/>
                <a:ext cx="76200" cy="76200"/>
              </a:xfrm>
              <a:custGeom>
                <a:avLst/>
                <a:gdLst>
                  <a:gd name="connsiteX0" fmla="*/ 184 w 76200"/>
                  <a:gd name="connsiteY0" fmla="*/ 240 h 76200"/>
                  <a:gd name="connsiteX1" fmla="*/ 76384 w 76200"/>
                  <a:gd name="connsiteY1" fmla="*/ 240 h 76200"/>
                  <a:gd name="connsiteX2" fmla="*/ 76384 w 76200"/>
                  <a:gd name="connsiteY2" fmla="*/ 76440 h 76200"/>
                  <a:gd name="connsiteX3" fmla="*/ 184 w 76200"/>
                  <a:gd name="connsiteY3" fmla="*/ 764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84" y="240"/>
                    </a:moveTo>
                    <a:lnTo>
                      <a:pt x="76384" y="240"/>
                    </a:lnTo>
                    <a:lnTo>
                      <a:pt x="76384" y="76440"/>
                    </a:lnTo>
                    <a:lnTo>
                      <a:pt x="184" y="764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884" name="Полилиния 961"/>
              <p:cNvSpPr/>
              <p:nvPr/>
            </p:nvSpPr>
            <p:spPr bwMode="auto">
              <a:xfrm>
                <a:off x="10397331" y="6684169"/>
                <a:ext cx="76200" cy="76200"/>
              </a:xfrm>
              <a:custGeom>
                <a:avLst/>
                <a:gdLst>
                  <a:gd name="connsiteX0" fmla="*/ 184 w 76200"/>
                  <a:gd name="connsiteY0" fmla="*/ 256 h 76200"/>
                  <a:gd name="connsiteX1" fmla="*/ 76384 w 76200"/>
                  <a:gd name="connsiteY1" fmla="*/ 256 h 76200"/>
                  <a:gd name="connsiteX2" fmla="*/ 76384 w 76200"/>
                  <a:gd name="connsiteY2" fmla="*/ 76456 h 76200"/>
                  <a:gd name="connsiteX3" fmla="*/ 184 w 76200"/>
                  <a:gd name="connsiteY3" fmla="*/ 764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84" y="256"/>
                    </a:moveTo>
                    <a:lnTo>
                      <a:pt x="76384" y="256"/>
                    </a:lnTo>
                    <a:lnTo>
                      <a:pt x="76384" y="76456"/>
                    </a:lnTo>
                    <a:lnTo>
                      <a:pt x="184" y="764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885" name="Полилиния 962"/>
              <p:cNvSpPr/>
              <p:nvPr/>
            </p:nvSpPr>
            <p:spPr bwMode="auto">
              <a:xfrm>
                <a:off x="10473531" y="4550569"/>
                <a:ext cx="76200" cy="76200"/>
              </a:xfrm>
              <a:custGeom>
                <a:avLst/>
                <a:gdLst>
                  <a:gd name="connsiteX0" fmla="*/ 192 w 76200"/>
                  <a:gd name="connsiteY0" fmla="*/ 32 h 76200"/>
                  <a:gd name="connsiteX1" fmla="*/ 76392 w 76200"/>
                  <a:gd name="connsiteY1" fmla="*/ 32 h 76200"/>
                  <a:gd name="connsiteX2" fmla="*/ 76392 w 76200"/>
                  <a:gd name="connsiteY2" fmla="*/ 76232 h 76200"/>
                  <a:gd name="connsiteX3" fmla="*/ 192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32"/>
                    </a:moveTo>
                    <a:lnTo>
                      <a:pt x="76392" y="32"/>
                    </a:lnTo>
                    <a:lnTo>
                      <a:pt x="76392" y="76232"/>
                    </a:lnTo>
                    <a:lnTo>
                      <a:pt x="192"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886" name="Полилиния 963"/>
              <p:cNvSpPr/>
              <p:nvPr/>
            </p:nvSpPr>
            <p:spPr bwMode="auto">
              <a:xfrm>
                <a:off x="10473531" y="4702969"/>
                <a:ext cx="76200" cy="76200"/>
              </a:xfrm>
              <a:custGeom>
                <a:avLst/>
                <a:gdLst>
                  <a:gd name="connsiteX0" fmla="*/ 192 w 76200"/>
                  <a:gd name="connsiteY0" fmla="*/ 48 h 76200"/>
                  <a:gd name="connsiteX1" fmla="*/ 76392 w 76200"/>
                  <a:gd name="connsiteY1" fmla="*/ 48 h 76200"/>
                  <a:gd name="connsiteX2" fmla="*/ 76392 w 76200"/>
                  <a:gd name="connsiteY2" fmla="*/ 76248 h 76200"/>
                  <a:gd name="connsiteX3" fmla="*/ 192 w 76200"/>
                  <a:gd name="connsiteY3" fmla="*/ 762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48"/>
                    </a:moveTo>
                    <a:lnTo>
                      <a:pt x="76392" y="48"/>
                    </a:lnTo>
                    <a:lnTo>
                      <a:pt x="76392" y="76248"/>
                    </a:lnTo>
                    <a:lnTo>
                      <a:pt x="192" y="762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887" name="Полилиния 964"/>
              <p:cNvSpPr/>
              <p:nvPr/>
            </p:nvSpPr>
            <p:spPr bwMode="auto">
              <a:xfrm>
                <a:off x="10473531" y="4779169"/>
                <a:ext cx="76200" cy="76200"/>
              </a:xfrm>
              <a:custGeom>
                <a:avLst/>
                <a:gdLst>
                  <a:gd name="connsiteX0" fmla="*/ 192 w 76200"/>
                  <a:gd name="connsiteY0" fmla="*/ 56 h 76200"/>
                  <a:gd name="connsiteX1" fmla="*/ 76392 w 76200"/>
                  <a:gd name="connsiteY1" fmla="*/ 56 h 76200"/>
                  <a:gd name="connsiteX2" fmla="*/ 76392 w 76200"/>
                  <a:gd name="connsiteY2" fmla="*/ 76256 h 76200"/>
                  <a:gd name="connsiteX3" fmla="*/ 192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56"/>
                    </a:moveTo>
                    <a:lnTo>
                      <a:pt x="76392" y="56"/>
                    </a:lnTo>
                    <a:lnTo>
                      <a:pt x="76392" y="76256"/>
                    </a:lnTo>
                    <a:lnTo>
                      <a:pt x="192"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888" name="Полилиния 965"/>
              <p:cNvSpPr/>
              <p:nvPr/>
            </p:nvSpPr>
            <p:spPr bwMode="auto">
              <a:xfrm>
                <a:off x="10473531" y="4931569"/>
                <a:ext cx="76200" cy="76200"/>
              </a:xfrm>
              <a:custGeom>
                <a:avLst/>
                <a:gdLst>
                  <a:gd name="connsiteX0" fmla="*/ 192 w 76200"/>
                  <a:gd name="connsiteY0" fmla="*/ 72 h 76200"/>
                  <a:gd name="connsiteX1" fmla="*/ 76392 w 76200"/>
                  <a:gd name="connsiteY1" fmla="*/ 72 h 76200"/>
                  <a:gd name="connsiteX2" fmla="*/ 76392 w 76200"/>
                  <a:gd name="connsiteY2" fmla="*/ 76272 h 76200"/>
                  <a:gd name="connsiteX3" fmla="*/ 192 w 76200"/>
                  <a:gd name="connsiteY3" fmla="*/ 7627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72"/>
                    </a:moveTo>
                    <a:lnTo>
                      <a:pt x="76392" y="72"/>
                    </a:lnTo>
                    <a:lnTo>
                      <a:pt x="76392" y="76272"/>
                    </a:lnTo>
                    <a:lnTo>
                      <a:pt x="192" y="7627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889" name="Полилиния 966"/>
              <p:cNvSpPr/>
              <p:nvPr/>
            </p:nvSpPr>
            <p:spPr bwMode="auto">
              <a:xfrm>
                <a:off x="10473531" y="5007769"/>
                <a:ext cx="76200" cy="76200"/>
              </a:xfrm>
              <a:custGeom>
                <a:avLst/>
                <a:gdLst>
                  <a:gd name="connsiteX0" fmla="*/ 192 w 76200"/>
                  <a:gd name="connsiteY0" fmla="*/ 80 h 76200"/>
                  <a:gd name="connsiteX1" fmla="*/ 76392 w 76200"/>
                  <a:gd name="connsiteY1" fmla="*/ 80 h 76200"/>
                  <a:gd name="connsiteX2" fmla="*/ 76392 w 76200"/>
                  <a:gd name="connsiteY2" fmla="*/ 76280 h 76200"/>
                  <a:gd name="connsiteX3" fmla="*/ 192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80"/>
                    </a:moveTo>
                    <a:lnTo>
                      <a:pt x="76392" y="80"/>
                    </a:lnTo>
                    <a:lnTo>
                      <a:pt x="76392" y="76280"/>
                    </a:lnTo>
                    <a:lnTo>
                      <a:pt x="192"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890" name="Полилиния 967"/>
              <p:cNvSpPr/>
              <p:nvPr/>
            </p:nvSpPr>
            <p:spPr bwMode="auto">
              <a:xfrm>
                <a:off x="10473531" y="5236369"/>
                <a:ext cx="76200" cy="76200"/>
              </a:xfrm>
              <a:custGeom>
                <a:avLst/>
                <a:gdLst>
                  <a:gd name="connsiteX0" fmla="*/ 192 w 76200"/>
                  <a:gd name="connsiteY0" fmla="*/ 104 h 76200"/>
                  <a:gd name="connsiteX1" fmla="*/ 76392 w 76200"/>
                  <a:gd name="connsiteY1" fmla="*/ 104 h 76200"/>
                  <a:gd name="connsiteX2" fmla="*/ 76392 w 76200"/>
                  <a:gd name="connsiteY2" fmla="*/ 76304 h 76200"/>
                  <a:gd name="connsiteX3" fmla="*/ 192 w 76200"/>
                  <a:gd name="connsiteY3" fmla="*/ 7630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104"/>
                    </a:moveTo>
                    <a:lnTo>
                      <a:pt x="76392" y="104"/>
                    </a:lnTo>
                    <a:lnTo>
                      <a:pt x="76392" y="76304"/>
                    </a:lnTo>
                    <a:lnTo>
                      <a:pt x="192" y="7630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891" name="Полилиния 968"/>
              <p:cNvSpPr/>
              <p:nvPr/>
            </p:nvSpPr>
            <p:spPr bwMode="auto">
              <a:xfrm>
                <a:off x="10473531" y="5312569"/>
                <a:ext cx="76200" cy="76200"/>
              </a:xfrm>
              <a:custGeom>
                <a:avLst/>
                <a:gdLst>
                  <a:gd name="connsiteX0" fmla="*/ 192 w 76200"/>
                  <a:gd name="connsiteY0" fmla="*/ 112 h 76200"/>
                  <a:gd name="connsiteX1" fmla="*/ 76392 w 76200"/>
                  <a:gd name="connsiteY1" fmla="*/ 112 h 76200"/>
                  <a:gd name="connsiteX2" fmla="*/ 76392 w 76200"/>
                  <a:gd name="connsiteY2" fmla="*/ 76312 h 76200"/>
                  <a:gd name="connsiteX3" fmla="*/ 192 w 76200"/>
                  <a:gd name="connsiteY3" fmla="*/ 7631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112"/>
                    </a:moveTo>
                    <a:lnTo>
                      <a:pt x="76392" y="112"/>
                    </a:lnTo>
                    <a:lnTo>
                      <a:pt x="76392" y="76312"/>
                    </a:lnTo>
                    <a:lnTo>
                      <a:pt x="192" y="7631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892" name="Полилиния 969"/>
              <p:cNvSpPr/>
              <p:nvPr/>
            </p:nvSpPr>
            <p:spPr bwMode="auto">
              <a:xfrm>
                <a:off x="10473531" y="5388769"/>
                <a:ext cx="76200" cy="76200"/>
              </a:xfrm>
              <a:custGeom>
                <a:avLst/>
                <a:gdLst>
                  <a:gd name="connsiteX0" fmla="*/ 192 w 76200"/>
                  <a:gd name="connsiteY0" fmla="*/ 120 h 76200"/>
                  <a:gd name="connsiteX1" fmla="*/ 76392 w 76200"/>
                  <a:gd name="connsiteY1" fmla="*/ 120 h 76200"/>
                  <a:gd name="connsiteX2" fmla="*/ 76392 w 76200"/>
                  <a:gd name="connsiteY2" fmla="*/ 76320 h 76200"/>
                  <a:gd name="connsiteX3" fmla="*/ 192 w 76200"/>
                  <a:gd name="connsiteY3" fmla="*/ 7632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120"/>
                    </a:moveTo>
                    <a:lnTo>
                      <a:pt x="76392" y="120"/>
                    </a:lnTo>
                    <a:lnTo>
                      <a:pt x="76392" y="76320"/>
                    </a:lnTo>
                    <a:lnTo>
                      <a:pt x="192" y="7632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893" name="Полилиния 970"/>
              <p:cNvSpPr/>
              <p:nvPr/>
            </p:nvSpPr>
            <p:spPr bwMode="auto">
              <a:xfrm>
                <a:off x="10473531" y="5464969"/>
                <a:ext cx="76200" cy="76200"/>
              </a:xfrm>
              <a:custGeom>
                <a:avLst/>
                <a:gdLst>
                  <a:gd name="connsiteX0" fmla="*/ 192 w 76200"/>
                  <a:gd name="connsiteY0" fmla="*/ 128 h 76200"/>
                  <a:gd name="connsiteX1" fmla="*/ 76392 w 76200"/>
                  <a:gd name="connsiteY1" fmla="*/ 128 h 76200"/>
                  <a:gd name="connsiteX2" fmla="*/ 76392 w 76200"/>
                  <a:gd name="connsiteY2" fmla="*/ 76328 h 76200"/>
                  <a:gd name="connsiteX3" fmla="*/ 192 w 76200"/>
                  <a:gd name="connsiteY3" fmla="*/ 7632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128"/>
                    </a:moveTo>
                    <a:lnTo>
                      <a:pt x="76392" y="128"/>
                    </a:lnTo>
                    <a:lnTo>
                      <a:pt x="76392" y="76328"/>
                    </a:lnTo>
                    <a:lnTo>
                      <a:pt x="192" y="7632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894" name="Полилиния 971"/>
              <p:cNvSpPr/>
              <p:nvPr/>
            </p:nvSpPr>
            <p:spPr bwMode="auto">
              <a:xfrm>
                <a:off x="10473531" y="5617369"/>
                <a:ext cx="76200" cy="76200"/>
              </a:xfrm>
              <a:custGeom>
                <a:avLst/>
                <a:gdLst>
                  <a:gd name="connsiteX0" fmla="*/ 192 w 76200"/>
                  <a:gd name="connsiteY0" fmla="*/ 144 h 76200"/>
                  <a:gd name="connsiteX1" fmla="*/ 76392 w 76200"/>
                  <a:gd name="connsiteY1" fmla="*/ 144 h 76200"/>
                  <a:gd name="connsiteX2" fmla="*/ 76392 w 76200"/>
                  <a:gd name="connsiteY2" fmla="*/ 76344 h 76200"/>
                  <a:gd name="connsiteX3" fmla="*/ 192 w 76200"/>
                  <a:gd name="connsiteY3" fmla="*/ 7634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144"/>
                    </a:moveTo>
                    <a:lnTo>
                      <a:pt x="76392" y="144"/>
                    </a:lnTo>
                    <a:lnTo>
                      <a:pt x="76392" y="76344"/>
                    </a:lnTo>
                    <a:lnTo>
                      <a:pt x="192" y="7634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895" name="Полилиния 972"/>
              <p:cNvSpPr/>
              <p:nvPr/>
            </p:nvSpPr>
            <p:spPr bwMode="auto">
              <a:xfrm>
                <a:off x="10473531" y="5769769"/>
                <a:ext cx="76200" cy="76200"/>
              </a:xfrm>
              <a:custGeom>
                <a:avLst/>
                <a:gdLst>
                  <a:gd name="connsiteX0" fmla="*/ 192 w 76200"/>
                  <a:gd name="connsiteY0" fmla="*/ 160 h 76200"/>
                  <a:gd name="connsiteX1" fmla="*/ 76392 w 76200"/>
                  <a:gd name="connsiteY1" fmla="*/ 160 h 76200"/>
                  <a:gd name="connsiteX2" fmla="*/ 76392 w 76200"/>
                  <a:gd name="connsiteY2" fmla="*/ 76360 h 76200"/>
                  <a:gd name="connsiteX3" fmla="*/ 192 w 76200"/>
                  <a:gd name="connsiteY3" fmla="*/ 7636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160"/>
                    </a:moveTo>
                    <a:lnTo>
                      <a:pt x="76392" y="160"/>
                    </a:lnTo>
                    <a:lnTo>
                      <a:pt x="76392" y="76360"/>
                    </a:lnTo>
                    <a:lnTo>
                      <a:pt x="192" y="7636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896" name="Полилиния 973"/>
              <p:cNvSpPr/>
              <p:nvPr/>
            </p:nvSpPr>
            <p:spPr bwMode="auto">
              <a:xfrm>
                <a:off x="10473531" y="5845969"/>
                <a:ext cx="76200" cy="76200"/>
              </a:xfrm>
              <a:custGeom>
                <a:avLst/>
                <a:gdLst>
                  <a:gd name="connsiteX0" fmla="*/ 192 w 76200"/>
                  <a:gd name="connsiteY0" fmla="*/ 168 h 76200"/>
                  <a:gd name="connsiteX1" fmla="*/ 76392 w 76200"/>
                  <a:gd name="connsiteY1" fmla="*/ 168 h 76200"/>
                  <a:gd name="connsiteX2" fmla="*/ 76392 w 76200"/>
                  <a:gd name="connsiteY2" fmla="*/ 76368 h 76200"/>
                  <a:gd name="connsiteX3" fmla="*/ 192 w 76200"/>
                  <a:gd name="connsiteY3" fmla="*/ 7636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168"/>
                    </a:moveTo>
                    <a:lnTo>
                      <a:pt x="76392" y="168"/>
                    </a:lnTo>
                    <a:lnTo>
                      <a:pt x="76392" y="76368"/>
                    </a:lnTo>
                    <a:lnTo>
                      <a:pt x="192" y="7636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897" name="Полилиния 974"/>
              <p:cNvSpPr/>
              <p:nvPr/>
            </p:nvSpPr>
            <p:spPr bwMode="auto">
              <a:xfrm>
                <a:off x="10473531" y="6074569"/>
                <a:ext cx="76200" cy="76200"/>
              </a:xfrm>
              <a:custGeom>
                <a:avLst/>
                <a:gdLst>
                  <a:gd name="connsiteX0" fmla="*/ 192 w 76200"/>
                  <a:gd name="connsiteY0" fmla="*/ 192 h 76200"/>
                  <a:gd name="connsiteX1" fmla="*/ 76392 w 76200"/>
                  <a:gd name="connsiteY1" fmla="*/ 192 h 76200"/>
                  <a:gd name="connsiteX2" fmla="*/ 76392 w 76200"/>
                  <a:gd name="connsiteY2" fmla="*/ 76392 h 76200"/>
                  <a:gd name="connsiteX3" fmla="*/ 192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192"/>
                    </a:moveTo>
                    <a:lnTo>
                      <a:pt x="76392" y="192"/>
                    </a:lnTo>
                    <a:lnTo>
                      <a:pt x="76392" y="76392"/>
                    </a:lnTo>
                    <a:lnTo>
                      <a:pt x="192"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898" name="Полилиния 975"/>
              <p:cNvSpPr/>
              <p:nvPr/>
            </p:nvSpPr>
            <p:spPr bwMode="auto">
              <a:xfrm>
                <a:off x="10473531" y="6150769"/>
                <a:ext cx="76200" cy="76200"/>
              </a:xfrm>
              <a:custGeom>
                <a:avLst/>
                <a:gdLst>
                  <a:gd name="connsiteX0" fmla="*/ 192 w 76200"/>
                  <a:gd name="connsiteY0" fmla="*/ 200 h 76200"/>
                  <a:gd name="connsiteX1" fmla="*/ 76392 w 76200"/>
                  <a:gd name="connsiteY1" fmla="*/ 200 h 76200"/>
                  <a:gd name="connsiteX2" fmla="*/ 76392 w 76200"/>
                  <a:gd name="connsiteY2" fmla="*/ 76400 h 76200"/>
                  <a:gd name="connsiteX3" fmla="*/ 192 w 76200"/>
                  <a:gd name="connsiteY3" fmla="*/ 7640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200"/>
                    </a:moveTo>
                    <a:lnTo>
                      <a:pt x="76392" y="200"/>
                    </a:lnTo>
                    <a:lnTo>
                      <a:pt x="76392" y="76400"/>
                    </a:lnTo>
                    <a:lnTo>
                      <a:pt x="192" y="7640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899" name="Полилиния 976"/>
              <p:cNvSpPr/>
              <p:nvPr/>
            </p:nvSpPr>
            <p:spPr bwMode="auto">
              <a:xfrm>
                <a:off x="10473531" y="6226969"/>
                <a:ext cx="76200" cy="76200"/>
              </a:xfrm>
              <a:custGeom>
                <a:avLst/>
                <a:gdLst>
                  <a:gd name="connsiteX0" fmla="*/ 192 w 76200"/>
                  <a:gd name="connsiteY0" fmla="*/ 208 h 76200"/>
                  <a:gd name="connsiteX1" fmla="*/ 76392 w 76200"/>
                  <a:gd name="connsiteY1" fmla="*/ 208 h 76200"/>
                  <a:gd name="connsiteX2" fmla="*/ 76392 w 76200"/>
                  <a:gd name="connsiteY2" fmla="*/ 76408 h 76200"/>
                  <a:gd name="connsiteX3" fmla="*/ 192 w 76200"/>
                  <a:gd name="connsiteY3" fmla="*/ 7640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208"/>
                    </a:moveTo>
                    <a:lnTo>
                      <a:pt x="76392" y="208"/>
                    </a:lnTo>
                    <a:lnTo>
                      <a:pt x="76392" y="76408"/>
                    </a:lnTo>
                    <a:lnTo>
                      <a:pt x="192" y="7640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900" name="Полилиния 977"/>
              <p:cNvSpPr/>
              <p:nvPr/>
            </p:nvSpPr>
            <p:spPr bwMode="auto">
              <a:xfrm>
                <a:off x="10473531" y="6303169"/>
                <a:ext cx="76200" cy="76200"/>
              </a:xfrm>
              <a:custGeom>
                <a:avLst/>
                <a:gdLst>
                  <a:gd name="connsiteX0" fmla="*/ 192 w 76200"/>
                  <a:gd name="connsiteY0" fmla="*/ 216 h 76200"/>
                  <a:gd name="connsiteX1" fmla="*/ 76392 w 76200"/>
                  <a:gd name="connsiteY1" fmla="*/ 216 h 76200"/>
                  <a:gd name="connsiteX2" fmla="*/ 76392 w 76200"/>
                  <a:gd name="connsiteY2" fmla="*/ 76416 h 76200"/>
                  <a:gd name="connsiteX3" fmla="*/ 192 w 76200"/>
                  <a:gd name="connsiteY3" fmla="*/ 7641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216"/>
                    </a:moveTo>
                    <a:lnTo>
                      <a:pt x="76392" y="216"/>
                    </a:lnTo>
                    <a:lnTo>
                      <a:pt x="76392" y="76416"/>
                    </a:lnTo>
                    <a:lnTo>
                      <a:pt x="192" y="7641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901" name="Полилиния 978"/>
              <p:cNvSpPr/>
              <p:nvPr/>
            </p:nvSpPr>
            <p:spPr bwMode="auto">
              <a:xfrm>
                <a:off x="10473531" y="6379369"/>
                <a:ext cx="76200" cy="76200"/>
              </a:xfrm>
              <a:custGeom>
                <a:avLst/>
                <a:gdLst>
                  <a:gd name="connsiteX0" fmla="*/ 192 w 76200"/>
                  <a:gd name="connsiteY0" fmla="*/ 224 h 76200"/>
                  <a:gd name="connsiteX1" fmla="*/ 76392 w 76200"/>
                  <a:gd name="connsiteY1" fmla="*/ 224 h 76200"/>
                  <a:gd name="connsiteX2" fmla="*/ 76392 w 76200"/>
                  <a:gd name="connsiteY2" fmla="*/ 76424 h 76200"/>
                  <a:gd name="connsiteX3" fmla="*/ 192 w 76200"/>
                  <a:gd name="connsiteY3" fmla="*/ 7642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224"/>
                    </a:moveTo>
                    <a:lnTo>
                      <a:pt x="76392" y="224"/>
                    </a:lnTo>
                    <a:lnTo>
                      <a:pt x="76392" y="76424"/>
                    </a:lnTo>
                    <a:lnTo>
                      <a:pt x="192" y="7642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902" name="Полилиния 979"/>
              <p:cNvSpPr/>
              <p:nvPr/>
            </p:nvSpPr>
            <p:spPr bwMode="auto">
              <a:xfrm>
                <a:off x="10473531" y="6455569"/>
                <a:ext cx="76200" cy="76200"/>
              </a:xfrm>
              <a:custGeom>
                <a:avLst/>
                <a:gdLst>
                  <a:gd name="connsiteX0" fmla="*/ 192 w 76200"/>
                  <a:gd name="connsiteY0" fmla="*/ 232 h 76200"/>
                  <a:gd name="connsiteX1" fmla="*/ 76392 w 76200"/>
                  <a:gd name="connsiteY1" fmla="*/ 232 h 76200"/>
                  <a:gd name="connsiteX2" fmla="*/ 76392 w 76200"/>
                  <a:gd name="connsiteY2" fmla="*/ 76432 h 76200"/>
                  <a:gd name="connsiteX3" fmla="*/ 192 w 76200"/>
                  <a:gd name="connsiteY3" fmla="*/ 764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232"/>
                    </a:moveTo>
                    <a:lnTo>
                      <a:pt x="76392" y="232"/>
                    </a:lnTo>
                    <a:lnTo>
                      <a:pt x="76392" y="76432"/>
                    </a:lnTo>
                    <a:lnTo>
                      <a:pt x="192" y="764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903" name="Полилиния 980"/>
              <p:cNvSpPr/>
              <p:nvPr/>
            </p:nvSpPr>
            <p:spPr bwMode="auto">
              <a:xfrm>
                <a:off x="10473531" y="6531769"/>
                <a:ext cx="76200" cy="76200"/>
              </a:xfrm>
              <a:custGeom>
                <a:avLst/>
                <a:gdLst>
                  <a:gd name="connsiteX0" fmla="*/ 192 w 76200"/>
                  <a:gd name="connsiteY0" fmla="*/ 240 h 76200"/>
                  <a:gd name="connsiteX1" fmla="*/ 76392 w 76200"/>
                  <a:gd name="connsiteY1" fmla="*/ 240 h 76200"/>
                  <a:gd name="connsiteX2" fmla="*/ 76392 w 76200"/>
                  <a:gd name="connsiteY2" fmla="*/ 76440 h 76200"/>
                  <a:gd name="connsiteX3" fmla="*/ 192 w 76200"/>
                  <a:gd name="connsiteY3" fmla="*/ 764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240"/>
                    </a:moveTo>
                    <a:lnTo>
                      <a:pt x="76392" y="240"/>
                    </a:lnTo>
                    <a:lnTo>
                      <a:pt x="76392" y="76440"/>
                    </a:lnTo>
                    <a:lnTo>
                      <a:pt x="192" y="764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904" name="Полилиния 981"/>
              <p:cNvSpPr/>
              <p:nvPr/>
            </p:nvSpPr>
            <p:spPr bwMode="auto">
              <a:xfrm>
                <a:off x="10473531" y="6607969"/>
                <a:ext cx="76200" cy="76200"/>
              </a:xfrm>
              <a:custGeom>
                <a:avLst/>
                <a:gdLst>
                  <a:gd name="connsiteX0" fmla="*/ 192 w 76200"/>
                  <a:gd name="connsiteY0" fmla="*/ 248 h 76200"/>
                  <a:gd name="connsiteX1" fmla="*/ 76392 w 76200"/>
                  <a:gd name="connsiteY1" fmla="*/ 248 h 76200"/>
                  <a:gd name="connsiteX2" fmla="*/ 76392 w 76200"/>
                  <a:gd name="connsiteY2" fmla="*/ 76448 h 76200"/>
                  <a:gd name="connsiteX3" fmla="*/ 192 w 76200"/>
                  <a:gd name="connsiteY3" fmla="*/ 764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248"/>
                    </a:moveTo>
                    <a:lnTo>
                      <a:pt x="76392" y="248"/>
                    </a:lnTo>
                    <a:lnTo>
                      <a:pt x="76392" y="76448"/>
                    </a:lnTo>
                    <a:lnTo>
                      <a:pt x="192" y="764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905" name="Полилиния 982"/>
              <p:cNvSpPr/>
              <p:nvPr/>
            </p:nvSpPr>
            <p:spPr bwMode="auto">
              <a:xfrm>
                <a:off x="10473531" y="6684169"/>
                <a:ext cx="76200" cy="76200"/>
              </a:xfrm>
              <a:custGeom>
                <a:avLst/>
                <a:gdLst>
                  <a:gd name="connsiteX0" fmla="*/ 192 w 76200"/>
                  <a:gd name="connsiteY0" fmla="*/ 256 h 76200"/>
                  <a:gd name="connsiteX1" fmla="*/ 76392 w 76200"/>
                  <a:gd name="connsiteY1" fmla="*/ 256 h 76200"/>
                  <a:gd name="connsiteX2" fmla="*/ 76392 w 76200"/>
                  <a:gd name="connsiteY2" fmla="*/ 76456 h 76200"/>
                  <a:gd name="connsiteX3" fmla="*/ 192 w 76200"/>
                  <a:gd name="connsiteY3" fmla="*/ 764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256"/>
                    </a:moveTo>
                    <a:lnTo>
                      <a:pt x="76392" y="256"/>
                    </a:lnTo>
                    <a:lnTo>
                      <a:pt x="76392" y="76456"/>
                    </a:lnTo>
                    <a:lnTo>
                      <a:pt x="192" y="764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906" name="Полилиния 983"/>
              <p:cNvSpPr/>
              <p:nvPr/>
            </p:nvSpPr>
            <p:spPr bwMode="auto">
              <a:xfrm>
                <a:off x="10549731" y="5160169"/>
                <a:ext cx="76200" cy="76200"/>
              </a:xfrm>
              <a:custGeom>
                <a:avLst/>
                <a:gdLst>
                  <a:gd name="connsiteX0" fmla="*/ 200 w 76200"/>
                  <a:gd name="connsiteY0" fmla="*/ 96 h 76200"/>
                  <a:gd name="connsiteX1" fmla="*/ 76400 w 76200"/>
                  <a:gd name="connsiteY1" fmla="*/ 96 h 76200"/>
                  <a:gd name="connsiteX2" fmla="*/ 76400 w 76200"/>
                  <a:gd name="connsiteY2" fmla="*/ 76296 h 76200"/>
                  <a:gd name="connsiteX3" fmla="*/ 200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0" y="96"/>
                    </a:moveTo>
                    <a:lnTo>
                      <a:pt x="76400" y="96"/>
                    </a:lnTo>
                    <a:lnTo>
                      <a:pt x="76400" y="76296"/>
                    </a:lnTo>
                    <a:lnTo>
                      <a:pt x="200"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907" name="Полилиния 984"/>
              <p:cNvSpPr/>
              <p:nvPr/>
            </p:nvSpPr>
            <p:spPr bwMode="auto">
              <a:xfrm>
                <a:off x="10549731" y="5236369"/>
                <a:ext cx="76200" cy="76200"/>
              </a:xfrm>
              <a:custGeom>
                <a:avLst/>
                <a:gdLst>
                  <a:gd name="connsiteX0" fmla="*/ 200 w 76200"/>
                  <a:gd name="connsiteY0" fmla="*/ 104 h 76200"/>
                  <a:gd name="connsiteX1" fmla="*/ 76400 w 76200"/>
                  <a:gd name="connsiteY1" fmla="*/ 104 h 76200"/>
                  <a:gd name="connsiteX2" fmla="*/ 76400 w 76200"/>
                  <a:gd name="connsiteY2" fmla="*/ 76304 h 76200"/>
                  <a:gd name="connsiteX3" fmla="*/ 200 w 76200"/>
                  <a:gd name="connsiteY3" fmla="*/ 7630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0" y="104"/>
                    </a:moveTo>
                    <a:lnTo>
                      <a:pt x="76400" y="104"/>
                    </a:lnTo>
                    <a:lnTo>
                      <a:pt x="76400" y="76304"/>
                    </a:lnTo>
                    <a:lnTo>
                      <a:pt x="200" y="7630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908" name="Полилиния 985"/>
              <p:cNvSpPr/>
              <p:nvPr/>
            </p:nvSpPr>
            <p:spPr bwMode="auto">
              <a:xfrm>
                <a:off x="10549731" y="5312569"/>
                <a:ext cx="76200" cy="76200"/>
              </a:xfrm>
              <a:custGeom>
                <a:avLst/>
                <a:gdLst>
                  <a:gd name="connsiteX0" fmla="*/ 200 w 76200"/>
                  <a:gd name="connsiteY0" fmla="*/ 112 h 76200"/>
                  <a:gd name="connsiteX1" fmla="*/ 76400 w 76200"/>
                  <a:gd name="connsiteY1" fmla="*/ 112 h 76200"/>
                  <a:gd name="connsiteX2" fmla="*/ 76400 w 76200"/>
                  <a:gd name="connsiteY2" fmla="*/ 76312 h 76200"/>
                  <a:gd name="connsiteX3" fmla="*/ 200 w 76200"/>
                  <a:gd name="connsiteY3" fmla="*/ 7631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0" y="112"/>
                    </a:moveTo>
                    <a:lnTo>
                      <a:pt x="76400" y="112"/>
                    </a:lnTo>
                    <a:lnTo>
                      <a:pt x="76400" y="76312"/>
                    </a:lnTo>
                    <a:lnTo>
                      <a:pt x="200" y="7631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909" name="Полилиния 986"/>
              <p:cNvSpPr/>
              <p:nvPr/>
            </p:nvSpPr>
            <p:spPr bwMode="auto">
              <a:xfrm>
                <a:off x="10549731" y="5388769"/>
                <a:ext cx="76200" cy="76200"/>
              </a:xfrm>
              <a:custGeom>
                <a:avLst/>
                <a:gdLst>
                  <a:gd name="connsiteX0" fmla="*/ 200 w 76200"/>
                  <a:gd name="connsiteY0" fmla="*/ 120 h 76200"/>
                  <a:gd name="connsiteX1" fmla="*/ 76400 w 76200"/>
                  <a:gd name="connsiteY1" fmla="*/ 120 h 76200"/>
                  <a:gd name="connsiteX2" fmla="*/ 76400 w 76200"/>
                  <a:gd name="connsiteY2" fmla="*/ 76320 h 76200"/>
                  <a:gd name="connsiteX3" fmla="*/ 200 w 76200"/>
                  <a:gd name="connsiteY3" fmla="*/ 7632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0" y="120"/>
                    </a:moveTo>
                    <a:lnTo>
                      <a:pt x="76400" y="120"/>
                    </a:lnTo>
                    <a:lnTo>
                      <a:pt x="76400" y="76320"/>
                    </a:lnTo>
                    <a:lnTo>
                      <a:pt x="200" y="7632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910" name="Полилиния 987"/>
              <p:cNvSpPr/>
              <p:nvPr/>
            </p:nvSpPr>
            <p:spPr bwMode="auto">
              <a:xfrm>
                <a:off x="10549731" y="5541169"/>
                <a:ext cx="76200" cy="76200"/>
              </a:xfrm>
              <a:custGeom>
                <a:avLst/>
                <a:gdLst>
                  <a:gd name="connsiteX0" fmla="*/ 200 w 76200"/>
                  <a:gd name="connsiteY0" fmla="*/ 136 h 76200"/>
                  <a:gd name="connsiteX1" fmla="*/ 76400 w 76200"/>
                  <a:gd name="connsiteY1" fmla="*/ 136 h 76200"/>
                  <a:gd name="connsiteX2" fmla="*/ 76400 w 76200"/>
                  <a:gd name="connsiteY2" fmla="*/ 76336 h 76200"/>
                  <a:gd name="connsiteX3" fmla="*/ 200 w 76200"/>
                  <a:gd name="connsiteY3" fmla="*/ 7633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0" y="136"/>
                    </a:moveTo>
                    <a:lnTo>
                      <a:pt x="76400" y="136"/>
                    </a:lnTo>
                    <a:lnTo>
                      <a:pt x="76400" y="76336"/>
                    </a:lnTo>
                    <a:lnTo>
                      <a:pt x="200" y="7633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911" name="Полилиния 988"/>
              <p:cNvSpPr/>
              <p:nvPr/>
            </p:nvSpPr>
            <p:spPr bwMode="auto">
              <a:xfrm>
                <a:off x="10549731" y="5693568"/>
                <a:ext cx="76200" cy="76200"/>
              </a:xfrm>
              <a:custGeom>
                <a:avLst/>
                <a:gdLst>
                  <a:gd name="connsiteX0" fmla="*/ 200 w 76200"/>
                  <a:gd name="connsiteY0" fmla="*/ 152 h 76200"/>
                  <a:gd name="connsiteX1" fmla="*/ 76400 w 76200"/>
                  <a:gd name="connsiteY1" fmla="*/ 152 h 76200"/>
                  <a:gd name="connsiteX2" fmla="*/ 76400 w 76200"/>
                  <a:gd name="connsiteY2" fmla="*/ 76352 h 76200"/>
                  <a:gd name="connsiteX3" fmla="*/ 200 w 76200"/>
                  <a:gd name="connsiteY3" fmla="*/ 7635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0" y="152"/>
                    </a:moveTo>
                    <a:lnTo>
                      <a:pt x="76400" y="152"/>
                    </a:lnTo>
                    <a:lnTo>
                      <a:pt x="76400" y="76352"/>
                    </a:lnTo>
                    <a:lnTo>
                      <a:pt x="200" y="7635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912" name="Полилиния 989"/>
              <p:cNvSpPr/>
              <p:nvPr/>
            </p:nvSpPr>
            <p:spPr bwMode="auto">
              <a:xfrm>
                <a:off x="10549731" y="5769769"/>
                <a:ext cx="76200" cy="76200"/>
              </a:xfrm>
              <a:custGeom>
                <a:avLst/>
                <a:gdLst>
                  <a:gd name="connsiteX0" fmla="*/ 200 w 76200"/>
                  <a:gd name="connsiteY0" fmla="*/ 160 h 76200"/>
                  <a:gd name="connsiteX1" fmla="*/ 76400 w 76200"/>
                  <a:gd name="connsiteY1" fmla="*/ 160 h 76200"/>
                  <a:gd name="connsiteX2" fmla="*/ 76400 w 76200"/>
                  <a:gd name="connsiteY2" fmla="*/ 76360 h 76200"/>
                  <a:gd name="connsiteX3" fmla="*/ 200 w 76200"/>
                  <a:gd name="connsiteY3" fmla="*/ 7636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0" y="160"/>
                    </a:moveTo>
                    <a:lnTo>
                      <a:pt x="76400" y="160"/>
                    </a:lnTo>
                    <a:lnTo>
                      <a:pt x="76400" y="76360"/>
                    </a:lnTo>
                    <a:lnTo>
                      <a:pt x="200" y="7636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913" name="Полилиния 990"/>
              <p:cNvSpPr/>
              <p:nvPr/>
            </p:nvSpPr>
            <p:spPr bwMode="auto">
              <a:xfrm>
                <a:off x="10549731" y="5998369"/>
                <a:ext cx="76200" cy="76200"/>
              </a:xfrm>
              <a:custGeom>
                <a:avLst/>
                <a:gdLst>
                  <a:gd name="connsiteX0" fmla="*/ 200 w 76200"/>
                  <a:gd name="connsiteY0" fmla="*/ 184 h 76200"/>
                  <a:gd name="connsiteX1" fmla="*/ 76400 w 76200"/>
                  <a:gd name="connsiteY1" fmla="*/ 184 h 76200"/>
                  <a:gd name="connsiteX2" fmla="*/ 76400 w 76200"/>
                  <a:gd name="connsiteY2" fmla="*/ 76384 h 76200"/>
                  <a:gd name="connsiteX3" fmla="*/ 200 w 76200"/>
                  <a:gd name="connsiteY3" fmla="*/ 7638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0" y="184"/>
                    </a:moveTo>
                    <a:lnTo>
                      <a:pt x="76400" y="184"/>
                    </a:lnTo>
                    <a:lnTo>
                      <a:pt x="76400" y="76384"/>
                    </a:lnTo>
                    <a:lnTo>
                      <a:pt x="200" y="7638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914" name="Полилиния 991"/>
              <p:cNvSpPr/>
              <p:nvPr/>
            </p:nvSpPr>
            <p:spPr bwMode="auto">
              <a:xfrm>
                <a:off x="10549731" y="6074569"/>
                <a:ext cx="76200" cy="76200"/>
              </a:xfrm>
              <a:custGeom>
                <a:avLst/>
                <a:gdLst>
                  <a:gd name="connsiteX0" fmla="*/ 200 w 76200"/>
                  <a:gd name="connsiteY0" fmla="*/ 192 h 76200"/>
                  <a:gd name="connsiteX1" fmla="*/ 76400 w 76200"/>
                  <a:gd name="connsiteY1" fmla="*/ 192 h 76200"/>
                  <a:gd name="connsiteX2" fmla="*/ 76400 w 76200"/>
                  <a:gd name="connsiteY2" fmla="*/ 76392 h 76200"/>
                  <a:gd name="connsiteX3" fmla="*/ 200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0" y="192"/>
                    </a:moveTo>
                    <a:lnTo>
                      <a:pt x="76400" y="192"/>
                    </a:lnTo>
                    <a:lnTo>
                      <a:pt x="76400" y="76392"/>
                    </a:lnTo>
                    <a:lnTo>
                      <a:pt x="200"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915" name="Полилиния 992"/>
              <p:cNvSpPr/>
              <p:nvPr/>
            </p:nvSpPr>
            <p:spPr bwMode="auto">
              <a:xfrm>
                <a:off x="10549731" y="6379369"/>
                <a:ext cx="76200" cy="76200"/>
              </a:xfrm>
              <a:custGeom>
                <a:avLst/>
                <a:gdLst>
                  <a:gd name="connsiteX0" fmla="*/ 200 w 76200"/>
                  <a:gd name="connsiteY0" fmla="*/ 224 h 76200"/>
                  <a:gd name="connsiteX1" fmla="*/ 76400 w 76200"/>
                  <a:gd name="connsiteY1" fmla="*/ 224 h 76200"/>
                  <a:gd name="connsiteX2" fmla="*/ 76400 w 76200"/>
                  <a:gd name="connsiteY2" fmla="*/ 76424 h 76200"/>
                  <a:gd name="connsiteX3" fmla="*/ 200 w 76200"/>
                  <a:gd name="connsiteY3" fmla="*/ 7642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0" y="224"/>
                    </a:moveTo>
                    <a:lnTo>
                      <a:pt x="76400" y="224"/>
                    </a:lnTo>
                    <a:lnTo>
                      <a:pt x="76400" y="76424"/>
                    </a:lnTo>
                    <a:lnTo>
                      <a:pt x="200" y="7642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916" name="Полилиния 993"/>
              <p:cNvSpPr/>
              <p:nvPr/>
            </p:nvSpPr>
            <p:spPr bwMode="auto">
              <a:xfrm>
                <a:off x="10549731" y="6455569"/>
                <a:ext cx="76200" cy="76200"/>
              </a:xfrm>
              <a:custGeom>
                <a:avLst/>
                <a:gdLst>
                  <a:gd name="connsiteX0" fmla="*/ 200 w 76200"/>
                  <a:gd name="connsiteY0" fmla="*/ 232 h 76200"/>
                  <a:gd name="connsiteX1" fmla="*/ 76400 w 76200"/>
                  <a:gd name="connsiteY1" fmla="*/ 232 h 76200"/>
                  <a:gd name="connsiteX2" fmla="*/ 76400 w 76200"/>
                  <a:gd name="connsiteY2" fmla="*/ 76432 h 76200"/>
                  <a:gd name="connsiteX3" fmla="*/ 200 w 76200"/>
                  <a:gd name="connsiteY3" fmla="*/ 764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0" y="232"/>
                    </a:moveTo>
                    <a:lnTo>
                      <a:pt x="76400" y="232"/>
                    </a:lnTo>
                    <a:lnTo>
                      <a:pt x="76400" y="76432"/>
                    </a:lnTo>
                    <a:lnTo>
                      <a:pt x="200" y="764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917" name="Полилиния 994"/>
              <p:cNvSpPr/>
              <p:nvPr/>
            </p:nvSpPr>
            <p:spPr bwMode="auto">
              <a:xfrm>
                <a:off x="10549731" y="6531769"/>
                <a:ext cx="76200" cy="76200"/>
              </a:xfrm>
              <a:custGeom>
                <a:avLst/>
                <a:gdLst>
                  <a:gd name="connsiteX0" fmla="*/ 200 w 76200"/>
                  <a:gd name="connsiteY0" fmla="*/ 240 h 76200"/>
                  <a:gd name="connsiteX1" fmla="*/ 76400 w 76200"/>
                  <a:gd name="connsiteY1" fmla="*/ 240 h 76200"/>
                  <a:gd name="connsiteX2" fmla="*/ 76400 w 76200"/>
                  <a:gd name="connsiteY2" fmla="*/ 76440 h 76200"/>
                  <a:gd name="connsiteX3" fmla="*/ 200 w 76200"/>
                  <a:gd name="connsiteY3" fmla="*/ 764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0" y="240"/>
                    </a:moveTo>
                    <a:lnTo>
                      <a:pt x="76400" y="240"/>
                    </a:lnTo>
                    <a:lnTo>
                      <a:pt x="76400" y="76440"/>
                    </a:lnTo>
                    <a:lnTo>
                      <a:pt x="200" y="764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918" name="Полилиния 995"/>
              <p:cNvSpPr/>
              <p:nvPr/>
            </p:nvSpPr>
            <p:spPr bwMode="auto">
              <a:xfrm>
                <a:off x="10549731" y="6607969"/>
                <a:ext cx="76200" cy="76200"/>
              </a:xfrm>
              <a:custGeom>
                <a:avLst/>
                <a:gdLst>
                  <a:gd name="connsiteX0" fmla="*/ 200 w 76200"/>
                  <a:gd name="connsiteY0" fmla="*/ 248 h 76200"/>
                  <a:gd name="connsiteX1" fmla="*/ 76400 w 76200"/>
                  <a:gd name="connsiteY1" fmla="*/ 248 h 76200"/>
                  <a:gd name="connsiteX2" fmla="*/ 76400 w 76200"/>
                  <a:gd name="connsiteY2" fmla="*/ 76448 h 76200"/>
                  <a:gd name="connsiteX3" fmla="*/ 200 w 76200"/>
                  <a:gd name="connsiteY3" fmla="*/ 764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0" y="248"/>
                    </a:moveTo>
                    <a:lnTo>
                      <a:pt x="76400" y="248"/>
                    </a:lnTo>
                    <a:lnTo>
                      <a:pt x="76400" y="76448"/>
                    </a:lnTo>
                    <a:lnTo>
                      <a:pt x="200" y="764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919" name="Полилиния 996"/>
              <p:cNvSpPr/>
              <p:nvPr/>
            </p:nvSpPr>
            <p:spPr bwMode="auto">
              <a:xfrm>
                <a:off x="10549731" y="6684169"/>
                <a:ext cx="76200" cy="76200"/>
              </a:xfrm>
              <a:custGeom>
                <a:avLst/>
                <a:gdLst>
                  <a:gd name="connsiteX0" fmla="*/ 200 w 76200"/>
                  <a:gd name="connsiteY0" fmla="*/ 256 h 76200"/>
                  <a:gd name="connsiteX1" fmla="*/ 76400 w 76200"/>
                  <a:gd name="connsiteY1" fmla="*/ 256 h 76200"/>
                  <a:gd name="connsiteX2" fmla="*/ 76400 w 76200"/>
                  <a:gd name="connsiteY2" fmla="*/ 76456 h 76200"/>
                  <a:gd name="connsiteX3" fmla="*/ 200 w 76200"/>
                  <a:gd name="connsiteY3" fmla="*/ 764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0" y="256"/>
                    </a:moveTo>
                    <a:lnTo>
                      <a:pt x="76400" y="256"/>
                    </a:lnTo>
                    <a:lnTo>
                      <a:pt x="76400" y="76456"/>
                    </a:lnTo>
                    <a:lnTo>
                      <a:pt x="200" y="764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920" name="Полилиния 997"/>
              <p:cNvSpPr/>
              <p:nvPr/>
            </p:nvSpPr>
            <p:spPr bwMode="auto">
              <a:xfrm>
                <a:off x="10625931" y="4550569"/>
                <a:ext cx="76200" cy="76200"/>
              </a:xfrm>
              <a:custGeom>
                <a:avLst/>
                <a:gdLst>
                  <a:gd name="connsiteX0" fmla="*/ 208 w 76200"/>
                  <a:gd name="connsiteY0" fmla="*/ 32 h 76200"/>
                  <a:gd name="connsiteX1" fmla="*/ 76408 w 76200"/>
                  <a:gd name="connsiteY1" fmla="*/ 32 h 76200"/>
                  <a:gd name="connsiteX2" fmla="*/ 76408 w 76200"/>
                  <a:gd name="connsiteY2" fmla="*/ 76232 h 76200"/>
                  <a:gd name="connsiteX3" fmla="*/ 208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8" y="32"/>
                    </a:moveTo>
                    <a:lnTo>
                      <a:pt x="76408" y="32"/>
                    </a:lnTo>
                    <a:lnTo>
                      <a:pt x="76408" y="76232"/>
                    </a:lnTo>
                    <a:lnTo>
                      <a:pt x="208"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921" name="Полилиния 998"/>
              <p:cNvSpPr/>
              <p:nvPr/>
            </p:nvSpPr>
            <p:spPr bwMode="auto">
              <a:xfrm>
                <a:off x="10625931" y="4626769"/>
                <a:ext cx="76200" cy="76200"/>
              </a:xfrm>
              <a:custGeom>
                <a:avLst/>
                <a:gdLst>
                  <a:gd name="connsiteX0" fmla="*/ 208 w 76200"/>
                  <a:gd name="connsiteY0" fmla="*/ 40 h 76200"/>
                  <a:gd name="connsiteX1" fmla="*/ 76408 w 76200"/>
                  <a:gd name="connsiteY1" fmla="*/ 40 h 76200"/>
                  <a:gd name="connsiteX2" fmla="*/ 76408 w 76200"/>
                  <a:gd name="connsiteY2" fmla="*/ 76240 h 76200"/>
                  <a:gd name="connsiteX3" fmla="*/ 208 w 76200"/>
                  <a:gd name="connsiteY3" fmla="*/ 762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8" y="40"/>
                    </a:moveTo>
                    <a:lnTo>
                      <a:pt x="76408" y="40"/>
                    </a:lnTo>
                    <a:lnTo>
                      <a:pt x="76408" y="76240"/>
                    </a:lnTo>
                    <a:lnTo>
                      <a:pt x="208" y="762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922" name="Полилиния 999"/>
              <p:cNvSpPr/>
              <p:nvPr/>
            </p:nvSpPr>
            <p:spPr bwMode="auto">
              <a:xfrm>
                <a:off x="10625931" y="4702969"/>
                <a:ext cx="76200" cy="76200"/>
              </a:xfrm>
              <a:custGeom>
                <a:avLst/>
                <a:gdLst>
                  <a:gd name="connsiteX0" fmla="*/ 208 w 76200"/>
                  <a:gd name="connsiteY0" fmla="*/ 48 h 76200"/>
                  <a:gd name="connsiteX1" fmla="*/ 76408 w 76200"/>
                  <a:gd name="connsiteY1" fmla="*/ 48 h 76200"/>
                  <a:gd name="connsiteX2" fmla="*/ 76408 w 76200"/>
                  <a:gd name="connsiteY2" fmla="*/ 76248 h 76200"/>
                  <a:gd name="connsiteX3" fmla="*/ 208 w 76200"/>
                  <a:gd name="connsiteY3" fmla="*/ 762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8" y="48"/>
                    </a:moveTo>
                    <a:lnTo>
                      <a:pt x="76408" y="48"/>
                    </a:lnTo>
                    <a:lnTo>
                      <a:pt x="76408" y="76248"/>
                    </a:lnTo>
                    <a:lnTo>
                      <a:pt x="208" y="762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923" name="Полилиния 1000"/>
              <p:cNvSpPr/>
              <p:nvPr/>
            </p:nvSpPr>
            <p:spPr bwMode="auto">
              <a:xfrm>
                <a:off x="10625931" y="4779169"/>
                <a:ext cx="76200" cy="76200"/>
              </a:xfrm>
              <a:custGeom>
                <a:avLst/>
                <a:gdLst>
                  <a:gd name="connsiteX0" fmla="*/ 208 w 76200"/>
                  <a:gd name="connsiteY0" fmla="*/ 56 h 76200"/>
                  <a:gd name="connsiteX1" fmla="*/ 76408 w 76200"/>
                  <a:gd name="connsiteY1" fmla="*/ 56 h 76200"/>
                  <a:gd name="connsiteX2" fmla="*/ 76408 w 76200"/>
                  <a:gd name="connsiteY2" fmla="*/ 76256 h 76200"/>
                  <a:gd name="connsiteX3" fmla="*/ 208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8" y="56"/>
                    </a:moveTo>
                    <a:lnTo>
                      <a:pt x="76408" y="56"/>
                    </a:lnTo>
                    <a:lnTo>
                      <a:pt x="76408" y="76256"/>
                    </a:lnTo>
                    <a:lnTo>
                      <a:pt x="208"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924" name="Полилиния 1001"/>
              <p:cNvSpPr/>
              <p:nvPr/>
            </p:nvSpPr>
            <p:spPr bwMode="auto">
              <a:xfrm>
                <a:off x="10625931" y="4855369"/>
                <a:ext cx="76200" cy="76200"/>
              </a:xfrm>
              <a:custGeom>
                <a:avLst/>
                <a:gdLst>
                  <a:gd name="connsiteX0" fmla="*/ 208 w 76200"/>
                  <a:gd name="connsiteY0" fmla="*/ 64 h 76200"/>
                  <a:gd name="connsiteX1" fmla="*/ 76408 w 76200"/>
                  <a:gd name="connsiteY1" fmla="*/ 64 h 76200"/>
                  <a:gd name="connsiteX2" fmla="*/ 76408 w 76200"/>
                  <a:gd name="connsiteY2" fmla="*/ 76264 h 76200"/>
                  <a:gd name="connsiteX3" fmla="*/ 208 w 76200"/>
                  <a:gd name="connsiteY3" fmla="*/ 7626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8" y="64"/>
                    </a:moveTo>
                    <a:lnTo>
                      <a:pt x="76408" y="64"/>
                    </a:lnTo>
                    <a:lnTo>
                      <a:pt x="76408" y="76264"/>
                    </a:lnTo>
                    <a:lnTo>
                      <a:pt x="208" y="7626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925" name="Полилиния 1002"/>
              <p:cNvSpPr/>
              <p:nvPr/>
            </p:nvSpPr>
            <p:spPr bwMode="auto">
              <a:xfrm>
                <a:off x="10625931" y="4931569"/>
                <a:ext cx="76200" cy="76200"/>
              </a:xfrm>
              <a:custGeom>
                <a:avLst/>
                <a:gdLst>
                  <a:gd name="connsiteX0" fmla="*/ 208 w 76200"/>
                  <a:gd name="connsiteY0" fmla="*/ 72 h 76200"/>
                  <a:gd name="connsiteX1" fmla="*/ 76408 w 76200"/>
                  <a:gd name="connsiteY1" fmla="*/ 72 h 76200"/>
                  <a:gd name="connsiteX2" fmla="*/ 76408 w 76200"/>
                  <a:gd name="connsiteY2" fmla="*/ 76272 h 76200"/>
                  <a:gd name="connsiteX3" fmla="*/ 208 w 76200"/>
                  <a:gd name="connsiteY3" fmla="*/ 7627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8" y="72"/>
                    </a:moveTo>
                    <a:lnTo>
                      <a:pt x="76408" y="72"/>
                    </a:lnTo>
                    <a:lnTo>
                      <a:pt x="76408" y="76272"/>
                    </a:lnTo>
                    <a:lnTo>
                      <a:pt x="208" y="7627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926" name="Полилиния 1003"/>
              <p:cNvSpPr/>
              <p:nvPr/>
            </p:nvSpPr>
            <p:spPr bwMode="auto">
              <a:xfrm>
                <a:off x="10625931" y="5007769"/>
                <a:ext cx="76200" cy="76200"/>
              </a:xfrm>
              <a:custGeom>
                <a:avLst/>
                <a:gdLst>
                  <a:gd name="connsiteX0" fmla="*/ 208 w 76200"/>
                  <a:gd name="connsiteY0" fmla="*/ 80 h 76200"/>
                  <a:gd name="connsiteX1" fmla="*/ 76408 w 76200"/>
                  <a:gd name="connsiteY1" fmla="*/ 80 h 76200"/>
                  <a:gd name="connsiteX2" fmla="*/ 76408 w 76200"/>
                  <a:gd name="connsiteY2" fmla="*/ 76280 h 76200"/>
                  <a:gd name="connsiteX3" fmla="*/ 208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8" y="80"/>
                    </a:moveTo>
                    <a:lnTo>
                      <a:pt x="76408" y="80"/>
                    </a:lnTo>
                    <a:lnTo>
                      <a:pt x="76408" y="76280"/>
                    </a:lnTo>
                    <a:lnTo>
                      <a:pt x="208"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927" name="Полилиния 1004"/>
              <p:cNvSpPr/>
              <p:nvPr/>
            </p:nvSpPr>
            <p:spPr bwMode="auto">
              <a:xfrm>
                <a:off x="10625931" y="5236369"/>
                <a:ext cx="76200" cy="76200"/>
              </a:xfrm>
              <a:custGeom>
                <a:avLst/>
                <a:gdLst>
                  <a:gd name="connsiteX0" fmla="*/ 208 w 76200"/>
                  <a:gd name="connsiteY0" fmla="*/ 104 h 76200"/>
                  <a:gd name="connsiteX1" fmla="*/ 76408 w 76200"/>
                  <a:gd name="connsiteY1" fmla="*/ 104 h 76200"/>
                  <a:gd name="connsiteX2" fmla="*/ 76408 w 76200"/>
                  <a:gd name="connsiteY2" fmla="*/ 76304 h 76200"/>
                  <a:gd name="connsiteX3" fmla="*/ 208 w 76200"/>
                  <a:gd name="connsiteY3" fmla="*/ 7630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8" y="104"/>
                    </a:moveTo>
                    <a:lnTo>
                      <a:pt x="76408" y="104"/>
                    </a:lnTo>
                    <a:lnTo>
                      <a:pt x="76408" y="76304"/>
                    </a:lnTo>
                    <a:lnTo>
                      <a:pt x="208" y="7630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928" name="Полилиния 1005"/>
              <p:cNvSpPr/>
              <p:nvPr/>
            </p:nvSpPr>
            <p:spPr bwMode="auto">
              <a:xfrm>
                <a:off x="10625931" y="5312569"/>
                <a:ext cx="76200" cy="76200"/>
              </a:xfrm>
              <a:custGeom>
                <a:avLst/>
                <a:gdLst>
                  <a:gd name="connsiteX0" fmla="*/ 208 w 76200"/>
                  <a:gd name="connsiteY0" fmla="*/ 112 h 76200"/>
                  <a:gd name="connsiteX1" fmla="*/ 76408 w 76200"/>
                  <a:gd name="connsiteY1" fmla="*/ 112 h 76200"/>
                  <a:gd name="connsiteX2" fmla="*/ 76408 w 76200"/>
                  <a:gd name="connsiteY2" fmla="*/ 76312 h 76200"/>
                  <a:gd name="connsiteX3" fmla="*/ 208 w 76200"/>
                  <a:gd name="connsiteY3" fmla="*/ 7631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8" y="112"/>
                    </a:moveTo>
                    <a:lnTo>
                      <a:pt x="76408" y="112"/>
                    </a:lnTo>
                    <a:lnTo>
                      <a:pt x="76408" y="76312"/>
                    </a:lnTo>
                    <a:lnTo>
                      <a:pt x="208" y="7631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929" name="Полилиния 1006"/>
              <p:cNvSpPr/>
              <p:nvPr/>
            </p:nvSpPr>
            <p:spPr bwMode="auto">
              <a:xfrm>
                <a:off x="10625931" y="5617369"/>
                <a:ext cx="76200" cy="76200"/>
              </a:xfrm>
              <a:custGeom>
                <a:avLst/>
                <a:gdLst>
                  <a:gd name="connsiteX0" fmla="*/ 208 w 76200"/>
                  <a:gd name="connsiteY0" fmla="*/ 144 h 76200"/>
                  <a:gd name="connsiteX1" fmla="*/ 76408 w 76200"/>
                  <a:gd name="connsiteY1" fmla="*/ 144 h 76200"/>
                  <a:gd name="connsiteX2" fmla="*/ 76408 w 76200"/>
                  <a:gd name="connsiteY2" fmla="*/ 76344 h 76200"/>
                  <a:gd name="connsiteX3" fmla="*/ 208 w 76200"/>
                  <a:gd name="connsiteY3" fmla="*/ 7634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8" y="144"/>
                    </a:moveTo>
                    <a:lnTo>
                      <a:pt x="76408" y="144"/>
                    </a:lnTo>
                    <a:lnTo>
                      <a:pt x="76408" y="76344"/>
                    </a:lnTo>
                    <a:lnTo>
                      <a:pt x="208" y="7634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930" name="Полилиния 1007"/>
              <p:cNvSpPr/>
              <p:nvPr/>
            </p:nvSpPr>
            <p:spPr bwMode="auto">
              <a:xfrm>
                <a:off x="10625931" y="5922169"/>
                <a:ext cx="76200" cy="76200"/>
              </a:xfrm>
              <a:custGeom>
                <a:avLst/>
                <a:gdLst>
                  <a:gd name="connsiteX0" fmla="*/ 208 w 76200"/>
                  <a:gd name="connsiteY0" fmla="*/ 176 h 76200"/>
                  <a:gd name="connsiteX1" fmla="*/ 76408 w 76200"/>
                  <a:gd name="connsiteY1" fmla="*/ 176 h 76200"/>
                  <a:gd name="connsiteX2" fmla="*/ 76408 w 76200"/>
                  <a:gd name="connsiteY2" fmla="*/ 76376 h 76200"/>
                  <a:gd name="connsiteX3" fmla="*/ 208 w 76200"/>
                  <a:gd name="connsiteY3" fmla="*/ 7637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8" y="176"/>
                    </a:moveTo>
                    <a:lnTo>
                      <a:pt x="76408" y="176"/>
                    </a:lnTo>
                    <a:lnTo>
                      <a:pt x="76408" y="76376"/>
                    </a:lnTo>
                    <a:lnTo>
                      <a:pt x="208" y="7637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931" name="Полилиния 1008"/>
              <p:cNvSpPr/>
              <p:nvPr/>
            </p:nvSpPr>
            <p:spPr bwMode="auto">
              <a:xfrm>
                <a:off x="10625931" y="5998369"/>
                <a:ext cx="76200" cy="76200"/>
              </a:xfrm>
              <a:custGeom>
                <a:avLst/>
                <a:gdLst>
                  <a:gd name="connsiteX0" fmla="*/ 208 w 76200"/>
                  <a:gd name="connsiteY0" fmla="*/ 184 h 76200"/>
                  <a:gd name="connsiteX1" fmla="*/ 76408 w 76200"/>
                  <a:gd name="connsiteY1" fmla="*/ 184 h 76200"/>
                  <a:gd name="connsiteX2" fmla="*/ 76408 w 76200"/>
                  <a:gd name="connsiteY2" fmla="*/ 76384 h 76200"/>
                  <a:gd name="connsiteX3" fmla="*/ 208 w 76200"/>
                  <a:gd name="connsiteY3" fmla="*/ 7638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8" y="184"/>
                    </a:moveTo>
                    <a:lnTo>
                      <a:pt x="76408" y="184"/>
                    </a:lnTo>
                    <a:lnTo>
                      <a:pt x="76408" y="76384"/>
                    </a:lnTo>
                    <a:lnTo>
                      <a:pt x="208" y="7638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932" name="Полилиния 1009"/>
              <p:cNvSpPr/>
              <p:nvPr/>
            </p:nvSpPr>
            <p:spPr bwMode="auto">
              <a:xfrm>
                <a:off x="10625931" y="6074569"/>
                <a:ext cx="76200" cy="76200"/>
              </a:xfrm>
              <a:custGeom>
                <a:avLst/>
                <a:gdLst>
                  <a:gd name="connsiteX0" fmla="*/ 208 w 76200"/>
                  <a:gd name="connsiteY0" fmla="*/ 192 h 76200"/>
                  <a:gd name="connsiteX1" fmla="*/ 76408 w 76200"/>
                  <a:gd name="connsiteY1" fmla="*/ 192 h 76200"/>
                  <a:gd name="connsiteX2" fmla="*/ 76408 w 76200"/>
                  <a:gd name="connsiteY2" fmla="*/ 76392 h 76200"/>
                  <a:gd name="connsiteX3" fmla="*/ 208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8" y="192"/>
                    </a:moveTo>
                    <a:lnTo>
                      <a:pt x="76408" y="192"/>
                    </a:lnTo>
                    <a:lnTo>
                      <a:pt x="76408" y="76392"/>
                    </a:lnTo>
                    <a:lnTo>
                      <a:pt x="208"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933" name="Полилиния 1010"/>
              <p:cNvSpPr/>
              <p:nvPr/>
            </p:nvSpPr>
            <p:spPr bwMode="auto">
              <a:xfrm>
                <a:off x="10625931" y="6226969"/>
                <a:ext cx="76200" cy="76200"/>
              </a:xfrm>
              <a:custGeom>
                <a:avLst/>
                <a:gdLst>
                  <a:gd name="connsiteX0" fmla="*/ 208 w 76200"/>
                  <a:gd name="connsiteY0" fmla="*/ 208 h 76200"/>
                  <a:gd name="connsiteX1" fmla="*/ 76408 w 76200"/>
                  <a:gd name="connsiteY1" fmla="*/ 208 h 76200"/>
                  <a:gd name="connsiteX2" fmla="*/ 76408 w 76200"/>
                  <a:gd name="connsiteY2" fmla="*/ 76408 h 76200"/>
                  <a:gd name="connsiteX3" fmla="*/ 208 w 76200"/>
                  <a:gd name="connsiteY3" fmla="*/ 7640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8" y="208"/>
                    </a:moveTo>
                    <a:lnTo>
                      <a:pt x="76408" y="208"/>
                    </a:lnTo>
                    <a:lnTo>
                      <a:pt x="76408" y="76408"/>
                    </a:lnTo>
                    <a:lnTo>
                      <a:pt x="208" y="7640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934" name="Полилиния 1011"/>
              <p:cNvSpPr/>
              <p:nvPr/>
            </p:nvSpPr>
            <p:spPr bwMode="auto">
              <a:xfrm>
                <a:off x="10625931" y="6379369"/>
                <a:ext cx="76200" cy="76200"/>
              </a:xfrm>
              <a:custGeom>
                <a:avLst/>
                <a:gdLst>
                  <a:gd name="connsiteX0" fmla="*/ 208 w 76200"/>
                  <a:gd name="connsiteY0" fmla="*/ 224 h 76200"/>
                  <a:gd name="connsiteX1" fmla="*/ 76408 w 76200"/>
                  <a:gd name="connsiteY1" fmla="*/ 224 h 76200"/>
                  <a:gd name="connsiteX2" fmla="*/ 76408 w 76200"/>
                  <a:gd name="connsiteY2" fmla="*/ 76424 h 76200"/>
                  <a:gd name="connsiteX3" fmla="*/ 208 w 76200"/>
                  <a:gd name="connsiteY3" fmla="*/ 7642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8" y="224"/>
                    </a:moveTo>
                    <a:lnTo>
                      <a:pt x="76408" y="224"/>
                    </a:lnTo>
                    <a:lnTo>
                      <a:pt x="76408" y="76424"/>
                    </a:lnTo>
                    <a:lnTo>
                      <a:pt x="208" y="7642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935" name="Полилиния 1012"/>
              <p:cNvSpPr/>
              <p:nvPr/>
            </p:nvSpPr>
            <p:spPr bwMode="auto">
              <a:xfrm>
                <a:off x="10625931" y="6684169"/>
                <a:ext cx="76200" cy="76200"/>
              </a:xfrm>
              <a:custGeom>
                <a:avLst/>
                <a:gdLst>
                  <a:gd name="connsiteX0" fmla="*/ 208 w 76200"/>
                  <a:gd name="connsiteY0" fmla="*/ 256 h 76200"/>
                  <a:gd name="connsiteX1" fmla="*/ 76408 w 76200"/>
                  <a:gd name="connsiteY1" fmla="*/ 256 h 76200"/>
                  <a:gd name="connsiteX2" fmla="*/ 76408 w 76200"/>
                  <a:gd name="connsiteY2" fmla="*/ 76456 h 76200"/>
                  <a:gd name="connsiteX3" fmla="*/ 208 w 76200"/>
                  <a:gd name="connsiteY3" fmla="*/ 764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8" y="256"/>
                    </a:moveTo>
                    <a:lnTo>
                      <a:pt x="76408" y="256"/>
                    </a:lnTo>
                    <a:lnTo>
                      <a:pt x="76408" y="76456"/>
                    </a:lnTo>
                    <a:lnTo>
                      <a:pt x="208" y="764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936" name="Полилиния 1013"/>
              <p:cNvSpPr/>
              <p:nvPr/>
            </p:nvSpPr>
            <p:spPr bwMode="auto">
              <a:xfrm>
                <a:off x="10702131" y="4550569"/>
                <a:ext cx="76200" cy="76200"/>
              </a:xfrm>
              <a:custGeom>
                <a:avLst/>
                <a:gdLst>
                  <a:gd name="connsiteX0" fmla="*/ 216 w 76200"/>
                  <a:gd name="connsiteY0" fmla="*/ 32 h 76200"/>
                  <a:gd name="connsiteX1" fmla="*/ 76416 w 76200"/>
                  <a:gd name="connsiteY1" fmla="*/ 32 h 76200"/>
                  <a:gd name="connsiteX2" fmla="*/ 76416 w 76200"/>
                  <a:gd name="connsiteY2" fmla="*/ 76232 h 76200"/>
                  <a:gd name="connsiteX3" fmla="*/ 216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16" y="32"/>
                    </a:moveTo>
                    <a:lnTo>
                      <a:pt x="76416" y="32"/>
                    </a:lnTo>
                    <a:lnTo>
                      <a:pt x="76416" y="76232"/>
                    </a:lnTo>
                    <a:lnTo>
                      <a:pt x="216"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937" name="Полилиния 1014"/>
              <p:cNvSpPr/>
              <p:nvPr/>
            </p:nvSpPr>
            <p:spPr bwMode="auto">
              <a:xfrm>
                <a:off x="10702131" y="5007769"/>
                <a:ext cx="76200" cy="76200"/>
              </a:xfrm>
              <a:custGeom>
                <a:avLst/>
                <a:gdLst>
                  <a:gd name="connsiteX0" fmla="*/ 216 w 76200"/>
                  <a:gd name="connsiteY0" fmla="*/ 80 h 76200"/>
                  <a:gd name="connsiteX1" fmla="*/ 76416 w 76200"/>
                  <a:gd name="connsiteY1" fmla="*/ 80 h 76200"/>
                  <a:gd name="connsiteX2" fmla="*/ 76416 w 76200"/>
                  <a:gd name="connsiteY2" fmla="*/ 76280 h 76200"/>
                  <a:gd name="connsiteX3" fmla="*/ 216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16" y="80"/>
                    </a:moveTo>
                    <a:lnTo>
                      <a:pt x="76416" y="80"/>
                    </a:lnTo>
                    <a:lnTo>
                      <a:pt x="76416" y="76280"/>
                    </a:lnTo>
                    <a:lnTo>
                      <a:pt x="216"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938" name="Полилиния 1015"/>
              <p:cNvSpPr/>
              <p:nvPr/>
            </p:nvSpPr>
            <p:spPr bwMode="auto">
              <a:xfrm>
                <a:off x="10702131" y="5388769"/>
                <a:ext cx="76200" cy="76200"/>
              </a:xfrm>
              <a:custGeom>
                <a:avLst/>
                <a:gdLst>
                  <a:gd name="connsiteX0" fmla="*/ 216 w 76200"/>
                  <a:gd name="connsiteY0" fmla="*/ 120 h 76200"/>
                  <a:gd name="connsiteX1" fmla="*/ 76416 w 76200"/>
                  <a:gd name="connsiteY1" fmla="*/ 120 h 76200"/>
                  <a:gd name="connsiteX2" fmla="*/ 76416 w 76200"/>
                  <a:gd name="connsiteY2" fmla="*/ 76320 h 76200"/>
                  <a:gd name="connsiteX3" fmla="*/ 216 w 76200"/>
                  <a:gd name="connsiteY3" fmla="*/ 7632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16" y="120"/>
                    </a:moveTo>
                    <a:lnTo>
                      <a:pt x="76416" y="120"/>
                    </a:lnTo>
                    <a:lnTo>
                      <a:pt x="76416" y="76320"/>
                    </a:lnTo>
                    <a:lnTo>
                      <a:pt x="216" y="7632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939" name="Полилиния 1016"/>
              <p:cNvSpPr/>
              <p:nvPr/>
            </p:nvSpPr>
            <p:spPr bwMode="auto">
              <a:xfrm>
                <a:off x="10702131" y="5617369"/>
                <a:ext cx="76200" cy="76200"/>
              </a:xfrm>
              <a:custGeom>
                <a:avLst/>
                <a:gdLst>
                  <a:gd name="connsiteX0" fmla="*/ 216 w 76200"/>
                  <a:gd name="connsiteY0" fmla="*/ 144 h 76200"/>
                  <a:gd name="connsiteX1" fmla="*/ 76416 w 76200"/>
                  <a:gd name="connsiteY1" fmla="*/ 144 h 76200"/>
                  <a:gd name="connsiteX2" fmla="*/ 76416 w 76200"/>
                  <a:gd name="connsiteY2" fmla="*/ 76344 h 76200"/>
                  <a:gd name="connsiteX3" fmla="*/ 216 w 76200"/>
                  <a:gd name="connsiteY3" fmla="*/ 7634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16" y="144"/>
                    </a:moveTo>
                    <a:lnTo>
                      <a:pt x="76416" y="144"/>
                    </a:lnTo>
                    <a:lnTo>
                      <a:pt x="76416" y="76344"/>
                    </a:lnTo>
                    <a:lnTo>
                      <a:pt x="216" y="7634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940" name="Полилиния 1017"/>
              <p:cNvSpPr/>
              <p:nvPr/>
            </p:nvSpPr>
            <p:spPr bwMode="auto">
              <a:xfrm>
                <a:off x="10702131" y="5693568"/>
                <a:ext cx="76200" cy="76200"/>
              </a:xfrm>
              <a:custGeom>
                <a:avLst/>
                <a:gdLst>
                  <a:gd name="connsiteX0" fmla="*/ 216 w 76200"/>
                  <a:gd name="connsiteY0" fmla="*/ 152 h 76200"/>
                  <a:gd name="connsiteX1" fmla="*/ 76416 w 76200"/>
                  <a:gd name="connsiteY1" fmla="*/ 152 h 76200"/>
                  <a:gd name="connsiteX2" fmla="*/ 76416 w 76200"/>
                  <a:gd name="connsiteY2" fmla="*/ 76352 h 76200"/>
                  <a:gd name="connsiteX3" fmla="*/ 216 w 76200"/>
                  <a:gd name="connsiteY3" fmla="*/ 7635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16" y="152"/>
                    </a:moveTo>
                    <a:lnTo>
                      <a:pt x="76416" y="152"/>
                    </a:lnTo>
                    <a:lnTo>
                      <a:pt x="76416" y="76352"/>
                    </a:lnTo>
                    <a:lnTo>
                      <a:pt x="216" y="7635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941" name="Полилиния 1018"/>
              <p:cNvSpPr/>
              <p:nvPr/>
            </p:nvSpPr>
            <p:spPr bwMode="auto">
              <a:xfrm>
                <a:off x="10702131" y="5769769"/>
                <a:ext cx="76200" cy="76200"/>
              </a:xfrm>
              <a:custGeom>
                <a:avLst/>
                <a:gdLst>
                  <a:gd name="connsiteX0" fmla="*/ 216 w 76200"/>
                  <a:gd name="connsiteY0" fmla="*/ 160 h 76200"/>
                  <a:gd name="connsiteX1" fmla="*/ 76416 w 76200"/>
                  <a:gd name="connsiteY1" fmla="*/ 160 h 76200"/>
                  <a:gd name="connsiteX2" fmla="*/ 76416 w 76200"/>
                  <a:gd name="connsiteY2" fmla="*/ 76360 h 76200"/>
                  <a:gd name="connsiteX3" fmla="*/ 216 w 76200"/>
                  <a:gd name="connsiteY3" fmla="*/ 7636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16" y="160"/>
                    </a:moveTo>
                    <a:lnTo>
                      <a:pt x="76416" y="160"/>
                    </a:lnTo>
                    <a:lnTo>
                      <a:pt x="76416" y="76360"/>
                    </a:lnTo>
                    <a:lnTo>
                      <a:pt x="216" y="7636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942" name="Полилиния 1019"/>
              <p:cNvSpPr/>
              <p:nvPr/>
            </p:nvSpPr>
            <p:spPr bwMode="auto">
              <a:xfrm>
                <a:off x="10702131" y="5845969"/>
                <a:ext cx="76200" cy="76200"/>
              </a:xfrm>
              <a:custGeom>
                <a:avLst/>
                <a:gdLst>
                  <a:gd name="connsiteX0" fmla="*/ 216 w 76200"/>
                  <a:gd name="connsiteY0" fmla="*/ 168 h 76200"/>
                  <a:gd name="connsiteX1" fmla="*/ 76416 w 76200"/>
                  <a:gd name="connsiteY1" fmla="*/ 168 h 76200"/>
                  <a:gd name="connsiteX2" fmla="*/ 76416 w 76200"/>
                  <a:gd name="connsiteY2" fmla="*/ 76368 h 76200"/>
                  <a:gd name="connsiteX3" fmla="*/ 216 w 76200"/>
                  <a:gd name="connsiteY3" fmla="*/ 7636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16" y="168"/>
                    </a:moveTo>
                    <a:lnTo>
                      <a:pt x="76416" y="168"/>
                    </a:lnTo>
                    <a:lnTo>
                      <a:pt x="76416" y="76368"/>
                    </a:lnTo>
                    <a:lnTo>
                      <a:pt x="216" y="7636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943" name="Полилиния 1020"/>
              <p:cNvSpPr/>
              <p:nvPr/>
            </p:nvSpPr>
            <p:spPr bwMode="auto">
              <a:xfrm>
                <a:off x="10702131" y="6074569"/>
                <a:ext cx="76200" cy="76200"/>
              </a:xfrm>
              <a:custGeom>
                <a:avLst/>
                <a:gdLst>
                  <a:gd name="connsiteX0" fmla="*/ 216 w 76200"/>
                  <a:gd name="connsiteY0" fmla="*/ 192 h 76200"/>
                  <a:gd name="connsiteX1" fmla="*/ 76416 w 76200"/>
                  <a:gd name="connsiteY1" fmla="*/ 192 h 76200"/>
                  <a:gd name="connsiteX2" fmla="*/ 76416 w 76200"/>
                  <a:gd name="connsiteY2" fmla="*/ 76392 h 76200"/>
                  <a:gd name="connsiteX3" fmla="*/ 216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16" y="192"/>
                    </a:moveTo>
                    <a:lnTo>
                      <a:pt x="76416" y="192"/>
                    </a:lnTo>
                    <a:lnTo>
                      <a:pt x="76416" y="76392"/>
                    </a:lnTo>
                    <a:lnTo>
                      <a:pt x="216"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944" name="Полилиния 1021"/>
              <p:cNvSpPr/>
              <p:nvPr/>
            </p:nvSpPr>
            <p:spPr bwMode="auto">
              <a:xfrm>
                <a:off x="10702131" y="6379369"/>
                <a:ext cx="76200" cy="76200"/>
              </a:xfrm>
              <a:custGeom>
                <a:avLst/>
                <a:gdLst>
                  <a:gd name="connsiteX0" fmla="*/ 216 w 76200"/>
                  <a:gd name="connsiteY0" fmla="*/ 224 h 76200"/>
                  <a:gd name="connsiteX1" fmla="*/ 76416 w 76200"/>
                  <a:gd name="connsiteY1" fmla="*/ 224 h 76200"/>
                  <a:gd name="connsiteX2" fmla="*/ 76416 w 76200"/>
                  <a:gd name="connsiteY2" fmla="*/ 76424 h 76200"/>
                  <a:gd name="connsiteX3" fmla="*/ 216 w 76200"/>
                  <a:gd name="connsiteY3" fmla="*/ 7642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16" y="224"/>
                    </a:moveTo>
                    <a:lnTo>
                      <a:pt x="76416" y="224"/>
                    </a:lnTo>
                    <a:lnTo>
                      <a:pt x="76416" y="76424"/>
                    </a:lnTo>
                    <a:lnTo>
                      <a:pt x="216" y="7642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945" name="Полилиния 1022"/>
              <p:cNvSpPr/>
              <p:nvPr/>
            </p:nvSpPr>
            <p:spPr bwMode="auto">
              <a:xfrm>
                <a:off x="10702131" y="6455569"/>
                <a:ext cx="76200" cy="76200"/>
              </a:xfrm>
              <a:custGeom>
                <a:avLst/>
                <a:gdLst>
                  <a:gd name="connsiteX0" fmla="*/ 216 w 76200"/>
                  <a:gd name="connsiteY0" fmla="*/ 232 h 76200"/>
                  <a:gd name="connsiteX1" fmla="*/ 76416 w 76200"/>
                  <a:gd name="connsiteY1" fmla="*/ 232 h 76200"/>
                  <a:gd name="connsiteX2" fmla="*/ 76416 w 76200"/>
                  <a:gd name="connsiteY2" fmla="*/ 76432 h 76200"/>
                  <a:gd name="connsiteX3" fmla="*/ 216 w 76200"/>
                  <a:gd name="connsiteY3" fmla="*/ 764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16" y="232"/>
                    </a:moveTo>
                    <a:lnTo>
                      <a:pt x="76416" y="232"/>
                    </a:lnTo>
                    <a:lnTo>
                      <a:pt x="76416" y="76432"/>
                    </a:lnTo>
                    <a:lnTo>
                      <a:pt x="216" y="764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946" name="Полилиния 1023"/>
              <p:cNvSpPr/>
              <p:nvPr/>
            </p:nvSpPr>
            <p:spPr bwMode="auto">
              <a:xfrm>
                <a:off x="10778331" y="4550569"/>
                <a:ext cx="76200" cy="76200"/>
              </a:xfrm>
              <a:custGeom>
                <a:avLst/>
                <a:gdLst>
                  <a:gd name="connsiteX0" fmla="*/ 224 w 76200"/>
                  <a:gd name="connsiteY0" fmla="*/ 32 h 76200"/>
                  <a:gd name="connsiteX1" fmla="*/ 76424 w 76200"/>
                  <a:gd name="connsiteY1" fmla="*/ 32 h 76200"/>
                  <a:gd name="connsiteX2" fmla="*/ 76424 w 76200"/>
                  <a:gd name="connsiteY2" fmla="*/ 76232 h 76200"/>
                  <a:gd name="connsiteX3" fmla="*/ 224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24" y="32"/>
                    </a:moveTo>
                    <a:lnTo>
                      <a:pt x="76424" y="32"/>
                    </a:lnTo>
                    <a:lnTo>
                      <a:pt x="76424" y="76232"/>
                    </a:lnTo>
                    <a:lnTo>
                      <a:pt x="224"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947" name="Полилиния 1024"/>
              <p:cNvSpPr/>
              <p:nvPr/>
            </p:nvSpPr>
            <p:spPr bwMode="auto">
              <a:xfrm>
                <a:off x="10778331" y="4702969"/>
                <a:ext cx="76200" cy="76200"/>
              </a:xfrm>
              <a:custGeom>
                <a:avLst/>
                <a:gdLst>
                  <a:gd name="connsiteX0" fmla="*/ 224 w 76200"/>
                  <a:gd name="connsiteY0" fmla="*/ 48 h 76200"/>
                  <a:gd name="connsiteX1" fmla="*/ 76424 w 76200"/>
                  <a:gd name="connsiteY1" fmla="*/ 48 h 76200"/>
                  <a:gd name="connsiteX2" fmla="*/ 76424 w 76200"/>
                  <a:gd name="connsiteY2" fmla="*/ 76248 h 76200"/>
                  <a:gd name="connsiteX3" fmla="*/ 224 w 76200"/>
                  <a:gd name="connsiteY3" fmla="*/ 762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24" y="48"/>
                    </a:moveTo>
                    <a:lnTo>
                      <a:pt x="76424" y="48"/>
                    </a:lnTo>
                    <a:lnTo>
                      <a:pt x="76424" y="76248"/>
                    </a:lnTo>
                    <a:lnTo>
                      <a:pt x="224" y="762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948" name="Полилиния 1025"/>
              <p:cNvSpPr/>
              <p:nvPr/>
            </p:nvSpPr>
            <p:spPr bwMode="auto">
              <a:xfrm>
                <a:off x="10778331" y="4779169"/>
                <a:ext cx="76200" cy="76200"/>
              </a:xfrm>
              <a:custGeom>
                <a:avLst/>
                <a:gdLst>
                  <a:gd name="connsiteX0" fmla="*/ 224 w 76200"/>
                  <a:gd name="connsiteY0" fmla="*/ 56 h 76200"/>
                  <a:gd name="connsiteX1" fmla="*/ 76424 w 76200"/>
                  <a:gd name="connsiteY1" fmla="*/ 56 h 76200"/>
                  <a:gd name="connsiteX2" fmla="*/ 76424 w 76200"/>
                  <a:gd name="connsiteY2" fmla="*/ 76256 h 76200"/>
                  <a:gd name="connsiteX3" fmla="*/ 224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24" y="56"/>
                    </a:moveTo>
                    <a:lnTo>
                      <a:pt x="76424" y="56"/>
                    </a:lnTo>
                    <a:lnTo>
                      <a:pt x="76424" y="76256"/>
                    </a:lnTo>
                    <a:lnTo>
                      <a:pt x="224"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949" name="Полилиния 1026"/>
              <p:cNvSpPr/>
              <p:nvPr/>
            </p:nvSpPr>
            <p:spPr bwMode="auto">
              <a:xfrm>
                <a:off x="10778331" y="4855369"/>
                <a:ext cx="76200" cy="76200"/>
              </a:xfrm>
              <a:custGeom>
                <a:avLst/>
                <a:gdLst>
                  <a:gd name="connsiteX0" fmla="*/ 224 w 76200"/>
                  <a:gd name="connsiteY0" fmla="*/ 64 h 76200"/>
                  <a:gd name="connsiteX1" fmla="*/ 76424 w 76200"/>
                  <a:gd name="connsiteY1" fmla="*/ 64 h 76200"/>
                  <a:gd name="connsiteX2" fmla="*/ 76424 w 76200"/>
                  <a:gd name="connsiteY2" fmla="*/ 76264 h 76200"/>
                  <a:gd name="connsiteX3" fmla="*/ 224 w 76200"/>
                  <a:gd name="connsiteY3" fmla="*/ 7626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24" y="64"/>
                    </a:moveTo>
                    <a:lnTo>
                      <a:pt x="76424" y="64"/>
                    </a:lnTo>
                    <a:lnTo>
                      <a:pt x="76424" y="76264"/>
                    </a:lnTo>
                    <a:lnTo>
                      <a:pt x="224" y="7626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950" name="Полилиния 1027"/>
              <p:cNvSpPr/>
              <p:nvPr/>
            </p:nvSpPr>
            <p:spPr bwMode="auto">
              <a:xfrm>
                <a:off x="10778331" y="5007769"/>
                <a:ext cx="76200" cy="76200"/>
              </a:xfrm>
              <a:custGeom>
                <a:avLst/>
                <a:gdLst>
                  <a:gd name="connsiteX0" fmla="*/ 224 w 76200"/>
                  <a:gd name="connsiteY0" fmla="*/ 80 h 76200"/>
                  <a:gd name="connsiteX1" fmla="*/ 76424 w 76200"/>
                  <a:gd name="connsiteY1" fmla="*/ 80 h 76200"/>
                  <a:gd name="connsiteX2" fmla="*/ 76424 w 76200"/>
                  <a:gd name="connsiteY2" fmla="*/ 76280 h 76200"/>
                  <a:gd name="connsiteX3" fmla="*/ 224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24" y="80"/>
                    </a:moveTo>
                    <a:lnTo>
                      <a:pt x="76424" y="80"/>
                    </a:lnTo>
                    <a:lnTo>
                      <a:pt x="76424" y="76280"/>
                    </a:lnTo>
                    <a:lnTo>
                      <a:pt x="224"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951" name="Полилиния 1028"/>
              <p:cNvSpPr/>
              <p:nvPr/>
            </p:nvSpPr>
            <p:spPr bwMode="auto">
              <a:xfrm>
                <a:off x="10778331" y="5160169"/>
                <a:ext cx="76200" cy="76200"/>
              </a:xfrm>
              <a:custGeom>
                <a:avLst/>
                <a:gdLst>
                  <a:gd name="connsiteX0" fmla="*/ 224 w 76200"/>
                  <a:gd name="connsiteY0" fmla="*/ 96 h 76200"/>
                  <a:gd name="connsiteX1" fmla="*/ 76424 w 76200"/>
                  <a:gd name="connsiteY1" fmla="*/ 96 h 76200"/>
                  <a:gd name="connsiteX2" fmla="*/ 76424 w 76200"/>
                  <a:gd name="connsiteY2" fmla="*/ 76296 h 76200"/>
                  <a:gd name="connsiteX3" fmla="*/ 224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24" y="96"/>
                    </a:moveTo>
                    <a:lnTo>
                      <a:pt x="76424" y="96"/>
                    </a:lnTo>
                    <a:lnTo>
                      <a:pt x="76424" y="76296"/>
                    </a:lnTo>
                    <a:lnTo>
                      <a:pt x="224"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952" name="Полилиния 1029"/>
              <p:cNvSpPr/>
              <p:nvPr/>
            </p:nvSpPr>
            <p:spPr bwMode="auto">
              <a:xfrm>
                <a:off x="10778331" y="5236369"/>
                <a:ext cx="76200" cy="76200"/>
              </a:xfrm>
              <a:custGeom>
                <a:avLst/>
                <a:gdLst>
                  <a:gd name="connsiteX0" fmla="*/ 224 w 76200"/>
                  <a:gd name="connsiteY0" fmla="*/ 104 h 76200"/>
                  <a:gd name="connsiteX1" fmla="*/ 76424 w 76200"/>
                  <a:gd name="connsiteY1" fmla="*/ 104 h 76200"/>
                  <a:gd name="connsiteX2" fmla="*/ 76424 w 76200"/>
                  <a:gd name="connsiteY2" fmla="*/ 76304 h 76200"/>
                  <a:gd name="connsiteX3" fmla="*/ 224 w 76200"/>
                  <a:gd name="connsiteY3" fmla="*/ 7630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24" y="104"/>
                    </a:moveTo>
                    <a:lnTo>
                      <a:pt x="76424" y="104"/>
                    </a:lnTo>
                    <a:lnTo>
                      <a:pt x="76424" y="76304"/>
                    </a:lnTo>
                    <a:lnTo>
                      <a:pt x="224" y="7630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953" name="Полилиния 1030"/>
              <p:cNvSpPr/>
              <p:nvPr/>
            </p:nvSpPr>
            <p:spPr bwMode="auto">
              <a:xfrm>
                <a:off x="10778331" y="5769769"/>
                <a:ext cx="76200" cy="76200"/>
              </a:xfrm>
              <a:custGeom>
                <a:avLst/>
                <a:gdLst>
                  <a:gd name="connsiteX0" fmla="*/ 224 w 76200"/>
                  <a:gd name="connsiteY0" fmla="*/ 160 h 76200"/>
                  <a:gd name="connsiteX1" fmla="*/ 76424 w 76200"/>
                  <a:gd name="connsiteY1" fmla="*/ 160 h 76200"/>
                  <a:gd name="connsiteX2" fmla="*/ 76424 w 76200"/>
                  <a:gd name="connsiteY2" fmla="*/ 76360 h 76200"/>
                  <a:gd name="connsiteX3" fmla="*/ 224 w 76200"/>
                  <a:gd name="connsiteY3" fmla="*/ 7636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24" y="160"/>
                    </a:moveTo>
                    <a:lnTo>
                      <a:pt x="76424" y="160"/>
                    </a:lnTo>
                    <a:lnTo>
                      <a:pt x="76424" y="76360"/>
                    </a:lnTo>
                    <a:lnTo>
                      <a:pt x="224" y="7636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954" name="Полилиния 1031"/>
              <p:cNvSpPr/>
              <p:nvPr/>
            </p:nvSpPr>
            <p:spPr bwMode="auto">
              <a:xfrm>
                <a:off x="10778331" y="5998369"/>
                <a:ext cx="76200" cy="76200"/>
              </a:xfrm>
              <a:custGeom>
                <a:avLst/>
                <a:gdLst>
                  <a:gd name="connsiteX0" fmla="*/ 224 w 76200"/>
                  <a:gd name="connsiteY0" fmla="*/ 184 h 76200"/>
                  <a:gd name="connsiteX1" fmla="*/ 76424 w 76200"/>
                  <a:gd name="connsiteY1" fmla="*/ 184 h 76200"/>
                  <a:gd name="connsiteX2" fmla="*/ 76424 w 76200"/>
                  <a:gd name="connsiteY2" fmla="*/ 76384 h 76200"/>
                  <a:gd name="connsiteX3" fmla="*/ 224 w 76200"/>
                  <a:gd name="connsiteY3" fmla="*/ 7638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24" y="184"/>
                    </a:moveTo>
                    <a:lnTo>
                      <a:pt x="76424" y="184"/>
                    </a:lnTo>
                    <a:lnTo>
                      <a:pt x="76424" y="76384"/>
                    </a:lnTo>
                    <a:lnTo>
                      <a:pt x="224" y="7638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955" name="Полилиния 1032"/>
              <p:cNvSpPr/>
              <p:nvPr/>
            </p:nvSpPr>
            <p:spPr bwMode="auto">
              <a:xfrm>
                <a:off x="10778331" y="6074569"/>
                <a:ext cx="76200" cy="76200"/>
              </a:xfrm>
              <a:custGeom>
                <a:avLst/>
                <a:gdLst>
                  <a:gd name="connsiteX0" fmla="*/ 224 w 76200"/>
                  <a:gd name="connsiteY0" fmla="*/ 192 h 76200"/>
                  <a:gd name="connsiteX1" fmla="*/ 76424 w 76200"/>
                  <a:gd name="connsiteY1" fmla="*/ 192 h 76200"/>
                  <a:gd name="connsiteX2" fmla="*/ 76424 w 76200"/>
                  <a:gd name="connsiteY2" fmla="*/ 76392 h 76200"/>
                  <a:gd name="connsiteX3" fmla="*/ 224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24" y="192"/>
                    </a:moveTo>
                    <a:lnTo>
                      <a:pt x="76424" y="192"/>
                    </a:lnTo>
                    <a:lnTo>
                      <a:pt x="76424" y="76392"/>
                    </a:lnTo>
                    <a:lnTo>
                      <a:pt x="224"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956" name="Полилиния 1033"/>
              <p:cNvSpPr/>
              <p:nvPr/>
            </p:nvSpPr>
            <p:spPr bwMode="auto">
              <a:xfrm>
                <a:off x="10778331" y="6150769"/>
                <a:ext cx="76200" cy="76200"/>
              </a:xfrm>
              <a:custGeom>
                <a:avLst/>
                <a:gdLst>
                  <a:gd name="connsiteX0" fmla="*/ 224 w 76200"/>
                  <a:gd name="connsiteY0" fmla="*/ 200 h 76200"/>
                  <a:gd name="connsiteX1" fmla="*/ 76424 w 76200"/>
                  <a:gd name="connsiteY1" fmla="*/ 200 h 76200"/>
                  <a:gd name="connsiteX2" fmla="*/ 76424 w 76200"/>
                  <a:gd name="connsiteY2" fmla="*/ 76400 h 76200"/>
                  <a:gd name="connsiteX3" fmla="*/ 224 w 76200"/>
                  <a:gd name="connsiteY3" fmla="*/ 7640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24" y="200"/>
                    </a:moveTo>
                    <a:lnTo>
                      <a:pt x="76424" y="200"/>
                    </a:lnTo>
                    <a:lnTo>
                      <a:pt x="76424" y="76400"/>
                    </a:lnTo>
                    <a:lnTo>
                      <a:pt x="224" y="7640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957" name="Полилиния 1034"/>
              <p:cNvSpPr/>
              <p:nvPr/>
            </p:nvSpPr>
            <p:spPr bwMode="auto">
              <a:xfrm>
                <a:off x="10778331" y="6226969"/>
                <a:ext cx="76200" cy="76200"/>
              </a:xfrm>
              <a:custGeom>
                <a:avLst/>
                <a:gdLst>
                  <a:gd name="connsiteX0" fmla="*/ 224 w 76200"/>
                  <a:gd name="connsiteY0" fmla="*/ 208 h 76200"/>
                  <a:gd name="connsiteX1" fmla="*/ 76424 w 76200"/>
                  <a:gd name="connsiteY1" fmla="*/ 208 h 76200"/>
                  <a:gd name="connsiteX2" fmla="*/ 76424 w 76200"/>
                  <a:gd name="connsiteY2" fmla="*/ 76408 h 76200"/>
                  <a:gd name="connsiteX3" fmla="*/ 224 w 76200"/>
                  <a:gd name="connsiteY3" fmla="*/ 7640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24" y="208"/>
                    </a:moveTo>
                    <a:lnTo>
                      <a:pt x="76424" y="208"/>
                    </a:lnTo>
                    <a:lnTo>
                      <a:pt x="76424" y="76408"/>
                    </a:lnTo>
                    <a:lnTo>
                      <a:pt x="224" y="7640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958" name="Полилиния 1035"/>
              <p:cNvSpPr/>
              <p:nvPr/>
            </p:nvSpPr>
            <p:spPr bwMode="auto">
              <a:xfrm>
                <a:off x="10778331" y="6303169"/>
                <a:ext cx="76200" cy="76200"/>
              </a:xfrm>
              <a:custGeom>
                <a:avLst/>
                <a:gdLst>
                  <a:gd name="connsiteX0" fmla="*/ 224 w 76200"/>
                  <a:gd name="connsiteY0" fmla="*/ 216 h 76200"/>
                  <a:gd name="connsiteX1" fmla="*/ 76424 w 76200"/>
                  <a:gd name="connsiteY1" fmla="*/ 216 h 76200"/>
                  <a:gd name="connsiteX2" fmla="*/ 76424 w 76200"/>
                  <a:gd name="connsiteY2" fmla="*/ 76416 h 76200"/>
                  <a:gd name="connsiteX3" fmla="*/ 224 w 76200"/>
                  <a:gd name="connsiteY3" fmla="*/ 7641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24" y="216"/>
                    </a:moveTo>
                    <a:lnTo>
                      <a:pt x="76424" y="216"/>
                    </a:lnTo>
                    <a:lnTo>
                      <a:pt x="76424" y="76416"/>
                    </a:lnTo>
                    <a:lnTo>
                      <a:pt x="224" y="7641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959" name="Полилиния 1036"/>
              <p:cNvSpPr/>
              <p:nvPr/>
            </p:nvSpPr>
            <p:spPr bwMode="auto">
              <a:xfrm>
                <a:off x="10778331" y="6379369"/>
                <a:ext cx="76200" cy="76200"/>
              </a:xfrm>
              <a:custGeom>
                <a:avLst/>
                <a:gdLst>
                  <a:gd name="connsiteX0" fmla="*/ 224 w 76200"/>
                  <a:gd name="connsiteY0" fmla="*/ 224 h 76200"/>
                  <a:gd name="connsiteX1" fmla="*/ 76424 w 76200"/>
                  <a:gd name="connsiteY1" fmla="*/ 224 h 76200"/>
                  <a:gd name="connsiteX2" fmla="*/ 76424 w 76200"/>
                  <a:gd name="connsiteY2" fmla="*/ 76424 h 76200"/>
                  <a:gd name="connsiteX3" fmla="*/ 224 w 76200"/>
                  <a:gd name="connsiteY3" fmla="*/ 7642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24" y="224"/>
                    </a:moveTo>
                    <a:lnTo>
                      <a:pt x="76424" y="224"/>
                    </a:lnTo>
                    <a:lnTo>
                      <a:pt x="76424" y="76424"/>
                    </a:lnTo>
                    <a:lnTo>
                      <a:pt x="224" y="7642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960" name="Полилиния 1037"/>
              <p:cNvSpPr/>
              <p:nvPr/>
            </p:nvSpPr>
            <p:spPr bwMode="auto">
              <a:xfrm>
                <a:off x="10778331" y="6455569"/>
                <a:ext cx="76200" cy="76200"/>
              </a:xfrm>
              <a:custGeom>
                <a:avLst/>
                <a:gdLst>
                  <a:gd name="connsiteX0" fmla="*/ 224 w 76200"/>
                  <a:gd name="connsiteY0" fmla="*/ 232 h 76200"/>
                  <a:gd name="connsiteX1" fmla="*/ 76424 w 76200"/>
                  <a:gd name="connsiteY1" fmla="*/ 232 h 76200"/>
                  <a:gd name="connsiteX2" fmla="*/ 76424 w 76200"/>
                  <a:gd name="connsiteY2" fmla="*/ 76432 h 76200"/>
                  <a:gd name="connsiteX3" fmla="*/ 224 w 76200"/>
                  <a:gd name="connsiteY3" fmla="*/ 764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24" y="232"/>
                    </a:moveTo>
                    <a:lnTo>
                      <a:pt x="76424" y="232"/>
                    </a:lnTo>
                    <a:lnTo>
                      <a:pt x="76424" y="76432"/>
                    </a:lnTo>
                    <a:lnTo>
                      <a:pt x="224" y="764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961" name="Полилиния 1038"/>
              <p:cNvSpPr/>
              <p:nvPr/>
            </p:nvSpPr>
            <p:spPr bwMode="auto">
              <a:xfrm>
                <a:off x="10778331" y="6607969"/>
                <a:ext cx="76200" cy="76200"/>
              </a:xfrm>
              <a:custGeom>
                <a:avLst/>
                <a:gdLst>
                  <a:gd name="connsiteX0" fmla="*/ 224 w 76200"/>
                  <a:gd name="connsiteY0" fmla="*/ 248 h 76200"/>
                  <a:gd name="connsiteX1" fmla="*/ 76424 w 76200"/>
                  <a:gd name="connsiteY1" fmla="*/ 248 h 76200"/>
                  <a:gd name="connsiteX2" fmla="*/ 76424 w 76200"/>
                  <a:gd name="connsiteY2" fmla="*/ 76448 h 76200"/>
                  <a:gd name="connsiteX3" fmla="*/ 224 w 76200"/>
                  <a:gd name="connsiteY3" fmla="*/ 764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24" y="248"/>
                    </a:moveTo>
                    <a:lnTo>
                      <a:pt x="76424" y="248"/>
                    </a:lnTo>
                    <a:lnTo>
                      <a:pt x="76424" y="76448"/>
                    </a:lnTo>
                    <a:lnTo>
                      <a:pt x="224" y="764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962" name="Полилиния 1039"/>
              <p:cNvSpPr/>
              <p:nvPr/>
            </p:nvSpPr>
            <p:spPr bwMode="auto">
              <a:xfrm>
                <a:off x="10854531" y="4550569"/>
                <a:ext cx="76200" cy="76200"/>
              </a:xfrm>
              <a:custGeom>
                <a:avLst/>
                <a:gdLst>
                  <a:gd name="connsiteX0" fmla="*/ 232 w 76200"/>
                  <a:gd name="connsiteY0" fmla="*/ 32 h 76200"/>
                  <a:gd name="connsiteX1" fmla="*/ 76432 w 76200"/>
                  <a:gd name="connsiteY1" fmla="*/ 32 h 76200"/>
                  <a:gd name="connsiteX2" fmla="*/ 76432 w 76200"/>
                  <a:gd name="connsiteY2" fmla="*/ 76232 h 76200"/>
                  <a:gd name="connsiteX3" fmla="*/ 232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32" y="32"/>
                    </a:moveTo>
                    <a:lnTo>
                      <a:pt x="76432" y="32"/>
                    </a:lnTo>
                    <a:lnTo>
                      <a:pt x="76432" y="76232"/>
                    </a:lnTo>
                    <a:lnTo>
                      <a:pt x="232"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963" name="Полилиния 1040"/>
              <p:cNvSpPr/>
              <p:nvPr/>
            </p:nvSpPr>
            <p:spPr bwMode="auto">
              <a:xfrm>
                <a:off x="10854531" y="4702969"/>
                <a:ext cx="76200" cy="76200"/>
              </a:xfrm>
              <a:custGeom>
                <a:avLst/>
                <a:gdLst>
                  <a:gd name="connsiteX0" fmla="*/ 232 w 76200"/>
                  <a:gd name="connsiteY0" fmla="*/ 48 h 76200"/>
                  <a:gd name="connsiteX1" fmla="*/ 76432 w 76200"/>
                  <a:gd name="connsiteY1" fmla="*/ 48 h 76200"/>
                  <a:gd name="connsiteX2" fmla="*/ 76432 w 76200"/>
                  <a:gd name="connsiteY2" fmla="*/ 76248 h 76200"/>
                  <a:gd name="connsiteX3" fmla="*/ 232 w 76200"/>
                  <a:gd name="connsiteY3" fmla="*/ 762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32" y="48"/>
                    </a:moveTo>
                    <a:lnTo>
                      <a:pt x="76432" y="48"/>
                    </a:lnTo>
                    <a:lnTo>
                      <a:pt x="76432" y="76248"/>
                    </a:lnTo>
                    <a:lnTo>
                      <a:pt x="232" y="762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964" name="Полилиния 1041"/>
              <p:cNvSpPr/>
              <p:nvPr/>
            </p:nvSpPr>
            <p:spPr bwMode="auto">
              <a:xfrm>
                <a:off x="10854531" y="4779169"/>
                <a:ext cx="76200" cy="76200"/>
              </a:xfrm>
              <a:custGeom>
                <a:avLst/>
                <a:gdLst>
                  <a:gd name="connsiteX0" fmla="*/ 232 w 76200"/>
                  <a:gd name="connsiteY0" fmla="*/ 56 h 76200"/>
                  <a:gd name="connsiteX1" fmla="*/ 76432 w 76200"/>
                  <a:gd name="connsiteY1" fmla="*/ 56 h 76200"/>
                  <a:gd name="connsiteX2" fmla="*/ 76432 w 76200"/>
                  <a:gd name="connsiteY2" fmla="*/ 76256 h 76200"/>
                  <a:gd name="connsiteX3" fmla="*/ 232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32" y="56"/>
                    </a:moveTo>
                    <a:lnTo>
                      <a:pt x="76432" y="56"/>
                    </a:lnTo>
                    <a:lnTo>
                      <a:pt x="76432" y="76256"/>
                    </a:lnTo>
                    <a:lnTo>
                      <a:pt x="232"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965" name="Полилиния 1042"/>
              <p:cNvSpPr/>
              <p:nvPr/>
            </p:nvSpPr>
            <p:spPr bwMode="auto">
              <a:xfrm>
                <a:off x="10854531" y="4855369"/>
                <a:ext cx="76200" cy="76200"/>
              </a:xfrm>
              <a:custGeom>
                <a:avLst/>
                <a:gdLst>
                  <a:gd name="connsiteX0" fmla="*/ 232 w 76200"/>
                  <a:gd name="connsiteY0" fmla="*/ 64 h 76200"/>
                  <a:gd name="connsiteX1" fmla="*/ 76432 w 76200"/>
                  <a:gd name="connsiteY1" fmla="*/ 64 h 76200"/>
                  <a:gd name="connsiteX2" fmla="*/ 76432 w 76200"/>
                  <a:gd name="connsiteY2" fmla="*/ 76264 h 76200"/>
                  <a:gd name="connsiteX3" fmla="*/ 232 w 76200"/>
                  <a:gd name="connsiteY3" fmla="*/ 7626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32" y="64"/>
                    </a:moveTo>
                    <a:lnTo>
                      <a:pt x="76432" y="64"/>
                    </a:lnTo>
                    <a:lnTo>
                      <a:pt x="76432" y="76264"/>
                    </a:lnTo>
                    <a:lnTo>
                      <a:pt x="232" y="7626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966" name="Полилиния 1043"/>
              <p:cNvSpPr/>
              <p:nvPr/>
            </p:nvSpPr>
            <p:spPr bwMode="auto">
              <a:xfrm>
                <a:off x="10854531" y="5007769"/>
                <a:ext cx="76200" cy="76200"/>
              </a:xfrm>
              <a:custGeom>
                <a:avLst/>
                <a:gdLst>
                  <a:gd name="connsiteX0" fmla="*/ 232 w 76200"/>
                  <a:gd name="connsiteY0" fmla="*/ 80 h 76200"/>
                  <a:gd name="connsiteX1" fmla="*/ 76432 w 76200"/>
                  <a:gd name="connsiteY1" fmla="*/ 80 h 76200"/>
                  <a:gd name="connsiteX2" fmla="*/ 76432 w 76200"/>
                  <a:gd name="connsiteY2" fmla="*/ 76280 h 76200"/>
                  <a:gd name="connsiteX3" fmla="*/ 232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32" y="80"/>
                    </a:moveTo>
                    <a:lnTo>
                      <a:pt x="76432" y="80"/>
                    </a:lnTo>
                    <a:lnTo>
                      <a:pt x="76432" y="76280"/>
                    </a:lnTo>
                    <a:lnTo>
                      <a:pt x="232"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967" name="Полилиния 1044"/>
              <p:cNvSpPr/>
              <p:nvPr/>
            </p:nvSpPr>
            <p:spPr bwMode="auto">
              <a:xfrm>
                <a:off x="10854531" y="5160169"/>
                <a:ext cx="76200" cy="76200"/>
              </a:xfrm>
              <a:custGeom>
                <a:avLst/>
                <a:gdLst>
                  <a:gd name="connsiteX0" fmla="*/ 232 w 76200"/>
                  <a:gd name="connsiteY0" fmla="*/ 96 h 76200"/>
                  <a:gd name="connsiteX1" fmla="*/ 76432 w 76200"/>
                  <a:gd name="connsiteY1" fmla="*/ 96 h 76200"/>
                  <a:gd name="connsiteX2" fmla="*/ 76432 w 76200"/>
                  <a:gd name="connsiteY2" fmla="*/ 76296 h 76200"/>
                  <a:gd name="connsiteX3" fmla="*/ 232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32" y="96"/>
                    </a:moveTo>
                    <a:lnTo>
                      <a:pt x="76432" y="96"/>
                    </a:lnTo>
                    <a:lnTo>
                      <a:pt x="76432" y="76296"/>
                    </a:lnTo>
                    <a:lnTo>
                      <a:pt x="232"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968" name="Полилиния 1045"/>
              <p:cNvSpPr/>
              <p:nvPr/>
            </p:nvSpPr>
            <p:spPr bwMode="auto">
              <a:xfrm>
                <a:off x="10854531" y="5464969"/>
                <a:ext cx="76200" cy="76200"/>
              </a:xfrm>
              <a:custGeom>
                <a:avLst/>
                <a:gdLst>
                  <a:gd name="connsiteX0" fmla="*/ 232 w 76200"/>
                  <a:gd name="connsiteY0" fmla="*/ 128 h 76200"/>
                  <a:gd name="connsiteX1" fmla="*/ 76432 w 76200"/>
                  <a:gd name="connsiteY1" fmla="*/ 128 h 76200"/>
                  <a:gd name="connsiteX2" fmla="*/ 76432 w 76200"/>
                  <a:gd name="connsiteY2" fmla="*/ 76328 h 76200"/>
                  <a:gd name="connsiteX3" fmla="*/ 232 w 76200"/>
                  <a:gd name="connsiteY3" fmla="*/ 7632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32" y="128"/>
                    </a:moveTo>
                    <a:lnTo>
                      <a:pt x="76432" y="128"/>
                    </a:lnTo>
                    <a:lnTo>
                      <a:pt x="76432" y="76328"/>
                    </a:lnTo>
                    <a:lnTo>
                      <a:pt x="232" y="7632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969" name="Полилиния 1046"/>
              <p:cNvSpPr/>
              <p:nvPr/>
            </p:nvSpPr>
            <p:spPr bwMode="auto">
              <a:xfrm>
                <a:off x="10854531" y="5769769"/>
                <a:ext cx="76200" cy="76200"/>
              </a:xfrm>
              <a:custGeom>
                <a:avLst/>
                <a:gdLst>
                  <a:gd name="connsiteX0" fmla="*/ 232 w 76200"/>
                  <a:gd name="connsiteY0" fmla="*/ 160 h 76200"/>
                  <a:gd name="connsiteX1" fmla="*/ 76432 w 76200"/>
                  <a:gd name="connsiteY1" fmla="*/ 160 h 76200"/>
                  <a:gd name="connsiteX2" fmla="*/ 76432 w 76200"/>
                  <a:gd name="connsiteY2" fmla="*/ 76360 h 76200"/>
                  <a:gd name="connsiteX3" fmla="*/ 232 w 76200"/>
                  <a:gd name="connsiteY3" fmla="*/ 7636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32" y="160"/>
                    </a:moveTo>
                    <a:lnTo>
                      <a:pt x="76432" y="160"/>
                    </a:lnTo>
                    <a:lnTo>
                      <a:pt x="76432" y="76360"/>
                    </a:lnTo>
                    <a:lnTo>
                      <a:pt x="232" y="7636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970" name="Полилиния 1047"/>
              <p:cNvSpPr/>
              <p:nvPr/>
            </p:nvSpPr>
            <p:spPr bwMode="auto">
              <a:xfrm>
                <a:off x="10854531" y="5845969"/>
                <a:ext cx="76200" cy="76200"/>
              </a:xfrm>
              <a:custGeom>
                <a:avLst/>
                <a:gdLst>
                  <a:gd name="connsiteX0" fmla="*/ 232 w 76200"/>
                  <a:gd name="connsiteY0" fmla="*/ 168 h 76200"/>
                  <a:gd name="connsiteX1" fmla="*/ 76432 w 76200"/>
                  <a:gd name="connsiteY1" fmla="*/ 168 h 76200"/>
                  <a:gd name="connsiteX2" fmla="*/ 76432 w 76200"/>
                  <a:gd name="connsiteY2" fmla="*/ 76368 h 76200"/>
                  <a:gd name="connsiteX3" fmla="*/ 232 w 76200"/>
                  <a:gd name="connsiteY3" fmla="*/ 7636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32" y="168"/>
                    </a:moveTo>
                    <a:lnTo>
                      <a:pt x="76432" y="168"/>
                    </a:lnTo>
                    <a:lnTo>
                      <a:pt x="76432" y="76368"/>
                    </a:lnTo>
                    <a:lnTo>
                      <a:pt x="232" y="7636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971" name="Полилиния 1048"/>
              <p:cNvSpPr/>
              <p:nvPr/>
            </p:nvSpPr>
            <p:spPr bwMode="auto">
              <a:xfrm>
                <a:off x="10854531" y="6074569"/>
                <a:ext cx="76200" cy="76200"/>
              </a:xfrm>
              <a:custGeom>
                <a:avLst/>
                <a:gdLst>
                  <a:gd name="connsiteX0" fmla="*/ 232 w 76200"/>
                  <a:gd name="connsiteY0" fmla="*/ 192 h 76200"/>
                  <a:gd name="connsiteX1" fmla="*/ 76432 w 76200"/>
                  <a:gd name="connsiteY1" fmla="*/ 192 h 76200"/>
                  <a:gd name="connsiteX2" fmla="*/ 76432 w 76200"/>
                  <a:gd name="connsiteY2" fmla="*/ 76392 h 76200"/>
                  <a:gd name="connsiteX3" fmla="*/ 232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32" y="192"/>
                    </a:moveTo>
                    <a:lnTo>
                      <a:pt x="76432" y="192"/>
                    </a:lnTo>
                    <a:lnTo>
                      <a:pt x="76432" y="76392"/>
                    </a:lnTo>
                    <a:lnTo>
                      <a:pt x="232"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972" name="Полилиния 1049"/>
              <p:cNvSpPr/>
              <p:nvPr/>
            </p:nvSpPr>
            <p:spPr bwMode="auto">
              <a:xfrm>
                <a:off x="10854531" y="6150769"/>
                <a:ext cx="76200" cy="76200"/>
              </a:xfrm>
              <a:custGeom>
                <a:avLst/>
                <a:gdLst>
                  <a:gd name="connsiteX0" fmla="*/ 232 w 76200"/>
                  <a:gd name="connsiteY0" fmla="*/ 200 h 76200"/>
                  <a:gd name="connsiteX1" fmla="*/ 76432 w 76200"/>
                  <a:gd name="connsiteY1" fmla="*/ 200 h 76200"/>
                  <a:gd name="connsiteX2" fmla="*/ 76432 w 76200"/>
                  <a:gd name="connsiteY2" fmla="*/ 76400 h 76200"/>
                  <a:gd name="connsiteX3" fmla="*/ 232 w 76200"/>
                  <a:gd name="connsiteY3" fmla="*/ 7640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32" y="200"/>
                    </a:moveTo>
                    <a:lnTo>
                      <a:pt x="76432" y="200"/>
                    </a:lnTo>
                    <a:lnTo>
                      <a:pt x="76432" y="76400"/>
                    </a:lnTo>
                    <a:lnTo>
                      <a:pt x="232" y="7640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973" name="Полилиния 1050"/>
              <p:cNvSpPr/>
              <p:nvPr/>
            </p:nvSpPr>
            <p:spPr bwMode="auto">
              <a:xfrm>
                <a:off x="10854531" y="6226969"/>
                <a:ext cx="76200" cy="76200"/>
              </a:xfrm>
              <a:custGeom>
                <a:avLst/>
                <a:gdLst>
                  <a:gd name="connsiteX0" fmla="*/ 232 w 76200"/>
                  <a:gd name="connsiteY0" fmla="*/ 208 h 76200"/>
                  <a:gd name="connsiteX1" fmla="*/ 76432 w 76200"/>
                  <a:gd name="connsiteY1" fmla="*/ 208 h 76200"/>
                  <a:gd name="connsiteX2" fmla="*/ 76432 w 76200"/>
                  <a:gd name="connsiteY2" fmla="*/ 76408 h 76200"/>
                  <a:gd name="connsiteX3" fmla="*/ 232 w 76200"/>
                  <a:gd name="connsiteY3" fmla="*/ 7640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32" y="208"/>
                    </a:moveTo>
                    <a:lnTo>
                      <a:pt x="76432" y="208"/>
                    </a:lnTo>
                    <a:lnTo>
                      <a:pt x="76432" y="76408"/>
                    </a:lnTo>
                    <a:lnTo>
                      <a:pt x="232" y="7640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974" name="Полилиния 1051"/>
              <p:cNvSpPr/>
              <p:nvPr/>
            </p:nvSpPr>
            <p:spPr bwMode="auto">
              <a:xfrm>
                <a:off x="10854531" y="6303169"/>
                <a:ext cx="76200" cy="76200"/>
              </a:xfrm>
              <a:custGeom>
                <a:avLst/>
                <a:gdLst>
                  <a:gd name="connsiteX0" fmla="*/ 232 w 76200"/>
                  <a:gd name="connsiteY0" fmla="*/ 216 h 76200"/>
                  <a:gd name="connsiteX1" fmla="*/ 76432 w 76200"/>
                  <a:gd name="connsiteY1" fmla="*/ 216 h 76200"/>
                  <a:gd name="connsiteX2" fmla="*/ 76432 w 76200"/>
                  <a:gd name="connsiteY2" fmla="*/ 76416 h 76200"/>
                  <a:gd name="connsiteX3" fmla="*/ 232 w 76200"/>
                  <a:gd name="connsiteY3" fmla="*/ 7641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32" y="216"/>
                    </a:moveTo>
                    <a:lnTo>
                      <a:pt x="76432" y="216"/>
                    </a:lnTo>
                    <a:lnTo>
                      <a:pt x="76432" y="76416"/>
                    </a:lnTo>
                    <a:lnTo>
                      <a:pt x="232" y="7641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975" name="Полилиния 1052"/>
              <p:cNvSpPr/>
              <p:nvPr/>
            </p:nvSpPr>
            <p:spPr bwMode="auto">
              <a:xfrm>
                <a:off x="10854531" y="6455569"/>
                <a:ext cx="76200" cy="76200"/>
              </a:xfrm>
              <a:custGeom>
                <a:avLst/>
                <a:gdLst>
                  <a:gd name="connsiteX0" fmla="*/ 232 w 76200"/>
                  <a:gd name="connsiteY0" fmla="*/ 232 h 76200"/>
                  <a:gd name="connsiteX1" fmla="*/ 76432 w 76200"/>
                  <a:gd name="connsiteY1" fmla="*/ 232 h 76200"/>
                  <a:gd name="connsiteX2" fmla="*/ 76432 w 76200"/>
                  <a:gd name="connsiteY2" fmla="*/ 76432 h 76200"/>
                  <a:gd name="connsiteX3" fmla="*/ 232 w 76200"/>
                  <a:gd name="connsiteY3" fmla="*/ 764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32" y="232"/>
                    </a:moveTo>
                    <a:lnTo>
                      <a:pt x="76432" y="232"/>
                    </a:lnTo>
                    <a:lnTo>
                      <a:pt x="76432" y="76432"/>
                    </a:lnTo>
                    <a:lnTo>
                      <a:pt x="232" y="764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976" name="Полилиния 1053"/>
              <p:cNvSpPr/>
              <p:nvPr/>
            </p:nvSpPr>
            <p:spPr bwMode="auto">
              <a:xfrm>
                <a:off x="10854531" y="6607969"/>
                <a:ext cx="76200" cy="76200"/>
              </a:xfrm>
              <a:custGeom>
                <a:avLst/>
                <a:gdLst>
                  <a:gd name="connsiteX0" fmla="*/ 232 w 76200"/>
                  <a:gd name="connsiteY0" fmla="*/ 248 h 76200"/>
                  <a:gd name="connsiteX1" fmla="*/ 76432 w 76200"/>
                  <a:gd name="connsiteY1" fmla="*/ 248 h 76200"/>
                  <a:gd name="connsiteX2" fmla="*/ 76432 w 76200"/>
                  <a:gd name="connsiteY2" fmla="*/ 76448 h 76200"/>
                  <a:gd name="connsiteX3" fmla="*/ 232 w 76200"/>
                  <a:gd name="connsiteY3" fmla="*/ 764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32" y="248"/>
                    </a:moveTo>
                    <a:lnTo>
                      <a:pt x="76432" y="248"/>
                    </a:lnTo>
                    <a:lnTo>
                      <a:pt x="76432" y="76448"/>
                    </a:lnTo>
                    <a:lnTo>
                      <a:pt x="232" y="764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977" name="Полилиния 1054"/>
              <p:cNvSpPr/>
              <p:nvPr/>
            </p:nvSpPr>
            <p:spPr bwMode="auto">
              <a:xfrm>
                <a:off x="10854531" y="6684169"/>
                <a:ext cx="76200" cy="76200"/>
              </a:xfrm>
              <a:custGeom>
                <a:avLst/>
                <a:gdLst>
                  <a:gd name="connsiteX0" fmla="*/ 232 w 76200"/>
                  <a:gd name="connsiteY0" fmla="*/ 256 h 76200"/>
                  <a:gd name="connsiteX1" fmla="*/ 76432 w 76200"/>
                  <a:gd name="connsiteY1" fmla="*/ 256 h 76200"/>
                  <a:gd name="connsiteX2" fmla="*/ 76432 w 76200"/>
                  <a:gd name="connsiteY2" fmla="*/ 76456 h 76200"/>
                  <a:gd name="connsiteX3" fmla="*/ 232 w 76200"/>
                  <a:gd name="connsiteY3" fmla="*/ 764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32" y="256"/>
                    </a:moveTo>
                    <a:lnTo>
                      <a:pt x="76432" y="256"/>
                    </a:lnTo>
                    <a:lnTo>
                      <a:pt x="76432" y="76456"/>
                    </a:lnTo>
                    <a:lnTo>
                      <a:pt x="232" y="764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978" name="Полилиния 1055"/>
              <p:cNvSpPr/>
              <p:nvPr/>
            </p:nvSpPr>
            <p:spPr bwMode="auto">
              <a:xfrm>
                <a:off x="10930731" y="4550569"/>
                <a:ext cx="76200" cy="76200"/>
              </a:xfrm>
              <a:custGeom>
                <a:avLst/>
                <a:gdLst>
                  <a:gd name="connsiteX0" fmla="*/ 240 w 76200"/>
                  <a:gd name="connsiteY0" fmla="*/ 32 h 76200"/>
                  <a:gd name="connsiteX1" fmla="*/ 76440 w 76200"/>
                  <a:gd name="connsiteY1" fmla="*/ 32 h 76200"/>
                  <a:gd name="connsiteX2" fmla="*/ 76440 w 76200"/>
                  <a:gd name="connsiteY2" fmla="*/ 76232 h 76200"/>
                  <a:gd name="connsiteX3" fmla="*/ 240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0" y="32"/>
                    </a:moveTo>
                    <a:lnTo>
                      <a:pt x="76440" y="32"/>
                    </a:lnTo>
                    <a:lnTo>
                      <a:pt x="76440" y="76232"/>
                    </a:lnTo>
                    <a:lnTo>
                      <a:pt x="240"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979" name="Полилиния 1056"/>
              <p:cNvSpPr/>
              <p:nvPr/>
            </p:nvSpPr>
            <p:spPr bwMode="auto">
              <a:xfrm>
                <a:off x="10930731" y="4702969"/>
                <a:ext cx="76200" cy="76200"/>
              </a:xfrm>
              <a:custGeom>
                <a:avLst/>
                <a:gdLst>
                  <a:gd name="connsiteX0" fmla="*/ 240 w 76200"/>
                  <a:gd name="connsiteY0" fmla="*/ 48 h 76200"/>
                  <a:gd name="connsiteX1" fmla="*/ 76440 w 76200"/>
                  <a:gd name="connsiteY1" fmla="*/ 48 h 76200"/>
                  <a:gd name="connsiteX2" fmla="*/ 76440 w 76200"/>
                  <a:gd name="connsiteY2" fmla="*/ 76248 h 76200"/>
                  <a:gd name="connsiteX3" fmla="*/ 240 w 76200"/>
                  <a:gd name="connsiteY3" fmla="*/ 762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0" y="48"/>
                    </a:moveTo>
                    <a:lnTo>
                      <a:pt x="76440" y="48"/>
                    </a:lnTo>
                    <a:lnTo>
                      <a:pt x="76440" y="76248"/>
                    </a:lnTo>
                    <a:lnTo>
                      <a:pt x="240" y="762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980" name="Полилиния 1057"/>
              <p:cNvSpPr/>
              <p:nvPr/>
            </p:nvSpPr>
            <p:spPr bwMode="auto">
              <a:xfrm>
                <a:off x="10930731" y="4779169"/>
                <a:ext cx="76200" cy="76200"/>
              </a:xfrm>
              <a:custGeom>
                <a:avLst/>
                <a:gdLst>
                  <a:gd name="connsiteX0" fmla="*/ 240 w 76200"/>
                  <a:gd name="connsiteY0" fmla="*/ 56 h 76200"/>
                  <a:gd name="connsiteX1" fmla="*/ 76440 w 76200"/>
                  <a:gd name="connsiteY1" fmla="*/ 56 h 76200"/>
                  <a:gd name="connsiteX2" fmla="*/ 76440 w 76200"/>
                  <a:gd name="connsiteY2" fmla="*/ 76256 h 76200"/>
                  <a:gd name="connsiteX3" fmla="*/ 240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0" y="56"/>
                    </a:moveTo>
                    <a:lnTo>
                      <a:pt x="76440" y="56"/>
                    </a:lnTo>
                    <a:lnTo>
                      <a:pt x="76440" y="76256"/>
                    </a:lnTo>
                    <a:lnTo>
                      <a:pt x="240"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981" name="Полилиния 1058"/>
              <p:cNvSpPr/>
              <p:nvPr/>
            </p:nvSpPr>
            <p:spPr bwMode="auto">
              <a:xfrm>
                <a:off x="10930731" y="4855369"/>
                <a:ext cx="76200" cy="76200"/>
              </a:xfrm>
              <a:custGeom>
                <a:avLst/>
                <a:gdLst>
                  <a:gd name="connsiteX0" fmla="*/ 240 w 76200"/>
                  <a:gd name="connsiteY0" fmla="*/ 64 h 76200"/>
                  <a:gd name="connsiteX1" fmla="*/ 76440 w 76200"/>
                  <a:gd name="connsiteY1" fmla="*/ 64 h 76200"/>
                  <a:gd name="connsiteX2" fmla="*/ 76440 w 76200"/>
                  <a:gd name="connsiteY2" fmla="*/ 76264 h 76200"/>
                  <a:gd name="connsiteX3" fmla="*/ 240 w 76200"/>
                  <a:gd name="connsiteY3" fmla="*/ 7626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0" y="64"/>
                    </a:moveTo>
                    <a:lnTo>
                      <a:pt x="76440" y="64"/>
                    </a:lnTo>
                    <a:lnTo>
                      <a:pt x="76440" y="76264"/>
                    </a:lnTo>
                    <a:lnTo>
                      <a:pt x="240" y="7626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982" name="Полилиния 1059"/>
              <p:cNvSpPr/>
              <p:nvPr/>
            </p:nvSpPr>
            <p:spPr bwMode="auto">
              <a:xfrm>
                <a:off x="10930731" y="5007769"/>
                <a:ext cx="76200" cy="76200"/>
              </a:xfrm>
              <a:custGeom>
                <a:avLst/>
                <a:gdLst>
                  <a:gd name="connsiteX0" fmla="*/ 240 w 76200"/>
                  <a:gd name="connsiteY0" fmla="*/ 80 h 76200"/>
                  <a:gd name="connsiteX1" fmla="*/ 76440 w 76200"/>
                  <a:gd name="connsiteY1" fmla="*/ 80 h 76200"/>
                  <a:gd name="connsiteX2" fmla="*/ 76440 w 76200"/>
                  <a:gd name="connsiteY2" fmla="*/ 76280 h 76200"/>
                  <a:gd name="connsiteX3" fmla="*/ 240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0" y="80"/>
                    </a:moveTo>
                    <a:lnTo>
                      <a:pt x="76440" y="80"/>
                    </a:lnTo>
                    <a:lnTo>
                      <a:pt x="76440" y="76280"/>
                    </a:lnTo>
                    <a:lnTo>
                      <a:pt x="240"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983" name="Полилиния 1060"/>
              <p:cNvSpPr/>
              <p:nvPr/>
            </p:nvSpPr>
            <p:spPr bwMode="auto">
              <a:xfrm>
                <a:off x="10930731" y="5160169"/>
                <a:ext cx="76200" cy="76200"/>
              </a:xfrm>
              <a:custGeom>
                <a:avLst/>
                <a:gdLst>
                  <a:gd name="connsiteX0" fmla="*/ 240 w 76200"/>
                  <a:gd name="connsiteY0" fmla="*/ 96 h 76200"/>
                  <a:gd name="connsiteX1" fmla="*/ 76440 w 76200"/>
                  <a:gd name="connsiteY1" fmla="*/ 96 h 76200"/>
                  <a:gd name="connsiteX2" fmla="*/ 76440 w 76200"/>
                  <a:gd name="connsiteY2" fmla="*/ 76296 h 76200"/>
                  <a:gd name="connsiteX3" fmla="*/ 240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0" y="96"/>
                    </a:moveTo>
                    <a:lnTo>
                      <a:pt x="76440" y="96"/>
                    </a:lnTo>
                    <a:lnTo>
                      <a:pt x="76440" y="76296"/>
                    </a:lnTo>
                    <a:lnTo>
                      <a:pt x="240"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984" name="Полилиния 1061"/>
              <p:cNvSpPr/>
              <p:nvPr/>
            </p:nvSpPr>
            <p:spPr bwMode="auto">
              <a:xfrm>
                <a:off x="10930731" y="5312569"/>
                <a:ext cx="76200" cy="76200"/>
              </a:xfrm>
              <a:custGeom>
                <a:avLst/>
                <a:gdLst>
                  <a:gd name="connsiteX0" fmla="*/ 240 w 76200"/>
                  <a:gd name="connsiteY0" fmla="*/ 112 h 76200"/>
                  <a:gd name="connsiteX1" fmla="*/ 76440 w 76200"/>
                  <a:gd name="connsiteY1" fmla="*/ 112 h 76200"/>
                  <a:gd name="connsiteX2" fmla="*/ 76440 w 76200"/>
                  <a:gd name="connsiteY2" fmla="*/ 76312 h 76200"/>
                  <a:gd name="connsiteX3" fmla="*/ 240 w 76200"/>
                  <a:gd name="connsiteY3" fmla="*/ 7631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0" y="112"/>
                    </a:moveTo>
                    <a:lnTo>
                      <a:pt x="76440" y="112"/>
                    </a:lnTo>
                    <a:lnTo>
                      <a:pt x="76440" y="76312"/>
                    </a:lnTo>
                    <a:lnTo>
                      <a:pt x="240" y="7631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985" name="Полилиния 1062"/>
              <p:cNvSpPr/>
              <p:nvPr/>
            </p:nvSpPr>
            <p:spPr bwMode="auto">
              <a:xfrm>
                <a:off x="10930731" y="5464969"/>
                <a:ext cx="76200" cy="76200"/>
              </a:xfrm>
              <a:custGeom>
                <a:avLst/>
                <a:gdLst>
                  <a:gd name="connsiteX0" fmla="*/ 240 w 76200"/>
                  <a:gd name="connsiteY0" fmla="*/ 128 h 76200"/>
                  <a:gd name="connsiteX1" fmla="*/ 76440 w 76200"/>
                  <a:gd name="connsiteY1" fmla="*/ 128 h 76200"/>
                  <a:gd name="connsiteX2" fmla="*/ 76440 w 76200"/>
                  <a:gd name="connsiteY2" fmla="*/ 76328 h 76200"/>
                  <a:gd name="connsiteX3" fmla="*/ 240 w 76200"/>
                  <a:gd name="connsiteY3" fmla="*/ 7632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0" y="128"/>
                    </a:moveTo>
                    <a:lnTo>
                      <a:pt x="76440" y="128"/>
                    </a:lnTo>
                    <a:lnTo>
                      <a:pt x="76440" y="76328"/>
                    </a:lnTo>
                    <a:lnTo>
                      <a:pt x="240" y="7632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986" name="Полилиния 1063"/>
              <p:cNvSpPr/>
              <p:nvPr/>
            </p:nvSpPr>
            <p:spPr bwMode="auto">
              <a:xfrm>
                <a:off x="10930731" y="5541169"/>
                <a:ext cx="76200" cy="76200"/>
              </a:xfrm>
              <a:custGeom>
                <a:avLst/>
                <a:gdLst>
                  <a:gd name="connsiteX0" fmla="*/ 240 w 76200"/>
                  <a:gd name="connsiteY0" fmla="*/ 136 h 76200"/>
                  <a:gd name="connsiteX1" fmla="*/ 76440 w 76200"/>
                  <a:gd name="connsiteY1" fmla="*/ 136 h 76200"/>
                  <a:gd name="connsiteX2" fmla="*/ 76440 w 76200"/>
                  <a:gd name="connsiteY2" fmla="*/ 76336 h 76200"/>
                  <a:gd name="connsiteX3" fmla="*/ 240 w 76200"/>
                  <a:gd name="connsiteY3" fmla="*/ 7633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0" y="136"/>
                    </a:moveTo>
                    <a:lnTo>
                      <a:pt x="76440" y="136"/>
                    </a:lnTo>
                    <a:lnTo>
                      <a:pt x="76440" y="76336"/>
                    </a:lnTo>
                    <a:lnTo>
                      <a:pt x="240" y="7633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987" name="Полилиния 1064"/>
              <p:cNvSpPr/>
              <p:nvPr/>
            </p:nvSpPr>
            <p:spPr bwMode="auto">
              <a:xfrm>
                <a:off x="10930731" y="5617369"/>
                <a:ext cx="76200" cy="76200"/>
              </a:xfrm>
              <a:custGeom>
                <a:avLst/>
                <a:gdLst>
                  <a:gd name="connsiteX0" fmla="*/ 240 w 76200"/>
                  <a:gd name="connsiteY0" fmla="*/ 144 h 76200"/>
                  <a:gd name="connsiteX1" fmla="*/ 76440 w 76200"/>
                  <a:gd name="connsiteY1" fmla="*/ 144 h 76200"/>
                  <a:gd name="connsiteX2" fmla="*/ 76440 w 76200"/>
                  <a:gd name="connsiteY2" fmla="*/ 76344 h 76200"/>
                  <a:gd name="connsiteX3" fmla="*/ 240 w 76200"/>
                  <a:gd name="connsiteY3" fmla="*/ 7634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0" y="144"/>
                    </a:moveTo>
                    <a:lnTo>
                      <a:pt x="76440" y="144"/>
                    </a:lnTo>
                    <a:lnTo>
                      <a:pt x="76440" y="76344"/>
                    </a:lnTo>
                    <a:lnTo>
                      <a:pt x="240" y="7634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988" name="Полилиния 1065"/>
              <p:cNvSpPr/>
              <p:nvPr/>
            </p:nvSpPr>
            <p:spPr bwMode="auto">
              <a:xfrm>
                <a:off x="10930731" y="5845969"/>
                <a:ext cx="76200" cy="76200"/>
              </a:xfrm>
              <a:custGeom>
                <a:avLst/>
                <a:gdLst>
                  <a:gd name="connsiteX0" fmla="*/ 240 w 76200"/>
                  <a:gd name="connsiteY0" fmla="*/ 168 h 76200"/>
                  <a:gd name="connsiteX1" fmla="*/ 76440 w 76200"/>
                  <a:gd name="connsiteY1" fmla="*/ 168 h 76200"/>
                  <a:gd name="connsiteX2" fmla="*/ 76440 w 76200"/>
                  <a:gd name="connsiteY2" fmla="*/ 76368 h 76200"/>
                  <a:gd name="connsiteX3" fmla="*/ 240 w 76200"/>
                  <a:gd name="connsiteY3" fmla="*/ 7636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0" y="168"/>
                    </a:moveTo>
                    <a:lnTo>
                      <a:pt x="76440" y="168"/>
                    </a:lnTo>
                    <a:lnTo>
                      <a:pt x="76440" y="76368"/>
                    </a:lnTo>
                    <a:lnTo>
                      <a:pt x="240" y="7636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989" name="Полилиния 1066"/>
              <p:cNvSpPr/>
              <p:nvPr/>
            </p:nvSpPr>
            <p:spPr bwMode="auto">
              <a:xfrm>
                <a:off x="10930731" y="5922169"/>
                <a:ext cx="76200" cy="76200"/>
              </a:xfrm>
              <a:custGeom>
                <a:avLst/>
                <a:gdLst>
                  <a:gd name="connsiteX0" fmla="*/ 240 w 76200"/>
                  <a:gd name="connsiteY0" fmla="*/ 176 h 76200"/>
                  <a:gd name="connsiteX1" fmla="*/ 76440 w 76200"/>
                  <a:gd name="connsiteY1" fmla="*/ 176 h 76200"/>
                  <a:gd name="connsiteX2" fmla="*/ 76440 w 76200"/>
                  <a:gd name="connsiteY2" fmla="*/ 76376 h 76200"/>
                  <a:gd name="connsiteX3" fmla="*/ 240 w 76200"/>
                  <a:gd name="connsiteY3" fmla="*/ 7637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0" y="176"/>
                    </a:moveTo>
                    <a:lnTo>
                      <a:pt x="76440" y="176"/>
                    </a:lnTo>
                    <a:lnTo>
                      <a:pt x="76440" y="76376"/>
                    </a:lnTo>
                    <a:lnTo>
                      <a:pt x="240" y="7637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990" name="Полилиния 1067"/>
              <p:cNvSpPr/>
              <p:nvPr/>
            </p:nvSpPr>
            <p:spPr bwMode="auto">
              <a:xfrm>
                <a:off x="10930731" y="5998369"/>
                <a:ext cx="76200" cy="76200"/>
              </a:xfrm>
              <a:custGeom>
                <a:avLst/>
                <a:gdLst>
                  <a:gd name="connsiteX0" fmla="*/ 240 w 76200"/>
                  <a:gd name="connsiteY0" fmla="*/ 184 h 76200"/>
                  <a:gd name="connsiteX1" fmla="*/ 76440 w 76200"/>
                  <a:gd name="connsiteY1" fmla="*/ 184 h 76200"/>
                  <a:gd name="connsiteX2" fmla="*/ 76440 w 76200"/>
                  <a:gd name="connsiteY2" fmla="*/ 76384 h 76200"/>
                  <a:gd name="connsiteX3" fmla="*/ 240 w 76200"/>
                  <a:gd name="connsiteY3" fmla="*/ 7638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0" y="184"/>
                    </a:moveTo>
                    <a:lnTo>
                      <a:pt x="76440" y="184"/>
                    </a:lnTo>
                    <a:lnTo>
                      <a:pt x="76440" y="76384"/>
                    </a:lnTo>
                    <a:lnTo>
                      <a:pt x="240" y="7638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991" name="Полилиния 1068"/>
              <p:cNvSpPr/>
              <p:nvPr/>
            </p:nvSpPr>
            <p:spPr bwMode="auto">
              <a:xfrm>
                <a:off x="10930731" y="6074569"/>
                <a:ext cx="76200" cy="76200"/>
              </a:xfrm>
              <a:custGeom>
                <a:avLst/>
                <a:gdLst>
                  <a:gd name="connsiteX0" fmla="*/ 240 w 76200"/>
                  <a:gd name="connsiteY0" fmla="*/ 192 h 76200"/>
                  <a:gd name="connsiteX1" fmla="*/ 76440 w 76200"/>
                  <a:gd name="connsiteY1" fmla="*/ 192 h 76200"/>
                  <a:gd name="connsiteX2" fmla="*/ 76440 w 76200"/>
                  <a:gd name="connsiteY2" fmla="*/ 76392 h 76200"/>
                  <a:gd name="connsiteX3" fmla="*/ 240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0" y="192"/>
                    </a:moveTo>
                    <a:lnTo>
                      <a:pt x="76440" y="192"/>
                    </a:lnTo>
                    <a:lnTo>
                      <a:pt x="76440" y="76392"/>
                    </a:lnTo>
                    <a:lnTo>
                      <a:pt x="240"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992" name="Полилиния 1069"/>
              <p:cNvSpPr/>
              <p:nvPr/>
            </p:nvSpPr>
            <p:spPr bwMode="auto">
              <a:xfrm>
                <a:off x="10930731" y="6150769"/>
                <a:ext cx="76200" cy="76200"/>
              </a:xfrm>
              <a:custGeom>
                <a:avLst/>
                <a:gdLst>
                  <a:gd name="connsiteX0" fmla="*/ 240 w 76200"/>
                  <a:gd name="connsiteY0" fmla="*/ 200 h 76200"/>
                  <a:gd name="connsiteX1" fmla="*/ 76440 w 76200"/>
                  <a:gd name="connsiteY1" fmla="*/ 200 h 76200"/>
                  <a:gd name="connsiteX2" fmla="*/ 76440 w 76200"/>
                  <a:gd name="connsiteY2" fmla="*/ 76400 h 76200"/>
                  <a:gd name="connsiteX3" fmla="*/ 240 w 76200"/>
                  <a:gd name="connsiteY3" fmla="*/ 7640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0" y="200"/>
                    </a:moveTo>
                    <a:lnTo>
                      <a:pt x="76440" y="200"/>
                    </a:lnTo>
                    <a:lnTo>
                      <a:pt x="76440" y="76400"/>
                    </a:lnTo>
                    <a:lnTo>
                      <a:pt x="240" y="7640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993" name="Полилиния 1070"/>
              <p:cNvSpPr/>
              <p:nvPr/>
            </p:nvSpPr>
            <p:spPr bwMode="auto">
              <a:xfrm>
                <a:off x="10930731" y="6379369"/>
                <a:ext cx="76200" cy="76200"/>
              </a:xfrm>
              <a:custGeom>
                <a:avLst/>
                <a:gdLst>
                  <a:gd name="connsiteX0" fmla="*/ 240 w 76200"/>
                  <a:gd name="connsiteY0" fmla="*/ 224 h 76200"/>
                  <a:gd name="connsiteX1" fmla="*/ 76440 w 76200"/>
                  <a:gd name="connsiteY1" fmla="*/ 224 h 76200"/>
                  <a:gd name="connsiteX2" fmla="*/ 76440 w 76200"/>
                  <a:gd name="connsiteY2" fmla="*/ 76424 h 76200"/>
                  <a:gd name="connsiteX3" fmla="*/ 240 w 76200"/>
                  <a:gd name="connsiteY3" fmla="*/ 7642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0" y="224"/>
                    </a:moveTo>
                    <a:lnTo>
                      <a:pt x="76440" y="224"/>
                    </a:lnTo>
                    <a:lnTo>
                      <a:pt x="76440" y="76424"/>
                    </a:lnTo>
                    <a:lnTo>
                      <a:pt x="240" y="7642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994" name="Полилиния 1071"/>
              <p:cNvSpPr/>
              <p:nvPr/>
            </p:nvSpPr>
            <p:spPr bwMode="auto">
              <a:xfrm>
                <a:off x="10930731" y="6531769"/>
                <a:ext cx="76200" cy="76200"/>
              </a:xfrm>
              <a:custGeom>
                <a:avLst/>
                <a:gdLst>
                  <a:gd name="connsiteX0" fmla="*/ 240 w 76200"/>
                  <a:gd name="connsiteY0" fmla="*/ 240 h 76200"/>
                  <a:gd name="connsiteX1" fmla="*/ 76440 w 76200"/>
                  <a:gd name="connsiteY1" fmla="*/ 240 h 76200"/>
                  <a:gd name="connsiteX2" fmla="*/ 76440 w 76200"/>
                  <a:gd name="connsiteY2" fmla="*/ 76440 h 76200"/>
                  <a:gd name="connsiteX3" fmla="*/ 240 w 76200"/>
                  <a:gd name="connsiteY3" fmla="*/ 764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0" y="240"/>
                    </a:moveTo>
                    <a:lnTo>
                      <a:pt x="76440" y="240"/>
                    </a:lnTo>
                    <a:lnTo>
                      <a:pt x="76440" y="76440"/>
                    </a:lnTo>
                    <a:lnTo>
                      <a:pt x="240" y="764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995" name="Полилиния 1072"/>
              <p:cNvSpPr/>
              <p:nvPr/>
            </p:nvSpPr>
            <p:spPr bwMode="auto">
              <a:xfrm>
                <a:off x="11006931" y="4550569"/>
                <a:ext cx="76200" cy="76200"/>
              </a:xfrm>
              <a:custGeom>
                <a:avLst/>
                <a:gdLst>
                  <a:gd name="connsiteX0" fmla="*/ 248 w 76200"/>
                  <a:gd name="connsiteY0" fmla="*/ 32 h 76200"/>
                  <a:gd name="connsiteX1" fmla="*/ 76448 w 76200"/>
                  <a:gd name="connsiteY1" fmla="*/ 32 h 76200"/>
                  <a:gd name="connsiteX2" fmla="*/ 76448 w 76200"/>
                  <a:gd name="connsiteY2" fmla="*/ 76232 h 76200"/>
                  <a:gd name="connsiteX3" fmla="*/ 248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8" y="32"/>
                    </a:moveTo>
                    <a:lnTo>
                      <a:pt x="76448" y="32"/>
                    </a:lnTo>
                    <a:lnTo>
                      <a:pt x="76448" y="76232"/>
                    </a:lnTo>
                    <a:lnTo>
                      <a:pt x="248"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996" name="Полилиния 1073"/>
              <p:cNvSpPr/>
              <p:nvPr/>
            </p:nvSpPr>
            <p:spPr bwMode="auto">
              <a:xfrm>
                <a:off x="11006931" y="5007769"/>
                <a:ext cx="76200" cy="76200"/>
              </a:xfrm>
              <a:custGeom>
                <a:avLst/>
                <a:gdLst>
                  <a:gd name="connsiteX0" fmla="*/ 248 w 76200"/>
                  <a:gd name="connsiteY0" fmla="*/ 80 h 76200"/>
                  <a:gd name="connsiteX1" fmla="*/ 76448 w 76200"/>
                  <a:gd name="connsiteY1" fmla="*/ 80 h 76200"/>
                  <a:gd name="connsiteX2" fmla="*/ 76448 w 76200"/>
                  <a:gd name="connsiteY2" fmla="*/ 76280 h 76200"/>
                  <a:gd name="connsiteX3" fmla="*/ 248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8" y="80"/>
                    </a:moveTo>
                    <a:lnTo>
                      <a:pt x="76448" y="80"/>
                    </a:lnTo>
                    <a:lnTo>
                      <a:pt x="76448" y="76280"/>
                    </a:lnTo>
                    <a:lnTo>
                      <a:pt x="248"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997" name="Полилиния 1074"/>
              <p:cNvSpPr/>
              <p:nvPr/>
            </p:nvSpPr>
            <p:spPr bwMode="auto">
              <a:xfrm>
                <a:off x="11006931" y="5312569"/>
                <a:ext cx="76200" cy="76200"/>
              </a:xfrm>
              <a:custGeom>
                <a:avLst/>
                <a:gdLst>
                  <a:gd name="connsiteX0" fmla="*/ 248 w 76200"/>
                  <a:gd name="connsiteY0" fmla="*/ 112 h 76200"/>
                  <a:gd name="connsiteX1" fmla="*/ 76448 w 76200"/>
                  <a:gd name="connsiteY1" fmla="*/ 112 h 76200"/>
                  <a:gd name="connsiteX2" fmla="*/ 76448 w 76200"/>
                  <a:gd name="connsiteY2" fmla="*/ 76312 h 76200"/>
                  <a:gd name="connsiteX3" fmla="*/ 248 w 76200"/>
                  <a:gd name="connsiteY3" fmla="*/ 7631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8" y="112"/>
                    </a:moveTo>
                    <a:lnTo>
                      <a:pt x="76448" y="112"/>
                    </a:lnTo>
                    <a:lnTo>
                      <a:pt x="76448" y="76312"/>
                    </a:lnTo>
                    <a:lnTo>
                      <a:pt x="248" y="7631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998" name="Полилиния 1075"/>
              <p:cNvSpPr/>
              <p:nvPr/>
            </p:nvSpPr>
            <p:spPr bwMode="auto">
              <a:xfrm>
                <a:off x="11006931" y="5541169"/>
                <a:ext cx="76200" cy="76200"/>
              </a:xfrm>
              <a:custGeom>
                <a:avLst/>
                <a:gdLst>
                  <a:gd name="connsiteX0" fmla="*/ 248 w 76200"/>
                  <a:gd name="connsiteY0" fmla="*/ 136 h 76200"/>
                  <a:gd name="connsiteX1" fmla="*/ 76448 w 76200"/>
                  <a:gd name="connsiteY1" fmla="*/ 136 h 76200"/>
                  <a:gd name="connsiteX2" fmla="*/ 76448 w 76200"/>
                  <a:gd name="connsiteY2" fmla="*/ 76336 h 76200"/>
                  <a:gd name="connsiteX3" fmla="*/ 248 w 76200"/>
                  <a:gd name="connsiteY3" fmla="*/ 7633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8" y="136"/>
                    </a:moveTo>
                    <a:lnTo>
                      <a:pt x="76448" y="136"/>
                    </a:lnTo>
                    <a:lnTo>
                      <a:pt x="76448" y="76336"/>
                    </a:lnTo>
                    <a:lnTo>
                      <a:pt x="248" y="7633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999" name="Полилиния 1076"/>
              <p:cNvSpPr/>
              <p:nvPr/>
            </p:nvSpPr>
            <p:spPr bwMode="auto">
              <a:xfrm>
                <a:off x="11006931" y="5617369"/>
                <a:ext cx="76200" cy="76200"/>
              </a:xfrm>
              <a:custGeom>
                <a:avLst/>
                <a:gdLst>
                  <a:gd name="connsiteX0" fmla="*/ 248 w 76200"/>
                  <a:gd name="connsiteY0" fmla="*/ 144 h 76200"/>
                  <a:gd name="connsiteX1" fmla="*/ 76448 w 76200"/>
                  <a:gd name="connsiteY1" fmla="*/ 144 h 76200"/>
                  <a:gd name="connsiteX2" fmla="*/ 76448 w 76200"/>
                  <a:gd name="connsiteY2" fmla="*/ 76344 h 76200"/>
                  <a:gd name="connsiteX3" fmla="*/ 248 w 76200"/>
                  <a:gd name="connsiteY3" fmla="*/ 7634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8" y="144"/>
                    </a:moveTo>
                    <a:lnTo>
                      <a:pt x="76448" y="144"/>
                    </a:lnTo>
                    <a:lnTo>
                      <a:pt x="76448" y="76344"/>
                    </a:lnTo>
                    <a:lnTo>
                      <a:pt x="248" y="7634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000" name="Полилиния 1077"/>
              <p:cNvSpPr/>
              <p:nvPr/>
            </p:nvSpPr>
            <p:spPr bwMode="auto">
              <a:xfrm>
                <a:off x="11006931" y="5693568"/>
                <a:ext cx="76200" cy="76200"/>
              </a:xfrm>
              <a:custGeom>
                <a:avLst/>
                <a:gdLst>
                  <a:gd name="connsiteX0" fmla="*/ 248 w 76200"/>
                  <a:gd name="connsiteY0" fmla="*/ 152 h 76200"/>
                  <a:gd name="connsiteX1" fmla="*/ 76448 w 76200"/>
                  <a:gd name="connsiteY1" fmla="*/ 152 h 76200"/>
                  <a:gd name="connsiteX2" fmla="*/ 76448 w 76200"/>
                  <a:gd name="connsiteY2" fmla="*/ 76352 h 76200"/>
                  <a:gd name="connsiteX3" fmla="*/ 248 w 76200"/>
                  <a:gd name="connsiteY3" fmla="*/ 7635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8" y="152"/>
                    </a:moveTo>
                    <a:lnTo>
                      <a:pt x="76448" y="152"/>
                    </a:lnTo>
                    <a:lnTo>
                      <a:pt x="76448" y="76352"/>
                    </a:lnTo>
                    <a:lnTo>
                      <a:pt x="248" y="7635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001" name="Полилиния 1078"/>
              <p:cNvSpPr/>
              <p:nvPr/>
            </p:nvSpPr>
            <p:spPr bwMode="auto">
              <a:xfrm>
                <a:off x="11006931" y="5769769"/>
                <a:ext cx="76200" cy="76200"/>
              </a:xfrm>
              <a:custGeom>
                <a:avLst/>
                <a:gdLst>
                  <a:gd name="connsiteX0" fmla="*/ 248 w 76200"/>
                  <a:gd name="connsiteY0" fmla="*/ 160 h 76200"/>
                  <a:gd name="connsiteX1" fmla="*/ 76448 w 76200"/>
                  <a:gd name="connsiteY1" fmla="*/ 160 h 76200"/>
                  <a:gd name="connsiteX2" fmla="*/ 76448 w 76200"/>
                  <a:gd name="connsiteY2" fmla="*/ 76360 h 76200"/>
                  <a:gd name="connsiteX3" fmla="*/ 248 w 76200"/>
                  <a:gd name="connsiteY3" fmla="*/ 7636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8" y="160"/>
                    </a:moveTo>
                    <a:lnTo>
                      <a:pt x="76448" y="160"/>
                    </a:lnTo>
                    <a:lnTo>
                      <a:pt x="76448" y="76360"/>
                    </a:lnTo>
                    <a:lnTo>
                      <a:pt x="248" y="7636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002" name="Полилиния 1079"/>
              <p:cNvSpPr/>
              <p:nvPr/>
            </p:nvSpPr>
            <p:spPr bwMode="auto">
              <a:xfrm>
                <a:off x="11006931" y="5845969"/>
                <a:ext cx="76200" cy="76200"/>
              </a:xfrm>
              <a:custGeom>
                <a:avLst/>
                <a:gdLst>
                  <a:gd name="connsiteX0" fmla="*/ 248 w 76200"/>
                  <a:gd name="connsiteY0" fmla="*/ 168 h 76200"/>
                  <a:gd name="connsiteX1" fmla="*/ 76448 w 76200"/>
                  <a:gd name="connsiteY1" fmla="*/ 168 h 76200"/>
                  <a:gd name="connsiteX2" fmla="*/ 76448 w 76200"/>
                  <a:gd name="connsiteY2" fmla="*/ 76368 h 76200"/>
                  <a:gd name="connsiteX3" fmla="*/ 248 w 76200"/>
                  <a:gd name="connsiteY3" fmla="*/ 7636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8" y="168"/>
                    </a:moveTo>
                    <a:lnTo>
                      <a:pt x="76448" y="168"/>
                    </a:lnTo>
                    <a:lnTo>
                      <a:pt x="76448" y="76368"/>
                    </a:lnTo>
                    <a:lnTo>
                      <a:pt x="248" y="7636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003" name="Полилиния 1080"/>
              <p:cNvSpPr/>
              <p:nvPr/>
            </p:nvSpPr>
            <p:spPr bwMode="auto">
              <a:xfrm>
                <a:off x="11006931" y="6150769"/>
                <a:ext cx="76200" cy="76200"/>
              </a:xfrm>
              <a:custGeom>
                <a:avLst/>
                <a:gdLst>
                  <a:gd name="connsiteX0" fmla="*/ 248 w 76200"/>
                  <a:gd name="connsiteY0" fmla="*/ 200 h 76200"/>
                  <a:gd name="connsiteX1" fmla="*/ 76448 w 76200"/>
                  <a:gd name="connsiteY1" fmla="*/ 200 h 76200"/>
                  <a:gd name="connsiteX2" fmla="*/ 76448 w 76200"/>
                  <a:gd name="connsiteY2" fmla="*/ 76400 h 76200"/>
                  <a:gd name="connsiteX3" fmla="*/ 248 w 76200"/>
                  <a:gd name="connsiteY3" fmla="*/ 7640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8" y="200"/>
                    </a:moveTo>
                    <a:lnTo>
                      <a:pt x="76448" y="200"/>
                    </a:lnTo>
                    <a:lnTo>
                      <a:pt x="76448" y="76400"/>
                    </a:lnTo>
                    <a:lnTo>
                      <a:pt x="248" y="7640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004" name="Полилиния 1081"/>
              <p:cNvSpPr/>
              <p:nvPr/>
            </p:nvSpPr>
            <p:spPr bwMode="auto">
              <a:xfrm>
                <a:off x="11006931" y="6226969"/>
                <a:ext cx="76200" cy="76200"/>
              </a:xfrm>
              <a:custGeom>
                <a:avLst/>
                <a:gdLst>
                  <a:gd name="connsiteX0" fmla="*/ 248 w 76200"/>
                  <a:gd name="connsiteY0" fmla="*/ 208 h 76200"/>
                  <a:gd name="connsiteX1" fmla="*/ 76448 w 76200"/>
                  <a:gd name="connsiteY1" fmla="*/ 208 h 76200"/>
                  <a:gd name="connsiteX2" fmla="*/ 76448 w 76200"/>
                  <a:gd name="connsiteY2" fmla="*/ 76408 h 76200"/>
                  <a:gd name="connsiteX3" fmla="*/ 248 w 76200"/>
                  <a:gd name="connsiteY3" fmla="*/ 7640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8" y="208"/>
                    </a:moveTo>
                    <a:lnTo>
                      <a:pt x="76448" y="208"/>
                    </a:lnTo>
                    <a:lnTo>
                      <a:pt x="76448" y="76408"/>
                    </a:lnTo>
                    <a:lnTo>
                      <a:pt x="248" y="7640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005" name="Полилиния 1082"/>
              <p:cNvSpPr/>
              <p:nvPr/>
            </p:nvSpPr>
            <p:spPr bwMode="auto">
              <a:xfrm>
                <a:off x="11006931" y="6379369"/>
                <a:ext cx="76200" cy="76200"/>
              </a:xfrm>
              <a:custGeom>
                <a:avLst/>
                <a:gdLst>
                  <a:gd name="connsiteX0" fmla="*/ 248 w 76200"/>
                  <a:gd name="connsiteY0" fmla="*/ 224 h 76200"/>
                  <a:gd name="connsiteX1" fmla="*/ 76448 w 76200"/>
                  <a:gd name="connsiteY1" fmla="*/ 224 h 76200"/>
                  <a:gd name="connsiteX2" fmla="*/ 76448 w 76200"/>
                  <a:gd name="connsiteY2" fmla="*/ 76424 h 76200"/>
                  <a:gd name="connsiteX3" fmla="*/ 248 w 76200"/>
                  <a:gd name="connsiteY3" fmla="*/ 7642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8" y="224"/>
                    </a:moveTo>
                    <a:lnTo>
                      <a:pt x="76448" y="224"/>
                    </a:lnTo>
                    <a:lnTo>
                      <a:pt x="76448" y="76424"/>
                    </a:lnTo>
                    <a:lnTo>
                      <a:pt x="248" y="7642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006" name="Полилиния 1083"/>
              <p:cNvSpPr/>
              <p:nvPr/>
            </p:nvSpPr>
            <p:spPr bwMode="auto">
              <a:xfrm>
                <a:off x="11006931" y="6607969"/>
                <a:ext cx="76200" cy="76200"/>
              </a:xfrm>
              <a:custGeom>
                <a:avLst/>
                <a:gdLst>
                  <a:gd name="connsiteX0" fmla="*/ 248 w 76200"/>
                  <a:gd name="connsiteY0" fmla="*/ 248 h 76200"/>
                  <a:gd name="connsiteX1" fmla="*/ 76448 w 76200"/>
                  <a:gd name="connsiteY1" fmla="*/ 248 h 76200"/>
                  <a:gd name="connsiteX2" fmla="*/ 76448 w 76200"/>
                  <a:gd name="connsiteY2" fmla="*/ 76448 h 76200"/>
                  <a:gd name="connsiteX3" fmla="*/ 248 w 76200"/>
                  <a:gd name="connsiteY3" fmla="*/ 764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8" y="248"/>
                    </a:moveTo>
                    <a:lnTo>
                      <a:pt x="76448" y="248"/>
                    </a:lnTo>
                    <a:lnTo>
                      <a:pt x="76448" y="76448"/>
                    </a:lnTo>
                    <a:lnTo>
                      <a:pt x="248" y="764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007" name="Полилиния 1084"/>
              <p:cNvSpPr/>
              <p:nvPr/>
            </p:nvSpPr>
            <p:spPr bwMode="auto">
              <a:xfrm>
                <a:off x="11006931" y="6684169"/>
                <a:ext cx="76200" cy="76200"/>
              </a:xfrm>
              <a:custGeom>
                <a:avLst/>
                <a:gdLst>
                  <a:gd name="connsiteX0" fmla="*/ 248 w 76200"/>
                  <a:gd name="connsiteY0" fmla="*/ 256 h 76200"/>
                  <a:gd name="connsiteX1" fmla="*/ 76448 w 76200"/>
                  <a:gd name="connsiteY1" fmla="*/ 256 h 76200"/>
                  <a:gd name="connsiteX2" fmla="*/ 76448 w 76200"/>
                  <a:gd name="connsiteY2" fmla="*/ 76456 h 76200"/>
                  <a:gd name="connsiteX3" fmla="*/ 248 w 76200"/>
                  <a:gd name="connsiteY3" fmla="*/ 764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8" y="256"/>
                    </a:moveTo>
                    <a:lnTo>
                      <a:pt x="76448" y="256"/>
                    </a:lnTo>
                    <a:lnTo>
                      <a:pt x="76448" y="76456"/>
                    </a:lnTo>
                    <a:lnTo>
                      <a:pt x="248" y="764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008" name="Полилиния 1085"/>
              <p:cNvSpPr/>
              <p:nvPr/>
            </p:nvSpPr>
            <p:spPr bwMode="auto">
              <a:xfrm>
                <a:off x="11083131" y="4550569"/>
                <a:ext cx="76200" cy="76200"/>
              </a:xfrm>
              <a:custGeom>
                <a:avLst/>
                <a:gdLst>
                  <a:gd name="connsiteX0" fmla="*/ 256 w 76200"/>
                  <a:gd name="connsiteY0" fmla="*/ 32 h 76200"/>
                  <a:gd name="connsiteX1" fmla="*/ 76456 w 76200"/>
                  <a:gd name="connsiteY1" fmla="*/ 32 h 76200"/>
                  <a:gd name="connsiteX2" fmla="*/ 76456 w 76200"/>
                  <a:gd name="connsiteY2" fmla="*/ 76232 h 76200"/>
                  <a:gd name="connsiteX3" fmla="*/ 256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56" y="32"/>
                    </a:moveTo>
                    <a:lnTo>
                      <a:pt x="76456" y="32"/>
                    </a:lnTo>
                    <a:lnTo>
                      <a:pt x="76456" y="76232"/>
                    </a:lnTo>
                    <a:lnTo>
                      <a:pt x="256"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009" name="Полилиния 1086"/>
              <p:cNvSpPr/>
              <p:nvPr/>
            </p:nvSpPr>
            <p:spPr bwMode="auto">
              <a:xfrm>
                <a:off x="11083131" y="4626769"/>
                <a:ext cx="76200" cy="76200"/>
              </a:xfrm>
              <a:custGeom>
                <a:avLst/>
                <a:gdLst>
                  <a:gd name="connsiteX0" fmla="*/ 256 w 76200"/>
                  <a:gd name="connsiteY0" fmla="*/ 40 h 76200"/>
                  <a:gd name="connsiteX1" fmla="*/ 76456 w 76200"/>
                  <a:gd name="connsiteY1" fmla="*/ 40 h 76200"/>
                  <a:gd name="connsiteX2" fmla="*/ 76456 w 76200"/>
                  <a:gd name="connsiteY2" fmla="*/ 76240 h 76200"/>
                  <a:gd name="connsiteX3" fmla="*/ 256 w 76200"/>
                  <a:gd name="connsiteY3" fmla="*/ 762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56" y="40"/>
                    </a:moveTo>
                    <a:lnTo>
                      <a:pt x="76456" y="40"/>
                    </a:lnTo>
                    <a:lnTo>
                      <a:pt x="76456" y="76240"/>
                    </a:lnTo>
                    <a:lnTo>
                      <a:pt x="256" y="762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010" name="Полилиния 1087"/>
              <p:cNvSpPr/>
              <p:nvPr/>
            </p:nvSpPr>
            <p:spPr bwMode="auto">
              <a:xfrm>
                <a:off x="11083131" y="4702969"/>
                <a:ext cx="76200" cy="76200"/>
              </a:xfrm>
              <a:custGeom>
                <a:avLst/>
                <a:gdLst>
                  <a:gd name="connsiteX0" fmla="*/ 256 w 76200"/>
                  <a:gd name="connsiteY0" fmla="*/ 48 h 76200"/>
                  <a:gd name="connsiteX1" fmla="*/ 76456 w 76200"/>
                  <a:gd name="connsiteY1" fmla="*/ 48 h 76200"/>
                  <a:gd name="connsiteX2" fmla="*/ 76456 w 76200"/>
                  <a:gd name="connsiteY2" fmla="*/ 76248 h 76200"/>
                  <a:gd name="connsiteX3" fmla="*/ 256 w 76200"/>
                  <a:gd name="connsiteY3" fmla="*/ 762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56" y="48"/>
                    </a:moveTo>
                    <a:lnTo>
                      <a:pt x="76456" y="48"/>
                    </a:lnTo>
                    <a:lnTo>
                      <a:pt x="76456" y="76248"/>
                    </a:lnTo>
                    <a:lnTo>
                      <a:pt x="256" y="762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011" name="Полилиния 1088"/>
              <p:cNvSpPr/>
              <p:nvPr/>
            </p:nvSpPr>
            <p:spPr bwMode="auto">
              <a:xfrm>
                <a:off x="11083131" y="4779169"/>
                <a:ext cx="76200" cy="76200"/>
              </a:xfrm>
              <a:custGeom>
                <a:avLst/>
                <a:gdLst>
                  <a:gd name="connsiteX0" fmla="*/ 256 w 76200"/>
                  <a:gd name="connsiteY0" fmla="*/ 56 h 76200"/>
                  <a:gd name="connsiteX1" fmla="*/ 76456 w 76200"/>
                  <a:gd name="connsiteY1" fmla="*/ 56 h 76200"/>
                  <a:gd name="connsiteX2" fmla="*/ 76456 w 76200"/>
                  <a:gd name="connsiteY2" fmla="*/ 76256 h 76200"/>
                  <a:gd name="connsiteX3" fmla="*/ 256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56" y="56"/>
                    </a:moveTo>
                    <a:lnTo>
                      <a:pt x="76456" y="56"/>
                    </a:lnTo>
                    <a:lnTo>
                      <a:pt x="76456" y="76256"/>
                    </a:lnTo>
                    <a:lnTo>
                      <a:pt x="256"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012" name="Полилиния 1089"/>
              <p:cNvSpPr/>
              <p:nvPr/>
            </p:nvSpPr>
            <p:spPr bwMode="auto">
              <a:xfrm>
                <a:off x="11083131" y="4855369"/>
                <a:ext cx="76200" cy="76200"/>
              </a:xfrm>
              <a:custGeom>
                <a:avLst/>
                <a:gdLst>
                  <a:gd name="connsiteX0" fmla="*/ 256 w 76200"/>
                  <a:gd name="connsiteY0" fmla="*/ 64 h 76200"/>
                  <a:gd name="connsiteX1" fmla="*/ 76456 w 76200"/>
                  <a:gd name="connsiteY1" fmla="*/ 64 h 76200"/>
                  <a:gd name="connsiteX2" fmla="*/ 76456 w 76200"/>
                  <a:gd name="connsiteY2" fmla="*/ 76264 h 76200"/>
                  <a:gd name="connsiteX3" fmla="*/ 256 w 76200"/>
                  <a:gd name="connsiteY3" fmla="*/ 7626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56" y="64"/>
                    </a:moveTo>
                    <a:lnTo>
                      <a:pt x="76456" y="64"/>
                    </a:lnTo>
                    <a:lnTo>
                      <a:pt x="76456" y="76264"/>
                    </a:lnTo>
                    <a:lnTo>
                      <a:pt x="256" y="7626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013" name="Полилиния 1090"/>
              <p:cNvSpPr/>
              <p:nvPr/>
            </p:nvSpPr>
            <p:spPr bwMode="auto">
              <a:xfrm>
                <a:off x="11083131" y="4931569"/>
                <a:ext cx="76200" cy="76200"/>
              </a:xfrm>
              <a:custGeom>
                <a:avLst/>
                <a:gdLst>
                  <a:gd name="connsiteX0" fmla="*/ 256 w 76200"/>
                  <a:gd name="connsiteY0" fmla="*/ 72 h 76200"/>
                  <a:gd name="connsiteX1" fmla="*/ 76456 w 76200"/>
                  <a:gd name="connsiteY1" fmla="*/ 72 h 76200"/>
                  <a:gd name="connsiteX2" fmla="*/ 76456 w 76200"/>
                  <a:gd name="connsiteY2" fmla="*/ 76272 h 76200"/>
                  <a:gd name="connsiteX3" fmla="*/ 256 w 76200"/>
                  <a:gd name="connsiteY3" fmla="*/ 7627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56" y="72"/>
                    </a:moveTo>
                    <a:lnTo>
                      <a:pt x="76456" y="72"/>
                    </a:lnTo>
                    <a:lnTo>
                      <a:pt x="76456" y="76272"/>
                    </a:lnTo>
                    <a:lnTo>
                      <a:pt x="256" y="7627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014" name="Полилиния 1091"/>
              <p:cNvSpPr/>
              <p:nvPr/>
            </p:nvSpPr>
            <p:spPr bwMode="auto">
              <a:xfrm>
                <a:off x="11083131" y="5007769"/>
                <a:ext cx="76200" cy="76200"/>
              </a:xfrm>
              <a:custGeom>
                <a:avLst/>
                <a:gdLst>
                  <a:gd name="connsiteX0" fmla="*/ 256 w 76200"/>
                  <a:gd name="connsiteY0" fmla="*/ 80 h 76200"/>
                  <a:gd name="connsiteX1" fmla="*/ 76456 w 76200"/>
                  <a:gd name="connsiteY1" fmla="*/ 80 h 76200"/>
                  <a:gd name="connsiteX2" fmla="*/ 76456 w 76200"/>
                  <a:gd name="connsiteY2" fmla="*/ 76280 h 76200"/>
                  <a:gd name="connsiteX3" fmla="*/ 256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56" y="80"/>
                    </a:moveTo>
                    <a:lnTo>
                      <a:pt x="76456" y="80"/>
                    </a:lnTo>
                    <a:lnTo>
                      <a:pt x="76456" y="76280"/>
                    </a:lnTo>
                    <a:lnTo>
                      <a:pt x="256"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015" name="Полилиния 1092"/>
              <p:cNvSpPr/>
              <p:nvPr/>
            </p:nvSpPr>
            <p:spPr bwMode="auto">
              <a:xfrm>
                <a:off x="11083131" y="5160169"/>
                <a:ext cx="76200" cy="76200"/>
              </a:xfrm>
              <a:custGeom>
                <a:avLst/>
                <a:gdLst>
                  <a:gd name="connsiteX0" fmla="*/ 256 w 76200"/>
                  <a:gd name="connsiteY0" fmla="*/ 96 h 76200"/>
                  <a:gd name="connsiteX1" fmla="*/ 76456 w 76200"/>
                  <a:gd name="connsiteY1" fmla="*/ 96 h 76200"/>
                  <a:gd name="connsiteX2" fmla="*/ 76456 w 76200"/>
                  <a:gd name="connsiteY2" fmla="*/ 76296 h 76200"/>
                  <a:gd name="connsiteX3" fmla="*/ 256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56" y="96"/>
                    </a:moveTo>
                    <a:lnTo>
                      <a:pt x="76456" y="96"/>
                    </a:lnTo>
                    <a:lnTo>
                      <a:pt x="76456" y="76296"/>
                    </a:lnTo>
                    <a:lnTo>
                      <a:pt x="256"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016" name="Полилиния 1093"/>
              <p:cNvSpPr/>
              <p:nvPr/>
            </p:nvSpPr>
            <p:spPr bwMode="auto">
              <a:xfrm>
                <a:off x="11083131" y="5236369"/>
                <a:ext cx="76200" cy="76200"/>
              </a:xfrm>
              <a:custGeom>
                <a:avLst/>
                <a:gdLst>
                  <a:gd name="connsiteX0" fmla="*/ 256 w 76200"/>
                  <a:gd name="connsiteY0" fmla="*/ 104 h 76200"/>
                  <a:gd name="connsiteX1" fmla="*/ 76456 w 76200"/>
                  <a:gd name="connsiteY1" fmla="*/ 104 h 76200"/>
                  <a:gd name="connsiteX2" fmla="*/ 76456 w 76200"/>
                  <a:gd name="connsiteY2" fmla="*/ 76304 h 76200"/>
                  <a:gd name="connsiteX3" fmla="*/ 256 w 76200"/>
                  <a:gd name="connsiteY3" fmla="*/ 7630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56" y="104"/>
                    </a:moveTo>
                    <a:lnTo>
                      <a:pt x="76456" y="104"/>
                    </a:lnTo>
                    <a:lnTo>
                      <a:pt x="76456" y="76304"/>
                    </a:lnTo>
                    <a:lnTo>
                      <a:pt x="256" y="7630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017" name="Полилиния 1094"/>
              <p:cNvSpPr/>
              <p:nvPr/>
            </p:nvSpPr>
            <p:spPr bwMode="auto">
              <a:xfrm>
                <a:off x="11083131" y="5388769"/>
                <a:ext cx="76200" cy="76200"/>
              </a:xfrm>
              <a:custGeom>
                <a:avLst/>
                <a:gdLst>
                  <a:gd name="connsiteX0" fmla="*/ 256 w 76200"/>
                  <a:gd name="connsiteY0" fmla="*/ 120 h 76200"/>
                  <a:gd name="connsiteX1" fmla="*/ 76456 w 76200"/>
                  <a:gd name="connsiteY1" fmla="*/ 120 h 76200"/>
                  <a:gd name="connsiteX2" fmla="*/ 76456 w 76200"/>
                  <a:gd name="connsiteY2" fmla="*/ 76320 h 76200"/>
                  <a:gd name="connsiteX3" fmla="*/ 256 w 76200"/>
                  <a:gd name="connsiteY3" fmla="*/ 7632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56" y="120"/>
                    </a:moveTo>
                    <a:lnTo>
                      <a:pt x="76456" y="120"/>
                    </a:lnTo>
                    <a:lnTo>
                      <a:pt x="76456" y="76320"/>
                    </a:lnTo>
                    <a:lnTo>
                      <a:pt x="256" y="7632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018" name="Полилиния 1095"/>
              <p:cNvSpPr/>
              <p:nvPr/>
            </p:nvSpPr>
            <p:spPr bwMode="auto">
              <a:xfrm>
                <a:off x="11083131" y="5541169"/>
                <a:ext cx="76200" cy="76200"/>
              </a:xfrm>
              <a:custGeom>
                <a:avLst/>
                <a:gdLst>
                  <a:gd name="connsiteX0" fmla="*/ 256 w 76200"/>
                  <a:gd name="connsiteY0" fmla="*/ 136 h 76200"/>
                  <a:gd name="connsiteX1" fmla="*/ 76456 w 76200"/>
                  <a:gd name="connsiteY1" fmla="*/ 136 h 76200"/>
                  <a:gd name="connsiteX2" fmla="*/ 76456 w 76200"/>
                  <a:gd name="connsiteY2" fmla="*/ 76336 h 76200"/>
                  <a:gd name="connsiteX3" fmla="*/ 256 w 76200"/>
                  <a:gd name="connsiteY3" fmla="*/ 7633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56" y="136"/>
                    </a:moveTo>
                    <a:lnTo>
                      <a:pt x="76456" y="136"/>
                    </a:lnTo>
                    <a:lnTo>
                      <a:pt x="76456" y="76336"/>
                    </a:lnTo>
                    <a:lnTo>
                      <a:pt x="256" y="7633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019" name="Полилиния 1096"/>
              <p:cNvSpPr/>
              <p:nvPr/>
            </p:nvSpPr>
            <p:spPr bwMode="auto">
              <a:xfrm>
                <a:off x="11083131" y="5617369"/>
                <a:ext cx="76200" cy="76200"/>
              </a:xfrm>
              <a:custGeom>
                <a:avLst/>
                <a:gdLst>
                  <a:gd name="connsiteX0" fmla="*/ 256 w 76200"/>
                  <a:gd name="connsiteY0" fmla="*/ 144 h 76200"/>
                  <a:gd name="connsiteX1" fmla="*/ 76456 w 76200"/>
                  <a:gd name="connsiteY1" fmla="*/ 144 h 76200"/>
                  <a:gd name="connsiteX2" fmla="*/ 76456 w 76200"/>
                  <a:gd name="connsiteY2" fmla="*/ 76344 h 76200"/>
                  <a:gd name="connsiteX3" fmla="*/ 256 w 76200"/>
                  <a:gd name="connsiteY3" fmla="*/ 7634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56" y="144"/>
                    </a:moveTo>
                    <a:lnTo>
                      <a:pt x="76456" y="144"/>
                    </a:lnTo>
                    <a:lnTo>
                      <a:pt x="76456" y="76344"/>
                    </a:lnTo>
                    <a:lnTo>
                      <a:pt x="256" y="7634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020" name="Полилиния 1097"/>
              <p:cNvSpPr/>
              <p:nvPr/>
            </p:nvSpPr>
            <p:spPr bwMode="auto">
              <a:xfrm>
                <a:off x="11083131" y="6150769"/>
                <a:ext cx="76200" cy="76200"/>
              </a:xfrm>
              <a:custGeom>
                <a:avLst/>
                <a:gdLst>
                  <a:gd name="connsiteX0" fmla="*/ 256 w 76200"/>
                  <a:gd name="connsiteY0" fmla="*/ 200 h 76200"/>
                  <a:gd name="connsiteX1" fmla="*/ 76456 w 76200"/>
                  <a:gd name="connsiteY1" fmla="*/ 200 h 76200"/>
                  <a:gd name="connsiteX2" fmla="*/ 76456 w 76200"/>
                  <a:gd name="connsiteY2" fmla="*/ 76400 h 76200"/>
                  <a:gd name="connsiteX3" fmla="*/ 256 w 76200"/>
                  <a:gd name="connsiteY3" fmla="*/ 7640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56" y="200"/>
                    </a:moveTo>
                    <a:lnTo>
                      <a:pt x="76456" y="200"/>
                    </a:lnTo>
                    <a:lnTo>
                      <a:pt x="76456" y="76400"/>
                    </a:lnTo>
                    <a:lnTo>
                      <a:pt x="256" y="7640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021" name="Полилиния 1098"/>
              <p:cNvSpPr/>
              <p:nvPr/>
            </p:nvSpPr>
            <p:spPr bwMode="auto">
              <a:xfrm>
                <a:off x="11083131" y="6455569"/>
                <a:ext cx="76200" cy="76200"/>
              </a:xfrm>
              <a:custGeom>
                <a:avLst/>
                <a:gdLst>
                  <a:gd name="connsiteX0" fmla="*/ 256 w 76200"/>
                  <a:gd name="connsiteY0" fmla="*/ 232 h 76200"/>
                  <a:gd name="connsiteX1" fmla="*/ 76456 w 76200"/>
                  <a:gd name="connsiteY1" fmla="*/ 232 h 76200"/>
                  <a:gd name="connsiteX2" fmla="*/ 76456 w 76200"/>
                  <a:gd name="connsiteY2" fmla="*/ 76432 h 76200"/>
                  <a:gd name="connsiteX3" fmla="*/ 256 w 76200"/>
                  <a:gd name="connsiteY3" fmla="*/ 764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56" y="232"/>
                    </a:moveTo>
                    <a:lnTo>
                      <a:pt x="76456" y="232"/>
                    </a:lnTo>
                    <a:lnTo>
                      <a:pt x="76456" y="76432"/>
                    </a:lnTo>
                    <a:lnTo>
                      <a:pt x="256" y="764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022" name="Полилиния 1099"/>
              <p:cNvSpPr/>
              <p:nvPr/>
            </p:nvSpPr>
            <p:spPr bwMode="auto">
              <a:xfrm>
                <a:off x="11083131" y="6531769"/>
                <a:ext cx="76200" cy="76200"/>
              </a:xfrm>
              <a:custGeom>
                <a:avLst/>
                <a:gdLst>
                  <a:gd name="connsiteX0" fmla="*/ 256 w 76200"/>
                  <a:gd name="connsiteY0" fmla="*/ 240 h 76200"/>
                  <a:gd name="connsiteX1" fmla="*/ 76456 w 76200"/>
                  <a:gd name="connsiteY1" fmla="*/ 240 h 76200"/>
                  <a:gd name="connsiteX2" fmla="*/ 76456 w 76200"/>
                  <a:gd name="connsiteY2" fmla="*/ 76440 h 76200"/>
                  <a:gd name="connsiteX3" fmla="*/ 256 w 76200"/>
                  <a:gd name="connsiteY3" fmla="*/ 764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56" y="240"/>
                    </a:moveTo>
                    <a:lnTo>
                      <a:pt x="76456" y="240"/>
                    </a:lnTo>
                    <a:lnTo>
                      <a:pt x="76456" y="76440"/>
                    </a:lnTo>
                    <a:lnTo>
                      <a:pt x="256" y="764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grpSp>
        <p:sp>
          <p:nvSpPr>
            <p:cNvPr id="581" name="Прямоугольник: скругленные углы 580"/>
            <p:cNvSpPr/>
            <p:nvPr/>
          </p:nvSpPr>
          <p:spPr bwMode="auto">
            <a:xfrm>
              <a:off x="7363100" y="1210617"/>
              <a:ext cx="1524602" cy="1524601"/>
            </a:xfrm>
            <a:prstGeom prst="roundRect">
              <a:avLst>
                <a:gd name="adj" fmla="val 6274"/>
              </a:avLst>
            </a:prstGeom>
            <a:noFill/>
            <a:ln w="9525" cap="flat" cmpd="sng" algn="ctr">
              <a:solidFill>
                <a:schemeClr val="bg1"/>
              </a:solidFill>
              <a:prstDash val="solid"/>
              <a:miter lim="800000"/>
            </a:ln>
            <a:effectLst/>
          </p:spPr>
          <p:txBody>
            <a:bodyPr rtlCol="0" anchor="ctr"/>
            <a:lstStyle/>
            <a:p>
              <a:pPr marL="0" marR="0" lvl="0" indent="0" algn="ctr" defTabSz="914400">
                <a:lnSpc>
                  <a:spcPct val="100000"/>
                </a:lnSpc>
                <a:spcBef>
                  <a:spcPts val="0"/>
                </a:spcBef>
                <a:spcAft>
                  <a:spcPts val="0"/>
                </a:spcAft>
                <a:buClrTx/>
                <a:buSzTx/>
                <a:buFontTx/>
                <a:buNone/>
                <a:defRPr/>
              </a:pPr>
              <a:endParaRPr lang="ru-RU" sz="1100" b="0" i="0" u="none" strike="noStrike" cap="none" spc="0">
                <a:ln>
                  <a:noFill/>
                </a:ln>
                <a:solidFill>
                  <a:prstClr val="white"/>
                </a:solidFill>
                <a:latin typeface="TT Positive Ext"/>
                <a:ea typeface="+mn-ea"/>
                <a:cs typeface="+mn-cs"/>
              </a:endParaRPr>
            </a:p>
          </p:txBody>
        </p:sp>
      </p:grpSp>
      <p:grpSp>
        <p:nvGrpSpPr>
          <p:cNvPr id="1023" name="Группа 1022"/>
          <p:cNvGrpSpPr/>
          <p:nvPr/>
        </p:nvGrpSpPr>
        <p:grpSpPr bwMode="auto">
          <a:xfrm>
            <a:off x="9714562" y="1160463"/>
            <a:ext cx="900118" cy="900117"/>
            <a:chOff x="7363100" y="1210617"/>
            <a:chExt cx="1524602" cy="1524601"/>
          </a:xfrm>
        </p:grpSpPr>
        <p:sp>
          <p:nvSpPr>
            <p:cNvPr id="1024" name="Прямоугольник: скругленные углы 1023"/>
            <p:cNvSpPr/>
            <p:nvPr/>
          </p:nvSpPr>
          <p:spPr bwMode="auto">
            <a:xfrm>
              <a:off x="7363100" y="1210617"/>
              <a:ext cx="1524602" cy="1524601"/>
            </a:xfrm>
            <a:prstGeom prst="roundRect">
              <a:avLst>
                <a:gd name="adj" fmla="val 6274"/>
              </a:avLst>
            </a:prstGeom>
            <a:solidFill>
              <a:schemeClr val="bg1"/>
            </a:solidFill>
            <a:ln w="9525" cap="flat" cmpd="sng" algn="ctr">
              <a:solidFill>
                <a:schemeClr val="tx1"/>
              </a:solidFill>
              <a:prstDash val="solid"/>
              <a:miter lim="800000"/>
            </a:ln>
            <a:effectLst/>
          </p:spPr>
          <p:txBody>
            <a:bodyPr rtlCol="0" anchor="ctr"/>
            <a:lstStyle/>
            <a:p>
              <a:pPr marL="0" marR="0" lvl="0" indent="0" algn="ctr" defTabSz="914400">
                <a:lnSpc>
                  <a:spcPct val="100000"/>
                </a:lnSpc>
                <a:spcBef>
                  <a:spcPts val="0"/>
                </a:spcBef>
                <a:spcAft>
                  <a:spcPts val="0"/>
                </a:spcAft>
                <a:buClrTx/>
                <a:buSzTx/>
                <a:buFontTx/>
                <a:buNone/>
                <a:defRPr/>
              </a:pPr>
              <a:endParaRPr lang="ru-RU" sz="1100" b="0" i="0" u="none" strike="noStrike" cap="none" spc="0">
                <a:ln>
                  <a:noFill/>
                </a:ln>
                <a:solidFill>
                  <a:prstClr val="white"/>
                </a:solidFill>
                <a:latin typeface="TT Positive Ext"/>
                <a:ea typeface="+mn-ea"/>
                <a:cs typeface="+mn-cs"/>
              </a:endParaRPr>
            </a:p>
          </p:txBody>
        </p:sp>
        <p:grpSp>
          <p:nvGrpSpPr>
            <p:cNvPr id="1025" name="Рисунок 673"/>
            <p:cNvGrpSpPr/>
            <p:nvPr/>
          </p:nvGrpSpPr>
          <p:grpSpPr bwMode="auto">
            <a:xfrm>
              <a:off x="7517499" y="1375439"/>
              <a:ext cx="1194958" cy="1194958"/>
              <a:chOff x="8949531" y="4550569"/>
              <a:chExt cx="2209800" cy="2209800"/>
            </a:xfrm>
            <a:solidFill>
              <a:schemeClr val="tx1"/>
            </a:solidFill>
          </p:grpSpPr>
          <p:sp>
            <p:nvSpPr>
              <p:cNvPr id="1026" name="Полилиния 659"/>
              <p:cNvSpPr/>
              <p:nvPr/>
            </p:nvSpPr>
            <p:spPr bwMode="auto">
              <a:xfrm>
                <a:off x="8949531" y="4550569"/>
                <a:ext cx="76200" cy="76200"/>
              </a:xfrm>
              <a:custGeom>
                <a:avLst/>
                <a:gdLst>
                  <a:gd name="connsiteX0" fmla="*/ 32 w 76200"/>
                  <a:gd name="connsiteY0" fmla="*/ 32 h 76200"/>
                  <a:gd name="connsiteX1" fmla="*/ 76232 w 76200"/>
                  <a:gd name="connsiteY1" fmla="*/ 32 h 76200"/>
                  <a:gd name="connsiteX2" fmla="*/ 76232 w 76200"/>
                  <a:gd name="connsiteY2" fmla="*/ 76232 h 76200"/>
                  <a:gd name="connsiteX3" fmla="*/ 32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32"/>
                    </a:moveTo>
                    <a:lnTo>
                      <a:pt x="76232" y="32"/>
                    </a:lnTo>
                    <a:lnTo>
                      <a:pt x="76232" y="76232"/>
                    </a:lnTo>
                    <a:lnTo>
                      <a:pt x="32"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027" name="Полилиния 660"/>
              <p:cNvSpPr/>
              <p:nvPr/>
            </p:nvSpPr>
            <p:spPr bwMode="auto">
              <a:xfrm>
                <a:off x="8949531" y="4626769"/>
                <a:ext cx="76200" cy="76200"/>
              </a:xfrm>
              <a:custGeom>
                <a:avLst/>
                <a:gdLst>
                  <a:gd name="connsiteX0" fmla="*/ 32 w 76200"/>
                  <a:gd name="connsiteY0" fmla="*/ 40 h 76200"/>
                  <a:gd name="connsiteX1" fmla="*/ 76232 w 76200"/>
                  <a:gd name="connsiteY1" fmla="*/ 40 h 76200"/>
                  <a:gd name="connsiteX2" fmla="*/ 76232 w 76200"/>
                  <a:gd name="connsiteY2" fmla="*/ 76240 h 76200"/>
                  <a:gd name="connsiteX3" fmla="*/ 32 w 76200"/>
                  <a:gd name="connsiteY3" fmla="*/ 762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40"/>
                    </a:moveTo>
                    <a:lnTo>
                      <a:pt x="76232" y="40"/>
                    </a:lnTo>
                    <a:lnTo>
                      <a:pt x="76232" y="76240"/>
                    </a:lnTo>
                    <a:lnTo>
                      <a:pt x="32" y="762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028" name="Полилиния 661"/>
              <p:cNvSpPr/>
              <p:nvPr/>
            </p:nvSpPr>
            <p:spPr bwMode="auto">
              <a:xfrm>
                <a:off x="8949531" y="4702969"/>
                <a:ext cx="76200" cy="76200"/>
              </a:xfrm>
              <a:custGeom>
                <a:avLst/>
                <a:gdLst>
                  <a:gd name="connsiteX0" fmla="*/ 32 w 76200"/>
                  <a:gd name="connsiteY0" fmla="*/ 48 h 76200"/>
                  <a:gd name="connsiteX1" fmla="*/ 76232 w 76200"/>
                  <a:gd name="connsiteY1" fmla="*/ 48 h 76200"/>
                  <a:gd name="connsiteX2" fmla="*/ 76232 w 76200"/>
                  <a:gd name="connsiteY2" fmla="*/ 76248 h 76200"/>
                  <a:gd name="connsiteX3" fmla="*/ 32 w 76200"/>
                  <a:gd name="connsiteY3" fmla="*/ 762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48"/>
                    </a:moveTo>
                    <a:lnTo>
                      <a:pt x="76232" y="48"/>
                    </a:lnTo>
                    <a:lnTo>
                      <a:pt x="76232" y="76248"/>
                    </a:lnTo>
                    <a:lnTo>
                      <a:pt x="32" y="762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029" name="Полилиния 662"/>
              <p:cNvSpPr/>
              <p:nvPr/>
            </p:nvSpPr>
            <p:spPr bwMode="auto">
              <a:xfrm>
                <a:off x="8949531" y="4779169"/>
                <a:ext cx="76200" cy="76200"/>
              </a:xfrm>
              <a:custGeom>
                <a:avLst/>
                <a:gdLst>
                  <a:gd name="connsiteX0" fmla="*/ 32 w 76200"/>
                  <a:gd name="connsiteY0" fmla="*/ 56 h 76200"/>
                  <a:gd name="connsiteX1" fmla="*/ 76232 w 76200"/>
                  <a:gd name="connsiteY1" fmla="*/ 56 h 76200"/>
                  <a:gd name="connsiteX2" fmla="*/ 76232 w 76200"/>
                  <a:gd name="connsiteY2" fmla="*/ 76256 h 76200"/>
                  <a:gd name="connsiteX3" fmla="*/ 32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56"/>
                    </a:moveTo>
                    <a:lnTo>
                      <a:pt x="76232" y="56"/>
                    </a:lnTo>
                    <a:lnTo>
                      <a:pt x="76232" y="76256"/>
                    </a:lnTo>
                    <a:lnTo>
                      <a:pt x="32"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030" name="Полилиния 663"/>
              <p:cNvSpPr/>
              <p:nvPr/>
            </p:nvSpPr>
            <p:spPr bwMode="auto">
              <a:xfrm>
                <a:off x="8949531" y="4855369"/>
                <a:ext cx="76200" cy="76200"/>
              </a:xfrm>
              <a:custGeom>
                <a:avLst/>
                <a:gdLst>
                  <a:gd name="connsiteX0" fmla="*/ 32 w 76200"/>
                  <a:gd name="connsiteY0" fmla="*/ 64 h 76200"/>
                  <a:gd name="connsiteX1" fmla="*/ 76232 w 76200"/>
                  <a:gd name="connsiteY1" fmla="*/ 64 h 76200"/>
                  <a:gd name="connsiteX2" fmla="*/ 76232 w 76200"/>
                  <a:gd name="connsiteY2" fmla="*/ 76264 h 76200"/>
                  <a:gd name="connsiteX3" fmla="*/ 32 w 76200"/>
                  <a:gd name="connsiteY3" fmla="*/ 7626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64"/>
                    </a:moveTo>
                    <a:lnTo>
                      <a:pt x="76232" y="64"/>
                    </a:lnTo>
                    <a:lnTo>
                      <a:pt x="76232" y="76264"/>
                    </a:lnTo>
                    <a:lnTo>
                      <a:pt x="32" y="7626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031" name="Полилиния 664"/>
              <p:cNvSpPr/>
              <p:nvPr/>
            </p:nvSpPr>
            <p:spPr bwMode="auto">
              <a:xfrm>
                <a:off x="8949531" y="4931569"/>
                <a:ext cx="76200" cy="76200"/>
              </a:xfrm>
              <a:custGeom>
                <a:avLst/>
                <a:gdLst>
                  <a:gd name="connsiteX0" fmla="*/ 32 w 76200"/>
                  <a:gd name="connsiteY0" fmla="*/ 72 h 76200"/>
                  <a:gd name="connsiteX1" fmla="*/ 76232 w 76200"/>
                  <a:gd name="connsiteY1" fmla="*/ 72 h 76200"/>
                  <a:gd name="connsiteX2" fmla="*/ 76232 w 76200"/>
                  <a:gd name="connsiteY2" fmla="*/ 76272 h 76200"/>
                  <a:gd name="connsiteX3" fmla="*/ 32 w 76200"/>
                  <a:gd name="connsiteY3" fmla="*/ 7627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72"/>
                    </a:moveTo>
                    <a:lnTo>
                      <a:pt x="76232" y="72"/>
                    </a:lnTo>
                    <a:lnTo>
                      <a:pt x="76232" y="76272"/>
                    </a:lnTo>
                    <a:lnTo>
                      <a:pt x="32" y="7627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032" name="Полилиния 665"/>
              <p:cNvSpPr/>
              <p:nvPr/>
            </p:nvSpPr>
            <p:spPr bwMode="auto">
              <a:xfrm>
                <a:off x="8949531" y="5007769"/>
                <a:ext cx="76200" cy="76200"/>
              </a:xfrm>
              <a:custGeom>
                <a:avLst/>
                <a:gdLst>
                  <a:gd name="connsiteX0" fmla="*/ 32 w 76200"/>
                  <a:gd name="connsiteY0" fmla="*/ 80 h 76200"/>
                  <a:gd name="connsiteX1" fmla="*/ 76232 w 76200"/>
                  <a:gd name="connsiteY1" fmla="*/ 80 h 76200"/>
                  <a:gd name="connsiteX2" fmla="*/ 76232 w 76200"/>
                  <a:gd name="connsiteY2" fmla="*/ 76280 h 76200"/>
                  <a:gd name="connsiteX3" fmla="*/ 32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80"/>
                    </a:moveTo>
                    <a:lnTo>
                      <a:pt x="76232" y="80"/>
                    </a:lnTo>
                    <a:lnTo>
                      <a:pt x="76232" y="76280"/>
                    </a:lnTo>
                    <a:lnTo>
                      <a:pt x="32"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033" name="Полилиния 666"/>
              <p:cNvSpPr/>
              <p:nvPr/>
            </p:nvSpPr>
            <p:spPr bwMode="auto">
              <a:xfrm>
                <a:off x="8949531" y="5160169"/>
                <a:ext cx="76200" cy="76200"/>
              </a:xfrm>
              <a:custGeom>
                <a:avLst/>
                <a:gdLst>
                  <a:gd name="connsiteX0" fmla="*/ 32 w 76200"/>
                  <a:gd name="connsiteY0" fmla="*/ 96 h 76200"/>
                  <a:gd name="connsiteX1" fmla="*/ 76232 w 76200"/>
                  <a:gd name="connsiteY1" fmla="*/ 96 h 76200"/>
                  <a:gd name="connsiteX2" fmla="*/ 76232 w 76200"/>
                  <a:gd name="connsiteY2" fmla="*/ 76296 h 76200"/>
                  <a:gd name="connsiteX3" fmla="*/ 32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96"/>
                    </a:moveTo>
                    <a:lnTo>
                      <a:pt x="76232" y="96"/>
                    </a:lnTo>
                    <a:lnTo>
                      <a:pt x="76232" y="76296"/>
                    </a:lnTo>
                    <a:lnTo>
                      <a:pt x="32"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034" name="Полилиния 667"/>
              <p:cNvSpPr/>
              <p:nvPr/>
            </p:nvSpPr>
            <p:spPr bwMode="auto">
              <a:xfrm>
                <a:off x="8949531" y="5312569"/>
                <a:ext cx="76200" cy="76200"/>
              </a:xfrm>
              <a:custGeom>
                <a:avLst/>
                <a:gdLst>
                  <a:gd name="connsiteX0" fmla="*/ 32 w 76200"/>
                  <a:gd name="connsiteY0" fmla="*/ 112 h 76200"/>
                  <a:gd name="connsiteX1" fmla="*/ 76232 w 76200"/>
                  <a:gd name="connsiteY1" fmla="*/ 112 h 76200"/>
                  <a:gd name="connsiteX2" fmla="*/ 76232 w 76200"/>
                  <a:gd name="connsiteY2" fmla="*/ 76312 h 76200"/>
                  <a:gd name="connsiteX3" fmla="*/ 32 w 76200"/>
                  <a:gd name="connsiteY3" fmla="*/ 7631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112"/>
                    </a:moveTo>
                    <a:lnTo>
                      <a:pt x="76232" y="112"/>
                    </a:lnTo>
                    <a:lnTo>
                      <a:pt x="76232" y="76312"/>
                    </a:lnTo>
                    <a:lnTo>
                      <a:pt x="32" y="7631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035" name="Полилиния 668"/>
              <p:cNvSpPr/>
              <p:nvPr/>
            </p:nvSpPr>
            <p:spPr bwMode="auto">
              <a:xfrm>
                <a:off x="8949531" y="5464969"/>
                <a:ext cx="76200" cy="76200"/>
              </a:xfrm>
              <a:custGeom>
                <a:avLst/>
                <a:gdLst>
                  <a:gd name="connsiteX0" fmla="*/ 32 w 76200"/>
                  <a:gd name="connsiteY0" fmla="*/ 128 h 76200"/>
                  <a:gd name="connsiteX1" fmla="*/ 76232 w 76200"/>
                  <a:gd name="connsiteY1" fmla="*/ 128 h 76200"/>
                  <a:gd name="connsiteX2" fmla="*/ 76232 w 76200"/>
                  <a:gd name="connsiteY2" fmla="*/ 76328 h 76200"/>
                  <a:gd name="connsiteX3" fmla="*/ 32 w 76200"/>
                  <a:gd name="connsiteY3" fmla="*/ 7632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128"/>
                    </a:moveTo>
                    <a:lnTo>
                      <a:pt x="76232" y="128"/>
                    </a:lnTo>
                    <a:lnTo>
                      <a:pt x="76232" y="76328"/>
                    </a:lnTo>
                    <a:lnTo>
                      <a:pt x="32" y="7632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036" name="Полилиния 669"/>
              <p:cNvSpPr/>
              <p:nvPr/>
            </p:nvSpPr>
            <p:spPr bwMode="auto">
              <a:xfrm>
                <a:off x="8949531" y="5845969"/>
                <a:ext cx="76200" cy="76200"/>
              </a:xfrm>
              <a:custGeom>
                <a:avLst/>
                <a:gdLst>
                  <a:gd name="connsiteX0" fmla="*/ 32 w 76200"/>
                  <a:gd name="connsiteY0" fmla="*/ 168 h 76200"/>
                  <a:gd name="connsiteX1" fmla="*/ 76232 w 76200"/>
                  <a:gd name="connsiteY1" fmla="*/ 168 h 76200"/>
                  <a:gd name="connsiteX2" fmla="*/ 76232 w 76200"/>
                  <a:gd name="connsiteY2" fmla="*/ 76368 h 76200"/>
                  <a:gd name="connsiteX3" fmla="*/ 32 w 76200"/>
                  <a:gd name="connsiteY3" fmla="*/ 7636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168"/>
                    </a:moveTo>
                    <a:lnTo>
                      <a:pt x="76232" y="168"/>
                    </a:lnTo>
                    <a:lnTo>
                      <a:pt x="76232" y="76368"/>
                    </a:lnTo>
                    <a:lnTo>
                      <a:pt x="32" y="7636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037" name="Полилиния 670"/>
              <p:cNvSpPr/>
              <p:nvPr/>
            </p:nvSpPr>
            <p:spPr bwMode="auto">
              <a:xfrm>
                <a:off x="8949531" y="5998369"/>
                <a:ext cx="76200" cy="76200"/>
              </a:xfrm>
              <a:custGeom>
                <a:avLst/>
                <a:gdLst>
                  <a:gd name="connsiteX0" fmla="*/ 32 w 76200"/>
                  <a:gd name="connsiteY0" fmla="*/ 184 h 76200"/>
                  <a:gd name="connsiteX1" fmla="*/ 76232 w 76200"/>
                  <a:gd name="connsiteY1" fmla="*/ 184 h 76200"/>
                  <a:gd name="connsiteX2" fmla="*/ 76232 w 76200"/>
                  <a:gd name="connsiteY2" fmla="*/ 76384 h 76200"/>
                  <a:gd name="connsiteX3" fmla="*/ 32 w 76200"/>
                  <a:gd name="connsiteY3" fmla="*/ 7638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184"/>
                    </a:moveTo>
                    <a:lnTo>
                      <a:pt x="76232" y="184"/>
                    </a:lnTo>
                    <a:lnTo>
                      <a:pt x="76232" y="76384"/>
                    </a:lnTo>
                    <a:lnTo>
                      <a:pt x="32" y="7638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038" name="Полилиния 671"/>
              <p:cNvSpPr/>
              <p:nvPr/>
            </p:nvSpPr>
            <p:spPr bwMode="auto">
              <a:xfrm>
                <a:off x="8949531" y="6074569"/>
                <a:ext cx="76200" cy="76200"/>
              </a:xfrm>
              <a:custGeom>
                <a:avLst/>
                <a:gdLst>
                  <a:gd name="connsiteX0" fmla="*/ 32 w 76200"/>
                  <a:gd name="connsiteY0" fmla="*/ 192 h 76200"/>
                  <a:gd name="connsiteX1" fmla="*/ 76232 w 76200"/>
                  <a:gd name="connsiteY1" fmla="*/ 192 h 76200"/>
                  <a:gd name="connsiteX2" fmla="*/ 76232 w 76200"/>
                  <a:gd name="connsiteY2" fmla="*/ 76392 h 76200"/>
                  <a:gd name="connsiteX3" fmla="*/ 32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192"/>
                    </a:moveTo>
                    <a:lnTo>
                      <a:pt x="76232" y="192"/>
                    </a:lnTo>
                    <a:lnTo>
                      <a:pt x="76232" y="76392"/>
                    </a:lnTo>
                    <a:lnTo>
                      <a:pt x="32"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039" name="Полилиния 672"/>
              <p:cNvSpPr/>
              <p:nvPr/>
            </p:nvSpPr>
            <p:spPr bwMode="auto">
              <a:xfrm>
                <a:off x="8949531" y="6226969"/>
                <a:ext cx="76200" cy="76200"/>
              </a:xfrm>
              <a:custGeom>
                <a:avLst/>
                <a:gdLst>
                  <a:gd name="connsiteX0" fmla="*/ 32 w 76200"/>
                  <a:gd name="connsiteY0" fmla="*/ 208 h 76200"/>
                  <a:gd name="connsiteX1" fmla="*/ 76232 w 76200"/>
                  <a:gd name="connsiteY1" fmla="*/ 208 h 76200"/>
                  <a:gd name="connsiteX2" fmla="*/ 76232 w 76200"/>
                  <a:gd name="connsiteY2" fmla="*/ 76408 h 76200"/>
                  <a:gd name="connsiteX3" fmla="*/ 32 w 76200"/>
                  <a:gd name="connsiteY3" fmla="*/ 7640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208"/>
                    </a:moveTo>
                    <a:lnTo>
                      <a:pt x="76232" y="208"/>
                    </a:lnTo>
                    <a:lnTo>
                      <a:pt x="76232" y="76408"/>
                    </a:lnTo>
                    <a:lnTo>
                      <a:pt x="32" y="7640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040" name="Полилиния 673"/>
              <p:cNvSpPr/>
              <p:nvPr/>
            </p:nvSpPr>
            <p:spPr bwMode="auto">
              <a:xfrm>
                <a:off x="8949531" y="6303169"/>
                <a:ext cx="76200" cy="76200"/>
              </a:xfrm>
              <a:custGeom>
                <a:avLst/>
                <a:gdLst>
                  <a:gd name="connsiteX0" fmla="*/ 32 w 76200"/>
                  <a:gd name="connsiteY0" fmla="*/ 216 h 76200"/>
                  <a:gd name="connsiteX1" fmla="*/ 76232 w 76200"/>
                  <a:gd name="connsiteY1" fmla="*/ 216 h 76200"/>
                  <a:gd name="connsiteX2" fmla="*/ 76232 w 76200"/>
                  <a:gd name="connsiteY2" fmla="*/ 76416 h 76200"/>
                  <a:gd name="connsiteX3" fmla="*/ 32 w 76200"/>
                  <a:gd name="connsiteY3" fmla="*/ 7641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216"/>
                    </a:moveTo>
                    <a:lnTo>
                      <a:pt x="76232" y="216"/>
                    </a:lnTo>
                    <a:lnTo>
                      <a:pt x="76232" y="76416"/>
                    </a:lnTo>
                    <a:lnTo>
                      <a:pt x="32" y="7641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041" name="Полилиния 674"/>
              <p:cNvSpPr/>
              <p:nvPr/>
            </p:nvSpPr>
            <p:spPr bwMode="auto">
              <a:xfrm>
                <a:off x="8949531" y="6379369"/>
                <a:ext cx="76200" cy="76200"/>
              </a:xfrm>
              <a:custGeom>
                <a:avLst/>
                <a:gdLst>
                  <a:gd name="connsiteX0" fmla="*/ 32 w 76200"/>
                  <a:gd name="connsiteY0" fmla="*/ 224 h 76200"/>
                  <a:gd name="connsiteX1" fmla="*/ 76232 w 76200"/>
                  <a:gd name="connsiteY1" fmla="*/ 224 h 76200"/>
                  <a:gd name="connsiteX2" fmla="*/ 76232 w 76200"/>
                  <a:gd name="connsiteY2" fmla="*/ 76424 h 76200"/>
                  <a:gd name="connsiteX3" fmla="*/ 32 w 76200"/>
                  <a:gd name="connsiteY3" fmla="*/ 7642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224"/>
                    </a:moveTo>
                    <a:lnTo>
                      <a:pt x="76232" y="224"/>
                    </a:lnTo>
                    <a:lnTo>
                      <a:pt x="76232" y="76424"/>
                    </a:lnTo>
                    <a:lnTo>
                      <a:pt x="32" y="7642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042" name="Полилиния 675"/>
              <p:cNvSpPr/>
              <p:nvPr/>
            </p:nvSpPr>
            <p:spPr bwMode="auto">
              <a:xfrm>
                <a:off x="8949531" y="6455569"/>
                <a:ext cx="76200" cy="76200"/>
              </a:xfrm>
              <a:custGeom>
                <a:avLst/>
                <a:gdLst>
                  <a:gd name="connsiteX0" fmla="*/ 32 w 76200"/>
                  <a:gd name="connsiteY0" fmla="*/ 232 h 76200"/>
                  <a:gd name="connsiteX1" fmla="*/ 76232 w 76200"/>
                  <a:gd name="connsiteY1" fmla="*/ 232 h 76200"/>
                  <a:gd name="connsiteX2" fmla="*/ 76232 w 76200"/>
                  <a:gd name="connsiteY2" fmla="*/ 76432 h 76200"/>
                  <a:gd name="connsiteX3" fmla="*/ 32 w 76200"/>
                  <a:gd name="connsiteY3" fmla="*/ 764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232"/>
                    </a:moveTo>
                    <a:lnTo>
                      <a:pt x="76232" y="232"/>
                    </a:lnTo>
                    <a:lnTo>
                      <a:pt x="76232" y="76432"/>
                    </a:lnTo>
                    <a:lnTo>
                      <a:pt x="32" y="764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043" name="Полилиния 676"/>
              <p:cNvSpPr/>
              <p:nvPr/>
            </p:nvSpPr>
            <p:spPr bwMode="auto">
              <a:xfrm>
                <a:off x="8949531" y="6531769"/>
                <a:ext cx="76200" cy="76200"/>
              </a:xfrm>
              <a:custGeom>
                <a:avLst/>
                <a:gdLst>
                  <a:gd name="connsiteX0" fmla="*/ 32 w 76200"/>
                  <a:gd name="connsiteY0" fmla="*/ 240 h 76200"/>
                  <a:gd name="connsiteX1" fmla="*/ 76232 w 76200"/>
                  <a:gd name="connsiteY1" fmla="*/ 240 h 76200"/>
                  <a:gd name="connsiteX2" fmla="*/ 76232 w 76200"/>
                  <a:gd name="connsiteY2" fmla="*/ 76440 h 76200"/>
                  <a:gd name="connsiteX3" fmla="*/ 32 w 76200"/>
                  <a:gd name="connsiteY3" fmla="*/ 764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240"/>
                    </a:moveTo>
                    <a:lnTo>
                      <a:pt x="76232" y="240"/>
                    </a:lnTo>
                    <a:lnTo>
                      <a:pt x="76232" y="76440"/>
                    </a:lnTo>
                    <a:lnTo>
                      <a:pt x="32" y="764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044" name="Полилиния 677"/>
              <p:cNvSpPr/>
              <p:nvPr/>
            </p:nvSpPr>
            <p:spPr bwMode="auto">
              <a:xfrm>
                <a:off x="8949531" y="6607969"/>
                <a:ext cx="76200" cy="76200"/>
              </a:xfrm>
              <a:custGeom>
                <a:avLst/>
                <a:gdLst>
                  <a:gd name="connsiteX0" fmla="*/ 32 w 76200"/>
                  <a:gd name="connsiteY0" fmla="*/ 248 h 76200"/>
                  <a:gd name="connsiteX1" fmla="*/ 76232 w 76200"/>
                  <a:gd name="connsiteY1" fmla="*/ 248 h 76200"/>
                  <a:gd name="connsiteX2" fmla="*/ 76232 w 76200"/>
                  <a:gd name="connsiteY2" fmla="*/ 76448 h 76200"/>
                  <a:gd name="connsiteX3" fmla="*/ 32 w 76200"/>
                  <a:gd name="connsiteY3" fmla="*/ 764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248"/>
                    </a:moveTo>
                    <a:lnTo>
                      <a:pt x="76232" y="248"/>
                    </a:lnTo>
                    <a:lnTo>
                      <a:pt x="76232" y="76448"/>
                    </a:lnTo>
                    <a:lnTo>
                      <a:pt x="32" y="764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045" name="Полилиния 678"/>
              <p:cNvSpPr/>
              <p:nvPr/>
            </p:nvSpPr>
            <p:spPr bwMode="auto">
              <a:xfrm>
                <a:off x="8949531" y="6684169"/>
                <a:ext cx="76200" cy="76200"/>
              </a:xfrm>
              <a:custGeom>
                <a:avLst/>
                <a:gdLst>
                  <a:gd name="connsiteX0" fmla="*/ 32 w 76200"/>
                  <a:gd name="connsiteY0" fmla="*/ 256 h 76200"/>
                  <a:gd name="connsiteX1" fmla="*/ 76232 w 76200"/>
                  <a:gd name="connsiteY1" fmla="*/ 256 h 76200"/>
                  <a:gd name="connsiteX2" fmla="*/ 76232 w 76200"/>
                  <a:gd name="connsiteY2" fmla="*/ 76456 h 76200"/>
                  <a:gd name="connsiteX3" fmla="*/ 32 w 76200"/>
                  <a:gd name="connsiteY3" fmla="*/ 764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256"/>
                    </a:moveTo>
                    <a:lnTo>
                      <a:pt x="76232" y="256"/>
                    </a:lnTo>
                    <a:lnTo>
                      <a:pt x="76232" y="76456"/>
                    </a:lnTo>
                    <a:lnTo>
                      <a:pt x="32" y="764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046" name="Полилиния 679"/>
              <p:cNvSpPr/>
              <p:nvPr/>
            </p:nvSpPr>
            <p:spPr bwMode="auto">
              <a:xfrm>
                <a:off x="9025731" y="4550569"/>
                <a:ext cx="76200" cy="76200"/>
              </a:xfrm>
              <a:custGeom>
                <a:avLst/>
                <a:gdLst>
                  <a:gd name="connsiteX0" fmla="*/ 40 w 76200"/>
                  <a:gd name="connsiteY0" fmla="*/ 32 h 76200"/>
                  <a:gd name="connsiteX1" fmla="*/ 76240 w 76200"/>
                  <a:gd name="connsiteY1" fmla="*/ 32 h 76200"/>
                  <a:gd name="connsiteX2" fmla="*/ 76240 w 76200"/>
                  <a:gd name="connsiteY2" fmla="*/ 76232 h 76200"/>
                  <a:gd name="connsiteX3" fmla="*/ 40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0" y="32"/>
                    </a:moveTo>
                    <a:lnTo>
                      <a:pt x="76240" y="32"/>
                    </a:lnTo>
                    <a:lnTo>
                      <a:pt x="76240" y="76232"/>
                    </a:lnTo>
                    <a:lnTo>
                      <a:pt x="40"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047" name="Полилиния 680"/>
              <p:cNvSpPr/>
              <p:nvPr/>
            </p:nvSpPr>
            <p:spPr bwMode="auto">
              <a:xfrm>
                <a:off x="9025731" y="5007769"/>
                <a:ext cx="76200" cy="76200"/>
              </a:xfrm>
              <a:custGeom>
                <a:avLst/>
                <a:gdLst>
                  <a:gd name="connsiteX0" fmla="*/ 40 w 76200"/>
                  <a:gd name="connsiteY0" fmla="*/ 80 h 76200"/>
                  <a:gd name="connsiteX1" fmla="*/ 76240 w 76200"/>
                  <a:gd name="connsiteY1" fmla="*/ 80 h 76200"/>
                  <a:gd name="connsiteX2" fmla="*/ 76240 w 76200"/>
                  <a:gd name="connsiteY2" fmla="*/ 76280 h 76200"/>
                  <a:gd name="connsiteX3" fmla="*/ 40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0" y="80"/>
                    </a:moveTo>
                    <a:lnTo>
                      <a:pt x="76240" y="80"/>
                    </a:lnTo>
                    <a:lnTo>
                      <a:pt x="76240" y="76280"/>
                    </a:lnTo>
                    <a:lnTo>
                      <a:pt x="40"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048" name="Полилиния 681"/>
              <p:cNvSpPr/>
              <p:nvPr/>
            </p:nvSpPr>
            <p:spPr bwMode="auto">
              <a:xfrm>
                <a:off x="9025731" y="5160169"/>
                <a:ext cx="76200" cy="76200"/>
              </a:xfrm>
              <a:custGeom>
                <a:avLst/>
                <a:gdLst>
                  <a:gd name="connsiteX0" fmla="*/ 40 w 76200"/>
                  <a:gd name="connsiteY0" fmla="*/ 96 h 76200"/>
                  <a:gd name="connsiteX1" fmla="*/ 76240 w 76200"/>
                  <a:gd name="connsiteY1" fmla="*/ 96 h 76200"/>
                  <a:gd name="connsiteX2" fmla="*/ 76240 w 76200"/>
                  <a:gd name="connsiteY2" fmla="*/ 76296 h 76200"/>
                  <a:gd name="connsiteX3" fmla="*/ 40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0" y="96"/>
                    </a:moveTo>
                    <a:lnTo>
                      <a:pt x="76240" y="96"/>
                    </a:lnTo>
                    <a:lnTo>
                      <a:pt x="76240" y="76296"/>
                    </a:lnTo>
                    <a:lnTo>
                      <a:pt x="40"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049" name="Полилиния 682"/>
              <p:cNvSpPr/>
              <p:nvPr/>
            </p:nvSpPr>
            <p:spPr bwMode="auto">
              <a:xfrm>
                <a:off x="9025731" y="5236369"/>
                <a:ext cx="76200" cy="76200"/>
              </a:xfrm>
              <a:custGeom>
                <a:avLst/>
                <a:gdLst>
                  <a:gd name="connsiteX0" fmla="*/ 40 w 76200"/>
                  <a:gd name="connsiteY0" fmla="*/ 104 h 76200"/>
                  <a:gd name="connsiteX1" fmla="*/ 76240 w 76200"/>
                  <a:gd name="connsiteY1" fmla="*/ 104 h 76200"/>
                  <a:gd name="connsiteX2" fmla="*/ 76240 w 76200"/>
                  <a:gd name="connsiteY2" fmla="*/ 76304 h 76200"/>
                  <a:gd name="connsiteX3" fmla="*/ 40 w 76200"/>
                  <a:gd name="connsiteY3" fmla="*/ 7630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0" y="104"/>
                    </a:moveTo>
                    <a:lnTo>
                      <a:pt x="76240" y="104"/>
                    </a:lnTo>
                    <a:lnTo>
                      <a:pt x="76240" y="76304"/>
                    </a:lnTo>
                    <a:lnTo>
                      <a:pt x="40" y="7630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050" name="Полилиния 683"/>
              <p:cNvSpPr/>
              <p:nvPr/>
            </p:nvSpPr>
            <p:spPr bwMode="auto">
              <a:xfrm>
                <a:off x="9025731" y="5312569"/>
                <a:ext cx="76200" cy="76200"/>
              </a:xfrm>
              <a:custGeom>
                <a:avLst/>
                <a:gdLst>
                  <a:gd name="connsiteX0" fmla="*/ 40 w 76200"/>
                  <a:gd name="connsiteY0" fmla="*/ 112 h 76200"/>
                  <a:gd name="connsiteX1" fmla="*/ 76240 w 76200"/>
                  <a:gd name="connsiteY1" fmla="*/ 112 h 76200"/>
                  <a:gd name="connsiteX2" fmla="*/ 76240 w 76200"/>
                  <a:gd name="connsiteY2" fmla="*/ 76312 h 76200"/>
                  <a:gd name="connsiteX3" fmla="*/ 40 w 76200"/>
                  <a:gd name="connsiteY3" fmla="*/ 7631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0" y="112"/>
                    </a:moveTo>
                    <a:lnTo>
                      <a:pt x="76240" y="112"/>
                    </a:lnTo>
                    <a:lnTo>
                      <a:pt x="76240" y="76312"/>
                    </a:lnTo>
                    <a:lnTo>
                      <a:pt x="40" y="7631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051" name="Полилиния 684"/>
              <p:cNvSpPr/>
              <p:nvPr/>
            </p:nvSpPr>
            <p:spPr bwMode="auto">
              <a:xfrm>
                <a:off x="9025731" y="5464969"/>
                <a:ext cx="76200" cy="76200"/>
              </a:xfrm>
              <a:custGeom>
                <a:avLst/>
                <a:gdLst>
                  <a:gd name="connsiteX0" fmla="*/ 40 w 76200"/>
                  <a:gd name="connsiteY0" fmla="*/ 128 h 76200"/>
                  <a:gd name="connsiteX1" fmla="*/ 76240 w 76200"/>
                  <a:gd name="connsiteY1" fmla="*/ 128 h 76200"/>
                  <a:gd name="connsiteX2" fmla="*/ 76240 w 76200"/>
                  <a:gd name="connsiteY2" fmla="*/ 76328 h 76200"/>
                  <a:gd name="connsiteX3" fmla="*/ 40 w 76200"/>
                  <a:gd name="connsiteY3" fmla="*/ 7632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0" y="128"/>
                    </a:moveTo>
                    <a:lnTo>
                      <a:pt x="76240" y="128"/>
                    </a:lnTo>
                    <a:lnTo>
                      <a:pt x="76240" y="76328"/>
                    </a:lnTo>
                    <a:lnTo>
                      <a:pt x="40" y="7632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052" name="Полилиния 685"/>
              <p:cNvSpPr/>
              <p:nvPr/>
            </p:nvSpPr>
            <p:spPr bwMode="auto">
              <a:xfrm>
                <a:off x="9025731" y="5541169"/>
                <a:ext cx="76200" cy="76200"/>
              </a:xfrm>
              <a:custGeom>
                <a:avLst/>
                <a:gdLst>
                  <a:gd name="connsiteX0" fmla="*/ 40 w 76200"/>
                  <a:gd name="connsiteY0" fmla="*/ 136 h 76200"/>
                  <a:gd name="connsiteX1" fmla="*/ 76240 w 76200"/>
                  <a:gd name="connsiteY1" fmla="*/ 136 h 76200"/>
                  <a:gd name="connsiteX2" fmla="*/ 76240 w 76200"/>
                  <a:gd name="connsiteY2" fmla="*/ 76336 h 76200"/>
                  <a:gd name="connsiteX3" fmla="*/ 40 w 76200"/>
                  <a:gd name="connsiteY3" fmla="*/ 7633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0" y="136"/>
                    </a:moveTo>
                    <a:lnTo>
                      <a:pt x="76240" y="136"/>
                    </a:lnTo>
                    <a:lnTo>
                      <a:pt x="76240" y="76336"/>
                    </a:lnTo>
                    <a:lnTo>
                      <a:pt x="40" y="7633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053" name="Полилиния 686"/>
              <p:cNvSpPr/>
              <p:nvPr/>
            </p:nvSpPr>
            <p:spPr bwMode="auto">
              <a:xfrm>
                <a:off x="9025731" y="5693568"/>
                <a:ext cx="76200" cy="76200"/>
              </a:xfrm>
              <a:custGeom>
                <a:avLst/>
                <a:gdLst>
                  <a:gd name="connsiteX0" fmla="*/ 40 w 76200"/>
                  <a:gd name="connsiteY0" fmla="*/ 152 h 76200"/>
                  <a:gd name="connsiteX1" fmla="*/ 76240 w 76200"/>
                  <a:gd name="connsiteY1" fmla="*/ 152 h 76200"/>
                  <a:gd name="connsiteX2" fmla="*/ 76240 w 76200"/>
                  <a:gd name="connsiteY2" fmla="*/ 76352 h 76200"/>
                  <a:gd name="connsiteX3" fmla="*/ 40 w 76200"/>
                  <a:gd name="connsiteY3" fmla="*/ 7635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0" y="152"/>
                    </a:moveTo>
                    <a:lnTo>
                      <a:pt x="76240" y="152"/>
                    </a:lnTo>
                    <a:lnTo>
                      <a:pt x="76240" y="76352"/>
                    </a:lnTo>
                    <a:lnTo>
                      <a:pt x="40" y="7635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054" name="Полилиния 687"/>
              <p:cNvSpPr/>
              <p:nvPr/>
            </p:nvSpPr>
            <p:spPr bwMode="auto">
              <a:xfrm>
                <a:off x="9025731" y="5922169"/>
                <a:ext cx="76200" cy="76200"/>
              </a:xfrm>
              <a:custGeom>
                <a:avLst/>
                <a:gdLst>
                  <a:gd name="connsiteX0" fmla="*/ 40 w 76200"/>
                  <a:gd name="connsiteY0" fmla="*/ 176 h 76200"/>
                  <a:gd name="connsiteX1" fmla="*/ 76240 w 76200"/>
                  <a:gd name="connsiteY1" fmla="*/ 176 h 76200"/>
                  <a:gd name="connsiteX2" fmla="*/ 76240 w 76200"/>
                  <a:gd name="connsiteY2" fmla="*/ 76376 h 76200"/>
                  <a:gd name="connsiteX3" fmla="*/ 40 w 76200"/>
                  <a:gd name="connsiteY3" fmla="*/ 7637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0" y="176"/>
                    </a:moveTo>
                    <a:lnTo>
                      <a:pt x="76240" y="176"/>
                    </a:lnTo>
                    <a:lnTo>
                      <a:pt x="76240" y="76376"/>
                    </a:lnTo>
                    <a:lnTo>
                      <a:pt x="40" y="7637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055" name="Полилиния 688"/>
              <p:cNvSpPr/>
              <p:nvPr/>
            </p:nvSpPr>
            <p:spPr bwMode="auto">
              <a:xfrm>
                <a:off x="9025731" y="5998369"/>
                <a:ext cx="76200" cy="76200"/>
              </a:xfrm>
              <a:custGeom>
                <a:avLst/>
                <a:gdLst>
                  <a:gd name="connsiteX0" fmla="*/ 40 w 76200"/>
                  <a:gd name="connsiteY0" fmla="*/ 184 h 76200"/>
                  <a:gd name="connsiteX1" fmla="*/ 76240 w 76200"/>
                  <a:gd name="connsiteY1" fmla="*/ 184 h 76200"/>
                  <a:gd name="connsiteX2" fmla="*/ 76240 w 76200"/>
                  <a:gd name="connsiteY2" fmla="*/ 76384 h 76200"/>
                  <a:gd name="connsiteX3" fmla="*/ 40 w 76200"/>
                  <a:gd name="connsiteY3" fmla="*/ 7638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0" y="184"/>
                    </a:moveTo>
                    <a:lnTo>
                      <a:pt x="76240" y="184"/>
                    </a:lnTo>
                    <a:lnTo>
                      <a:pt x="76240" y="76384"/>
                    </a:lnTo>
                    <a:lnTo>
                      <a:pt x="40" y="7638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056" name="Полилиния 689"/>
              <p:cNvSpPr/>
              <p:nvPr/>
            </p:nvSpPr>
            <p:spPr bwMode="auto">
              <a:xfrm>
                <a:off x="9025731" y="6226969"/>
                <a:ext cx="76200" cy="76200"/>
              </a:xfrm>
              <a:custGeom>
                <a:avLst/>
                <a:gdLst>
                  <a:gd name="connsiteX0" fmla="*/ 40 w 76200"/>
                  <a:gd name="connsiteY0" fmla="*/ 208 h 76200"/>
                  <a:gd name="connsiteX1" fmla="*/ 76240 w 76200"/>
                  <a:gd name="connsiteY1" fmla="*/ 208 h 76200"/>
                  <a:gd name="connsiteX2" fmla="*/ 76240 w 76200"/>
                  <a:gd name="connsiteY2" fmla="*/ 76408 h 76200"/>
                  <a:gd name="connsiteX3" fmla="*/ 40 w 76200"/>
                  <a:gd name="connsiteY3" fmla="*/ 7640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0" y="208"/>
                    </a:moveTo>
                    <a:lnTo>
                      <a:pt x="76240" y="208"/>
                    </a:lnTo>
                    <a:lnTo>
                      <a:pt x="76240" y="76408"/>
                    </a:lnTo>
                    <a:lnTo>
                      <a:pt x="40" y="7640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057" name="Полилиния 690"/>
              <p:cNvSpPr/>
              <p:nvPr/>
            </p:nvSpPr>
            <p:spPr bwMode="auto">
              <a:xfrm>
                <a:off x="9025731" y="6684169"/>
                <a:ext cx="76200" cy="76200"/>
              </a:xfrm>
              <a:custGeom>
                <a:avLst/>
                <a:gdLst>
                  <a:gd name="connsiteX0" fmla="*/ 40 w 76200"/>
                  <a:gd name="connsiteY0" fmla="*/ 256 h 76200"/>
                  <a:gd name="connsiteX1" fmla="*/ 76240 w 76200"/>
                  <a:gd name="connsiteY1" fmla="*/ 256 h 76200"/>
                  <a:gd name="connsiteX2" fmla="*/ 76240 w 76200"/>
                  <a:gd name="connsiteY2" fmla="*/ 76456 h 76200"/>
                  <a:gd name="connsiteX3" fmla="*/ 40 w 76200"/>
                  <a:gd name="connsiteY3" fmla="*/ 764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0" y="256"/>
                    </a:moveTo>
                    <a:lnTo>
                      <a:pt x="76240" y="256"/>
                    </a:lnTo>
                    <a:lnTo>
                      <a:pt x="76240" y="76456"/>
                    </a:lnTo>
                    <a:lnTo>
                      <a:pt x="40" y="764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058" name="Полилиния 691"/>
              <p:cNvSpPr/>
              <p:nvPr/>
            </p:nvSpPr>
            <p:spPr bwMode="auto">
              <a:xfrm>
                <a:off x="9101931" y="4550569"/>
                <a:ext cx="76200" cy="76200"/>
              </a:xfrm>
              <a:custGeom>
                <a:avLst/>
                <a:gdLst>
                  <a:gd name="connsiteX0" fmla="*/ 48 w 76200"/>
                  <a:gd name="connsiteY0" fmla="*/ 32 h 76200"/>
                  <a:gd name="connsiteX1" fmla="*/ 76248 w 76200"/>
                  <a:gd name="connsiteY1" fmla="*/ 32 h 76200"/>
                  <a:gd name="connsiteX2" fmla="*/ 76248 w 76200"/>
                  <a:gd name="connsiteY2" fmla="*/ 76232 h 76200"/>
                  <a:gd name="connsiteX3" fmla="*/ 48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8" y="32"/>
                    </a:moveTo>
                    <a:lnTo>
                      <a:pt x="76248" y="32"/>
                    </a:lnTo>
                    <a:lnTo>
                      <a:pt x="76248" y="76232"/>
                    </a:lnTo>
                    <a:lnTo>
                      <a:pt x="48"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059" name="Полилиния 692"/>
              <p:cNvSpPr/>
              <p:nvPr/>
            </p:nvSpPr>
            <p:spPr bwMode="auto">
              <a:xfrm>
                <a:off x="9101931" y="4702969"/>
                <a:ext cx="76200" cy="76200"/>
              </a:xfrm>
              <a:custGeom>
                <a:avLst/>
                <a:gdLst>
                  <a:gd name="connsiteX0" fmla="*/ 48 w 76200"/>
                  <a:gd name="connsiteY0" fmla="*/ 48 h 76200"/>
                  <a:gd name="connsiteX1" fmla="*/ 76248 w 76200"/>
                  <a:gd name="connsiteY1" fmla="*/ 48 h 76200"/>
                  <a:gd name="connsiteX2" fmla="*/ 76248 w 76200"/>
                  <a:gd name="connsiteY2" fmla="*/ 76248 h 76200"/>
                  <a:gd name="connsiteX3" fmla="*/ 48 w 76200"/>
                  <a:gd name="connsiteY3" fmla="*/ 762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8" y="48"/>
                    </a:moveTo>
                    <a:lnTo>
                      <a:pt x="76248" y="48"/>
                    </a:lnTo>
                    <a:lnTo>
                      <a:pt x="76248" y="76248"/>
                    </a:lnTo>
                    <a:lnTo>
                      <a:pt x="48" y="762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060" name="Полилиния 693"/>
              <p:cNvSpPr/>
              <p:nvPr/>
            </p:nvSpPr>
            <p:spPr bwMode="auto">
              <a:xfrm>
                <a:off x="9101931" y="4779169"/>
                <a:ext cx="76200" cy="76200"/>
              </a:xfrm>
              <a:custGeom>
                <a:avLst/>
                <a:gdLst>
                  <a:gd name="connsiteX0" fmla="*/ 48 w 76200"/>
                  <a:gd name="connsiteY0" fmla="*/ 56 h 76200"/>
                  <a:gd name="connsiteX1" fmla="*/ 76248 w 76200"/>
                  <a:gd name="connsiteY1" fmla="*/ 56 h 76200"/>
                  <a:gd name="connsiteX2" fmla="*/ 76248 w 76200"/>
                  <a:gd name="connsiteY2" fmla="*/ 76256 h 76200"/>
                  <a:gd name="connsiteX3" fmla="*/ 48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8" y="56"/>
                    </a:moveTo>
                    <a:lnTo>
                      <a:pt x="76248" y="56"/>
                    </a:lnTo>
                    <a:lnTo>
                      <a:pt x="76248" y="76256"/>
                    </a:lnTo>
                    <a:lnTo>
                      <a:pt x="48"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061" name="Полилиния 694"/>
              <p:cNvSpPr/>
              <p:nvPr/>
            </p:nvSpPr>
            <p:spPr bwMode="auto">
              <a:xfrm>
                <a:off x="9101931" y="4855369"/>
                <a:ext cx="76200" cy="76200"/>
              </a:xfrm>
              <a:custGeom>
                <a:avLst/>
                <a:gdLst>
                  <a:gd name="connsiteX0" fmla="*/ 48 w 76200"/>
                  <a:gd name="connsiteY0" fmla="*/ 64 h 76200"/>
                  <a:gd name="connsiteX1" fmla="*/ 76248 w 76200"/>
                  <a:gd name="connsiteY1" fmla="*/ 64 h 76200"/>
                  <a:gd name="connsiteX2" fmla="*/ 76248 w 76200"/>
                  <a:gd name="connsiteY2" fmla="*/ 76264 h 76200"/>
                  <a:gd name="connsiteX3" fmla="*/ 48 w 76200"/>
                  <a:gd name="connsiteY3" fmla="*/ 7626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8" y="64"/>
                    </a:moveTo>
                    <a:lnTo>
                      <a:pt x="76248" y="64"/>
                    </a:lnTo>
                    <a:lnTo>
                      <a:pt x="76248" y="76264"/>
                    </a:lnTo>
                    <a:lnTo>
                      <a:pt x="48" y="7626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062" name="Полилиния 695"/>
              <p:cNvSpPr/>
              <p:nvPr/>
            </p:nvSpPr>
            <p:spPr bwMode="auto">
              <a:xfrm>
                <a:off x="9101931" y="5007769"/>
                <a:ext cx="76200" cy="76200"/>
              </a:xfrm>
              <a:custGeom>
                <a:avLst/>
                <a:gdLst>
                  <a:gd name="connsiteX0" fmla="*/ 48 w 76200"/>
                  <a:gd name="connsiteY0" fmla="*/ 80 h 76200"/>
                  <a:gd name="connsiteX1" fmla="*/ 76248 w 76200"/>
                  <a:gd name="connsiteY1" fmla="*/ 80 h 76200"/>
                  <a:gd name="connsiteX2" fmla="*/ 76248 w 76200"/>
                  <a:gd name="connsiteY2" fmla="*/ 76280 h 76200"/>
                  <a:gd name="connsiteX3" fmla="*/ 48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8" y="80"/>
                    </a:moveTo>
                    <a:lnTo>
                      <a:pt x="76248" y="80"/>
                    </a:lnTo>
                    <a:lnTo>
                      <a:pt x="76248" y="76280"/>
                    </a:lnTo>
                    <a:lnTo>
                      <a:pt x="48"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063" name="Полилиния 696"/>
              <p:cNvSpPr/>
              <p:nvPr/>
            </p:nvSpPr>
            <p:spPr bwMode="auto">
              <a:xfrm>
                <a:off x="9101931" y="5160169"/>
                <a:ext cx="76200" cy="76200"/>
              </a:xfrm>
              <a:custGeom>
                <a:avLst/>
                <a:gdLst>
                  <a:gd name="connsiteX0" fmla="*/ 48 w 76200"/>
                  <a:gd name="connsiteY0" fmla="*/ 96 h 76200"/>
                  <a:gd name="connsiteX1" fmla="*/ 76248 w 76200"/>
                  <a:gd name="connsiteY1" fmla="*/ 96 h 76200"/>
                  <a:gd name="connsiteX2" fmla="*/ 76248 w 76200"/>
                  <a:gd name="connsiteY2" fmla="*/ 76296 h 76200"/>
                  <a:gd name="connsiteX3" fmla="*/ 48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8" y="96"/>
                    </a:moveTo>
                    <a:lnTo>
                      <a:pt x="76248" y="96"/>
                    </a:lnTo>
                    <a:lnTo>
                      <a:pt x="76248" y="76296"/>
                    </a:lnTo>
                    <a:lnTo>
                      <a:pt x="48"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064" name="Полилиния 697"/>
              <p:cNvSpPr/>
              <p:nvPr/>
            </p:nvSpPr>
            <p:spPr bwMode="auto">
              <a:xfrm>
                <a:off x="9101931" y="5312569"/>
                <a:ext cx="76200" cy="76200"/>
              </a:xfrm>
              <a:custGeom>
                <a:avLst/>
                <a:gdLst>
                  <a:gd name="connsiteX0" fmla="*/ 48 w 76200"/>
                  <a:gd name="connsiteY0" fmla="*/ 112 h 76200"/>
                  <a:gd name="connsiteX1" fmla="*/ 76248 w 76200"/>
                  <a:gd name="connsiteY1" fmla="*/ 112 h 76200"/>
                  <a:gd name="connsiteX2" fmla="*/ 76248 w 76200"/>
                  <a:gd name="connsiteY2" fmla="*/ 76312 h 76200"/>
                  <a:gd name="connsiteX3" fmla="*/ 48 w 76200"/>
                  <a:gd name="connsiteY3" fmla="*/ 7631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8" y="112"/>
                    </a:moveTo>
                    <a:lnTo>
                      <a:pt x="76248" y="112"/>
                    </a:lnTo>
                    <a:lnTo>
                      <a:pt x="76248" y="76312"/>
                    </a:lnTo>
                    <a:lnTo>
                      <a:pt x="48" y="7631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065" name="Полилиния 698"/>
              <p:cNvSpPr/>
              <p:nvPr/>
            </p:nvSpPr>
            <p:spPr bwMode="auto">
              <a:xfrm>
                <a:off x="9101931" y="5922169"/>
                <a:ext cx="76200" cy="76200"/>
              </a:xfrm>
              <a:custGeom>
                <a:avLst/>
                <a:gdLst>
                  <a:gd name="connsiteX0" fmla="*/ 48 w 76200"/>
                  <a:gd name="connsiteY0" fmla="*/ 176 h 76200"/>
                  <a:gd name="connsiteX1" fmla="*/ 76248 w 76200"/>
                  <a:gd name="connsiteY1" fmla="*/ 176 h 76200"/>
                  <a:gd name="connsiteX2" fmla="*/ 76248 w 76200"/>
                  <a:gd name="connsiteY2" fmla="*/ 76376 h 76200"/>
                  <a:gd name="connsiteX3" fmla="*/ 48 w 76200"/>
                  <a:gd name="connsiteY3" fmla="*/ 7637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8" y="176"/>
                    </a:moveTo>
                    <a:lnTo>
                      <a:pt x="76248" y="176"/>
                    </a:lnTo>
                    <a:lnTo>
                      <a:pt x="76248" y="76376"/>
                    </a:lnTo>
                    <a:lnTo>
                      <a:pt x="48" y="7637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066" name="Полилиния 699"/>
              <p:cNvSpPr/>
              <p:nvPr/>
            </p:nvSpPr>
            <p:spPr bwMode="auto">
              <a:xfrm>
                <a:off x="9101931" y="5998369"/>
                <a:ext cx="76200" cy="76200"/>
              </a:xfrm>
              <a:custGeom>
                <a:avLst/>
                <a:gdLst>
                  <a:gd name="connsiteX0" fmla="*/ 48 w 76200"/>
                  <a:gd name="connsiteY0" fmla="*/ 184 h 76200"/>
                  <a:gd name="connsiteX1" fmla="*/ 76248 w 76200"/>
                  <a:gd name="connsiteY1" fmla="*/ 184 h 76200"/>
                  <a:gd name="connsiteX2" fmla="*/ 76248 w 76200"/>
                  <a:gd name="connsiteY2" fmla="*/ 76384 h 76200"/>
                  <a:gd name="connsiteX3" fmla="*/ 48 w 76200"/>
                  <a:gd name="connsiteY3" fmla="*/ 7638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8" y="184"/>
                    </a:moveTo>
                    <a:lnTo>
                      <a:pt x="76248" y="184"/>
                    </a:lnTo>
                    <a:lnTo>
                      <a:pt x="76248" y="76384"/>
                    </a:lnTo>
                    <a:lnTo>
                      <a:pt x="48" y="7638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067" name="Полилиния 700"/>
              <p:cNvSpPr/>
              <p:nvPr/>
            </p:nvSpPr>
            <p:spPr bwMode="auto">
              <a:xfrm>
                <a:off x="9101931" y="6074569"/>
                <a:ext cx="76200" cy="76200"/>
              </a:xfrm>
              <a:custGeom>
                <a:avLst/>
                <a:gdLst>
                  <a:gd name="connsiteX0" fmla="*/ 48 w 76200"/>
                  <a:gd name="connsiteY0" fmla="*/ 192 h 76200"/>
                  <a:gd name="connsiteX1" fmla="*/ 76248 w 76200"/>
                  <a:gd name="connsiteY1" fmla="*/ 192 h 76200"/>
                  <a:gd name="connsiteX2" fmla="*/ 76248 w 76200"/>
                  <a:gd name="connsiteY2" fmla="*/ 76392 h 76200"/>
                  <a:gd name="connsiteX3" fmla="*/ 48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8" y="192"/>
                    </a:moveTo>
                    <a:lnTo>
                      <a:pt x="76248" y="192"/>
                    </a:lnTo>
                    <a:lnTo>
                      <a:pt x="76248" y="76392"/>
                    </a:lnTo>
                    <a:lnTo>
                      <a:pt x="48"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068" name="Полилиния 701"/>
              <p:cNvSpPr/>
              <p:nvPr/>
            </p:nvSpPr>
            <p:spPr bwMode="auto">
              <a:xfrm>
                <a:off x="9101931" y="6226969"/>
                <a:ext cx="76200" cy="76200"/>
              </a:xfrm>
              <a:custGeom>
                <a:avLst/>
                <a:gdLst>
                  <a:gd name="connsiteX0" fmla="*/ 48 w 76200"/>
                  <a:gd name="connsiteY0" fmla="*/ 208 h 76200"/>
                  <a:gd name="connsiteX1" fmla="*/ 76248 w 76200"/>
                  <a:gd name="connsiteY1" fmla="*/ 208 h 76200"/>
                  <a:gd name="connsiteX2" fmla="*/ 76248 w 76200"/>
                  <a:gd name="connsiteY2" fmla="*/ 76408 h 76200"/>
                  <a:gd name="connsiteX3" fmla="*/ 48 w 76200"/>
                  <a:gd name="connsiteY3" fmla="*/ 7640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8" y="208"/>
                    </a:moveTo>
                    <a:lnTo>
                      <a:pt x="76248" y="208"/>
                    </a:lnTo>
                    <a:lnTo>
                      <a:pt x="76248" y="76408"/>
                    </a:lnTo>
                    <a:lnTo>
                      <a:pt x="48" y="7640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069" name="Полилиния 702"/>
              <p:cNvSpPr/>
              <p:nvPr/>
            </p:nvSpPr>
            <p:spPr bwMode="auto">
              <a:xfrm>
                <a:off x="9101931" y="6379369"/>
                <a:ext cx="76200" cy="76200"/>
              </a:xfrm>
              <a:custGeom>
                <a:avLst/>
                <a:gdLst>
                  <a:gd name="connsiteX0" fmla="*/ 48 w 76200"/>
                  <a:gd name="connsiteY0" fmla="*/ 224 h 76200"/>
                  <a:gd name="connsiteX1" fmla="*/ 76248 w 76200"/>
                  <a:gd name="connsiteY1" fmla="*/ 224 h 76200"/>
                  <a:gd name="connsiteX2" fmla="*/ 76248 w 76200"/>
                  <a:gd name="connsiteY2" fmla="*/ 76424 h 76200"/>
                  <a:gd name="connsiteX3" fmla="*/ 48 w 76200"/>
                  <a:gd name="connsiteY3" fmla="*/ 7642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8" y="224"/>
                    </a:moveTo>
                    <a:lnTo>
                      <a:pt x="76248" y="224"/>
                    </a:lnTo>
                    <a:lnTo>
                      <a:pt x="76248" y="76424"/>
                    </a:lnTo>
                    <a:lnTo>
                      <a:pt x="48" y="7642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070" name="Полилиния 703"/>
              <p:cNvSpPr/>
              <p:nvPr/>
            </p:nvSpPr>
            <p:spPr bwMode="auto">
              <a:xfrm>
                <a:off x="9101931" y="6455569"/>
                <a:ext cx="76200" cy="76200"/>
              </a:xfrm>
              <a:custGeom>
                <a:avLst/>
                <a:gdLst>
                  <a:gd name="connsiteX0" fmla="*/ 48 w 76200"/>
                  <a:gd name="connsiteY0" fmla="*/ 232 h 76200"/>
                  <a:gd name="connsiteX1" fmla="*/ 76248 w 76200"/>
                  <a:gd name="connsiteY1" fmla="*/ 232 h 76200"/>
                  <a:gd name="connsiteX2" fmla="*/ 76248 w 76200"/>
                  <a:gd name="connsiteY2" fmla="*/ 76432 h 76200"/>
                  <a:gd name="connsiteX3" fmla="*/ 48 w 76200"/>
                  <a:gd name="connsiteY3" fmla="*/ 764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8" y="232"/>
                    </a:moveTo>
                    <a:lnTo>
                      <a:pt x="76248" y="232"/>
                    </a:lnTo>
                    <a:lnTo>
                      <a:pt x="76248" y="76432"/>
                    </a:lnTo>
                    <a:lnTo>
                      <a:pt x="48" y="764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071" name="Полилиния 704"/>
              <p:cNvSpPr/>
              <p:nvPr/>
            </p:nvSpPr>
            <p:spPr bwMode="auto">
              <a:xfrm>
                <a:off x="9101931" y="6531769"/>
                <a:ext cx="76200" cy="76200"/>
              </a:xfrm>
              <a:custGeom>
                <a:avLst/>
                <a:gdLst>
                  <a:gd name="connsiteX0" fmla="*/ 48 w 76200"/>
                  <a:gd name="connsiteY0" fmla="*/ 240 h 76200"/>
                  <a:gd name="connsiteX1" fmla="*/ 76248 w 76200"/>
                  <a:gd name="connsiteY1" fmla="*/ 240 h 76200"/>
                  <a:gd name="connsiteX2" fmla="*/ 76248 w 76200"/>
                  <a:gd name="connsiteY2" fmla="*/ 76440 h 76200"/>
                  <a:gd name="connsiteX3" fmla="*/ 48 w 76200"/>
                  <a:gd name="connsiteY3" fmla="*/ 764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8" y="240"/>
                    </a:moveTo>
                    <a:lnTo>
                      <a:pt x="76248" y="240"/>
                    </a:lnTo>
                    <a:lnTo>
                      <a:pt x="76248" y="76440"/>
                    </a:lnTo>
                    <a:lnTo>
                      <a:pt x="48" y="764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072" name="Полилиния 705"/>
              <p:cNvSpPr/>
              <p:nvPr/>
            </p:nvSpPr>
            <p:spPr bwMode="auto">
              <a:xfrm>
                <a:off x="9101931" y="6684169"/>
                <a:ext cx="76200" cy="76200"/>
              </a:xfrm>
              <a:custGeom>
                <a:avLst/>
                <a:gdLst>
                  <a:gd name="connsiteX0" fmla="*/ 48 w 76200"/>
                  <a:gd name="connsiteY0" fmla="*/ 256 h 76200"/>
                  <a:gd name="connsiteX1" fmla="*/ 76248 w 76200"/>
                  <a:gd name="connsiteY1" fmla="*/ 256 h 76200"/>
                  <a:gd name="connsiteX2" fmla="*/ 76248 w 76200"/>
                  <a:gd name="connsiteY2" fmla="*/ 76456 h 76200"/>
                  <a:gd name="connsiteX3" fmla="*/ 48 w 76200"/>
                  <a:gd name="connsiteY3" fmla="*/ 764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8" y="256"/>
                    </a:moveTo>
                    <a:lnTo>
                      <a:pt x="76248" y="256"/>
                    </a:lnTo>
                    <a:lnTo>
                      <a:pt x="76248" y="76456"/>
                    </a:lnTo>
                    <a:lnTo>
                      <a:pt x="48" y="764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073" name="Полилиния 706"/>
              <p:cNvSpPr/>
              <p:nvPr/>
            </p:nvSpPr>
            <p:spPr bwMode="auto">
              <a:xfrm>
                <a:off x="9178131" y="4550569"/>
                <a:ext cx="76200" cy="76200"/>
              </a:xfrm>
              <a:custGeom>
                <a:avLst/>
                <a:gdLst>
                  <a:gd name="connsiteX0" fmla="*/ 56 w 76200"/>
                  <a:gd name="connsiteY0" fmla="*/ 32 h 76200"/>
                  <a:gd name="connsiteX1" fmla="*/ 76256 w 76200"/>
                  <a:gd name="connsiteY1" fmla="*/ 32 h 76200"/>
                  <a:gd name="connsiteX2" fmla="*/ 76256 w 76200"/>
                  <a:gd name="connsiteY2" fmla="*/ 76232 h 76200"/>
                  <a:gd name="connsiteX3" fmla="*/ 56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56" y="32"/>
                    </a:moveTo>
                    <a:lnTo>
                      <a:pt x="76256" y="32"/>
                    </a:lnTo>
                    <a:lnTo>
                      <a:pt x="76256" y="76232"/>
                    </a:lnTo>
                    <a:lnTo>
                      <a:pt x="56"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074" name="Полилиния 707"/>
              <p:cNvSpPr/>
              <p:nvPr/>
            </p:nvSpPr>
            <p:spPr bwMode="auto">
              <a:xfrm>
                <a:off x="9178131" y="4702969"/>
                <a:ext cx="76200" cy="76200"/>
              </a:xfrm>
              <a:custGeom>
                <a:avLst/>
                <a:gdLst>
                  <a:gd name="connsiteX0" fmla="*/ 56 w 76200"/>
                  <a:gd name="connsiteY0" fmla="*/ 48 h 76200"/>
                  <a:gd name="connsiteX1" fmla="*/ 76256 w 76200"/>
                  <a:gd name="connsiteY1" fmla="*/ 48 h 76200"/>
                  <a:gd name="connsiteX2" fmla="*/ 76256 w 76200"/>
                  <a:gd name="connsiteY2" fmla="*/ 76248 h 76200"/>
                  <a:gd name="connsiteX3" fmla="*/ 56 w 76200"/>
                  <a:gd name="connsiteY3" fmla="*/ 762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56" y="48"/>
                    </a:moveTo>
                    <a:lnTo>
                      <a:pt x="76256" y="48"/>
                    </a:lnTo>
                    <a:lnTo>
                      <a:pt x="76256" y="76248"/>
                    </a:lnTo>
                    <a:lnTo>
                      <a:pt x="56" y="762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075" name="Полилиния 708"/>
              <p:cNvSpPr/>
              <p:nvPr/>
            </p:nvSpPr>
            <p:spPr bwMode="auto">
              <a:xfrm>
                <a:off x="9178131" y="4779169"/>
                <a:ext cx="76200" cy="76200"/>
              </a:xfrm>
              <a:custGeom>
                <a:avLst/>
                <a:gdLst>
                  <a:gd name="connsiteX0" fmla="*/ 56 w 76200"/>
                  <a:gd name="connsiteY0" fmla="*/ 56 h 76200"/>
                  <a:gd name="connsiteX1" fmla="*/ 76256 w 76200"/>
                  <a:gd name="connsiteY1" fmla="*/ 56 h 76200"/>
                  <a:gd name="connsiteX2" fmla="*/ 76256 w 76200"/>
                  <a:gd name="connsiteY2" fmla="*/ 76256 h 76200"/>
                  <a:gd name="connsiteX3" fmla="*/ 56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56" y="56"/>
                    </a:moveTo>
                    <a:lnTo>
                      <a:pt x="76256" y="56"/>
                    </a:lnTo>
                    <a:lnTo>
                      <a:pt x="76256" y="76256"/>
                    </a:lnTo>
                    <a:lnTo>
                      <a:pt x="56"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076" name="Полилиния 709"/>
              <p:cNvSpPr/>
              <p:nvPr/>
            </p:nvSpPr>
            <p:spPr bwMode="auto">
              <a:xfrm>
                <a:off x="9178131" y="4855369"/>
                <a:ext cx="76200" cy="76200"/>
              </a:xfrm>
              <a:custGeom>
                <a:avLst/>
                <a:gdLst>
                  <a:gd name="connsiteX0" fmla="*/ 56 w 76200"/>
                  <a:gd name="connsiteY0" fmla="*/ 64 h 76200"/>
                  <a:gd name="connsiteX1" fmla="*/ 76256 w 76200"/>
                  <a:gd name="connsiteY1" fmla="*/ 64 h 76200"/>
                  <a:gd name="connsiteX2" fmla="*/ 76256 w 76200"/>
                  <a:gd name="connsiteY2" fmla="*/ 76264 h 76200"/>
                  <a:gd name="connsiteX3" fmla="*/ 56 w 76200"/>
                  <a:gd name="connsiteY3" fmla="*/ 7626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56" y="64"/>
                    </a:moveTo>
                    <a:lnTo>
                      <a:pt x="76256" y="64"/>
                    </a:lnTo>
                    <a:lnTo>
                      <a:pt x="76256" y="76264"/>
                    </a:lnTo>
                    <a:lnTo>
                      <a:pt x="56" y="7626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077" name="Полилиния 710"/>
              <p:cNvSpPr/>
              <p:nvPr/>
            </p:nvSpPr>
            <p:spPr bwMode="auto">
              <a:xfrm>
                <a:off x="9178131" y="5007769"/>
                <a:ext cx="76200" cy="76200"/>
              </a:xfrm>
              <a:custGeom>
                <a:avLst/>
                <a:gdLst>
                  <a:gd name="connsiteX0" fmla="*/ 56 w 76200"/>
                  <a:gd name="connsiteY0" fmla="*/ 80 h 76200"/>
                  <a:gd name="connsiteX1" fmla="*/ 76256 w 76200"/>
                  <a:gd name="connsiteY1" fmla="*/ 80 h 76200"/>
                  <a:gd name="connsiteX2" fmla="*/ 76256 w 76200"/>
                  <a:gd name="connsiteY2" fmla="*/ 76280 h 76200"/>
                  <a:gd name="connsiteX3" fmla="*/ 56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56" y="80"/>
                    </a:moveTo>
                    <a:lnTo>
                      <a:pt x="76256" y="80"/>
                    </a:lnTo>
                    <a:lnTo>
                      <a:pt x="76256" y="76280"/>
                    </a:lnTo>
                    <a:lnTo>
                      <a:pt x="56"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078" name="Полилиния 711"/>
              <p:cNvSpPr/>
              <p:nvPr/>
            </p:nvSpPr>
            <p:spPr bwMode="auto">
              <a:xfrm>
                <a:off x="9178131" y="5160169"/>
                <a:ext cx="76200" cy="76200"/>
              </a:xfrm>
              <a:custGeom>
                <a:avLst/>
                <a:gdLst>
                  <a:gd name="connsiteX0" fmla="*/ 56 w 76200"/>
                  <a:gd name="connsiteY0" fmla="*/ 96 h 76200"/>
                  <a:gd name="connsiteX1" fmla="*/ 76256 w 76200"/>
                  <a:gd name="connsiteY1" fmla="*/ 96 h 76200"/>
                  <a:gd name="connsiteX2" fmla="*/ 76256 w 76200"/>
                  <a:gd name="connsiteY2" fmla="*/ 76296 h 76200"/>
                  <a:gd name="connsiteX3" fmla="*/ 56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56" y="96"/>
                    </a:moveTo>
                    <a:lnTo>
                      <a:pt x="76256" y="96"/>
                    </a:lnTo>
                    <a:lnTo>
                      <a:pt x="76256" y="76296"/>
                    </a:lnTo>
                    <a:lnTo>
                      <a:pt x="56"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079" name="Полилиния 712"/>
              <p:cNvSpPr/>
              <p:nvPr/>
            </p:nvSpPr>
            <p:spPr bwMode="auto">
              <a:xfrm>
                <a:off x="9178131" y="5236369"/>
                <a:ext cx="76200" cy="76200"/>
              </a:xfrm>
              <a:custGeom>
                <a:avLst/>
                <a:gdLst>
                  <a:gd name="connsiteX0" fmla="*/ 56 w 76200"/>
                  <a:gd name="connsiteY0" fmla="*/ 104 h 76200"/>
                  <a:gd name="connsiteX1" fmla="*/ 76256 w 76200"/>
                  <a:gd name="connsiteY1" fmla="*/ 104 h 76200"/>
                  <a:gd name="connsiteX2" fmla="*/ 76256 w 76200"/>
                  <a:gd name="connsiteY2" fmla="*/ 76304 h 76200"/>
                  <a:gd name="connsiteX3" fmla="*/ 56 w 76200"/>
                  <a:gd name="connsiteY3" fmla="*/ 7630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56" y="104"/>
                    </a:moveTo>
                    <a:lnTo>
                      <a:pt x="76256" y="104"/>
                    </a:lnTo>
                    <a:lnTo>
                      <a:pt x="76256" y="76304"/>
                    </a:lnTo>
                    <a:lnTo>
                      <a:pt x="56" y="7630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080" name="Полилиния 713"/>
              <p:cNvSpPr/>
              <p:nvPr/>
            </p:nvSpPr>
            <p:spPr bwMode="auto">
              <a:xfrm>
                <a:off x="9178131" y="5312569"/>
                <a:ext cx="76200" cy="76200"/>
              </a:xfrm>
              <a:custGeom>
                <a:avLst/>
                <a:gdLst>
                  <a:gd name="connsiteX0" fmla="*/ 56 w 76200"/>
                  <a:gd name="connsiteY0" fmla="*/ 112 h 76200"/>
                  <a:gd name="connsiteX1" fmla="*/ 76256 w 76200"/>
                  <a:gd name="connsiteY1" fmla="*/ 112 h 76200"/>
                  <a:gd name="connsiteX2" fmla="*/ 76256 w 76200"/>
                  <a:gd name="connsiteY2" fmla="*/ 76312 h 76200"/>
                  <a:gd name="connsiteX3" fmla="*/ 56 w 76200"/>
                  <a:gd name="connsiteY3" fmla="*/ 7631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56" y="112"/>
                    </a:moveTo>
                    <a:lnTo>
                      <a:pt x="76256" y="112"/>
                    </a:lnTo>
                    <a:lnTo>
                      <a:pt x="76256" y="76312"/>
                    </a:lnTo>
                    <a:lnTo>
                      <a:pt x="56" y="7631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081" name="Полилиния 714"/>
              <p:cNvSpPr/>
              <p:nvPr/>
            </p:nvSpPr>
            <p:spPr bwMode="auto">
              <a:xfrm>
                <a:off x="9178131" y="5617369"/>
                <a:ext cx="76200" cy="76200"/>
              </a:xfrm>
              <a:custGeom>
                <a:avLst/>
                <a:gdLst>
                  <a:gd name="connsiteX0" fmla="*/ 56 w 76200"/>
                  <a:gd name="connsiteY0" fmla="*/ 144 h 76200"/>
                  <a:gd name="connsiteX1" fmla="*/ 76256 w 76200"/>
                  <a:gd name="connsiteY1" fmla="*/ 144 h 76200"/>
                  <a:gd name="connsiteX2" fmla="*/ 76256 w 76200"/>
                  <a:gd name="connsiteY2" fmla="*/ 76344 h 76200"/>
                  <a:gd name="connsiteX3" fmla="*/ 56 w 76200"/>
                  <a:gd name="connsiteY3" fmla="*/ 7634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56" y="144"/>
                    </a:moveTo>
                    <a:lnTo>
                      <a:pt x="76256" y="144"/>
                    </a:lnTo>
                    <a:lnTo>
                      <a:pt x="76256" y="76344"/>
                    </a:lnTo>
                    <a:lnTo>
                      <a:pt x="56" y="7634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082" name="Полилиния 715"/>
              <p:cNvSpPr/>
              <p:nvPr/>
            </p:nvSpPr>
            <p:spPr bwMode="auto">
              <a:xfrm>
                <a:off x="9178131" y="5845969"/>
                <a:ext cx="76200" cy="76200"/>
              </a:xfrm>
              <a:custGeom>
                <a:avLst/>
                <a:gdLst>
                  <a:gd name="connsiteX0" fmla="*/ 56 w 76200"/>
                  <a:gd name="connsiteY0" fmla="*/ 168 h 76200"/>
                  <a:gd name="connsiteX1" fmla="*/ 76256 w 76200"/>
                  <a:gd name="connsiteY1" fmla="*/ 168 h 76200"/>
                  <a:gd name="connsiteX2" fmla="*/ 76256 w 76200"/>
                  <a:gd name="connsiteY2" fmla="*/ 76368 h 76200"/>
                  <a:gd name="connsiteX3" fmla="*/ 56 w 76200"/>
                  <a:gd name="connsiteY3" fmla="*/ 7636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56" y="168"/>
                    </a:moveTo>
                    <a:lnTo>
                      <a:pt x="76256" y="168"/>
                    </a:lnTo>
                    <a:lnTo>
                      <a:pt x="76256" y="76368"/>
                    </a:lnTo>
                    <a:lnTo>
                      <a:pt x="56" y="7636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083" name="Полилиния 716"/>
              <p:cNvSpPr/>
              <p:nvPr/>
            </p:nvSpPr>
            <p:spPr bwMode="auto">
              <a:xfrm>
                <a:off x="9178131" y="5922169"/>
                <a:ext cx="76200" cy="76200"/>
              </a:xfrm>
              <a:custGeom>
                <a:avLst/>
                <a:gdLst>
                  <a:gd name="connsiteX0" fmla="*/ 56 w 76200"/>
                  <a:gd name="connsiteY0" fmla="*/ 176 h 76200"/>
                  <a:gd name="connsiteX1" fmla="*/ 76256 w 76200"/>
                  <a:gd name="connsiteY1" fmla="*/ 176 h 76200"/>
                  <a:gd name="connsiteX2" fmla="*/ 76256 w 76200"/>
                  <a:gd name="connsiteY2" fmla="*/ 76376 h 76200"/>
                  <a:gd name="connsiteX3" fmla="*/ 56 w 76200"/>
                  <a:gd name="connsiteY3" fmla="*/ 7637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56" y="176"/>
                    </a:moveTo>
                    <a:lnTo>
                      <a:pt x="76256" y="176"/>
                    </a:lnTo>
                    <a:lnTo>
                      <a:pt x="76256" y="76376"/>
                    </a:lnTo>
                    <a:lnTo>
                      <a:pt x="56" y="7637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084" name="Полилиния 717"/>
              <p:cNvSpPr/>
              <p:nvPr/>
            </p:nvSpPr>
            <p:spPr bwMode="auto">
              <a:xfrm>
                <a:off x="9178131" y="6074569"/>
                <a:ext cx="76200" cy="76200"/>
              </a:xfrm>
              <a:custGeom>
                <a:avLst/>
                <a:gdLst>
                  <a:gd name="connsiteX0" fmla="*/ 56 w 76200"/>
                  <a:gd name="connsiteY0" fmla="*/ 192 h 76200"/>
                  <a:gd name="connsiteX1" fmla="*/ 76256 w 76200"/>
                  <a:gd name="connsiteY1" fmla="*/ 192 h 76200"/>
                  <a:gd name="connsiteX2" fmla="*/ 76256 w 76200"/>
                  <a:gd name="connsiteY2" fmla="*/ 76392 h 76200"/>
                  <a:gd name="connsiteX3" fmla="*/ 56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56" y="192"/>
                    </a:moveTo>
                    <a:lnTo>
                      <a:pt x="76256" y="192"/>
                    </a:lnTo>
                    <a:lnTo>
                      <a:pt x="76256" y="76392"/>
                    </a:lnTo>
                    <a:lnTo>
                      <a:pt x="56"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085" name="Полилиния 718"/>
              <p:cNvSpPr/>
              <p:nvPr/>
            </p:nvSpPr>
            <p:spPr bwMode="auto">
              <a:xfrm>
                <a:off x="9178131" y="6226969"/>
                <a:ext cx="76200" cy="76200"/>
              </a:xfrm>
              <a:custGeom>
                <a:avLst/>
                <a:gdLst>
                  <a:gd name="connsiteX0" fmla="*/ 56 w 76200"/>
                  <a:gd name="connsiteY0" fmla="*/ 208 h 76200"/>
                  <a:gd name="connsiteX1" fmla="*/ 76256 w 76200"/>
                  <a:gd name="connsiteY1" fmla="*/ 208 h 76200"/>
                  <a:gd name="connsiteX2" fmla="*/ 76256 w 76200"/>
                  <a:gd name="connsiteY2" fmla="*/ 76408 h 76200"/>
                  <a:gd name="connsiteX3" fmla="*/ 56 w 76200"/>
                  <a:gd name="connsiteY3" fmla="*/ 7640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56" y="208"/>
                    </a:moveTo>
                    <a:lnTo>
                      <a:pt x="76256" y="208"/>
                    </a:lnTo>
                    <a:lnTo>
                      <a:pt x="76256" y="76408"/>
                    </a:lnTo>
                    <a:lnTo>
                      <a:pt x="56" y="7640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086" name="Полилиния 719"/>
              <p:cNvSpPr/>
              <p:nvPr/>
            </p:nvSpPr>
            <p:spPr bwMode="auto">
              <a:xfrm>
                <a:off x="9178131" y="6379369"/>
                <a:ext cx="76200" cy="76200"/>
              </a:xfrm>
              <a:custGeom>
                <a:avLst/>
                <a:gdLst>
                  <a:gd name="connsiteX0" fmla="*/ 56 w 76200"/>
                  <a:gd name="connsiteY0" fmla="*/ 224 h 76200"/>
                  <a:gd name="connsiteX1" fmla="*/ 76256 w 76200"/>
                  <a:gd name="connsiteY1" fmla="*/ 224 h 76200"/>
                  <a:gd name="connsiteX2" fmla="*/ 76256 w 76200"/>
                  <a:gd name="connsiteY2" fmla="*/ 76424 h 76200"/>
                  <a:gd name="connsiteX3" fmla="*/ 56 w 76200"/>
                  <a:gd name="connsiteY3" fmla="*/ 7642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56" y="224"/>
                    </a:moveTo>
                    <a:lnTo>
                      <a:pt x="76256" y="224"/>
                    </a:lnTo>
                    <a:lnTo>
                      <a:pt x="76256" y="76424"/>
                    </a:lnTo>
                    <a:lnTo>
                      <a:pt x="56" y="7642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087" name="Полилиния 720"/>
              <p:cNvSpPr/>
              <p:nvPr/>
            </p:nvSpPr>
            <p:spPr bwMode="auto">
              <a:xfrm>
                <a:off x="9178131" y="6455569"/>
                <a:ext cx="76200" cy="76200"/>
              </a:xfrm>
              <a:custGeom>
                <a:avLst/>
                <a:gdLst>
                  <a:gd name="connsiteX0" fmla="*/ 56 w 76200"/>
                  <a:gd name="connsiteY0" fmla="*/ 232 h 76200"/>
                  <a:gd name="connsiteX1" fmla="*/ 76256 w 76200"/>
                  <a:gd name="connsiteY1" fmla="*/ 232 h 76200"/>
                  <a:gd name="connsiteX2" fmla="*/ 76256 w 76200"/>
                  <a:gd name="connsiteY2" fmla="*/ 76432 h 76200"/>
                  <a:gd name="connsiteX3" fmla="*/ 56 w 76200"/>
                  <a:gd name="connsiteY3" fmla="*/ 764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56" y="232"/>
                    </a:moveTo>
                    <a:lnTo>
                      <a:pt x="76256" y="232"/>
                    </a:lnTo>
                    <a:lnTo>
                      <a:pt x="76256" y="76432"/>
                    </a:lnTo>
                    <a:lnTo>
                      <a:pt x="56" y="764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088" name="Полилиния 721"/>
              <p:cNvSpPr/>
              <p:nvPr/>
            </p:nvSpPr>
            <p:spPr bwMode="auto">
              <a:xfrm>
                <a:off x="9178131" y="6531769"/>
                <a:ext cx="76200" cy="76200"/>
              </a:xfrm>
              <a:custGeom>
                <a:avLst/>
                <a:gdLst>
                  <a:gd name="connsiteX0" fmla="*/ 56 w 76200"/>
                  <a:gd name="connsiteY0" fmla="*/ 240 h 76200"/>
                  <a:gd name="connsiteX1" fmla="*/ 76256 w 76200"/>
                  <a:gd name="connsiteY1" fmla="*/ 240 h 76200"/>
                  <a:gd name="connsiteX2" fmla="*/ 76256 w 76200"/>
                  <a:gd name="connsiteY2" fmla="*/ 76440 h 76200"/>
                  <a:gd name="connsiteX3" fmla="*/ 56 w 76200"/>
                  <a:gd name="connsiteY3" fmla="*/ 764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56" y="240"/>
                    </a:moveTo>
                    <a:lnTo>
                      <a:pt x="76256" y="240"/>
                    </a:lnTo>
                    <a:lnTo>
                      <a:pt x="76256" y="76440"/>
                    </a:lnTo>
                    <a:lnTo>
                      <a:pt x="56" y="764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089" name="Полилиния 722"/>
              <p:cNvSpPr/>
              <p:nvPr/>
            </p:nvSpPr>
            <p:spPr bwMode="auto">
              <a:xfrm>
                <a:off x="9178131" y="6684169"/>
                <a:ext cx="76200" cy="76200"/>
              </a:xfrm>
              <a:custGeom>
                <a:avLst/>
                <a:gdLst>
                  <a:gd name="connsiteX0" fmla="*/ 56 w 76200"/>
                  <a:gd name="connsiteY0" fmla="*/ 256 h 76200"/>
                  <a:gd name="connsiteX1" fmla="*/ 76256 w 76200"/>
                  <a:gd name="connsiteY1" fmla="*/ 256 h 76200"/>
                  <a:gd name="connsiteX2" fmla="*/ 76256 w 76200"/>
                  <a:gd name="connsiteY2" fmla="*/ 76456 h 76200"/>
                  <a:gd name="connsiteX3" fmla="*/ 56 w 76200"/>
                  <a:gd name="connsiteY3" fmla="*/ 764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56" y="256"/>
                    </a:moveTo>
                    <a:lnTo>
                      <a:pt x="76256" y="256"/>
                    </a:lnTo>
                    <a:lnTo>
                      <a:pt x="76256" y="76456"/>
                    </a:lnTo>
                    <a:lnTo>
                      <a:pt x="56" y="764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090" name="Полилиния 723"/>
              <p:cNvSpPr/>
              <p:nvPr/>
            </p:nvSpPr>
            <p:spPr bwMode="auto">
              <a:xfrm>
                <a:off x="9254331" y="4550569"/>
                <a:ext cx="76200" cy="76200"/>
              </a:xfrm>
              <a:custGeom>
                <a:avLst/>
                <a:gdLst>
                  <a:gd name="connsiteX0" fmla="*/ 64 w 76200"/>
                  <a:gd name="connsiteY0" fmla="*/ 32 h 76200"/>
                  <a:gd name="connsiteX1" fmla="*/ 76264 w 76200"/>
                  <a:gd name="connsiteY1" fmla="*/ 32 h 76200"/>
                  <a:gd name="connsiteX2" fmla="*/ 76264 w 76200"/>
                  <a:gd name="connsiteY2" fmla="*/ 76232 h 76200"/>
                  <a:gd name="connsiteX3" fmla="*/ 64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64" y="32"/>
                    </a:moveTo>
                    <a:lnTo>
                      <a:pt x="76264" y="32"/>
                    </a:lnTo>
                    <a:lnTo>
                      <a:pt x="76264" y="76232"/>
                    </a:lnTo>
                    <a:lnTo>
                      <a:pt x="64"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091" name="Полилиния 724"/>
              <p:cNvSpPr/>
              <p:nvPr/>
            </p:nvSpPr>
            <p:spPr bwMode="auto">
              <a:xfrm>
                <a:off x="9254331" y="4702969"/>
                <a:ext cx="76200" cy="76200"/>
              </a:xfrm>
              <a:custGeom>
                <a:avLst/>
                <a:gdLst>
                  <a:gd name="connsiteX0" fmla="*/ 64 w 76200"/>
                  <a:gd name="connsiteY0" fmla="*/ 48 h 76200"/>
                  <a:gd name="connsiteX1" fmla="*/ 76264 w 76200"/>
                  <a:gd name="connsiteY1" fmla="*/ 48 h 76200"/>
                  <a:gd name="connsiteX2" fmla="*/ 76264 w 76200"/>
                  <a:gd name="connsiteY2" fmla="*/ 76248 h 76200"/>
                  <a:gd name="connsiteX3" fmla="*/ 64 w 76200"/>
                  <a:gd name="connsiteY3" fmla="*/ 762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64" y="48"/>
                    </a:moveTo>
                    <a:lnTo>
                      <a:pt x="76264" y="48"/>
                    </a:lnTo>
                    <a:lnTo>
                      <a:pt x="76264" y="76248"/>
                    </a:lnTo>
                    <a:lnTo>
                      <a:pt x="64" y="762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092" name="Полилиния 725"/>
              <p:cNvSpPr/>
              <p:nvPr/>
            </p:nvSpPr>
            <p:spPr bwMode="auto">
              <a:xfrm>
                <a:off x="9254331" y="4779169"/>
                <a:ext cx="76200" cy="76200"/>
              </a:xfrm>
              <a:custGeom>
                <a:avLst/>
                <a:gdLst>
                  <a:gd name="connsiteX0" fmla="*/ 64 w 76200"/>
                  <a:gd name="connsiteY0" fmla="*/ 56 h 76200"/>
                  <a:gd name="connsiteX1" fmla="*/ 76264 w 76200"/>
                  <a:gd name="connsiteY1" fmla="*/ 56 h 76200"/>
                  <a:gd name="connsiteX2" fmla="*/ 76264 w 76200"/>
                  <a:gd name="connsiteY2" fmla="*/ 76256 h 76200"/>
                  <a:gd name="connsiteX3" fmla="*/ 64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64" y="56"/>
                    </a:moveTo>
                    <a:lnTo>
                      <a:pt x="76264" y="56"/>
                    </a:lnTo>
                    <a:lnTo>
                      <a:pt x="76264" y="76256"/>
                    </a:lnTo>
                    <a:lnTo>
                      <a:pt x="64"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093" name="Полилиния 726"/>
              <p:cNvSpPr/>
              <p:nvPr/>
            </p:nvSpPr>
            <p:spPr bwMode="auto">
              <a:xfrm>
                <a:off x="9254331" y="4855369"/>
                <a:ext cx="76200" cy="76200"/>
              </a:xfrm>
              <a:custGeom>
                <a:avLst/>
                <a:gdLst>
                  <a:gd name="connsiteX0" fmla="*/ 64 w 76200"/>
                  <a:gd name="connsiteY0" fmla="*/ 64 h 76200"/>
                  <a:gd name="connsiteX1" fmla="*/ 76264 w 76200"/>
                  <a:gd name="connsiteY1" fmla="*/ 64 h 76200"/>
                  <a:gd name="connsiteX2" fmla="*/ 76264 w 76200"/>
                  <a:gd name="connsiteY2" fmla="*/ 76264 h 76200"/>
                  <a:gd name="connsiteX3" fmla="*/ 64 w 76200"/>
                  <a:gd name="connsiteY3" fmla="*/ 7626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64" y="64"/>
                    </a:moveTo>
                    <a:lnTo>
                      <a:pt x="76264" y="64"/>
                    </a:lnTo>
                    <a:lnTo>
                      <a:pt x="76264" y="76264"/>
                    </a:lnTo>
                    <a:lnTo>
                      <a:pt x="64" y="7626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094" name="Полилиния 727"/>
              <p:cNvSpPr/>
              <p:nvPr/>
            </p:nvSpPr>
            <p:spPr bwMode="auto">
              <a:xfrm>
                <a:off x="9254331" y="5007769"/>
                <a:ext cx="76200" cy="76200"/>
              </a:xfrm>
              <a:custGeom>
                <a:avLst/>
                <a:gdLst>
                  <a:gd name="connsiteX0" fmla="*/ 64 w 76200"/>
                  <a:gd name="connsiteY0" fmla="*/ 80 h 76200"/>
                  <a:gd name="connsiteX1" fmla="*/ 76264 w 76200"/>
                  <a:gd name="connsiteY1" fmla="*/ 80 h 76200"/>
                  <a:gd name="connsiteX2" fmla="*/ 76264 w 76200"/>
                  <a:gd name="connsiteY2" fmla="*/ 76280 h 76200"/>
                  <a:gd name="connsiteX3" fmla="*/ 64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64" y="80"/>
                    </a:moveTo>
                    <a:lnTo>
                      <a:pt x="76264" y="80"/>
                    </a:lnTo>
                    <a:lnTo>
                      <a:pt x="76264" y="76280"/>
                    </a:lnTo>
                    <a:lnTo>
                      <a:pt x="64"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095" name="Полилиния 728"/>
              <p:cNvSpPr/>
              <p:nvPr/>
            </p:nvSpPr>
            <p:spPr bwMode="auto">
              <a:xfrm>
                <a:off x="9254331" y="5236369"/>
                <a:ext cx="76200" cy="76200"/>
              </a:xfrm>
              <a:custGeom>
                <a:avLst/>
                <a:gdLst>
                  <a:gd name="connsiteX0" fmla="*/ 64 w 76200"/>
                  <a:gd name="connsiteY0" fmla="*/ 104 h 76200"/>
                  <a:gd name="connsiteX1" fmla="*/ 76264 w 76200"/>
                  <a:gd name="connsiteY1" fmla="*/ 104 h 76200"/>
                  <a:gd name="connsiteX2" fmla="*/ 76264 w 76200"/>
                  <a:gd name="connsiteY2" fmla="*/ 76304 h 76200"/>
                  <a:gd name="connsiteX3" fmla="*/ 64 w 76200"/>
                  <a:gd name="connsiteY3" fmla="*/ 7630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64" y="104"/>
                    </a:moveTo>
                    <a:lnTo>
                      <a:pt x="76264" y="104"/>
                    </a:lnTo>
                    <a:lnTo>
                      <a:pt x="76264" y="76304"/>
                    </a:lnTo>
                    <a:lnTo>
                      <a:pt x="64" y="7630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096" name="Полилиния 729"/>
              <p:cNvSpPr/>
              <p:nvPr/>
            </p:nvSpPr>
            <p:spPr bwMode="auto">
              <a:xfrm>
                <a:off x="9254331" y="5541169"/>
                <a:ext cx="76200" cy="76200"/>
              </a:xfrm>
              <a:custGeom>
                <a:avLst/>
                <a:gdLst>
                  <a:gd name="connsiteX0" fmla="*/ 64 w 76200"/>
                  <a:gd name="connsiteY0" fmla="*/ 136 h 76200"/>
                  <a:gd name="connsiteX1" fmla="*/ 76264 w 76200"/>
                  <a:gd name="connsiteY1" fmla="*/ 136 h 76200"/>
                  <a:gd name="connsiteX2" fmla="*/ 76264 w 76200"/>
                  <a:gd name="connsiteY2" fmla="*/ 76336 h 76200"/>
                  <a:gd name="connsiteX3" fmla="*/ 64 w 76200"/>
                  <a:gd name="connsiteY3" fmla="*/ 7633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64" y="136"/>
                    </a:moveTo>
                    <a:lnTo>
                      <a:pt x="76264" y="136"/>
                    </a:lnTo>
                    <a:lnTo>
                      <a:pt x="76264" y="76336"/>
                    </a:lnTo>
                    <a:lnTo>
                      <a:pt x="64" y="7633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097" name="Полилиния 730"/>
              <p:cNvSpPr/>
              <p:nvPr/>
            </p:nvSpPr>
            <p:spPr bwMode="auto">
              <a:xfrm>
                <a:off x="9254331" y="5693568"/>
                <a:ext cx="76200" cy="76200"/>
              </a:xfrm>
              <a:custGeom>
                <a:avLst/>
                <a:gdLst>
                  <a:gd name="connsiteX0" fmla="*/ 64 w 76200"/>
                  <a:gd name="connsiteY0" fmla="*/ 152 h 76200"/>
                  <a:gd name="connsiteX1" fmla="*/ 76264 w 76200"/>
                  <a:gd name="connsiteY1" fmla="*/ 152 h 76200"/>
                  <a:gd name="connsiteX2" fmla="*/ 76264 w 76200"/>
                  <a:gd name="connsiteY2" fmla="*/ 76352 h 76200"/>
                  <a:gd name="connsiteX3" fmla="*/ 64 w 76200"/>
                  <a:gd name="connsiteY3" fmla="*/ 7635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64" y="152"/>
                    </a:moveTo>
                    <a:lnTo>
                      <a:pt x="76264" y="152"/>
                    </a:lnTo>
                    <a:lnTo>
                      <a:pt x="76264" y="76352"/>
                    </a:lnTo>
                    <a:lnTo>
                      <a:pt x="64" y="7635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098" name="Полилиния 731"/>
              <p:cNvSpPr/>
              <p:nvPr/>
            </p:nvSpPr>
            <p:spPr bwMode="auto">
              <a:xfrm>
                <a:off x="9254331" y="5769769"/>
                <a:ext cx="76200" cy="76200"/>
              </a:xfrm>
              <a:custGeom>
                <a:avLst/>
                <a:gdLst>
                  <a:gd name="connsiteX0" fmla="*/ 64 w 76200"/>
                  <a:gd name="connsiteY0" fmla="*/ 160 h 76200"/>
                  <a:gd name="connsiteX1" fmla="*/ 76264 w 76200"/>
                  <a:gd name="connsiteY1" fmla="*/ 160 h 76200"/>
                  <a:gd name="connsiteX2" fmla="*/ 76264 w 76200"/>
                  <a:gd name="connsiteY2" fmla="*/ 76360 h 76200"/>
                  <a:gd name="connsiteX3" fmla="*/ 64 w 76200"/>
                  <a:gd name="connsiteY3" fmla="*/ 7636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64" y="160"/>
                    </a:moveTo>
                    <a:lnTo>
                      <a:pt x="76264" y="160"/>
                    </a:lnTo>
                    <a:lnTo>
                      <a:pt x="76264" y="76360"/>
                    </a:lnTo>
                    <a:lnTo>
                      <a:pt x="64" y="7636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099" name="Полилиния 732"/>
              <p:cNvSpPr/>
              <p:nvPr/>
            </p:nvSpPr>
            <p:spPr bwMode="auto">
              <a:xfrm>
                <a:off x="9254331" y="5845969"/>
                <a:ext cx="76200" cy="76200"/>
              </a:xfrm>
              <a:custGeom>
                <a:avLst/>
                <a:gdLst>
                  <a:gd name="connsiteX0" fmla="*/ 64 w 76200"/>
                  <a:gd name="connsiteY0" fmla="*/ 168 h 76200"/>
                  <a:gd name="connsiteX1" fmla="*/ 76264 w 76200"/>
                  <a:gd name="connsiteY1" fmla="*/ 168 h 76200"/>
                  <a:gd name="connsiteX2" fmla="*/ 76264 w 76200"/>
                  <a:gd name="connsiteY2" fmla="*/ 76368 h 76200"/>
                  <a:gd name="connsiteX3" fmla="*/ 64 w 76200"/>
                  <a:gd name="connsiteY3" fmla="*/ 7636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64" y="168"/>
                    </a:moveTo>
                    <a:lnTo>
                      <a:pt x="76264" y="168"/>
                    </a:lnTo>
                    <a:lnTo>
                      <a:pt x="76264" y="76368"/>
                    </a:lnTo>
                    <a:lnTo>
                      <a:pt x="64" y="7636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100" name="Полилиния 733"/>
              <p:cNvSpPr/>
              <p:nvPr/>
            </p:nvSpPr>
            <p:spPr bwMode="auto">
              <a:xfrm>
                <a:off x="9254331" y="5998369"/>
                <a:ext cx="76200" cy="76200"/>
              </a:xfrm>
              <a:custGeom>
                <a:avLst/>
                <a:gdLst>
                  <a:gd name="connsiteX0" fmla="*/ 64 w 76200"/>
                  <a:gd name="connsiteY0" fmla="*/ 184 h 76200"/>
                  <a:gd name="connsiteX1" fmla="*/ 76264 w 76200"/>
                  <a:gd name="connsiteY1" fmla="*/ 184 h 76200"/>
                  <a:gd name="connsiteX2" fmla="*/ 76264 w 76200"/>
                  <a:gd name="connsiteY2" fmla="*/ 76384 h 76200"/>
                  <a:gd name="connsiteX3" fmla="*/ 64 w 76200"/>
                  <a:gd name="connsiteY3" fmla="*/ 7638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64" y="184"/>
                    </a:moveTo>
                    <a:lnTo>
                      <a:pt x="76264" y="184"/>
                    </a:lnTo>
                    <a:lnTo>
                      <a:pt x="76264" y="76384"/>
                    </a:lnTo>
                    <a:lnTo>
                      <a:pt x="64" y="7638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101" name="Полилиния 734"/>
              <p:cNvSpPr/>
              <p:nvPr/>
            </p:nvSpPr>
            <p:spPr bwMode="auto">
              <a:xfrm>
                <a:off x="9254331" y="6226969"/>
                <a:ext cx="76200" cy="76200"/>
              </a:xfrm>
              <a:custGeom>
                <a:avLst/>
                <a:gdLst>
                  <a:gd name="connsiteX0" fmla="*/ 64 w 76200"/>
                  <a:gd name="connsiteY0" fmla="*/ 208 h 76200"/>
                  <a:gd name="connsiteX1" fmla="*/ 76264 w 76200"/>
                  <a:gd name="connsiteY1" fmla="*/ 208 h 76200"/>
                  <a:gd name="connsiteX2" fmla="*/ 76264 w 76200"/>
                  <a:gd name="connsiteY2" fmla="*/ 76408 h 76200"/>
                  <a:gd name="connsiteX3" fmla="*/ 64 w 76200"/>
                  <a:gd name="connsiteY3" fmla="*/ 7640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64" y="208"/>
                    </a:moveTo>
                    <a:lnTo>
                      <a:pt x="76264" y="208"/>
                    </a:lnTo>
                    <a:lnTo>
                      <a:pt x="76264" y="76408"/>
                    </a:lnTo>
                    <a:lnTo>
                      <a:pt x="64" y="7640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102" name="Полилиния 735"/>
              <p:cNvSpPr/>
              <p:nvPr/>
            </p:nvSpPr>
            <p:spPr bwMode="auto">
              <a:xfrm>
                <a:off x="9254331" y="6379369"/>
                <a:ext cx="76200" cy="76200"/>
              </a:xfrm>
              <a:custGeom>
                <a:avLst/>
                <a:gdLst>
                  <a:gd name="connsiteX0" fmla="*/ 64 w 76200"/>
                  <a:gd name="connsiteY0" fmla="*/ 224 h 76200"/>
                  <a:gd name="connsiteX1" fmla="*/ 76264 w 76200"/>
                  <a:gd name="connsiteY1" fmla="*/ 224 h 76200"/>
                  <a:gd name="connsiteX2" fmla="*/ 76264 w 76200"/>
                  <a:gd name="connsiteY2" fmla="*/ 76424 h 76200"/>
                  <a:gd name="connsiteX3" fmla="*/ 64 w 76200"/>
                  <a:gd name="connsiteY3" fmla="*/ 7642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64" y="224"/>
                    </a:moveTo>
                    <a:lnTo>
                      <a:pt x="76264" y="224"/>
                    </a:lnTo>
                    <a:lnTo>
                      <a:pt x="76264" y="76424"/>
                    </a:lnTo>
                    <a:lnTo>
                      <a:pt x="64" y="7642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103" name="Полилиния 736"/>
              <p:cNvSpPr/>
              <p:nvPr/>
            </p:nvSpPr>
            <p:spPr bwMode="auto">
              <a:xfrm>
                <a:off x="9254331" y="6455569"/>
                <a:ext cx="76200" cy="76200"/>
              </a:xfrm>
              <a:custGeom>
                <a:avLst/>
                <a:gdLst>
                  <a:gd name="connsiteX0" fmla="*/ 64 w 76200"/>
                  <a:gd name="connsiteY0" fmla="*/ 232 h 76200"/>
                  <a:gd name="connsiteX1" fmla="*/ 76264 w 76200"/>
                  <a:gd name="connsiteY1" fmla="*/ 232 h 76200"/>
                  <a:gd name="connsiteX2" fmla="*/ 76264 w 76200"/>
                  <a:gd name="connsiteY2" fmla="*/ 76432 h 76200"/>
                  <a:gd name="connsiteX3" fmla="*/ 64 w 76200"/>
                  <a:gd name="connsiteY3" fmla="*/ 764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64" y="232"/>
                    </a:moveTo>
                    <a:lnTo>
                      <a:pt x="76264" y="232"/>
                    </a:lnTo>
                    <a:lnTo>
                      <a:pt x="76264" y="76432"/>
                    </a:lnTo>
                    <a:lnTo>
                      <a:pt x="64" y="764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104" name="Полилиния 737"/>
              <p:cNvSpPr/>
              <p:nvPr/>
            </p:nvSpPr>
            <p:spPr bwMode="auto">
              <a:xfrm>
                <a:off x="9254331" y="6531769"/>
                <a:ext cx="76200" cy="76200"/>
              </a:xfrm>
              <a:custGeom>
                <a:avLst/>
                <a:gdLst>
                  <a:gd name="connsiteX0" fmla="*/ 64 w 76200"/>
                  <a:gd name="connsiteY0" fmla="*/ 240 h 76200"/>
                  <a:gd name="connsiteX1" fmla="*/ 76264 w 76200"/>
                  <a:gd name="connsiteY1" fmla="*/ 240 h 76200"/>
                  <a:gd name="connsiteX2" fmla="*/ 76264 w 76200"/>
                  <a:gd name="connsiteY2" fmla="*/ 76440 h 76200"/>
                  <a:gd name="connsiteX3" fmla="*/ 64 w 76200"/>
                  <a:gd name="connsiteY3" fmla="*/ 764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64" y="240"/>
                    </a:moveTo>
                    <a:lnTo>
                      <a:pt x="76264" y="240"/>
                    </a:lnTo>
                    <a:lnTo>
                      <a:pt x="76264" y="76440"/>
                    </a:lnTo>
                    <a:lnTo>
                      <a:pt x="64" y="764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105" name="Полилиния 738"/>
              <p:cNvSpPr/>
              <p:nvPr/>
            </p:nvSpPr>
            <p:spPr bwMode="auto">
              <a:xfrm>
                <a:off x="9254331" y="6684169"/>
                <a:ext cx="76200" cy="76200"/>
              </a:xfrm>
              <a:custGeom>
                <a:avLst/>
                <a:gdLst>
                  <a:gd name="connsiteX0" fmla="*/ 64 w 76200"/>
                  <a:gd name="connsiteY0" fmla="*/ 256 h 76200"/>
                  <a:gd name="connsiteX1" fmla="*/ 76264 w 76200"/>
                  <a:gd name="connsiteY1" fmla="*/ 256 h 76200"/>
                  <a:gd name="connsiteX2" fmla="*/ 76264 w 76200"/>
                  <a:gd name="connsiteY2" fmla="*/ 76456 h 76200"/>
                  <a:gd name="connsiteX3" fmla="*/ 64 w 76200"/>
                  <a:gd name="connsiteY3" fmla="*/ 764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64" y="256"/>
                    </a:moveTo>
                    <a:lnTo>
                      <a:pt x="76264" y="256"/>
                    </a:lnTo>
                    <a:lnTo>
                      <a:pt x="76264" y="76456"/>
                    </a:lnTo>
                    <a:lnTo>
                      <a:pt x="64" y="764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106" name="Полилиния 739"/>
              <p:cNvSpPr/>
              <p:nvPr/>
            </p:nvSpPr>
            <p:spPr bwMode="auto">
              <a:xfrm>
                <a:off x="9330531" y="4550569"/>
                <a:ext cx="76200" cy="76200"/>
              </a:xfrm>
              <a:custGeom>
                <a:avLst/>
                <a:gdLst>
                  <a:gd name="connsiteX0" fmla="*/ 72 w 76200"/>
                  <a:gd name="connsiteY0" fmla="*/ 32 h 76200"/>
                  <a:gd name="connsiteX1" fmla="*/ 76272 w 76200"/>
                  <a:gd name="connsiteY1" fmla="*/ 32 h 76200"/>
                  <a:gd name="connsiteX2" fmla="*/ 76272 w 76200"/>
                  <a:gd name="connsiteY2" fmla="*/ 76232 h 76200"/>
                  <a:gd name="connsiteX3" fmla="*/ 72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72" y="32"/>
                    </a:moveTo>
                    <a:lnTo>
                      <a:pt x="76272" y="32"/>
                    </a:lnTo>
                    <a:lnTo>
                      <a:pt x="76272" y="76232"/>
                    </a:lnTo>
                    <a:lnTo>
                      <a:pt x="72"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107" name="Полилиния 740"/>
              <p:cNvSpPr/>
              <p:nvPr/>
            </p:nvSpPr>
            <p:spPr bwMode="auto">
              <a:xfrm>
                <a:off x="9330531" y="5007769"/>
                <a:ext cx="76200" cy="76200"/>
              </a:xfrm>
              <a:custGeom>
                <a:avLst/>
                <a:gdLst>
                  <a:gd name="connsiteX0" fmla="*/ 72 w 76200"/>
                  <a:gd name="connsiteY0" fmla="*/ 80 h 76200"/>
                  <a:gd name="connsiteX1" fmla="*/ 76272 w 76200"/>
                  <a:gd name="connsiteY1" fmla="*/ 80 h 76200"/>
                  <a:gd name="connsiteX2" fmla="*/ 76272 w 76200"/>
                  <a:gd name="connsiteY2" fmla="*/ 76280 h 76200"/>
                  <a:gd name="connsiteX3" fmla="*/ 72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72" y="80"/>
                    </a:moveTo>
                    <a:lnTo>
                      <a:pt x="76272" y="80"/>
                    </a:lnTo>
                    <a:lnTo>
                      <a:pt x="76272" y="76280"/>
                    </a:lnTo>
                    <a:lnTo>
                      <a:pt x="72"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108" name="Полилиния 741"/>
              <p:cNvSpPr/>
              <p:nvPr/>
            </p:nvSpPr>
            <p:spPr bwMode="auto">
              <a:xfrm>
                <a:off x="9330531" y="5388769"/>
                <a:ext cx="76200" cy="76200"/>
              </a:xfrm>
              <a:custGeom>
                <a:avLst/>
                <a:gdLst>
                  <a:gd name="connsiteX0" fmla="*/ 72 w 76200"/>
                  <a:gd name="connsiteY0" fmla="*/ 120 h 76200"/>
                  <a:gd name="connsiteX1" fmla="*/ 76272 w 76200"/>
                  <a:gd name="connsiteY1" fmla="*/ 120 h 76200"/>
                  <a:gd name="connsiteX2" fmla="*/ 76272 w 76200"/>
                  <a:gd name="connsiteY2" fmla="*/ 76320 h 76200"/>
                  <a:gd name="connsiteX3" fmla="*/ 72 w 76200"/>
                  <a:gd name="connsiteY3" fmla="*/ 7632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72" y="120"/>
                    </a:moveTo>
                    <a:lnTo>
                      <a:pt x="76272" y="120"/>
                    </a:lnTo>
                    <a:lnTo>
                      <a:pt x="76272" y="76320"/>
                    </a:lnTo>
                    <a:lnTo>
                      <a:pt x="72" y="7632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109" name="Полилиния 742"/>
              <p:cNvSpPr/>
              <p:nvPr/>
            </p:nvSpPr>
            <p:spPr bwMode="auto">
              <a:xfrm>
                <a:off x="9330531" y="5464969"/>
                <a:ext cx="76200" cy="76200"/>
              </a:xfrm>
              <a:custGeom>
                <a:avLst/>
                <a:gdLst>
                  <a:gd name="connsiteX0" fmla="*/ 72 w 76200"/>
                  <a:gd name="connsiteY0" fmla="*/ 128 h 76200"/>
                  <a:gd name="connsiteX1" fmla="*/ 76272 w 76200"/>
                  <a:gd name="connsiteY1" fmla="*/ 128 h 76200"/>
                  <a:gd name="connsiteX2" fmla="*/ 76272 w 76200"/>
                  <a:gd name="connsiteY2" fmla="*/ 76328 h 76200"/>
                  <a:gd name="connsiteX3" fmla="*/ 72 w 76200"/>
                  <a:gd name="connsiteY3" fmla="*/ 7632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72" y="128"/>
                    </a:moveTo>
                    <a:lnTo>
                      <a:pt x="76272" y="128"/>
                    </a:lnTo>
                    <a:lnTo>
                      <a:pt x="76272" y="76328"/>
                    </a:lnTo>
                    <a:lnTo>
                      <a:pt x="72" y="7632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110" name="Полилиния 743"/>
              <p:cNvSpPr/>
              <p:nvPr/>
            </p:nvSpPr>
            <p:spPr bwMode="auto">
              <a:xfrm>
                <a:off x="9330531" y="5541169"/>
                <a:ext cx="76200" cy="76200"/>
              </a:xfrm>
              <a:custGeom>
                <a:avLst/>
                <a:gdLst>
                  <a:gd name="connsiteX0" fmla="*/ 72 w 76200"/>
                  <a:gd name="connsiteY0" fmla="*/ 136 h 76200"/>
                  <a:gd name="connsiteX1" fmla="*/ 76272 w 76200"/>
                  <a:gd name="connsiteY1" fmla="*/ 136 h 76200"/>
                  <a:gd name="connsiteX2" fmla="*/ 76272 w 76200"/>
                  <a:gd name="connsiteY2" fmla="*/ 76336 h 76200"/>
                  <a:gd name="connsiteX3" fmla="*/ 72 w 76200"/>
                  <a:gd name="connsiteY3" fmla="*/ 7633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72" y="136"/>
                    </a:moveTo>
                    <a:lnTo>
                      <a:pt x="76272" y="136"/>
                    </a:lnTo>
                    <a:lnTo>
                      <a:pt x="76272" y="76336"/>
                    </a:lnTo>
                    <a:lnTo>
                      <a:pt x="72" y="7633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111" name="Полилиния 744"/>
              <p:cNvSpPr/>
              <p:nvPr/>
            </p:nvSpPr>
            <p:spPr bwMode="auto">
              <a:xfrm>
                <a:off x="9330531" y="5617369"/>
                <a:ext cx="76200" cy="76200"/>
              </a:xfrm>
              <a:custGeom>
                <a:avLst/>
                <a:gdLst>
                  <a:gd name="connsiteX0" fmla="*/ 72 w 76200"/>
                  <a:gd name="connsiteY0" fmla="*/ 144 h 76200"/>
                  <a:gd name="connsiteX1" fmla="*/ 76272 w 76200"/>
                  <a:gd name="connsiteY1" fmla="*/ 144 h 76200"/>
                  <a:gd name="connsiteX2" fmla="*/ 76272 w 76200"/>
                  <a:gd name="connsiteY2" fmla="*/ 76344 h 76200"/>
                  <a:gd name="connsiteX3" fmla="*/ 72 w 76200"/>
                  <a:gd name="connsiteY3" fmla="*/ 7634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72" y="144"/>
                    </a:moveTo>
                    <a:lnTo>
                      <a:pt x="76272" y="144"/>
                    </a:lnTo>
                    <a:lnTo>
                      <a:pt x="76272" y="76344"/>
                    </a:lnTo>
                    <a:lnTo>
                      <a:pt x="72" y="7634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112" name="Полилиния 745"/>
              <p:cNvSpPr/>
              <p:nvPr/>
            </p:nvSpPr>
            <p:spPr bwMode="auto">
              <a:xfrm>
                <a:off x="9330531" y="5693568"/>
                <a:ext cx="76200" cy="76200"/>
              </a:xfrm>
              <a:custGeom>
                <a:avLst/>
                <a:gdLst>
                  <a:gd name="connsiteX0" fmla="*/ 72 w 76200"/>
                  <a:gd name="connsiteY0" fmla="*/ 152 h 76200"/>
                  <a:gd name="connsiteX1" fmla="*/ 76272 w 76200"/>
                  <a:gd name="connsiteY1" fmla="*/ 152 h 76200"/>
                  <a:gd name="connsiteX2" fmla="*/ 76272 w 76200"/>
                  <a:gd name="connsiteY2" fmla="*/ 76352 h 76200"/>
                  <a:gd name="connsiteX3" fmla="*/ 72 w 76200"/>
                  <a:gd name="connsiteY3" fmla="*/ 7635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72" y="152"/>
                    </a:moveTo>
                    <a:lnTo>
                      <a:pt x="76272" y="152"/>
                    </a:lnTo>
                    <a:lnTo>
                      <a:pt x="76272" y="76352"/>
                    </a:lnTo>
                    <a:lnTo>
                      <a:pt x="72" y="7635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113" name="Полилиния 746"/>
              <p:cNvSpPr/>
              <p:nvPr/>
            </p:nvSpPr>
            <p:spPr bwMode="auto">
              <a:xfrm>
                <a:off x="9330531" y="5998369"/>
                <a:ext cx="76200" cy="76200"/>
              </a:xfrm>
              <a:custGeom>
                <a:avLst/>
                <a:gdLst>
                  <a:gd name="connsiteX0" fmla="*/ 72 w 76200"/>
                  <a:gd name="connsiteY0" fmla="*/ 184 h 76200"/>
                  <a:gd name="connsiteX1" fmla="*/ 76272 w 76200"/>
                  <a:gd name="connsiteY1" fmla="*/ 184 h 76200"/>
                  <a:gd name="connsiteX2" fmla="*/ 76272 w 76200"/>
                  <a:gd name="connsiteY2" fmla="*/ 76384 h 76200"/>
                  <a:gd name="connsiteX3" fmla="*/ 72 w 76200"/>
                  <a:gd name="connsiteY3" fmla="*/ 7638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72" y="184"/>
                    </a:moveTo>
                    <a:lnTo>
                      <a:pt x="76272" y="184"/>
                    </a:lnTo>
                    <a:lnTo>
                      <a:pt x="76272" y="76384"/>
                    </a:lnTo>
                    <a:lnTo>
                      <a:pt x="72" y="7638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114" name="Полилиния 747"/>
              <p:cNvSpPr/>
              <p:nvPr/>
            </p:nvSpPr>
            <p:spPr bwMode="auto">
              <a:xfrm>
                <a:off x="9330531" y="6074569"/>
                <a:ext cx="76200" cy="76200"/>
              </a:xfrm>
              <a:custGeom>
                <a:avLst/>
                <a:gdLst>
                  <a:gd name="connsiteX0" fmla="*/ 72 w 76200"/>
                  <a:gd name="connsiteY0" fmla="*/ 192 h 76200"/>
                  <a:gd name="connsiteX1" fmla="*/ 76272 w 76200"/>
                  <a:gd name="connsiteY1" fmla="*/ 192 h 76200"/>
                  <a:gd name="connsiteX2" fmla="*/ 76272 w 76200"/>
                  <a:gd name="connsiteY2" fmla="*/ 76392 h 76200"/>
                  <a:gd name="connsiteX3" fmla="*/ 72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72" y="192"/>
                    </a:moveTo>
                    <a:lnTo>
                      <a:pt x="76272" y="192"/>
                    </a:lnTo>
                    <a:lnTo>
                      <a:pt x="76272" y="76392"/>
                    </a:lnTo>
                    <a:lnTo>
                      <a:pt x="72"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115" name="Полилиния 748"/>
              <p:cNvSpPr/>
              <p:nvPr/>
            </p:nvSpPr>
            <p:spPr bwMode="auto">
              <a:xfrm>
                <a:off x="9330531" y="6226969"/>
                <a:ext cx="76200" cy="76200"/>
              </a:xfrm>
              <a:custGeom>
                <a:avLst/>
                <a:gdLst>
                  <a:gd name="connsiteX0" fmla="*/ 72 w 76200"/>
                  <a:gd name="connsiteY0" fmla="*/ 208 h 76200"/>
                  <a:gd name="connsiteX1" fmla="*/ 76272 w 76200"/>
                  <a:gd name="connsiteY1" fmla="*/ 208 h 76200"/>
                  <a:gd name="connsiteX2" fmla="*/ 76272 w 76200"/>
                  <a:gd name="connsiteY2" fmla="*/ 76408 h 76200"/>
                  <a:gd name="connsiteX3" fmla="*/ 72 w 76200"/>
                  <a:gd name="connsiteY3" fmla="*/ 7640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72" y="208"/>
                    </a:moveTo>
                    <a:lnTo>
                      <a:pt x="76272" y="208"/>
                    </a:lnTo>
                    <a:lnTo>
                      <a:pt x="76272" y="76408"/>
                    </a:lnTo>
                    <a:lnTo>
                      <a:pt x="72" y="7640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116" name="Полилиния 749"/>
              <p:cNvSpPr/>
              <p:nvPr/>
            </p:nvSpPr>
            <p:spPr bwMode="auto">
              <a:xfrm>
                <a:off x="9330531" y="6684169"/>
                <a:ext cx="76200" cy="76200"/>
              </a:xfrm>
              <a:custGeom>
                <a:avLst/>
                <a:gdLst>
                  <a:gd name="connsiteX0" fmla="*/ 72 w 76200"/>
                  <a:gd name="connsiteY0" fmla="*/ 256 h 76200"/>
                  <a:gd name="connsiteX1" fmla="*/ 76272 w 76200"/>
                  <a:gd name="connsiteY1" fmla="*/ 256 h 76200"/>
                  <a:gd name="connsiteX2" fmla="*/ 76272 w 76200"/>
                  <a:gd name="connsiteY2" fmla="*/ 76456 h 76200"/>
                  <a:gd name="connsiteX3" fmla="*/ 72 w 76200"/>
                  <a:gd name="connsiteY3" fmla="*/ 764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72" y="256"/>
                    </a:moveTo>
                    <a:lnTo>
                      <a:pt x="76272" y="256"/>
                    </a:lnTo>
                    <a:lnTo>
                      <a:pt x="76272" y="76456"/>
                    </a:lnTo>
                    <a:lnTo>
                      <a:pt x="72" y="764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117" name="Полилиния 750"/>
              <p:cNvSpPr/>
              <p:nvPr/>
            </p:nvSpPr>
            <p:spPr bwMode="auto">
              <a:xfrm>
                <a:off x="9406731" y="4550569"/>
                <a:ext cx="76200" cy="76200"/>
              </a:xfrm>
              <a:custGeom>
                <a:avLst/>
                <a:gdLst>
                  <a:gd name="connsiteX0" fmla="*/ 80 w 76200"/>
                  <a:gd name="connsiteY0" fmla="*/ 32 h 76200"/>
                  <a:gd name="connsiteX1" fmla="*/ 76280 w 76200"/>
                  <a:gd name="connsiteY1" fmla="*/ 32 h 76200"/>
                  <a:gd name="connsiteX2" fmla="*/ 76280 w 76200"/>
                  <a:gd name="connsiteY2" fmla="*/ 76232 h 76200"/>
                  <a:gd name="connsiteX3" fmla="*/ 80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32"/>
                    </a:moveTo>
                    <a:lnTo>
                      <a:pt x="76280" y="32"/>
                    </a:lnTo>
                    <a:lnTo>
                      <a:pt x="76280" y="76232"/>
                    </a:lnTo>
                    <a:lnTo>
                      <a:pt x="80"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118" name="Полилиния 751"/>
              <p:cNvSpPr/>
              <p:nvPr/>
            </p:nvSpPr>
            <p:spPr bwMode="auto">
              <a:xfrm>
                <a:off x="9406731" y="4626769"/>
                <a:ext cx="76200" cy="76200"/>
              </a:xfrm>
              <a:custGeom>
                <a:avLst/>
                <a:gdLst>
                  <a:gd name="connsiteX0" fmla="*/ 80 w 76200"/>
                  <a:gd name="connsiteY0" fmla="*/ 40 h 76200"/>
                  <a:gd name="connsiteX1" fmla="*/ 76280 w 76200"/>
                  <a:gd name="connsiteY1" fmla="*/ 40 h 76200"/>
                  <a:gd name="connsiteX2" fmla="*/ 76280 w 76200"/>
                  <a:gd name="connsiteY2" fmla="*/ 76240 h 76200"/>
                  <a:gd name="connsiteX3" fmla="*/ 80 w 76200"/>
                  <a:gd name="connsiteY3" fmla="*/ 762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40"/>
                    </a:moveTo>
                    <a:lnTo>
                      <a:pt x="76280" y="40"/>
                    </a:lnTo>
                    <a:lnTo>
                      <a:pt x="76280" y="76240"/>
                    </a:lnTo>
                    <a:lnTo>
                      <a:pt x="80" y="762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119" name="Полилиния 752"/>
              <p:cNvSpPr/>
              <p:nvPr/>
            </p:nvSpPr>
            <p:spPr bwMode="auto">
              <a:xfrm>
                <a:off x="9406731" y="4702969"/>
                <a:ext cx="76200" cy="76200"/>
              </a:xfrm>
              <a:custGeom>
                <a:avLst/>
                <a:gdLst>
                  <a:gd name="connsiteX0" fmla="*/ 80 w 76200"/>
                  <a:gd name="connsiteY0" fmla="*/ 48 h 76200"/>
                  <a:gd name="connsiteX1" fmla="*/ 76280 w 76200"/>
                  <a:gd name="connsiteY1" fmla="*/ 48 h 76200"/>
                  <a:gd name="connsiteX2" fmla="*/ 76280 w 76200"/>
                  <a:gd name="connsiteY2" fmla="*/ 76248 h 76200"/>
                  <a:gd name="connsiteX3" fmla="*/ 80 w 76200"/>
                  <a:gd name="connsiteY3" fmla="*/ 762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48"/>
                    </a:moveTo>
                    <a:lnTo>
                      <a:pt x="76280" y="48"/>
                    </a:lnTo>
                    <a:lnTo>
                      <a:pt x="76280" y="76248"/>
                    </a:lnTo>
                    <a:lnTo>
                      <a:pt x="80" y="762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120" name="Полилиния 753"/>
              <p:cNvSpPr/>
              <p:nvPr/>
            </p:nvSpPr>
            <p:spPr bwMode="auto">
              <a:xfrm>
                <a:off x="9406731" y="4779169"/>
                <a:ext cx="76200" cy="76200"/>
              </a:xfrm>
              <a:custGeom>
                <a:avLst/>
                <a:gdLst>
                  <a:gd name="connsiteX0" fmla="*/ 80 w 76200"/>
                  <a:gd name="connsiteY0" fmla="*/ 56 h 76200"/>
                  <a:gd name="connsiteX1" fmla="*/ 76280 w 76200"/>
                  <a:gd name="connsiteY1" fmla="*/ 56 h 76200"/>
                  <a:gd name="connsiteX2" fmla="*/ 76280 w 76200"/>
                  <a:gd name="connsiteY2" fmla="*/ 76256 h 76200"/>
                  <a:gd name="connsiteX3" fmla="*/ 80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56"/>
                    </a:moveTo>
                    <a:lnTo>
                      <a:pt x="76280" y="56"/>
                    </a:lnTo>
                    <a:lnTo>
                      <a:pt x="76280" y="76256"/>
                    </a:lnTo>
                    <a:lnTo>
                      <a:pt x="80"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121" name="Полилиния 754"/>
              <p:cNvSpPr/>
              <p:nvPr/>
            </p:nvSpPr>
            <p:spPr bwMode="auto">
              <a:xfrm>
                <a:off x="9406731" y="4855369"/>
                <a:ext cx="76200" cy="76200"/>
              </a:xfrm>
              <a:custGeom>
                <a:avLst/>
                <a:gdLst>
                  <a:gd name="connsiteX0" fmla="*/ 80 w 76200"/>
                  <a:gd name="connsiteY0" fmla="*/ 64 h 76200"/>
                  <a:gd name="connsiteX1" fmla="*/ 76280 w 76200"/>
                  <a:gd name="connsiteY1" fmla="*/ 64 h 76200"/>
                  <a:gd name="connsiteX2" fmla="*/ 76280 w 76200"/>
                  <a:gd name="connsiteY2" fmla="*/ 76264 h 76200"/>
                  <a:gd name="connsiteX3" fmla="*/ 80 w 76200"/>
                  <a:gd name="connsiteY3" fmla="*/ 7626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64"/>
                    </a:moveTo>
                    <a:lnTo>
                      <a:pt x="76280" y="64"/>
                    </a:lnTo>
                    <a:lnTo>
                      <a:pt x="76280" y="76264"/>
                    </a:lnTo>
                    <a:lnTo>
                      <a:pt x="80" y="7626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122" name="Полилиния 755"/>
              <p:cNvSpPr/>
              <p:nvPr/>
            </p:nvSpPr>
            <p:spPr bwMode="auto">
              <a:xfrm>
                <a:off x="9406731" y="4931569"/>
                <a:ext cx="76200" cy="76200"/>
              </a:xfrm>
              <a:custGeom>
                <a:avLst/>
                <a:gdLst>
                  <a:gd name="connsiteX0" fmla="*/ 80 w 76200"/>
                  <a:gd name="connsiteY0" fmla="*/ 72 h 76200"/>
                  <a:gd name="connsiteX1" fmla="*/ 76280 w 76200"/>
                  <a:gd name="connsiteY1" fmla="*/ 72 h 76200"/>
                  <a:gd name="connsiteX2" fmla="*/ 76280 w 76200"/>
                  <a:gd name="connsiteY2" fmla="*/ 76272 h 76200"/>
                  <a:gd name="connsiteX3" fmla="*/ 80 w 76200"/>
                  <a:gd name="connsiteY3" fmla="*/ 7627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72"/>
                    </a:moveTo>
                    <a:lnTo>
                      <a:pt x="76280" y="72"/>
                    </a:lnTo>
                    <a:lnTo>
                      <a:pt x="76280" y="76272"/>
                    </a:lnTo>
                    <a:lnTo>
                      <a:pt x="80" y="7627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123" name="Полилиния 756"/>
              <p:cNvSpPr/>
              <p:nvPr/>
            </p:nvSpPr>
            <p:spPr bwMode="auto">
              <a:xfrm>
                <a:off x="9406731" y="5007769"/>
                <a:ext cx="76200" cy="76200"/>
              </a:xfrm>
              <a:custGeom>
                <a:avLst/>
                <a:gdLst>
                  <a:gd name="connsiteX0" fmla="*/ 80 w 76200"/>
                  <a:gd name="connsiteY0" fmla="*/ 80 h 76200"/>
                  <a:gd name="connsiteX1" fmla="*/ 76280 w 76200"/>
                  <a:gd name="connsiteY1" fmla="*/ 80 h 76200"/>
                  <a:gd name="connsiteX2" fmla="*/ 76280 w 76200"/>
                  <a:gd name="connsiteY2" fmla="*/ 76280 h 76200"/>
                  <a:gd name="connsiteX3" fmla="*/ 80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80"/>
                    </a:moveTo>
                    <a:lnTo>
                      <a:pt x="76280" y="80"/>
                    </a:lnTo>
                    <a:lnTo>
                      <a:pt x="76280" y="76280"/>
                    </a:lnTo>
                    <a:lnTo>
                      <a:pt x="80"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124" name="Полилиния 757"/>
              <p:cNvSpPr/>
              <p:nvPr/>
            </p:nvSpPr>
            <p:spPr bwMode="auto">
              <a:xfrm>
                <a:off x="9406731" y="5160169"/>
                <a:ext cx="76200" cy="76200"/>
              </a:xfrm>
              <a:custGeom>
                <a:avLst/>
                <a:gdLst>
                  <a:gd name="connsiteX0" fmla="*/ 80 w 76200"/>
                  <a:gd name="connsiteY0" fmla="*/ 96 h 76200"/>
                  <a:gd name="connsiteX1" fmla="*/ 76280 w 76200"/>
                  <a:gd name="connsiteY1" fmla="*/ 96 h 76200"/>
                  <a:gd name="connsiteX2" fmla="*/ 76280 w 76200"/>
                  <a:gd name="connsiteY2" fmla="*/ 76296 h 76200"/>
                  <a:gd name="connsiteX3" fmla="*/ 80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96"/>
                    </a:moveTo>
                    <a:lnTo>
                      <a:pt x="76280" y="96"/>
                    </a:lnTo>
                    <a:lnTo>
                      <a:pt x="76280" y="76296"/>
                    </a:lnTo>
                    <a:lnTo>
                      <a:pt x="80"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125" name="Полилиния 758"/>
              <p:cNvSpPr/>
              <p:nvPr/>
            </p:nvSpPr>
            <p:spPr bwMode="auto">
              <a:xfrm>
                <a:off x="9406731" y="5312569"/>
                <a:ext cx="76200" cy="76200"/>
              </a:xfrm>
              <a:custGeom>
                <a:avLst/>
                <a:gdLst>
                  <a:gd name="connsiteX0" fmla="*/ 80 w 76200"/>
                  <a:gd name="connsiteY0" fmla="*/ 112 h 76200"/>
                  <a:gd name="connsiteX1" fmla="*/ 76280 w 76200"/>
                  <a:gd name="connsiteY1" fmla="*/ 112 h 76200"/>
                  <a:gd name="connsiteX2" fmla="*/ 76280 w 76200"/>
                  <a:gd name="connsiteY2" fmla="*/ 76312 h 76200"/>
                  <a:gd name="connsiteX3" fmla="*/ 80 w 76200"/>
                  <a:gd name="connsiteY3" fmla="*/ 7631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112"/>
                    </a:moveTo>
                    <a:lnTo>
                      <a:pt x="76280" y="112"/>
                    </a:lnTo>
                    <a:lnTo>
                      <a:pt x="76280" y="76312"/>
                    </a:lnTo>
                    <a:lnTo>
                      <a:pt x="80" y="7631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126" name="Полилиния 759"/>
              <p:cNvSpPr/>
              <p:nvPr/>
            </p:nvSpPr>
            <p:spPr bwMode="auto">
              <a:xfrm>
                <a:off x="9406731" y="5464969"/>
                <a:ext cx="76200" cy="76200"/>
              </a:xfrm>
              <a:custGeom>
                <a:avLst/>
                <a:gdLst>
                  <a:gd name="connsiteX0" fmla="*/ 80 w 76200"/>
                  <a:gd name="connsiteY0" fmla="*/ 128 h 76200"/>
                  <a:gd name="connsiteX1" fmla="*/ 76280 w 76200"/>
                  <a:gd name="connsiteY1" fmla="*/ 128 h 76200"/>
                  <a:gd name="connsiteX2" fmla="*/ 76280 w 76200"/>
                  <a:gd name="connsiteY2" fmla="*/ 76328 h 76200"/>
                  <a:gd name="connsiteX3" fmla="*/ 80 w 76200"/>
                  <a:gd name="connsiteY3" fmla="*/ 7632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128"/>
                    </a:moveTo>
                    <a:lnTo>
                      <a:pt x="76280" y="128"/>
                    </a:lnTo>
                    <a:lnTo>
                      <a:pt x="76280" y="76328"/>
                    </a:lnTo>
                    <a:lnTo>
                      <a:pt x="80" y="7632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127" name="Полилиния 760"/>
              <p:cNvSpPr/>
              <p:nvPr/>
            </p:nvSpPr>
            <p:spPr bwMode="auto">
              <a:xfrm>
                <a:off x="9406731" y="5617369"/>
                <a:ext cx="76200" cy="76200"/>
              </a:xfrm>
              <a:custGeom>
                <a:avLst/>
                <a:gdLst>
                  <a:gd name="connsiteX0" fmla="*/ 80 w 76200"/>
                  <a:gd name="connsiteY0" fmla="*/ 144 h 76200"/>
                  <a:gd name="connsiteX1" fmla="*/ 76280 w 76200"/>
                  <a:gd name="connsiteY1" fmla="*/ 144 h 76200"/>
                  <a:gd name="connsiteX2" fmla="*/ 76280 w 76200"/>
                  <a:gd name="connsiteY2" fmla="*/ 76344 h 76200"/>
                  <a:gd name="connsiteX3" fmla="*/ 80 w 76200"/>
                  <a:gd name="connsiteY3" fmla="*/ 7634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144"/>
                    </a:moveTo>
                    <a:lnTo>
                      <a:pt x="76280" y="144"/>
                    </a:lnTo>
                    <a:lnTo>
                      <a:pt x="76280" y="76344"/>
                    </a:lnTo>
                    <a:lnTo>
                      <a:pt x="80" y="7634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128" name="Полилиния 761"/>
              <p:cNvSpPr/>
              <p:nvPr/>
            </p:nvSpPr>
            <p:spPr bwMode="auto">
              <a:xfrm>
                <a:off x="9406731" y="5769769"/>
                <a:ext cx="76200" cy="76200"/>
              </a:xfrm>
              <a:custGeom>
                <a:avLst/>
                <a:gdLst>
                  <a:gd name="connsiteX0" fmla="*/ 80 w 76200"/>
                  <a:gd name="connsiteY0" fmla="*/ 160 h 76200"/>
                  <a:gd name="connsiteX1" fmla="*/ 76280 w 76200"/>
                  <a:gd name="connsiteY1" fmla="*/ 160 h 76200"/>
                  <a:gd name="connsiteX2" fmla="*/ 76280 w 76200"/>
                  <a:gd name="connsiteY2" fmla="*/ 76360 h 76200"/>
                  <a:gd name="connsiteX3" fmla="*/ 80 w 76200"/>
                  <a:gd name="connsiteY3" fmla="*/ 7636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160"/>
                    </a:moveTo>
                    <a:lnTo>
                      <a:pt x="76280" y="160"/>
                    </a:lnTo>
                    <a:lnTo>
                      <a:pt x="76280" y="76360"/>
                    </a:lnTo>
                    <a:lnTo>
                      <a:pt x="80" y="7636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129" name="Полилиния 762"/>
              <p:cNvSpPr/>
              <p:nvPr/>
            </p:nvSpPr>
            <p:spPr bwMode="auto">
              <a:xfrm>
                <a:off x="9406731" y="5922169"/>
                <a:ext cx="76200" cy="76200"/>
              </a:xfrm>
              <a:custGeom>
                <a:avLst/>
                <a:gdLst>
                  <a:gd name="connsiteX0" fmla="*/ 80 w 76200"/>
                  <a:gd name="connsiteY0" fmla="*/ 176 h 76200"/>
                  <a:gd name="connsiteX1" fmla="*/ 76280 w 76200"/>
                  <a:gd name="connsiteY1" fmla="*/ 176 h 76200"/>
                  <a:gd name="connsiteX2" fmla="*/ 76280 w 76200"/>
                  <a:gd name="connsiteY2" fmla="*/ 76376 h 76200"/>
                  <a:gd name="connsiteX3" fmla="*/ 80 w 76200"/>
                  <a:gd name="connsiteY3" fmla="*/ 7637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176"/>
                    </a:moveTo>
                    <a:lnTo>
                      <a:pt x="76280" y="176"/>
                    </a:lnTo>
                    <a:lnTo>
                      <a:pt x="76280" y="76376"/>
                    </a:lnTo>
                    <a:lnTo>
                      <a:pt x="80" y="7637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130" name="Полилиния 763"/>
              <p:cNvSpPr/>
              <p:nvPr/>
            </p:nvSpPr>
            <p:spPr bwMode="auto">
              <a:xfrm>
                <a:off x="9406731" y="6074569"/>
                <a:ext cx="76200" cy="76200"/>
              </a:xfrm>
              <a:custGeom>
                <a:avLst/>
                <a:gdLst>
                  <a:gd name="connsiteX0" fmla="*/ 80 w 76200"/>
                  <a:gd name="connsiteY0" fmla="*/ 192 h 76200"/>
                  <a:gd name="connsiteX1" fmla="*/ 76280 w 76200"/>
                  <a:gd name="connsiteY1" fmla="*/ 192 h 76200"/>
                  <a:gd name="connsiteX2" fmla="*/ 76280 w 76200"/>
                  <a:gd name="connsiteY2" fmla="*/ 76392 h 76200"/>
                  <a:gd name="connsiteX3" fmla="*/ 80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192"/>
                    </a:moveTo>
                    <a:lnTo>
                      <a:pt x="76280" y="192"/>
                    </a:lnTo>
                    <a:lnTo>
                      <a:pt x="76280" y="76392"/>
                    </a:lnTo>
                    <a:lnTo>
                      <a:pt x="80"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131" name="Полилиния 764"/>
              <p:cNvSpPr/>
              <p:nvPr/>
            </p:nvSpPr>
            <p:spPr bwMode="auto">
              <a:xfrm>
                <a:off x="9406731" y="6226969"/>
                <a:ext cx="76200" cy="76200"/>
              </a:xfrm>
              <a:custGeom>
                <a:avLst/>
                <a:gdLst>
                  <a:gd name="connsiteX0" fmla="*/ 80 w 76200"/>
                  <a:gd name="connsiteY0" fmla="*/ 208 h 76200"/>
                  <a:gd name="connsiteX1" fmla="*/ 76280 w 76200"/>
                  <a:gd name="connsiteY1" fmla="*/ 208 h 76200"/>
                  <a:gd name="connsiteX2" fmla="*/ 76280 w 76200"/>
                  <a:gd name="connsiteY2" fmla="*/ 76408 h 76200"/>
                  <a:gd name="connsiteX3" fmla="*/ 80 w 76200"/>
                  <a:gd name="connsiteY3" fmla="*/ 7640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208"/>
                    </a:moveTo>
                    <a:lnTo>
                      <a:pt x="76280" y="208"/>
                    </a:lnTo>
                    <a:lnTo>
                      <a:pt x="76280" y="76408"/>
                    </a:lnTo>
                    <a:lnTo>
                      <a:pt x="80" y="7640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132" name="Полилиния 765"/>
              <p:cNvSpPr/>
              <p:nvPr/>
            </p:nvSpPr>
            <p:spPr bwMode="auto">
              <a:xfrm>
                <a:off x="9406731" y="6303169"/>
                <a:ext cx="76200" cy="76200"/>
              </a:xfrm>
              <a:custGeom>
                <a:avLst/>
                <a:gdLst>
                  <a:gd name="connsiteX0" fmla="*/ 80 w 76200"/>
                  <a:gd name="connsiteY0" fmla="*/ 216 h 76200"/>
                  <a:gd name="connsiteX1" fmla="*/ 76280 w 76200"/>
                  <a:gd name="connsiteY1" fmla="*/ 216 h 76200"/>
                  <a:gd name="connsiteX2" fmla="*/ 76280 w 76200"/>
                  <a:gd name="connsiteY2" fmla="*/ 76416 h 76200"/>
                  <a:gd name="connsiteX3" fmla="*/ 80 w 76200"/>
                  <a:gd name="connsiteY3" fmla="*/ 7641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216"/>
                    </a:moveTo>
                    <a:lnTo>
                      <a:pt x="76280" y="216"/>
                    </a:lnTo>
                    <a:lnTo>
                      <a:pt x="76280" y="76416"/>
                    </a:lnTo>
                    <a:lnTo>
                      <a:pt x="80" y="7641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133" name="Полилиния 766"/>
              <p:cNvSpPr/>
              <p:nvPr/>
            </p:nvSpPr>
            <p:spPr bwMode="auto">
              <a:xfrm>
                <a:off x="9406731" y="6379369"/>
                <a:ext cx="76200" cy="76200"/>
              </a:xfrm>
              <a:custGeom>
                <a:avLst/>
                <a:gdLst>
                  <a:gd name="connsiteX0" fmla="*/ 80 w 76200"/>
                  <a:gd name="connsiteY0" fmla="*/ 224 h 76200"/>
                  <a:gd name="connsiteX1" fmla="*/ 76280 w 76200"/>
                  <a:gd name="connsiteY1" fmla="*/ 224 h 76200"/>
                  <a:gd name="connsiteX2" fmla="*/ 76280 w 76200"/>
                  <a:gd name="connsiteY2" fmla="*/ 76424 h 76200"/>
                  <a:gd name="connsiteX3" fmla="*/ 80 w 76200"/>
                  <a:gd name="connsiteY3" fmla="*/ 7642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224"/>
                    </a:moveTo>
                    <a:lnTo>
                      <a:pt x="76280" y="224"/>
                    </a:lnTo>
                    <a:lnTo>
                      <a:pt x="76280" y="76424"/>
                    </a:lnTo>
                    <a:lnTo>
                      <a:pt x="80" y="7642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134" name="Полилиния 767"/>
              <p:cNvSpPr/>
              <p:nvPr/>
            </p:nvSpPr>
            <p:spPr bwMode="auto">
              <a:xfrm>
                <a:off x="9406731" y="6455569"/>
                <a:ext cx="76200" cy="76200"/>
              </a:xfrm>
              <a:custGeom>
                <a:avLst/>
                <a:gdLst>
                  <a:gd name="connsiteX0" fmla="*/ 80 w 76200"/>
                  <a:gd name="connsiteY0" fmla="*/ 232 h 76200"/>
                  <a:gd name="connsiteX1" fmla="*/ 76280 w 76200"/>
                  <a:gd name="connsiteY1" fmla="*/ 232 h 76200"/>
                  <a:gd name="connsiteX2" fmla="*/ 76280 w 76200"/>
                  <a:gd name="connsiteY2" fmla="*/ 76432 h 76200"/>
                  <a:gd name="connsiteX3" fmla="*/ 80 w 76200"/>
                  <a:gd name="connsiteY3" fmla="*/ 764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232"/>
                    </a:moveTo>
                    <a:lnTo>
                      <a:pt x="76280" y="232"/>
                    </a:lnTo>
                    <a:lnTo>
                      <a:pt x="76280" y="76432"/>
                    </a:lnTo>
                    <a:lnTo>
                      <a:pt x="80" y="764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135" name="Полилиния 768"/>
              <p:cNvSpPr/>
              <p:nvPr/>
            </p:nvSpPr>
            <p:spPr bwMode="auto">
              <a:xfrm>
                <a:off x="9406731" y="6531769"/>
                <a:ext cx="76200" cy="76200"/>
              </a:xfrm>
              <a:custGeom>
                <a:avLst/>
                <a:gdLst>
                  <a:gd name="connsiteX0" fmla="*/ 80 w 76200"/>
                  <a:gd name="connsiteY0" fmla="*/ 240 h 76200"/>
                  <a:gd name="connsiteX1" fmla="*/ 76280 w 76200"/>
                  <a:gd name="connsiteY1" fmla="*/ 240 h 76200"/>
                  <a:gd name="connsiteX2" fmla="*/ 76280 w 76200"/>
                  <a:gd name="connsiteY2" fmla="*/ 76440 h 76200"/>
                  <a:gd name="connsiteX3" fmla="*/ 80 w 76200"/>
                  <a:gd name="connsiteY3" fmla="*/ 764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240"/>
                    </a:moveTo>
                    <a:lnTo>
                      <a:pt x="76280" y="240"/>
                    </a:lnTo>
                    <a:lnTo>
                      <a:pt x="76280" y="76440"/>
                    </a:lnTo>
                    <a:lnTo>
                      <a:pt x="80" y="764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136" name="Полилиния 769"/>
              <p:cNvSpPr/>
              <p:nvPr/>
            </p:nvSpPr>
            <p:spPr bwMode="auto">
              <a:xfrm>
                <a:off x="9406731" y="6607969"/>
                <a:ext cx="76200" cy="76200"/>
              </a:xfrm>
              <a:custGeom>
                <a:avLst/>
                <a:gdLst>
                  <a:gd name="connsiteX0" fmla="*/ 80 w 76200"/>
                  <a:gd name="connsiteY0" fmla="*/ 248 h 76200"/>
                  <a:gd name="connsiteX1" fmla="*/ 76280 w 76200"/>
                  <a:gd name="connsiteY1" fmla="*/ 248 h 76200"/>
                  <a:gd name="connsiteX2" fmla="*/ 76280 w 76200"/>
                  <a:gd name="connsiteY2" fmla="*/ 76448 h 76200"/>
                  <a:gd name="connsiteX3" fmla="*/ 80 w 76200"/>
                  <a:gd name="connsiteY3" fmla="*/ 764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248"/>
                    </a:moveTo>
                    <a:lnTo>
                      <a:pt x="76280" y="248"/>
                    </a:lnTo>
                    <a:lnTo>
                      <a:pt x="76280" y="76448"/>
                    </a:lnTo>
                    <a:lnTo>
                      <a:pt x="80" y="764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137" name="Полилиния 770"/>
              <p:cNvSpPr/>
              <p:nvPr/>
            </p:nvSpPr>
            <p:spPr bwMode="auto">
              <a:xfrm>
                <a:off x="9406731" y="6684169"/>
                <a:ext cx="76200" cy="76200"/>
              </a:xfrm>
              <a:custGeom>
                <a:avLst/>
                <a:gdLst>
                  <a:gd name="connsiteX0" fmla="*/ 80 w 76200"/>
                  <a:gd name="connsiteY0" fmla="*/ 256 h 76200"/>
                  <a:gd name="connsiteX1" fmla="*/ 76280 w 76200"/>
                  <a:gd name="connsiteY1" fmla="*/ 256 h 76200"/>
                  <a:gd name="connsiteX2" fmla="*/ 76280 w 76200"/>
                  <a:gd name="connsiteY2" fmla="*/ 76456 h 76200"/>
                  <a:gd name="connsiteX3" fmla="*/ 80 w 76200"/>
                  <a:gd name="connsiteY3" fmla="*/ 764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256"/>
                    </a:moveTo>
                    <a:lnTo>
                      <a:pt x="76280" y="256"/>
                    </a:lnTo>
                    <a:lnTo>
                      <a:pt x="76280" y="76456"/>
                    </a:lnTo>
                    <a:lnTo>
                      <a:pt x="80" y="764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138" name="Полилиния 771"/>
              <p:cNvSpPr/>
              <p:nvPr/>
            </p:nvSpPr>
            <p:spPr bwMode="auto">
              <a:xfrm>
                <a:off x="9482931" y="5464969"/>
                <a:ext cx="76200" cy="76200"/>
              </a:xfrm>
              <a:custGeom>
                <a:avLst/>
                <a:gdLst>
                  <a:gd name="connsiteX0" fmla="*/ 88 w 76200"/>
                  <a:gd name="connsiteY0" fmla="*/ 128 h 76200"/>
                  <a:gd name="connsiteX1" fmla="*/ 76288 w 76200"/>
                  <a:gd name="connsiteY1" fmla="*/ 128 h 76200"/>
                  <a:gd name="connsiteX2" fmla="*/ 76288 w 76200"/>
                  <a:gd name="connsiteY2" fmla="*/ 76328 h 76200"/>
                  <a:gd name="connsiteX3" fmla="*/ 88 w 76200"/>
                  <a:gd name="connsiteY3" fmla="*/ 7632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8" y="128"/>
                    </a:moveTo>
                    <a:lnTo>
                      <a:pt x="76288" y="128"/>
                    </a:lnTo>
                    <a:lnTo>
                      <a:pt x="76288" y="76328"/>
                    </a:lnTo>
                    <a:lnTo>
                      <a:pt x="88" y="7632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139" name="Полилиния 772"/>
              <p:cNvSpPr/>
              <p:nvPr/>
            </p:nvSpPr>
            <p:spPr bwMode="auto">
              <a:xfrm>
                <a:off x="9559131" y="4550569"/>
                <a:ext cx="76200" cy="76200"/>
              </a:xfrm>
              <a:custGeom>
                <a:avLst/>
                <a:gdLst>
                  <a:gd name="connsiteX0" fmla="*/ 96 w 76200"/>
                  <a:gd name="connsiteY0" fmla="*/ 32 h 76200"/>
                  <a:gd name="connsiteX1" fmla="*/ 76296 w 76200"/>
                  <a:gd name="connsiteY1" fmla="*/ 32 h 76200"/>
                  <a:gd name="connsiteX2" fmla="*/ 76296 w 76200"/>
                  <a:gd name="connsiteY2" fmla="*/ 76232 h 76200"/>
                  <a:gd name="connsiteX3" fmla="*/ 96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32"/>
                    </a:moveTo>
                    <a:lnTo>
                      <a:pt x="76296" y="32"/>
                    </a:lnTo>
                    <a:lnTo>
                      <a:pt x="76296" y="76232"/>
                    </a:lnTo>
                    <a:lnTo>
                      <a:pt x="96"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140" name="Полилиния 773"/>
              <p:cNvSpPr/>
              <p:nvPr/>
            </p:nvSpPr>
            <p:spPr bwMode="auto">
              <a:xfrm>
                <a:off x="9559131" y="4702969"/>
                <a:ext cx="76200" cy="76200"/>
              </a:xfrm>
              <a:custGeom>
                <a:avLst/>
                <a:gdLst>
                  <a:gd name="connsiteX0" fmla="*/ 96 w 76200"/>
                  <a:gd name="connsiteY0" fmla="*/ 48 h 76200"/>
                  <a:gd name="connsiteX1" fmla="*/ 76296 w 76200"/>
                  <a:gd name="connsiteY1" fmla="*/ 48 h 76200"/>
                  <a:gd name="connsiteX2" fmla="*/ 76296 w 76200"/>
                  <a:gd name="connsiteY2" fmla="*/ 76248 h 76200"/>
                  <a:gd name="connsiteX3" fmla="*/ 96 w 76200"/>
                  <a:gd name="connsiteY3" fmla="*/ 762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48"/>
                    </a:moveTo>
                    <a:lnTo>
                      <a:pt x="76296" y="48"/>
                    </a:lnTo>
                    <a:lnTo>
                      <a:pt x="76296" y="76248"/>
                    </a:lnTo>
                    <a:lnTo>
                      <a:pt x="96" y="762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141" name="Полилиния 774"/>
              <p:cNvSpPr/>
              <p:nvPr/>
            </p:nvSpPr>
            <p:spPr bwMode="auto">
              <a:xfrm>
                <a:off x="9559131" y="4779169"/>
                <a:ext cx="76200" cy="76200"/>
              </a:xfrm>
              <a:custGeom>
                <a:avLst/>
                <a:gdLst>
                  <a:gd name="connsiteX0" fmla="*/ 96 w 76200"/>
                  <a:gd name="connsiteY0" fmla="*/ 56 h 76200"/>
                  <a:gd name="connsiteX1" fmla="*/ 76296 w 76200"/>
                  <a:gd name="connsiteY1" fmla="*/ 56 h 76200"/>
                  <a:gd name="connsiteX2" fmla="*/ 76296 w 76200"/>
                  <a:gd name="connsiteY2" fmla="*/ 76256 h 76200"/>
                  <a:gd name="connsiteX3" fmla="*/ 96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56"/>
                    </a:moveTo>
                    <a:lnTo>
                      <a:pt x="76296" y="56"/>
                    </a:lnTo>
                    <a:lnTo>
                      <a:pt x="76296" y="76256"/>
                    </a:lnTo>
                    <a:lnTo>
                      <a:pt x="96"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142" name="Полилиния 775"/>
              <p:cNvSpPr/>
              <p:nvPr/>
            </p:nvSpPr>
            <p:spPr bwMode="auto">
              <a:xfrm>
                <a:off x="9559131" y="4855369"/>
                <a:ext cx="76200" cy="76200"/>
              </a:xfrm>
              <a:custGeom>
                <a:avLst/>
                <a:gdLst>
                  <a:gd name="connsiteX0" fmla="*/ 96 w 76200"/>
                  <a:gd name="connsiteY0" fmla="*/ 64 h 76200"/>
                  <a:gd name="connsiteX1" fmla="*/ 76296 w 76200"/>
                  <a:gd name="connsiteY1" fmla="*/ 64 h 76200"/>
                  <a:gd name="connsiteX2" fmla="*/ 76296 w 76200"/>
                  <a:gd name="connsiteY2" fmla="*/ 76264 h 76200"/>
                  <a:gd name="connsiteX3" fmla="*/ 96 w 76200"/>
                  <a:gd name="connsiteY3" fmla="*/ 7626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64"/>
                    </a:moveTo>
                    <a:lnTo>
                      <a:pt x="76296" y="64"/>
                    </a:lnTo>
                    <a:lnTo>
                      <a:pt x="76296" y="76264"/>
                    </a:lnTo>
                    <a:lnTo>
                      <a:pt x="96" y="7626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143" name="Полилиния 776"/>
              <p:cNvSpPr/>
              <p:nvPr/>
            </p:nvSpPr>
            <p:spPr bwMode="auto">
              <a:xfrm>
                <a:off x="9559131" y="5007769"/>
                <a:ext cx="76200" cy="76200"/>
              </a:xfrm>
              <a:custGeom>
                <a:avLst/>
                <a:gdLst>
                  <a:gd name="connsiteX0" fmla="*/ 96 w 76200"/>
                  <a:gd name="connsiteY0" fmla="*/ 80 h 76200"/>
                  <a:gd name="connsiteX1" fmla="*/ 76296 w 76200"/>
                  <a:gd name="connsiteY1" fmla="*/ 80 h 76200"/>
                  <a:gd name="connsiteX2" fmla="*/ 76296 w 76200"/>
                  <a:gd name="connsiteY2" fmla="*/ 76280 h 76200"/>
                  <a:gd name="connsiteX3" fmla="*/ 96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80"/>
                    </a:moveTo>
                    <a:lnTo>
                      <a:pt x="76296" y="80"/>
                    </a:lnTo>
                    <a:lnTo>
                      <a:pt x="76296" y="76280"/>
                    </a:lnTo>
                    <a:lnTo>
                      <a:pt x="96"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144" name="Полилиния 777"/>
              <p:cNvSpPr/>
              <p:nvPr/>
            </p:nvSpPr>
            <p:spPr bwMode="auto">
              <a:xfrm>
                <a:off x="9559131" y="5160169"/>
                <a:ext cx="76200" cy="76200"/>
              </a:xfrm>
              <a:custGeom>
                <a:avLst/>
                <a:gdLst>
                  <a:gd name="connsiteX0" fmla="*/ 96 w 76200"/>
                  <a:gd name="connsiteY0" fmla="*/ 96 h 76200"/>
                  <a:gd name="connsiteX1" fmla="*/ 76296 w 76200"/>
                  <a:gd name="connsiteY1" fmla="*/ 96 h 76200"/>
                  <a:gd name="connsiteX2" fmla="*/ 76296 w 76200"/>
                  <a:gd name="connsiteY2" fmla="*/ 76296 h 76200"/>
                  <a:gd name="connsiteX3" fmla="*/ 96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96"/>
                    </a:moveTo>
                    <a:lnTo>
                      <a:pt x="76296" y="96"/>
                    </a:lnTo>
                    <a:lnTo>
                      <a:pt x="76296" y="76296"/>
                    </a:lnTo>
                    <a:lnTo>
                      <a:pt x="96"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145" name="Полилиния 778"/>
              <p:cNvSpPr/>
              <p:nvPr/>
            </p:nvSpPr>
            <p:spPr bwMode="auto">
              <a:xfrm>
                <a:off x="9559131" y="5236369"/>
                <a:ext cx="76200" cy="76200"/>
              </a:xfrm>
              <a:custGeom>
                <a:avLst/>
                <a:gdLst>
                  <a:gd name="connsiteX0" fmla="*/ 96 w 76200"/>
                  <a:gd name="connsiteY0" fmla="*/ 104 h 76200"/>
                  <a:gd name="connsiteX1" fmla="*/ 76296 w 76200"/>
                  <a:gd name="connsiteY1" fmla="*/ 104 h 76200"/>
                  <a:gd name="connsiteX2" fmla="*/ 76296 w 76200"/>
                  <a:gd name="connsiteY2" fmla="*/ 76304 h 76200"/>
                  <a:gd name="connsiteX3" fmla="*/ 96 w 76200"/>
                  <a:gd name="connsiteY3" fmla="*/ 7630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104"/>
                    </a:moveTo>
                    <a:lnTo>
                      <a:pt x="76296" y="104"/>
                    </a:lnTo>
                    <a:lnTo>
                      <a:pt x="76296" y="76304"/>
                    </a:lnTo>
                    <a:lnTo>
                      <a:pt x="96" y="7630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146" name="Полилиния 779"/>
              <p:cNvSpPr/>
              <p:nvPr/>
            </p:nvSpPr>
            <p:spPr bwMode="auto">
              <a:xfrm>
                <a:off x="9559131" y="5312569"/>
                <a:ext cx="76200" cy="76200"/>
              </a:xfrm>
              <a:custGeom>
                <a:avLst/>
                <a:gdLst>
                  <a:gd name="connsiteX0" fmla="*/ 96 w 76200"/>
                  <a:gd name="connsiteY0" fmla="*/ 112 h 76200"/>
                  <a:gd name="connsiteX1" fmla="*/ 76296 w 76200"/>
                  <a:gd name="connsiteY1" fmla="*/ 112 h 76200"/>
                  <a:gd name="connsiteX2" fmla="*/ 76296 w 76200"/>
                  <a:gd name="connsiteY2" fmla="*/ 76312 h 76200"/>
                  <a:gd name="connsiteX3" fmla="*/ 96 w 76200"/>
                  <a:gd name="connsiteY3" fmla="*/ 7631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112"/>
                    </a:moveTo>
                    <a:lnTo>
                      <a:pt x="76296" y="112"/>
                    </a:lnTo>
                    <a:lnTo>
                      <a:pt x="76296" y="76312"/>
                    </a:lnTo>
                    <a:lnTo>
                      <a:pt x="96" y="7631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147" name="Полилиния 780"/>
              <p:cNvSpPr/>
              <p:nvPr/>
            </p:nvSpPr>
            <p:spPr bwMode="auto">
              <a:xfrm>
                <a:off x="9559131" y="5464969"/>
                <a:ext cx="76200" cy="76200"/>
              </a:xfrm>
              <a:custGeom>
                <a:avLst/>
                <a:gdLst>
                  <a:gd name="connsiteX0" fmla="*/ 96 w 76200"/>
                  <a:gd name="connsiteY0" fmla="*/ 128 h 76200"/>
                  <a:gd name="connsiteX1" fmla="*/ 76296 w 76200"/>
                  <a:gd name="connsiteY1" fmla="*/ 128 h 76200"/>
                  <a:gd name="connsiteX2" fmla="*/ 76296 w 76200"/>
                  <a:gd name="connsiteY2" fmla="*/ 76328 h 76200"/>
                  <a:gd name="connsiteX3" fmla="*/ 96 w 76200"/>
                  <a:gd name="connsiteY3" fmla="*/ 7632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128"/>
                    </a:moveTo>
                    <a:lnTo>
                      <a:pt x="76296" y="128"/>
                    </a:lnTo>
                    <a:lnTo>
                      <a:pt x="76296" y="76328"/>
                    </a:lnTo>
                    <a:lnTo>
                      <a:pt x="96" y="7632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148" name="Полилиния 781"/>
              <p:cNvSpPr/>
              <p:nvPr/>
            </p:nvSpPr>
            <p:spPr bwMode="auto">
              <a:xfrm>
                <a:off x="9559131" y="5693568"/>
                <a:ext cx="76200" cy="76200"/>
              </a:xfrm>
              <a:custGeom>
                <a:avLst/>
                <a:gdLst>
                  <a:gd name="connsiteX0" fmla="*/ 96 w 76200"/>
                  <a:gd name="connsiteY0" fmla="*/ 152 h 76200"/>
                  <a:gd name="connsiteX1" fmla="*/ 76296 w 76200"/>
                  <a:gd name="connsiteY1" fmla="*/ 152 h 76200"/>
                  <a:gd name="connsiteX2" fmla="*/ 76296 w 76200"/>
                  <a:gd name="connsiteY2" fmla="*/ 76352 h 76200"/>
                  <a:gd name="connsiteX3" fmla="*/ 96 w 76200"/>
                  <a:gd name="connsiteY3" fmla="*/ 7635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152"/>
                    </a:moveTo>
                    <a:lnTo>
                      <a:pt x="76296" y="152"/>
                    </a:lnTo>
                    <a:lnTo>
                      <a:pt x="76296" y="76352"/>
                    </a:lnTo>
                    <a:lnTo>
                      <a:pt x="96" y="7635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149" name="Полилиния 782"/>
              <p:cNvSpPr/>
              <p:nvPr/>
            </p:nvSpPr>
            <p:spPr bwMode="auto">
              <a:xfrm>
                <a:off x="9559131" y="5769769"/>
                <a:ext cx="76200" cy="76200"/>
              </a:xfrm>
              <a:custGeom>
                <a:avLst/>
                <a:gdLst>
                  <a:gd name="connsiteX0" fmla="*/ 96 w 76200"/>
                  <a:gd name="connsiteY0" fmla="*/ 160 h 76200"/>
                  <a:gd name="connsiteX1" fmla="*/ 76296 w 76200"/>
                  <a:gd name="connsiteY1" fmla="*/ 160 h 76200"/>
                  <a:gd name="connsiteX2" fmla="*/ 76296 w 76200"/>
                  <a:gd name="connsiteY2" fmla="*/ 76360 h 76200"/>
                  <a:gd name="connsiteX3" fmla="*/ 96 w 76200"/>
                  <a:gd name="connsiteY3" fmla="*/ 7636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160"/>
                    </a:moveTo>
                    <a:lnTo>
                      <a:pt x="76296" y="160"/>
                    </a:lnTo>
                    <a:lnTo>
                      <a:pt x="76296" y="76360"/>
                    </a:lnTo>
                    <a:lnTo>
                      <a:pt x="96" y="7636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150" name="Полилиния 783"/>
              <p:cNvSpPr/>
              <p:nvPr/>
            </p:nvSpPr>
            <p:spPr bwMode="auto">
              <a:xfrm>
                <a:off x="9559131" y="5845969"/>
                <a:ext cx="76200" cy="76200"/>
              </a:xfrm>
              <a:custGeom>
                <a:avLst/>
                <a:gdLst>
                  <a:gd name="connsiteX0" fmla="*/ 96 w 76200"/>
                  <a:gd name="connsiteY0" fmla="*/ 168 h 76200"/>
                  <a:gd name="connsiteX1" fmla="*/ 76296 w 76200"/>
                  <a:gd name="connsiteY1" fmla="*/ 168 h 76200"/>
                  <a:gd name="connsiteX2" fmla="*/ 76296 w 76200"/>
                  <a:gd name="connsiteY2" fmla="*/ 76368 h 76200"/>
                  <a:gd name="connsiteX3" fmla="*/ 96 w 76200"/>
                  <a:gd name="connsiteY3" fmla="*/ 7636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168"/>
                    </a:moveTo>
                    <a:lnTo>
                      <a:pt x="76296" y="168"/>
                    </a:lnTo>
                    <a:lnTo>
                      <a:pt x="76296" y="76368"/>
                    </a:lnTo>
                    <a:lnTo>
                      <a:pt x="96" y="7636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151" name="Полилиния 784"/>
              <p:cNvSpPr/>
              <p:nvPr/>
            </p:nvSpPr>
            <p:spPr bwMode="auto">
              <a:xfrm>
                <a:off x="9559131" y="5998369"/>
                <a:ext cx="76200" cy="76200"/>
              </a:xfrm>
              <a:custGeom>
                <a:avLst/>
                <a:gdLst>
                  <a:gd name="connsiteX0" fmla="*/ 96 w 76200"/>
                  <a:gd name="connsiteY0" fmla="*/ 184 h 76200"/>
                  <a:gd name="connsiteX1" fmla="*/ 76296 w 76200"/>
                  <a:gd name="connsiteY1" fmla="*/ 184 h 76200"/>
                  <a:gd name="connsiteX2" fmla="*/ 76296 w 76200"/>
                  <a:gd name="connsiteY2" fmla="*/ 76384 h 76200"/>
                  <a:gd name="connsiteX3" fmla="*/ 96 w 76200"/>
                  <a:gd name="connsiteY3" fmla="*/ 7638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184"/>
                    </a:moveTo>
                    <a:lnTo>
                      <a:pt x="76296" y="184"/>
                    </a:lnTo>
                    <a:lnTo>
                      <a:pt x="76296" y="76384"/>
                    </a:lnTo>
                    <a:lnTo>
                      <a:pt x="96" y="7638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152" name="Полилиния 785"/>
              <p:cNvSpPr/>
              <p:nvPr/>
            </p:nvSpPr>
            <p:spPr bwMode="auto">
              <a:xfrm>
                <a:off x="9559131" y="6074569"/>
                <a:ext cx="76200" cy="76200"/>
              </a:xfrm>
              <a:custGeom>
                <a:avLst/>
                <a:gdLst>
                  <a:gd name="connsiteX0" fmla="*/ 96 w 76200"/>
                  <a:gd name="connsiteY0" fmla="*/ 192 h 76200"/>
                  <a:gd name="connsiteX1" fmla="*/ 76296 w 76200"/>
                  <a:gd name="connsiteY1" fmla="*/ 192 h 76200"/>
                  <a:gd name="connsiteX2" fmla="*/ 76296 w 76200"/>
                  <a:gd name="connsiteY2" fmla="*/ 76392 h 76200"/>
                  <a:gd name="connsiteX3" fmla="*/ 96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192"/>
                    </a:moveTo>
                    <a:lnTo>
                      <a:pt x="76296" y="192"/>
                    </a:lnTo>
                    <a:lnTo>
                      <a:pt x="76296" y="76392"/>
                    </a:lnTo>
                    <a:lnTo>
                      <a:pt x="96"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153" name="Полилиния 786"/>
              <p:cNvSpPr/>
              <p:nvPr/>
            </p:nvSpPr>
            <p:spPr bwMode="auto">
              <a:xfrm>
                <a:off x="9559131" y="6150769"/>
                <a:ext cx="76200" cy="76200"/>
              </a:xfrm>
              <a:custGeom>
                <a:avLst/>
                <a:gdLst>
                  <a:gd name="connsiteX0" fmla="*/ 96 w 76200"/>
                  <a:gd name="connsiteY0" fmla="*/ 200 h 76200"/>
                  <a:gd name="connsiteX1" fmla="*/ 76296 w 76200"/>
                  <a:gd name="connsiteY1" fmla="*/ 200 h 76200"/>
                  <a:gd name="connsiteX2" fmla="*/ 76296 w 76200"/>
                  <a:gd name="connsiteY2" fmla="*/ 76400 h 76200"/>
                  <a:gd name="connsiteX3" fmla="*/ 96 w 76200"/>
                  <a:gd name="connsiteY3" fmla="*/ 7640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200"/>
                    </a:moveTo>
                    <a:lnTo>
                      <a:pt x="76296" y="200"/>
                    </a:lnTo>
                    <a:lnTo>
                      <a:pt x="76296" y="76400"/>
                    </a:lnTo>
                    <a:lnTo>
                      <a:pt x="96" y="7640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154" name="Полилиния 787"/>
              <p:cNvSpPr/>
              <p:nvPr/>
            </p:nvSpPr>
            <p:spPr bwMode="auto">
              <a:xfrm>
                <a:off x="9559131" y="6455569"/>
                <a:ext cx="76200" cy="76200"/>
              </a:xfrm>
              <a:custGeom>
                <a:avLst/>
                <a:gdLst>
                  <a:gd name="connsiteX0" fmla="*/ 96 w 76200"/>
                  <a:gd name="connsiteY0" fmla="*/ 232 h 76200"/>
                  <a:gd name="connsiteX1" fmla="*/ 76296 w 76200"/>
                  <a:gd name="connsiteY1" fmla="*/ 232 h 76200"/>
                  <a:gd name="connsiteX2" fmla="*/ 76296 w 76200"/>
                  <a:gd name="connsiteY2" fmla="*/ 76432 h 76200"/>
                  <a:gd name="connsiteX3" fmla="*/ 96 w 76200"/>
                  <a:gd name="connsiteY3" fmla="*/ 764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232"/>
                    </a:moveTo>
                    <a:lnTo>
                      <a:pt x="76296" y="232"/>
                    </a:lnTo>
                    <a:lnTo>
                      <a:pt x="76296" y="76432"/>
                    </a:lnTo>
                    <a:lnTo>
                      <a:pt x="96" y="764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155" name="Полилиния 788"/>
              <p:cNvSpPr/>
              <p:nvPr/>
            </p:nvSpPr>
            <p:spPr bwMode="auto">
              <a:xfrm>
                <a:off x="9559131" y="6531769"/>
                <a:ext cx="76200" cy="76200"/>
              </a:xfrm>
              <a:custGeom>
                <a:avLst/>
                <a:gdLst>
                  <a:gd name="connsiteX0" fmla="*/ 96 w 76200"/>
                  <a:gd name="connsiteY0" fmla="*/ 240 h 76200"/>
                  <a:gd name="connsiteX1" fmla="*/ 76296 w 76200"/>
                  <a:gd name="connsiteY1" fmla="*/ 240 h 76200"/>
                  <a:gd name="connsiteX2" fmla="*/ 76296 w 76200"/>
                  <a:gd name="connsiteY2" fmla="*/ 76440 h 76200"/>
                  <a:gd name="connsiteX3" fmla="*/ 96 w 76200"/>
                  <a:gd name="connsiteY3" fmla="*/ 764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240"/>
                    </a:moveTo>
                    <a:lnTo>
                      <a:pt x="76296" y="240"/>
                    </a:lnTo>
                    <a:lnTo>
                      <a:pt x="76296" y="76440"/>
                    </a:lnTo>
                    <a:lnTo>
                      <a:pt x="96" y="764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156" name="Полилиния 789"/>
              <p:cNvSpPr/>
              <p:nvPr/>
            </p:nvSpPr>
            <p:spPr bwMode="auto">
              <a:xfrm>
                <a:off x="9559131" y="6607969"/>
                <a:ext cx="76200" cy="76200"/>
              </a:xfrm>
              <a:custGeom>
                <a:avLst/>
                <a:gdLst>
                  <a:gd name="connsiteX0" fmla="*/ 96 w 76200"/>
                  <a:gd name="connsiteY0" fmla="*/ 248 h 76200"/>
                  <a:gd name="connsiteX1" fmla="*/ 76296 w 76200"/>
                  <a:gd name="connsiteY1" fmla="*/ 248 h 76200"/>
                  <a:gd name="connsiteX2" fmla="*/ 76296 w 76200"/>
                  <a:gd name="connsiteY2" fmla="*/ 76448 h 76200"/>
                  <a:gd name="connsiteX3" fmla="*/ 96 w 76200"/>
                  <a:gd name="connsiteY3" fmla="*/ 764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248"/>
                    </a:moveTo>
                    <a:lnTo>
                      <a:pt x="76296" y="248"/>
                    </a:lnTo>
                    <a:lnTo>
                      <a:pt x="76296" y="76448"/>
                    </a:lnTo>
                    <a:lnTo>
                      <a:pt x="96" y="764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157" name="Полилиния 790"/>
              <p:cNvSpPr/>
              <p:nvPr/>
            </p:nvSpPr>
            <p:spPr bwMode="auto">
              <a:xfrm>
                <a:off x="9559131" y="6684169"/>
                <a:ext cx="76200" cy="76200"/>
              </a:xfrm>
              <a:custGeom>
                <a:avLst/>
                <a:gdLst>
                  <a:gd name="connsiteX0" fmla="*/ 96 w 76200"/>
                  <a:gd name="connsiteY0" fmla="*/ 256 h 76200"/>
                  <a:gd name="connsiteX1" fmla="*/ 76296 w 76200"/>
                  <a:gd name="connsiteY1" fmla="*/ 256 h 76200"/>
                  <a:gd name="connsiteX2" fmla="*/ 76296 w 76200"/>
                  <a:gd name="connsiteY2" fmla="*/ 76456 h 76200"/>
                  <a:gd name="connsiteX3" fmla="*/ 96 w 76200"/>
                  <a:gd name="connsiteY3" fmla="*/ 764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256"/>
                    </a:moveTo>
                    <a:lnTo>
                      <a:pt x="76296" y="256"/>
                    </a:lnTo>
                    <a:lnTo>
                      <a:pt x="76296" y="76456"/>
                    </a:lnTo>
                    <a:lnTo>
                      <a:pt x="96" y="764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158" name="Полилиния 791"/>
              <p:cNvSpPr/>
              <p:nvPr/>
            </p:nvSpPr>
            <p:spPr bwMode="auto">
              <a:xfrm>
                <a:off x="9635331" y="4626769"/>
                <a:ext cx="76200" cy="76200"/>
              </a:xfrm>
              <a:custGeom>
                <a:avLst/>
                <a:gdLst>
                  <a:gd name="connsiteX0" fmla="*/ 104 w 76200"/>
                  <a:gd name="connsiteY0" fmla="*/ 40 h 76200"/>
                  <a:gd name="connsiteX1" fmla="*/ 76304 w 76200"/>
                  <a:gd name="connsiteY1" fmla="*/ 40 h 76200"/>
                  <a:gd name="connsiteX2" fmla="*/ 76304 w 76200"/>
                  <a:gd name="connsiteY2" fmla="*/ 76240 h 76200"/>
                  <a:gd name="connsiteX3" fmla="*/ 104 w 76200"/>
                  <a:gd name="connsiteY3" fmla="*/ 762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04" y="40"/>
                    </a:moveTo>
                    <a:lnTo>
                      <a:pt x="76304" y="40"/>
                    </a:lnTo>
                    <a:lnTo>
                      <a:pt x="76304" y="76240"/>
                    </a:lnTo>
                    <a:lnTo>
                      <a:pt x="104" y="762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159" name="Полилиния 792"/>
              <p:cNvSpPr/>
              <p:nvPr/>
            </p:nvSpPr>
            <p:spPr bwMode="auto">
              <a:xfrm>
                <a:off x="9635331" y="4702969"/>
                <a:ext cx="76200" cy="76200"/>
              </a:xfrm>
              <a:custGeom>
                <a:avLst/>
                <a:gdLst>
                  <a:gd name="connsiteX0" fmla="*/ 104 w 76200"/>
                  <a:gd name="connsiteY0" fmla="*/ 48 h 76200"/>
                  <a:gd name="connsiteX1" fmla="*/ 76304 w 76200"/>
                  <a:gd name="connsiteY1" fmla="*/ 48 h 76200"/>
                  <a:gd name="connsiteX2" fmla="*/ 76304 w 76200"/>
                  <a:gd name="connsiteY2" fmla="*/ 76248 h 76200"/>
                  <a:gd name="connsiteX3" fmla="*/ 104 w 76200"/>
                  <a:gd name="connsiteY3" fmla="*/ 762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04" y="48"/>
                    </a:moveTo>
                    <a:lnTo>
                      <a:pt x="76304" y="48"/>
                    </a:lnTo>
                    <a:lnTo>
                      <a:pt x="76304" y="76248"/>
                    </a:lnTo>
                    <a:lnTo>
                      <a:pt x="104" y="762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160" name="Полилиния 793"/>
              <p:cNvSpPr/>
              <p:nvPr/>
            </p:nvSpPr>
            <p:spPr bwMode="auto">
              <a:xfrm>
                <a:off x="9635331" y="4779169"/>
                <a:ext cx="76200" cy="76200"/>
              </a:xfrm>
              <a:custGeom>
                <a:avLst/>
                <a:gdLst>
                  <a:gd name="connsiteX0" fmla="*/ 104 w 76200"/>
                  <a:gd name="connsiteY0" fmla="*/ 56 h 76200"/>
                  <a:gd name="connsiteX1" fmla="*/ 76304 w 76200"/>
                  <a:gd name="connsiteY1" fmla="*/ 56 h 76200"/>
                  <a:gd name="connsiteX2" fmla="*/ 76304 w 76200"/>
                  <a:gd name="connsiteY2" fmla="*/ 76256 h 76200"/>
                  <a:gd name="connsiteX3" fmla="*/ 104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04" y="56"/>
                    </a:moveTo>
                    <a:lnTo>
                      <a:pt x="76304" y="56"/>
                    </a:lnTo>
                    <a:lnTo>
                      <a:pt x="76304" y="76256"/>
                    </a:lnTo>
                    <a:lnTo>
                      <a:pt x="104"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161" name="Полилиния 794"/>
              <p:cNvSpPr/>
              <p:nvPr/>
            </p:nvSpPr>
            <p:spPr bwMode="auto">
              <a:xfrm>
                <a:off x="9635331" y="5312569"/>
                <a:ext cx="76200" cy="76200"/>
              </a:xfrm>
              <a:custGeom>
                <a:avLst/>
                <a:gdLst>
                  <a:gd name="connsiteX0" fmla="*/ 104 w 76200"/>
                  <a:gd name="connsiteY0" fmla="*/ 112 h 76200"/>
                  <a:gd name="connsiteX1" fmla="*/ 76304 w 76200"/>
                  <a:gd name="connsiteY1" fmla="*/ 112 h 76200"/>
                  <a:gd name="connsiteX2" fmla="*/ 76304 w 76200"/>
                  <a:gd name="connsiteY2" fmla="*/ 76312 h 76200"/>
                  <a:gd name="connsiteX3" fmla="*/ 104 w 76200"/>
                  <a:gd name="connsiteY3" fmla="*/ 7631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04" y="112"/>
                    </a:moveTo>
                    <a:lnTo>
                      <a:pt x="76304" y="112"/>
                    </a:lnTo>
                    <a:lnTo>
                      <a:pt x="76304" y="76312"/>
                    </a:lnTo>
                    <a:lnTo>
                      <a:pt x="104" y="7631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162" name="Полилиния 795"/>
              <p:cNvSpPr/>
              <p:nvPr/>
            </p:nvSpPr>
            <p:spPr bwMode="auto">
              <a:xfrm>
                <a:off x="9635331" y="5388769"/>
                <a:ext cx="76200" cy="76200"/>
              </a:xfrm>
              <a:custGeom>
                <a:avLst/>
                <a:gdLst>
                  <a:gd name="connsiteX0" fmla="*/ 104 w 76200"/>
                  <a:gd name="connsiteY0" fmla="*/ 120 h 76200"/>
                  <a:gd name="connsiteX1" fmla="*/ 76304 w 76200"/>
                  <a:gd name="connsiteY1" fmla="*/ 120 h 76200"/>
                  <a:gd name="connsiteX2" fmla="*/ 76304 w 76200"/>
                  <a:gd name="connsiteY2" fmla="*/ 76320 h 76200"/>
                  <a:gd name="connsiteX3" fmla="*/ 104 w 76200"/>
                  <a:gd name="connsiteY3" fmla="*/ 7632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04" y="120"/>
                    </a:moveTo>
                    <a:lnTo>
                      <a:pt x="76304" y="120"/>
                    </a:lnTo>
                    <a:lnTo>
                      <a:pt x="76304" y="76320"/>
                    </a:lnTo>
                    <a:lnTo>
                      <a:pt x="104" y="7632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163" name="Полилиния 796"/>
              <p:cNvSpPr/>
              <p:nvPr/>
            </p:nvSpPr>
            <p:spPr bwMode="auto">
              <a:xfrm>
                <a:off x="9635331" y="5464969"/>
                <a:ext cx="76200" cy="76200"/>
              </a:xfrm>
              <a:custGeom>
                <a:avLst/>
                <a:gdLst>
                  <a:gd name="connsiteX0" fmla="*/ 104 w 76200"/>
                  <a:gd name="connsiteY0" fmla="*/ 128 h 76200"/>
                  <a:gd name="connsiteX1" fmla="*/ 76304 w 76200"/>
                  <a:gd name="connsiteY1" fmla="*/ 128 h 76200"/>
                  <a:gd name="connsiteX2" fmla="*/ 76304 w 76200"/>
                  <a:gd name="connsiteY2" fmla="*/ 76328 h 76200"/>
                  <a:gd name="connsiteX3" fmla="*/ 104 w 76200"/>
                  <a:gd name="connsiteY3" fmla="*/ 7632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04" y="128"/>
                    </a:moveTo>
                    <a:lnTo>
                      <a:pt x="76304" y="128"/>
                    </a:lnTo>
                    <a:lnTo>
                      <a:pt x="76304" y="76328"/>
                    </a:lnTo>
                    <a:lnTo>
                      <a:pt x="104" y="7632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164" name="Полилиния 797"/>
              <p:cNvSpPr/>
              <p:nvPr/>
            </p:nvSpPr>
            <p:spPr bwMode="auto">
              <a:xfrm>
                <a:off x="9635331" y="5541169"/>
                <a:ext cx="76200" cy="76200"/>
              </a:xfrm>
              <a:custGeom>
                <a:avLst/>
                <a:gdLst>
                  <a:gd name="connsiteX0" fmla="*/ 104 w 76200"/>
                  <a:gd name="connsiteY0" fmla="*/ 136 h 76200"/>
                  <a:gd name="connsiteX1" fmla="*/ 76304 w 76200"/>
                  <a:gd name="connsiteY1" fmla="*/ 136 h 76200"/>
                  <a:gd name="connsiteX2" fmla="*/ 76304 w 76200"/>
                  <a:gd name="connsiteY2" fmla="*/ 76336 h 76200"/>
                  <a:gd name="connsiteX3" fmla="*/ 104 w 76200"/>
                  <a:gd name="connsiteY3" fmla="*/ 7633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04" y="136"/>
                    </a:moveTo>
                    <a:lnTo>
                      <a:pt x="76304" y="136"/>
                    </a:lnTo>
                    <a:lnTo>
                      <a:pt x="76304" y="76336"/>
                    </a:lnTo>
                    <a:lnTo>
                      <a:pt x="104" y="7633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165" name="Полилиния 798"/>
              <p:cNvSpPr/>
              <p:nvPr/>
            </p:nvSpPr>
            <p:spPr bwMode="auto">
              <a:xfrm>
                <a:off x="9635331" y="5693568"/>
                <a:ext cx="76200" cy="76200"/>
              </a:xfrm>
              <a:custGeom>
                <a:avLst/>
                <a:gdLst>
                  <a:gd name="connsiteX0" fmla="*/ 104 w 76200"/>
                  <a:gd name="connsiteY0" fmla="*/ 152 h 76200"/>
                  <a:gd name="connsiteX1" fmla="*/ 76304 w 76200"/>
                  <a:gd name="connsiteY1" fmla="*/ 152 h 76200"/>
                  <a:gd name="connsiteX2" fmla="*/ 76304 w 76200"/>
                  <a:gd name="connsiteY2" fmla="*/ 76352 h 76200"/>
                  <a:gd name="connsiteX3" fmla="*/ 104 w 76200"/>
                  <a:gd name="connsiteY3" fmla="*/ 7635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04" y="152"/>
                    </a:moveTo>
                    <a:lnTo>
                      <a:pt x="76304" y="152"/>
                    </a:lnTo>
                    <a:lnTo>
                      <a:pt x="76304" y="76352"/>
                    </a:lnTo>
                    <a:lnTo>
                      <a:pt x="104" y="7635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166" name="Полилиния 799"/>
              <p:cNvSpPr/>
              <p:nvPr/>
            </p:nvSpPr>
            <p:spPr bwMode="auto">
              <a:xfrm>
                <a:off x="9635331" y="5845969"/>
                <a:ext cx="76200" cy="76200"/>
              </a:xfrm>
              <a:custGeom>
                <a:avLst/>
                <a:gdLst>
                  <a:gd name="connsiteX0" fmla="*/ 104 w 76200"/>
                  <a:gd name="connsiteY0" fmla="*/ 168 h 76200"/>
                  <a:gd name="connsiteX1" fmla="*/ 76304 w 76200"/>
                  <a:gd name="connsiteY1" fmla="*/ 168 h 76200"/>
                  <a:gd name="connsiteX2" fmla="*/ 76304 w 76200"/>
                  <a:gd name="connsiteY2" fmla="*/ 76368 h 76200"/>
                  <a:gd name="connsiteX3" fmla="*/ 104 w 76200"/>
                  <a:gd name="connsiteY3" fmla="*/ 7636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04" y="168"/>
                    </a:moveTo>
                    <a:lnTo>
                      <a:pt x="76304" y="168"/>
                    </a:lnTo>
                    <a:lnTo>
                      <a:pt x="76304" y="76368"/>
                    </a:lnTo>
                    <a:lnTo>
                      <a:pt x="104" y="7636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167" name="Полилиния 800"/>
              <p:cNvSpPr/>
              <p:nvPr/>
            </p:nvSpPr>
            <p:spPr bwMode="auto">
              <a:xfrm>
                <a:off x="9635331" y="5922169"/>
                <a:ext cx="76200" cy="76200"/>
              </a:xfrm>
              <a:custGeom>
                <a:avLst/>
                <a:gdLst>
                  <a:gd name="connsiteX0" fmla="*/ 104 w 76200"/>
                  <a:gd name="connsiteY0" fmla="*/ 176 h 76200"/>
                  <a:gd name="connsiteX1" fmla="*/ 76304 w 76200"/>
                  <a:gd name="connsiteY1" fmla="*/ 176 h 76200"/>
                  <a:gd name="connsiteX2" fmla="*/ 76304 w 76200"/>
                  <a:gd name="connsiteY2" fmla="*/ 76376 h 76200"/>
                  <a:gd name="connsiteX3" fmla="*/ 104 w 76200"/>
                  <a:gd name="connsiteY3" fmla="*/ 7637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04" y="176"/>
                    </a:moveTo>
                    <a:lnTo>
                      <a:pt x="76304" y="176"/>
                    </a:lnTo>
                    <a:lnTo>
                      <a:pt x="76304" y="76376"/>
                    </a:lnTo>
                    <a:lnTo>
                      <a:pt x="104" y="7637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168" name="Полилиния 801"/>
              <p:cNvSpPr/>
              <p:nvPr/>
            </p:nvSpPr>
            <p:spPr bwMode="auto">
              <a:xfrm>
                <a:off x="9635331" y="5998369"/>
                <a:ext cx="76200" cy="76200"/>
              </a:xfrm>
              <a:custGeom>
                <a:avLst/>
                <a:gdLst>
                  <a:gd name="connsiteX0" fmla="*/ 104 w 76200"/>
                  <a:gd name="connsiteY0" fmla="*/ 184 h 76200"/>
                  <a:gd name="connsiteX1" fmla="*/ 76304 w 76200"/>
                  <a:gd name="connsiteY1" fmla="*/ 184 h 76200"/>
                  <a:gd name="connsiteX2" fmla="*/ 76304 w 76200"/>
                  <a:gd name="connsiteY2" fmla="*/ 76384 h 76200"/>
                  <a:gd name="connsiteX3" fmla="*/ 104 w 76200"/>
                  <a:gd name="connsiteY3" fmla="*/ 7638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04" y="184"/>
                    </a:moveTo>
                    <a:lnTo>
                      <a:pt x="76304" y="184"/>
                    </a:lnTo>
                    <a:lnTo>
                      <a:pt x="76304" y="76384"/>
                    </a:lnTo>
                    <a:lnTo>
                      <a:pt x="104" y="7638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169" name="Полилиния 802"/>
              <p:cNvSpPr/>
              <p:nvPr/>
            </p:nvSpPr>
            <p:spPr bwMode="auto">
              <a:xfrm>
                <a:off x="9635331" y="6150769"/>
                <a:ext cx="76200" cy="76200"/>
              </a:xfrm>
              <a:custGeom>
                <a:avLst/>
                <a:gdLst>
                  <a:gd name="connsiteX0" fmla="*/ 104 w 76200"/>
                  <a:gd name="connsiteY0" fmla="*/ 200 h 76200"/>
                  <a:gd name="connsiteX1" fmla="*/ 76304 w 76200"/>
                  <a:gd name="connsiteY1" fmla="*/ 200 h 76200"/>
                  <a:gd name="connsiteX2" fmla="*/ 76304 w 76200"/>
                  <a:gd name="connsiteY2" fmla="*/ 76400 h 76200"/>
                  <a:gd name="connsiteX3" fmla="*/ 104 w 76200"/>
                  <a:gd name="connsiteY3" fmla="*/ 7640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04" y="200"/>
                    </a:moveTo>
                    <a:lnTo>
                      <a:pt x="76304" y="200"/>
                    </a:lnTo>
                    <a:lnTo>
                      <a:pt x="76304" y="76400"/>
                    </a:lnTo>
                    <a:lnTo>
                      <a:pt x="104" y="7640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170" name="Полилиния 803"/>
              <p:cNvSpPr/>
              <p:nvPr/>
            </p:nvSpPr>
            <p:spPr bwMode="auto">
              <a:xfrm>
                <a:off x="9635331" y="6226969"/>
                <a:ext cx="76200" cy="76200"/>
              </a:xfrm>
              <a:custGeom>
                <a:avLst/>
                <a:gdLst>
                  <a:gd name="connsiteX0" fmla="*/ 104 w 76200"/>
                  <a:gd name="connsiteY0" fmla="*/ 208 h 76200"/>
                  <a:gd name="connsiteX1" fmla="*/ 76304 w 76200"/>
                  <a:gd name="connsiteY1" fmla="*/ 208 h 76200"/>
                  <a:gd name="connsiteX2" fmla="*/ 76304 w 76200"/>
                  <a:gd name="connsiteY2" fmla="*/ 76408 h 76200"/>
                  <a:gd name="connsiteX3" fmla="*/ 104 w 76200"/>
                  <a:gd name="connsiteY3" fmla="*/ 7640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04" y="208"/>
                    </a:moveTo>
                    <a:lnTo>
                      <a:pt x="76304" y="208"/>
                    </a:lnTo>
                    <a:lnTo>
                      <a:pt x="76304" y="76408"/>
                    </a:lnTo>
                    <a:lnTo>
                      <a:pt x="104" y="7640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171" name="Полилиния 804"/>
              <p:cNvSpPr/>
              <p:nvPr/>
            </p:nvSpPr>
            <p:spPr bwMode="auto">
              <a:xfrm>
                <a:off x="9635331" y="6379369"/>
                <a:ext cx="76200" cy="76200"/>
              </a:xfrm>
              <a:custGeom>
                <a:avLst/>
                <a:gdLst>
                  <a:gd name="connsiteX0" fmla="*/ 104 w 76200"/>
                  <a:gd name="connsiteY0" fmla="*/ 224 h 76200"/>
                  <a:gd name="connsiteX1" fmla="*/ 76304 w 76200"/>
                  <a:gd name="connsiteY1" fmla="*/ 224 h 76200"/>
                  <a:gd name="connsiteX2" fmla="*/ 76304 w 76200"/>
                  <a:gd name="connsiteY2" fmla="*/ 76424 h 76200"/>
                  <a:gd name="connsiteX3" fmla="*/ 104 w 76200"/>
                  <a:gd name="connsiteY3" fmla="*/ 7642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04" y="224"/>
                    </a:moveTo>
                    <a:lnTo>
                      <a:pt x="76304" y="224"/>
                    </a:lnTo>
                    <a:lnTo>
                      <a:pt x="76304" y="76424"/>
                    </a:lnTo>
                    <a:lnTo>
                      <a:pt x="104" y="7642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172" name="Полилиния 805"/>
              <p:cNvSpPr/>
              <p:nvPr/>
            </p:nvSpPr>
            <p:spPr bwMode="auto">
              <a:xfrm>
                <a:off x="9635331" y="6531769"/>
                <a:ext cx="76200" cy="76200"/>
              </a:xfrm>
              <a:custGeom>
                <a:avLst/>
                <a:gdLst>
                  <a:gd name="connsiteX0" fmla="*/ 104 w 76200"/>
                  <a:gd name="connsiteY0" fmla="*/ 240 h 76200"/>
                  <a:gd name="connsiteX1" fmla="*/ 76304 w 76200"/>
                  <a:gd name="connsiteY1" fmla="*/ 240 h 76200"/>
                  <a:gd name="connsiteX2" fmla="*/ 76304 w 76200"/>
                  <a:gd name="connsiteY2" fmla="*/ 76440 h 76200"/>
                  <a:gd name="connsiteX3" fmla="*/ 104 w 76200"/>
                  <a:gd name="connsiteY3" fmla="*/ 764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04" y="240"/>
                    </a:moveTo>
                    <a:lnTo>
                      <a:pt x="76304" y="240"/>
                    </a:lnTo>
                    <a:lnTo>
                      <a:pt x="76304" y="76440"/>
                    </a:lnTo>
                    <a:lnTo>
                      <a:pt x="104" y="764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173" name="Полилиния 806"/>
              <p:cNvSpPr/>
              <p:nvPr/>
            </p:nvSpPr>
            <p:spPr bwMode="auto">
              <a:xfrm>
                <a:off x="9711531" y="4550569"/>
                <a:ext cx="76200" cy="76200"/>
              </a:xfrm>
              <a:custGeom>
                <a:avLst/>
                <a:gdLst>
                  <a:gd name="connsiteX0" fmla="*/ 112 w 76200"/>
                  <a:gd name="connsiteY0" fmla="*/ 32 h 76200"/>
                  <a:gd name="connsiteX1" fmla="*/ 76312 w 76200"/>
                  <a:gd name="connsiteY1" fmla="*/ 32 h 76200"/>
                  <a:gd name="connsiteX2" fmla="*/ 76312 w 76200"/>
                  <a:gd name="connsiteY2" fmla="*/ 76232 h 76200"/>
                  <a:gd name="connsiteX3" fmla="*/ 112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32"/>
                    </a:moveTo>
                    <a:lnTo>
                      <a:pt x="76312" y="32"/>
                    </a:lnTo>
                    <a:lnTo>
                      <a:pt x="76312" y="76232"/>
                    </a:lnTo>
                    <a:lnTo>
                      <a:pt x="112"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174" name="Полилиния 807"/>
              <p:cNvSpPr/>
              <p:nvPr/>
            </p:nvSpPr>
            <p:spPr bwMode="auto">
              <a:xfrm>
                <a:off x="9711531" y="4626769"/>
                <a:ext cx="76200" cy="76200"/>
              </a:xfrm>
              <a:custGeom>
                <a:avLst/>
                <a:gdLst>
                  <a:gd name="connsiteX0" fmla="*/ 112 w 76200"/>
                  <a:gd name="connsiteY0" fmla="*/ 40 h 76200"/>
                  <a:gd name="connsiteX1" fmla="*/ 76312 w 76200"/>
                  <a:gd name="connsiteY1" fmla="*/ 40 h 76200"/>
                  <a:gd name="connsiteX2" fmla="*/ 76312 w 76200"/>
                  <a:gd name="connsiteY2" fmla="*/ 76240 h 76200"/>
                  <a:gd name="connsiteX3" fmla="*/ 112 w 76200"/>
                  <a:gd name="connsiteY3" fmla="*/ 762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40"/>
                    </a:moveTo>
                    <a:lnTo>
                      <a:pt x="76312" y="40"/>
                    </a:lnTo>
                    <a:lnTo>
                      <a:pt x="76312" y="76240"/>
                    </a:lnTo>
                    <a:lnTo>
                      <a:pt x="112" y="762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175" name="Полилиния 808"/>
              <p:cNvSpPr/>
              <p:nvPr/>
            </p:nvSpPr>
            <p:spPr bwMode="auto">
              <a:xfrm>
                <a:off x="9711531" y="4702969"/>
                <a:ext cx="76200" cy="76200"/>
              </a:xfrm>
              <a:custGeom>
                <a:avLst/>
                <a:gdLst>
                  <a:gd name="connsiteX0" fmla="*/ 112 w 76200"/>
                  <a:gd name="connsiteY0" fmla="*/ 48 h 76200"/>
                  <a:gd name="connsiteX1" fmla="*/ 76312 w 76200"/>
                  <a:gd name="connsiteY1" fmla="*/ 48 h 76200"/>
                  <a:gd name="connsiteX2" fmla="*/ 76312 w 76200"/>
                  <a:gd name="connsiteY2" fmla="*/ 76248 h 76200"/>
                  <a:gd name="connsiteX3" fmla="*/ 112 w 76200"/>
                  <a:gd name="connsiteY3" fmla="*/ 762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48"/>
                    </a:moveTo>
                    <a:lnTo>
                      <a:pt x="76312" y="48"/>
                    </a:lnTo>
                    <a:lnTo>
                      <a:pt x="76312" y="76248"/>
                    </a:lnTo>
                    <a:lnTo>
                      <a:pt x="112" y="762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176" name="Полилиния 809"/>
              <p:cNvSpPr/>
              <p:nvPr/>
            </p:nvSpPr>
            <p:spPr bwMode="auto">
              <a:xfrm>
                <a:off x="9711531" y="4779169"/>
                <a:ext cx="76200" cy="76200"/>
              </a:xfrm>
              <a:custGeom>
                <a:avLst/>
                <a:gdLst>
                  <a:gd name="connsiteX0" fmla="*/ 112 w 76200"/>
                  <a:gd name="connsiteY0" fmla="*/ 56 h 76200"/>
                  <a:gd name="connsiteX1" fmla="*/ 76312 w 76200"/>
                  <a:gd name="connsiteY1" fmla="*/ 56 h 76200"/>
                  <a:gd name="connsiteX2" fmla="*/ 76312 w 76200"/>
                  <a:gd name="connsiteY2" fmla="*/ 76256 h 76200"/>
                  <a:gd name="connsiteX3" fmla="*/ 112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56"/>
                    </a:moveTo>
                    <a:lnTo>
                      <a:pt x="76312" y="56"/>
                    </a:lnTo>
                    <a:lnTo>
                      <a:pt x="76312" y="76256"/>
                    </a:lnTo>
                    <a:lnTo>
                      <a:pt x="112"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177" name="Полилиния 810"/>
              <p:cNvSpPr/>
              <p:nvPr/>
            </p:nvSpPr>
            <p:spPr bwMode="auto">
              <a:xfrm>
                <a:off x="9711531" y="4931569"/>
                <a:ext cx="76200" cy="76200"/>
              </a:xfrm>
              <a:custGeom>
                <a:avLst/>
                <a:gdLst>
                  <a:gd name="connsiteX0" fmla="*/ 112 w 76200"/>
                  <a:gd name="connsiteY0" fmla="*/ 72 h 76200"/>
                  <a:gd name="connsiteX1" fmla="*/ 76312 w 76200"/>
                  <a:gd name="connsiteY1" fmla="*/ 72 h 76200"/>
                  <a:gd name="connsiteX2" fmla="*/ 76312 w 76200"/>
                  <a:gd name="connsiteY2" fmla="*/ 76272 h 76200"/>
                  <a:gd name="connsiteX3" fmla="*/ 112 w 76200"/>
                  <a:gd name="connsiteY3" fmla="*/ 7627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72"/>
                    </a:moveTo>
                    <a:lnTo>
                      <a:pt x="76312" y="72"/>
                    </a:lnTo>
                    <a:lnTo>
                      <a:pt x="76312" y="76272"/>
                    </a:lnTo>
                    <a:lnTo>
                      <a:pt x="112" y="7627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178" name="Полилиния 811"/>
              <p:cNvSpPr/>
              <p:nvPr/>
            </p:nvSpPr>
            <p:spPr bwMode="auto">
              <a:xfrm>
                <a:off x="9711531" y="5007769"/>
                <a:ext cx="76200" cy="76200"/>
              </a:xfrm>
              <a:custGeom>
                <a:avLst/>
                <a:gdLst>
                  <a:gd name="connsiteX0" fmla="*/ 112 w 76200"/>
                  <a:gd name="connsiteY0" fmla="*/ 80 h 76200"/>
                  <a:gd name="connsiteX1" fmla="*/ 76312 w 76200"/>
                  <a:gd name="connsiteY1" fmla="*/ 80 h 76200"/>
                  <a:gd name="connsiteX2" fmla="*/ 76312 w 76200"/>
                  <a:gd name="connsiteY2" fmla="*/ 76280 h 76200"/>
                  <a:gd name="connsiteX3" fmla="*/ 112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80"/>
                    </a:moveTo>
                    <a:lnTo>
                      <a:pt x="76312" y="80"/>
                    </a:lnTo>
                    <a:lnTo>
                      <a:pt x="76312" y="76280"/>
                    </a:lnTo>
                    <a:lnTo>
                      <a:pt x="112"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179" name="Полилиния 812"/>
              <p:cNvSpPr/>
              <p:nvPr/>
            </p:nvSpPr>
            <p:spPr bwMode="auto">
              <a:xfrm>
                <a:off x="9711531" y="5083969"/>
                <a:ext cx="76200" cy="76200"/>
              </a:xfrm>
              <a:custGeom>
                <a:avLst/>
                <a:gdLst>
                  <a:gd name="connsiteX0" fmla="*/ 112 w 76200"/>
                  <a:gd name="connsiteY0" fmla="*/ 88 h 76200"/>
                  <a:gd name="connsiteX1" fmla="*/ 76312 w 76200"/>
                  <a:gd name="connsiteY1" fmla="*/ 88 h 76200"/>
                  <a:gd name="connsiteX2" fmla="*/ 76312 w 76200"/>
                  <a:gd name="connsiteY2" fmla="*/ 76288 h 76200"/>
                  <a:gd name="connsiteX3" fmla="*/ 112 w 76200"/>
                  <a:gd name="connsiteY3" fmla="*/ 7628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88"/>
                    </a:moveTo>
                    <a:lnTo>
                      <a:pt x="76312" y="88"/>
                    </a:lnTo>
                    <a:lnTo>
                      <a:pt x="76312" y="76288"/>
                    </a:lnTo>
                    <a:lnTo>
                      <a:pt x="112" y="7628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180" name="Полилиния 813"/>
              <p:cNvSpPr/>
              <p:nvPr/>
            </p:nvSpPr>
            <p:spPr bwMode="auto">
              <a:xfrm>
                <a:off x="9711531" y="5160169"/>
                <a:ext cx="76200" cy="76200"/>
              </a:xfrm>
              <a:custGeom>
                <a:avLst/>
                <a:gdLst>
                  <a:gd name="connsiteX0" fmla="*/ 112 w 76200"/>
                  <a:gd name="connsiteY0" fmla="*/ 96 h 76200"/>
                  <a:gd name="connsiteX1" fmla="*/ 76312 w 76200"/>
                  <a:gd name="connsiteY1" fmla="*/ 96 h 76200"/>
                  <a:gd name="connsiteX2" fmla="*/ 76312 w 76200"/>
                  <a:gd name="connsiteY2" fmla="*/ 76296 h 76200"/>
                  <a:gd name="connsiteX3" fmla="*/ 112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96"/>
                    </a:moveTo>
                    <a:lnTo>
                      <a:pt x="76312" y="96"/>
                    </a:lnTo>
                    <a:lnTo>
                      <a:pt x="76312" y="76296"/>
                    </a:lnTo>
                    <a:lnTo>
                      <a:pt x="112"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181" name="Полилиния 814"/>
              <p:cNvSpPr/>
              <p:nvPr/>
            </p:nvSpPr>
            <p:spPr bwMode="auto">
              <a:xfrm>
                <a:off x="9711531" y="5236369"/>
                <a:ext cx="76200" cy="76200"/>
              </a:xfrm>
              <a:custGeom>
                <a:avLst/>
                <a:gdLst>
                  <a:gd name="connsiteX0" fmla="*/ 112 w 76200"/>
                  <a:gd name="connsiteY0" fmla="*/ 104 h 76200"/>
                  <a:gd name="connsiteX1" fmla="*/ 76312 w 76200"/>
                  <a:gd name="connsiteY1" fmla="*/ 104 h 76200"/>
                  <a:gd name="connsiteX2" fmla="*/ 76312 w 76200"/>
                  <a:gd name="connsiteY2" fmla="*/ 76304 h 76200"/>
                  <a:gd name="connsiteX3" fmla="*/ 112 w 76200"/>
                  <a:gd name="connsiteY3" fmla="*/ 7630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104"/>
                    </a:moveTo>
                    <a:lnTo>
                      <a:pt x="76312" y="104"/>
                    </a:lnTo>
                    <a:lnTo>
                      <a:pt x="76312" y="76304"/>
                    </a:lnTo>
                    <a:lnTo>
                      <a:pt x="112" y="7630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182" name="Полилиния 815"/>
              <p:cNvSpPr/>
              <p:nvPr/>
            </p:nvSpPr>
            <p:spPr bwMode="auto">
              <a:xfrm>
                <a:off x="9711531" y="5312569"/>
                <a:ext cx="76200" cy="76200"/>
              </a:xfrm>
              <a:custGeom>
                <a:avLst/>
                <a:gdLst>
                  <a:gd name="connsiteX0" fmla="*/ 112 w 76200"/>
                  <a:gd name="connsiteY0" fmla="*/ 112 h 76200"/>
                  <a:gd name="connsiteX1" fmla="*/ 76312 w 76200"/>
                  <a:gd name="connsiteY1" fmla="*/ 112 h 76200"/>
                  <a:gd name="connsiteX2" fmla="*/ 76312 w 76200"/>
                  <a:gd name="connsiteY2" fmla="*/ 76312 h 76200"/>
                  <a:gd name="connsiteX3" fmla="*/ 112 w 76200"/>
                  <a:gd name="connsiteY3" fmla="*/ 7631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112"/>
                    </a:moveTo>
                    <a:lnTo>
                      <a:pt x="76312" y="112"/>
                    </a:lnTo>
                    <a:lnTo>
                      <a:pt x="76312" y="76312"/>
                    </a:lnTo>
                    <a:lnTo>
                      <a:pt x="112" y="7631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183" name="Полилиния 816"/>
              <p:cNvSpPr/>
              <p:nvPr/>
            </p:nvSpPr>
            <p:spPr bwMode="auto">
              <a:xfrm>
                <a:off x="9711531" y="5388769"/>
                <a:ext cx="76200" cy="76200"/>
              </a:xfrm>
              <a:custGeom>
                <a:avLst/>
                <a:gdLst>
                  <a:gd name="connsiteX0" fmla="*/ 112 w 76200"/>
                  <a:gd name="connsiteY0" fmla="*/ 120 h 76200"/>
                  <a:gd name="connsiteX1" fmla="*/ 76312 w 76200"/>
                  <a:gd name="connsiteY1" fmla="*/ 120 h 76200"/>
                  <a:gd name="connsiteX2" fmla="*/ 76312 w 76200"/>
                  <a:gd name="connsiteY2" fmla="*/ 76320 h 76200"/>
                  <a:gd name="connsiteX3" fmla="*/ 112 w 76200"/>
                  <a:gd name="connsiteY3" fmla="*/ 7632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120"/>
                    </a:moveTo>
                    <a:lnTo>
                      <a:pt x="76312" y="120"/>
                    </a:lnTo>
                    <a:lnTo>
                      <a:pt x="76312" y="76320"/>
                    </a:lnTo>
                    <a:lnTo>
                      <a:pt x="112" y="7632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184" name="Полилиния 817"/>
              <p:cNvSpPr/>
              <p:nvPr/>
            </p:nvSpPr>
            <p:spPr bwMode="auto">
              <a:xfrm>
                <a:off x="9711531" y="5464969"/>
                <a:ext cx="76200" cy="76200"/>
              </a:xfrm>
              <a:custGeom>
                <a:avLst/>
                <a:gdLst>
                  <a:gd name="connsiteX0" fmla="*/ 112 w 76200"/>
                  <a:gd name="connsiteY0" fmla="*/ 128 h 76200"/>
                  <a:gd name="connsiteX1" fmla="*/ 76312 w 76200"/>
                  <a:gd name="connsiteY1" fmla="*/ 128 h 76200"/>
                  <a:gd name="connsiteX2" fmla="*/ 76312 w 76200"/>
                  <a:gd name="connsiteY2" fmla="*/ 76328 h 76200"/>
                  <a:gd name="connsiteX3" fmla="*/ 112 w 76200"/>
                  <a:gd name="connsiteY3" fmla="*/ 7632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128"/>
                    </a:moveTo>
                    <a:lnTo>
                      <a:pt x="76312" y="128"/>
                    </a:lnTo>
                    <a:lnTo>
                      <a:pt x="76312" y="76328"/>
                    </a:lnTo>
                    <a:lnTo>
                      <a:pt x="112" y="7632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185" name="Полилиния 818"/>
              <p:cNvSpPr/>
              <p:nvPr/>
            </p:nvSpPr>
            <p:spPr bwMode="auto">
              <a:xfrm>
                <a:off x="9711531" y="5769769"/>
                <a:ext cx="76200" cy="76200"/>
              </a:xfrm>
              <a:custGeom>
                <a:avLst/>
                <a:gdLst>
                  <a:gd name="connsiteX0" fmla="*/ 112 w 76200"/>
                  <a:gd name="connsiteY0" fmla="*/ 160 h 76200"/>
                  <a:gd name="connsiteX1" fmla="*/ 76312 w 76200"/>
                  <a:gd name="connsiteY1" fmla="*/ 160 h 76200"/>
                  <a:gd name="connsiteX2" fmla="*/ 76312 w 76200"/>
                  <a:gd name="connsiteY2" fmla="*/ 76360 h 76200"/>
                  <a:gd name="connsiteX3" fmla="*/ 112 w 76200"/>
                  <a:gd name="connsiteY3" fmla="*/ 7636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160"/>
                    </a:moveTo>
                    <a:lnTo>
                      <a:pt x="76312" y="160"/>
                    </a:lnTo>
                    <a:lnTo>
                      <a:pt x="76312" y="76360"/>
                    </a:lnTo>
                    <a:lnTo>
                      <a:pt x="112" y="7636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186" name="Полилиния 819"/>
              <p:cNvSpPr/>
              <p:nvPr/>
            </p:nvSpPr>
            <p:spPr bwMode="auto">
              <a:xfrm>
                <a:off x="9711531" y="5845969"/>
                <a:ext cx="76200" cy="76200"/>
              </a:xfrm>
              <a:custGeom>
                <a:avLst/>
                <a:gdLst>
                  <a:gd name="connsiteX0" fmla="*/ 112 w 76200"/>
                  <a:gd name="connsiteY0" fmla="*/ 168 h 76200"/>
                  <a:gd name="connsiteX1" fmla="*/ 76312 w 76200"/>
                  <a:gd name="connsiteY1" fmla="*/ 168 h 76200"/>
                  <a:gd name="connsiteX2" fmla="*/ 76312 w 76200"/>
                  <a:gd name="connsiteY2" fmla="*/ 76368 h 76200"/>
                  <a:gd name="connsiteX3" fmla="*/ 112 w 76200"/>
                  <a:gd name="connsiteY3" fmla="*/ 7636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168"/>
                    </a:moveTo>
                    <a:lnTo>
                      <a:pt x="76312" y="168"/>
                    </a:lnTo>
                    <a:lnTo>
                      <a:pt x="76312" y="76368"/>
                    </a:lnTo>
                    <a:lnTo>
                      <a:pt x="112" y="7636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187" name="Полилиния 820"/>
              <p:cNvSpPr/>
              <p:nvPr/>
            </p:nvSpPr>
            <p:spPr bwMode="auto">
              <a:xfrm>
                <a:off x="9711531" y="5922169"/>
                <a:ext cx="76200" cy="76200"/>
              </a:xfrm>
              <a:custGeom>
                <a:avLst/>
                <a:gdLst>
                  <a:gd name="connsiteX0" fmla="*/ 112 w 76200"/>
                  <a:gd name="connsiteY0" fmla="*/ 176 h 76200"/>
                  <a:gd name="connsiteX1" fmla="*/ 76312 w 76200"/>
                  <a:gd name="connsiteY1" fmla="*/ 176 h 76200"/>
                  <a:gd name="connsiteX2" fmla="*/ 76312 w 76200"/>
                  <a:gd name="connsiteY2" fmla="*/ 76376 h 76200"/>
                  <a:gd name="connsiteX3" fmla="*/ 112 w 76200"/>
                  <a:gd name="connsiteY3" fmla="*/ 7637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176"/>
                    </a:moveTo>
                    <a:lnTo>
                      <a:pt x="76312" y="176"/>
                    </a:lnTo>
                    <a:lnTo>
                      <a:pt x="76312" y="76376"/>
                    </a:lnTo>
                    <a:lnTo>
                      <a:pt x="112" y="7637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188" name="Полилиния 821"/>
              <p:cNvSpPr/>
              <p:nvPr/>
            </p:nvSpPr>
            <p:spPr bwMode="auto">
              <a:xfrm>
                <a:off x="9711531" y="6074569"/>
                <a:ext cx="76200" cy="76200"/>
              </a:xfrm>
              <a:custGeom>
                <a:avLst/>
                <a:gdLst>
                  <a:gd name="connsiteX0" fmla="*/ 112 w 76200"/>
                  <a:gd name="connsiteY0" fmla="*/ 192 h 76200"/>
                  <a:gd name="connsiteX1" fmla="*/ 76312 w 76200"/>
                  <a:gd name="connsiteY1" fmla="*/ 192 h 76200"/>
                  <a:gd name="connsiteX2" fmla="*/ 76312 w 76200"/>
                  <a:gd name="connsiteY2" fmla="*/ 76392 h 76200"/>
                  <a:gd name="connsiteX3" fmla="*/ 112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192"/>
                    </a:moveTo>
                    <a:lnTo>
                      <a:pt x="76312" y="192"/>
                    </a:lnTo>
                    <a:lnTo>
                      <a:pt x="76312" y="76392"/>
                    </a:lnTo>
                    <a:lnTo>
                      <a:pt x="112"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189" name="Полилиния 822"/>
              <p:cNvSpPr/>
              <p:nvPr/>
            </p:nvSpPr>
            <p:spPr bwMode="auto">
              <a:xfrm>
                <a:off x="9711531" y="6150769"/>
                <a:ext cx="76200" cy="76200"/>
              </a:xfrm>
              <a:custGeom>
                <a:avLst/>
                <a:gdLst>
                  <a:gd name="connsiteX0" fmla="*/ 112 w 76200"/>
                  <a:gd name="connsiteY0" fmla="*/ 200 h 76200"/>
                  <a:gd name="connsiteX1" fmla="*/ 76312 w 76200"/>
                  <a:gd name="connsiteY1" fmla="*/ 200 h 76200"/>
                  <a:gd name="connsiteX2" fmla="*/ 76312 w 76200"/>
                  <a:gd name="connsiteY2" fmla="*/ 76400 h 76200"/>
                  <a:gd name="connsiteX3" fmla="*/ 112 w 76200"/>
                  <a:gd name="connsiteY3" fmla="*/ 7640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200"/>
                    </a:moveTo>
                    <a:lnTo>
                      <a:pt x="76312" y="200"/>
                    </a:lnTo>
                    <a:lnTo>
                      <a:pt x="76312" y="76400"/>
                    </a:lnTo>
                    <a:lnTo>
                      <a:pt x="112" y="7640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190" name="Полилиния 823"/>
              <p:cNvSpPr/>
              <p:nvPr/>
            </p:nvSpPr>
            <p:spPr bwMode="auto">
              <a:xfrm>
                <a:off x="9711531" y="6226969"/>
                <a:ext cx="76200" cy="76200"/>
              </a:xfrm>
              <a:custGeom>
                <a:avLst/>
                <a:gdLst>
                  <a:gd name="connsiteX0" fmla="*/ 112 w 76200"/>
                  <a:gd name="connsiteY0" fmla="*/ 208 h 76200"/>
                  <a:gd name="connsiteX1" fmla="*/ 76312 w 76200"/>
                  <a:gd name="connsiteY1" fmla="*/ 208 h 76200"/>
                  <a:gd name="connsiteX2" fmla="*/ 76312 w 76200"/>
                  <a:gd name="connsiteY2" fmla="*/ 76408 h 76200"/>
                  <a:gd name="connsiteX3" fmla="*/ 112 w 76200"/>
                  <a:gd name="connsiteY3" fmla="*/ 7640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208"/>
                    </a:moveTo>
                    <a:lnTo>
                      <a:pt x="76312" y="208"/>
                    </a:lnTo>
                    <a:lnTo>
                      <a:pt x="76312" y="76408"/>
                    </a:lnTo>
                    <a:lnTo>
                      <a:pt x="112" y="7640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191" name="Полилиния 824"/>
              <p:cNvSpPr/>
              <p:nvPr/>
            </p:nvSpPr>
            <p:spPr bwMode="auto">
              <a:xfrm>
                <a:off x="9711531" y="6303169"/>
                <a:ext cx="76200" cy="76200"/>
              </a:xfrm>
              <a:custGeom>
                <a:avLst/>
                <a:gdLst>
                  <a:gd name="connsiteX0" fmla="*/ 112 w 76200"/>
                  <a:gd name="connsiteY0" fmla="*/ 216 h 76200"/>
                  <a:gd name="connsiteX1" fmla="*/ 76312 w 76200"/>
                  <a:gd name="connsiteY1" fmla="*/ 216 h 76200"/>
                  <a:gd name="connsiteX2" fmla="*/ 76312 w 76200"/>
                  <a:gd name="connsiteY2" fmla="*/ 76416 h 76200"/>
                  <a:gd name="connsiteX3" fmla="*/ 112 w 76200"/>
                  <a:gd name="connsiteY3" fmla="*/ 7641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216"/>
                    </a:moveTo>
                    <a:lnTo>
                      <a:pt x="76312" y="216"/>
                    </a:lnTo>
                    <a:lnTo>
                      <a:pt x="76312" y="76416"/>
                    </a:lnTo>
                    <a:lnTo>
                      <a:pt x="112" y="7641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192" name="Полилиния 825"/>
              <p:cNvSpPr/>
              <p:nvPr/>
            </p:nvSpPr>
            <p:spPr bwMode="auto">
              <a:xfrm>
                <a:off x="9711531" y="6379369"/>
                <a:ext cx="76200" cy="76200"/>
              </a:xfrm>
              <a:custGeom>
                <a:avLst/>
                <a:gdLst>
                  <a:gd name="connsiteX0" fmla="*/ 112 w 76200"/>
                  <a:gd name="connsiteY0" fmla="*/ 224 h 76200"/>
                  <a:gd name="connsiteX1" fmla="*/ 76312 w 76200"/>
                  <a:gd name="connsiteY1" fmla="*/ 224 h 76200"/>
                  <a:gd name="connsiteX2" fmla="*/ 76312 w 76200"/>
                  <a:gd name="connsiteY2" fmla="*/ 76424 h 76200"/>
                  <a:gd name="connsiteX3" fmla="*/ 112 w 76200"/>
                  <a:gd name="connsiteY3" fmla="*/ 7642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224"/>
                    </a:moveTo>
                    <a:lnTo>
                      <a:pt x="76312" y="224"/>
                    </a:lnTo>
                    <a:lnTo>
                      <a:pt x="76312" y="76424"/>
                    </a:lnTo>
                    <a:lnTo>
                      <a:pt x="112" y="7642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193" name="Полилиния 826"/>
              <p:cNvSpPr/>
              <p:nvPr/>
            </p:nvSpPr>
            <p:spPr bwMode="auto">
              <a:xfrm>
                <a:off x="9711531" y="6531769"/>
                <a:ext cx="76200" cy="76200"/>
              </a:xfrm>
              <a:custGeom>
                <a:avLst/>
                <a:gdLst>
                  <a:gd name="connsiteX0" fmla="*/ 112 w 76200"/>
                  <a:gd name="connsiteY0" fmla="*/ 240 h 76200"/>
                  <a:gd name="connsiteX1" fmla="*/ 76312 w 76200"/>
                  <a:gd name="connsiteY1" fmla="*/ 240 h 76200"/>
                  <a:gd name="connsiteX2" fmla="*/ 76312 w 76200"/>
                  <a:gd name="connsiteY2" fmla="*/ 76440 h 76200"/>
                  <a:gd name="connsiteX3" fmla="*/ 112 w 76200"/>
                  <a:gd name="connsiteY3" fmla="*/ 764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240"/>
                    </a:moveTo>
                    <a:lnTo>
                      <a:pt x="76312" y="240"/>
                    </a:lnTo>
                    <a:lnTo>
                      <a:pt x="76312" y="76440"/>
                    </a:lnTo>
                    <a:lnTo>
                      <a:pt x="112" y="764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194" name="Полилиния 827"/>
              <p:cNvSpPr/>
              <p:nvPr/>
            </p:nvSpPr>
            <p:spPr bwMode="auto">
              <a:xfrm>
                <a:off x="9711531" y="6607969"/>
                <a:ext cx="76200" cy="76200"/>
              </a:xfrm>
              <a:custGeom>
                <a:avLst/>
                <a:gdLst>
                  <a:gd name="connsiteX0" fmla="*/ 112 w 76200"/>
                  <a:gd name="connsiteY0" fmla="*/ 248 h 76200"/>
                  <a:gd name="connsiteX1" fmla="*/ 76312 w 76200"/>
                  <a:gd name="connsiteY1" fmla="*/ 248 h 76200"/>
                  <a:gd name="connsiteX2" fmla="*/ 76312 w 76200"/>
                  <a:gd name="connsiteY2" fmla="*/ 76448 h 76200"/>
                  <a:gd name="connsiteX3" fmla="*/ 112 w 76200"/>
                  <a:gd name="connsiteY3" fmla="*/ 764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248"/>
                    </a:moveTo>
                    <a:lnTo>
                      <a:pt x="76312" y="248"/>
                    </a:lnTo>
                    <a:lnTo>
                      <a:pt x="76312" y="76448"/>
                    </a:lnTo>
                    <a:lnTo>
                      <a:pt x="112" y="764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195" name="Полилиния 828"/>
              <p:cNvSpPr/>
              <p:nvPr/>
            </p:nvSpPr>
            <p:spPr bwMode="auto">
              <a:xfrm>
                <a:off x="9711531" y="6684169"/>
                <a:ext cx="76200" cy="76200"/>
              </a:xfrm>
              <a:custGeom>
                <a:avLst/>
                <a:gdLst>
                  <a:gd name="connsiteX0" fmla="*/ 112 w 76200"/>
                  <a:gd name="connsiteY0" fmla="*/ 256 h 76200"/>
                  <a:gd name="connsiteX1" fmla="*/ 76312 w 76200"/>
                  <a:gd name="connsiteY1" fmla="*/ 256 h 76200"/>
                  <a:gd name="connsiteX2" fmla="*/ 76312 w 76200"/>
                  <a:gd name="connsiteY2" fmla="*/ 76456 h 76200"/>
                  <a:gd name="connsiteX3" fmla="*/ 112 w 76200"/>
                  <a:gd name="connsiteY3" fmla="*/ 764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256"/>
                    </a:moveTo>
                    <a:lnTo>
                      <a:pt x="76312" y="256"/>
                    </a:lnTo>
                    <a:lnTo>
                      <a:pt x="76312" y="76456"/>
                    </a:lnTo>
                    <a:lnTo>
                      <a:pt x="112" y="764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196" name="Полилиния 829"/>
              <p:cNvSpPr/>
              <p:nvPr/>
            </p:nvSpPr>
            <p:spPr bwMode="auto">
              <a:xfrm>
                <a:off x="9787731" y="4626769"/>
                <a:ext cx="76200" cy="76200"/>
              </a:xfrm>
              <a:custGeom>
                <a:avLst/>
                <a:gdLst>
                  <a:gd name="connsiteX0" fmla="*/ 120 w 76200"/>
                  <a:gd name="connsiteY0" fmla="*/ 40 h 76200"/>
                  <a:gd name="connsiteX1" fmla="*/ 76320 w 76200"/>
                  <a:gd name="connsiteY1" fmla="*/ 40 h 76200"/>
                  <a:gd name="connsiteX2" fmla="*/ 76320 w 76200"/>
                  <a:gd name="connsiteY2" fmla="*/ 76240 h 76200"/>
                  <a:gd name="connsiteX3" fmla="*/ 120 w 76200"/>
                  <a:gd name="connsiteY3" fmla="*/ 762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0" y="40"/>
                    </a:moveTo>
                    <a:lnTo>
                      <a:pt x="76320" y="40"/>
                    </a:lnTo>
                    <a:lnTo>
                      <a:pt x="76320" y="76240"/>
                    </a:lnTo>
                    <a:lnTo>
                      <a:pt x="120" y="762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197" name="Полилиния 830"/>
              <p:cNvSpPr/>
              <p:nvPr/>
            </p:nvSpPr>
            <p:spPr bwMode="auto">
              <a:xfrm>
                <a:off x="9787731" y="4855369"/>
                <a:ext cx="76200" cy="76200"/>
              </a:xfrm>
              <a:custGeom>
                <a:avLst/>
                <a:gdLst>
                  <a:gd name="connsiteX0" fmla="*/ 120 w 76200"/>
                  <a:gd name="connsiteY0" fmla="*/ 64 h 76200"/>
                  <a:gd name="connsiteX1" fmla="*/ 76320 w 76200"/>
                  <a:gd name="connsiteY1" fmla="*/ 64 h 76200"/>
                  <a:gd name="connsiteX2" fmla="*/ 76320 w 76200"/>
                  <a:gd name="connsiteY2" fmla="*/ 76264 h 76200"/>
                  <a:gd name="connsiteX3" fmla="*/ 120 w 76200"/>
                  <a:gd name="connsiteY3" fmla="*/ 7626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0" y="64"/>
                    </a:moveTo>
                    <a:lnTo>
                      <a:pt x="76320" y="64"/>
                    </a:lnTo>
                    <a:lnTo>
                      <a:pt x="76320" y="76264"/>
                    </a:lnTo>
                    <a:lnTo>
                      <a:pt x="120" y="7626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198" name="Полилиния 831"/>
              <p:cNvSpPr/>
              <p:nvPr/>
            </p:nvSpPr>
            <p:spPr bwMode="auto">
              <a:xfrm>
                <a:off x="9787731" y="4931569"/>
                <a:ext cx="76200" cy="76200"/>
              </a:xfrm>
              <a:custGeom>
                <a:avLst/>
                <a:gdLst>
                  <a:gd name="connsiteX0" fmla="*/ 120 w 76200"/>
                  <a:gd name="connsiteY0" fmla="*/ 72 h 76200"/>
                  <a:gd name="connsiteX1" fmla="*/ 76320 w 76200"/>
                  <a:gd name="connsiteY1" fmla="*/ 72 h 76200"/>
                  <a:gd name="connsiteX2" fmla="*/ 76320 w 76200"/>
                  <a:gd name="connsiteY2" fmla="*/ 76272 h 76200"/>
                  <a:gd name="connsiteX3" fmla="*/ 120 w 76200"/>
                  <a:gd name="connsiteY3" fmla="*/ 7627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0" y="72"/>
                    </a:moveTo>
                    <a:lnTo>
                      <a:pt x="76320" y="72"/>
                    </a:lnTo>
                    <a:lnTo>
                      <a:pt x="76320" y="76272"/>
                    </a:lnTo>
                    <a:lnTo>
                      <a:pt x="120" y="7627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199" name="Полилиния 832"/>
              <p:cNvSpPr/>
              <p:nvPr/>
            </p:nvSpPr>
            <p:spPr bwMode="auto">
              <a:xfrm>
                <a:off x="9787731" y="5160169"/>
                <a:ext cx="76200" cy="76200"/>
              </a:xfrm>
              <a:custGeom>
                <a:avLst/>
                <a:gdLst>
                  <a:gd name="connsiteX0" fmla="*/ 120 w 76200"/>
                  <a:gd name="connsiteY0" fmla="*/ 96 h 76200"/>
                  <a:gd name="connsiteX1" fmla="*/ 76320 w 76200"/>
                  <a:gd name="connsiteY1" fmla="*/ 96 h 76200"/>
                  <a:gd name="connsiteX2" fmla="*/ 76320 w 76200"/>
                  <a:gd name="connsiteY2" fmla="*/ 76296 h 76200"/>
                  <a:gd name="connsiteX3" fmla="*/ 120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0" y="96"/>
                    </a:moveTo>
                    <a:lnTo>
                      <a:pt x="76320" y="96"/>
                    </a:lnTo>
                    <a:lnTo>
                      <a:pt x="76320" y="76296"/>
                    </a:lnTo>
                    <a:lnTo>
                      <a:pt x="120"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200" name="Полилиния 833"/>
              <p:cNvSpPr/>
              <p:nvPr/>
            </p:nvSpPr>
            <p:spPr bwMode="auto">
              <a:xfrm>
                <a:off x="9787731" y="5312569"/>
                <a:ext cx="76200" cy="76200"/>
              </a:xfrm>
              <a:custGeom>
                <a:avLst/>
                <a:gdLst>
                  <a:gd name="connsiteX0" fmla="*/ 120 w 76200"/>
                  <a:gd name="connsiteY0" fmla="*/ 112 h 76200"/>
                  <a:gd name="connsiteX1" fmla="*/ 76320 w 76200"/>
                  <a:gd name="connsiteY1" fmla="*/ 112 h 76200"/>
                  <a:gd name="connsiteX2" fmla="*/ 76320 w 76200"/>
                  <a:gd name="connsiteY2" fmla="*/ 76312 h 76200"/>
                  <a:gd name="connsiteX3" fmla="*/ 120 w 76200"/>
                  <a:gd name="connsiteY3" fmla="*/ 7631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0" y="112"/>
                    </a:moveTo>
                    <a:lnTo>
                      <a:pt x="76320" y="112"/>
                    </a:lnTo>
                    <a:lnTo>
                      <a:pt x="76320" y="76312"/>
                    </a:lnTo>
                    <a:lnTo>
                      <a:pt x="120" y="7631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201" name="Полилиния 834"/>
              <p:cNvSpPr/>
              <p:nvPr/>
            </p:nvSpPr>
            <p:spPr bwMode="auto">
              <a:xfrm>
                <a:off x="9787731" y="5541169"/>
                <a:ext cx="76200" cy="76200"/>
              </a:xfrm>
              <a:custGeom>
                <a:avLst/>
                <a:gdLst>
                  <a:gd name="connsiteX0" fmla="*/ 120 w 76200"/>
                  <a:gd name="connsiteY0" fmla="*/ 136 h 76200"/>
                  <a:gd name="connsiteX1" fmla="*/ 76320 w 76200"/>
                  <a:gd name="connsiteY1" fmla="*/ 136 h 76200"/>
                  <a:gd name="connsiteX2" fmla="*/ 76320 w 76200"/>
                  <a:gd name="connsiteY2" fmla="*/ 76336 h 76200"/>
                  <a:gd name="connsiteX3" fmla="*/ 120 w 76200"/>
                  <a:gd name="connsiteY3" fmla="*/ 7633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0" y="136"/>
                    </a:moveTo>
                    <a:lnTo>
                      <a:pt x="76320" y="136"/>
                    </a:lnTo>
                    <a:lnTo>
                      <a:pt x="76320" y="76336"/>
                    </a:lnTo>
                    <a:lnTo>
                      <a:pt x="120" y="7633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202" name="Полилиния 835"/>
              <p:cNvSpPr/>
              <p:nvPr/>
            </p:nvSpPr>
            <p:spPr bwMode="auto">
              <a:xfrm>
                <a:off x="9787731" y="5617369"/>
                <a:ext cx="76200" cy="76200"/>
              </a:xfrm>
              <a:custGeom>
                <a:avLst/>
                <a:gdLst>
                  <a:gd name="connsiteX0" fmla="*/ 120 w 76200"/>
                  <a:gd name="connsiteY0" fmla="*/ 144 h 76200"/>
                  <a:gd name="connsiteX1" fmla="*/ 76320 w 76200"/>
                  <a:gd name="connsiteY1" fmla="*/ 144 h 76200"/>
                  <a:gd name="connsiteX2" fmla="*/ 76320 w 76200"/>
                  <a:gd name="connsiteY2" fmla="*/ 76344 h 76200"/>
                  <a:gd name="connsiteX3" fmla="*/ 120 w 76200"/>
                  <a:gd name="connsiteY3" fmla="*/ 7634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0" y="144"/>
                    </a:moveTo>
                    <a:lnTo>
                      <a:pt x="76320" y="144"/>
                    </a:lnTo>
                    <a:lnTo>
                      <a:pt x="76320" y="76344"/>
                    </a:lnTo>
                    <a:lnTo>
                      <a:pt x="120" y="7634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203" name="Полилиния 836"/>
              <p:cNvSpPr/>
              <p:nvPr/>
            </p:nvSpPr>
            <p:spPr bwMode="auto">
              <a:xfrm>
                <a:off x="9787731" y="5693568"/>
                <a:ext cx="76200" cy="76200"/>
              </a:xfrm>
              <a:custGeom>
                <a:avLst/>
                <a:gdLst>
                  <a:gd name="connsiteX0" fmla="*/ 120 w 76200"/>
                  <a:gd name="connsiteY0" fmla="*/ 152 h 76200"/>
                  <a:gd name="connsiteX1" fmla="*/ 76320 w 76200"/>
                  <a:gd name="connsiteY1" fmla="*/ 152 h 76200"/>
                  <a:gd name="connsiteX2" fmla="*/ 76320 w 76200"/>
                  <a:gd name="connsiteY2" fmla="*/ 76352 h 76200"/>
                  <a:gd name="connsiteX3" fmla="*/ 120 w 76200"/>
                  <a:gd name="connsiteY3" fmla="*/ 7635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0" y="152"/>
                    </a:moveTo>
                    <a:lnTo>
                      <a:pt x="76320" y="152"/>
                    </a:lnTo>
                    <a:lnTo>
                      <a:pt x="76320" y="76352"/>
                    </a:lnTo>
                    <a:lnTo>
                      <a:pt x="120" y="7635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204" name="Полилиния 837"/>
              <p:cNvSpPr/>
              <p:nvPr/>
            </p:nvSpPr>
            <p:spPr bwMode="auto">
              <a:xfrm>
                <a:off x="9787731" y="5998369"/>
                <a:ext cx="76200" cy="76200"/>
              </a:xfrm>
              <a:custGeom>
                <a:avLst/>
                <a:gdLst>
                  <a:gd name="connsiteX0" fmla="*/ 120 w 76200"/>
                  <a:gd name="connsiteY0" fmla="*/ 184 h 76200"/>
                  <a:gd name="connsiteX1" fmla="*/ 76320 w 76200"/>
                  <a:gd name="connsiteY1" fmla="*/ 184 h 76200"/>
                  <a:gd name="connsiteX2" fmla="*/ 76320 w 76200"/>
                  <a:gd name="connsiteY2" fmla="*/ 76384 h 76200"/>
                  <a:gd name="connsiteX3" fmla="*/ 120 w 76200"/>
                  <a:gd name="connsiteY3" fmla="*/ 7638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0" y="184"/>
                    </a:moveTo>
                    <a:lnTo>
                      <a:pt x="76320" y="184"/>
                    </a:lnTo>
                    <a:lnTo>
                      <a:pt x="76320" y="76384"/>
                    </a:lnTo>
                    <a:lnTo>
                      <a:pt x="120" y="7638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205" name="Полилиния 838"/>
              <p:cNvSpPr/>
              <p:nvPr/>
            </p:nvSpPr>
            <p:spPr bwMode="auto">
              <a:xfrm>
                <a:off x="9787731" y="6303169"/>
                <a:ext cx="76200" cy="76200"/>
              </a:xfrm>
              <a:custGeom>
                <a:avLst/>
                <a:gdLst>
                  <a:gd name="connsiteX0" fmla="*/ 120 w 76200"/>
                  <a:gd name="connsiteY0" fmla="*/ 216 h 76200"/>
                  <a:gd name="connsiteX1" fmla="*/ 76320 w 76200"/>
                  <a:gd name="connsiteY1" fmla="*/ 216 h 76200"/>
                  <a:gd name="connsiteX2" fmla="*/ 76320 w 76200"/>
                  <a:gd name="connsiteY2" fmla="*/ 76416 h 76200"/>
                  <a:gd name="connsiteX3" fmla="*/ 120 w 76200"/>
                  <a:gd name="connsiteY3" fmla="*/ 7641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0" y="216"/>
                    </a:moveTo>
                    <a:lnTo>
                      <a:pt x="76320" y="216"/>
                    </a:lnTo>
                    <a:lnTo>
                      <a:pt x="76320" y="76416"/>
                    </a:lnTo>
                    <a:lnTo>
                      <a:pt x="120" y="7641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206" name="Полилиния 839"/>
              <p:cNvSpPr/>
              <p:nvPr/>
            </p:nvSpPr>
            <p:spPr bwMode="auto">
              <a:xfrm>
                <a:off x="9787731" y="6379369"/>
                <a:ext cx="76200" cy="76200"/>
              </a:xfrm>
              <a:custGeom>
                <a:avLst/>
                <a:gdLst>
                  <a:gd name="connsiteX0" fmla="*/ 120 w 76200"/>
                  <a:gd name="connsiteY0" fmla="*/ 224 h 76200"/>
                  <a:gd name="connsiteX1" fmla="*/ 76320 w 76200"/>
                  <a:gd name="connsiteY1" fmla="*/ 224 h 76200"/>
                  <a:gd name="connsiteX2" fmla="*/ 76320 w 76200"/>
                  <a:gd name="connsiteY2" fmla="*/ 76424 h 76200"/>
                  <a:gd name="connsiteX3" fmla="*/ 120 w 76200"/>
                  <a:gd name="connsiteY3" fmla="*/ 7642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0" y="224"/>
                    </a:moveTo>
                    <a:lnTo>
                      <a:pt x="76320" y="224"/>
                    </a:lnTo>
                    <a:lnTo>
                      <a:pt x="76320" y="76424"/>
                    </a:lnTo>
                    <a:lnTo>
                      <a:pt x="120" y="7642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207" name="Полилиния 840"/>
              <p:cNvSpPr/>
              <p:nvPr/>
            </p:nvSpPr>
            <p:spPr bwMode="auto">
              <a:xfrm>
                <a:off x="9787731" y="6455569"/>
                <a:ext cx="76200" cy="76200"/>
              </a:xfrm>
              <a:custGeom>
                <a:avLst/>
                <a:gdLst>
                  <a:gd name="connsiteX0" fmla="*/ 120 w 76200"/>
                  <a:gd name="connsiteY0" fmla="*/ 232 h 76200"/>
                  <a:gd name="connsiteX1" fmla="*/ 76320 w 76200"/>
                  <a:gd name="connsiteY1" fmla="*/ 232 h 76200"/>
                  <a:gd name="connsiteX2" fmla="*/ 76320 w 76200"/>
                  <a:gd name="connsiteY2" fmla="*/ 76432 h 76200"/>
                  <a:gd name="connsiteX3" fmla="*/ 120 w 76200"/>
                  <a:gd name="connsiteY3" fmla="*/ 764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0" y="232"/>
                    </a:moveTo>
                    <a:lnTo>
                      <a:pt x="76320" y="232"/>
                    </a:lnTo>
                    <a:lnTo>
                      <a:pt x="76320" y="76432"/>
                    </a:lnTo>
                    <a:lnTo>
                      <a:pt x="120" y="764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208" name="Полилиния 841"/>
              <p:cNvSpPr/>
              <p:nvPr/>
            </p:nvSpPr>
            <p:spPr bwMode="auto">
              <a:xfrm>
                <a:off x="9787731" y="6684169"/>
                <a:ext cx="76200" cy="76200"/>
              </a:xfrm>
              <a:custGeom>
                <a:avLst/>
                <a:gdLst>
                  <a:gd name="connsiteX0" fmla="*/ 120 w 76200"/>
                  <a:gd name="connsiteY0" fmla="*/ 256 h 76200"/>
                  <a:gd name="connsiteX1" fmla="*/ 76320 w 76200"/>
                  <a:gd name="connsiteY1" fmla="*/ 256 h 76200"/>
                  <a:gd name="connsiteX2" fmla="*/ 76320 w 76200"/>
                  <a:gd name="connsiteY2" fmla="*/ 76456 h 76200"/>
                  <a:gd name="connsiteX3" fmla="*/ 120 w 76200"/>
                  <a:gd name="connsiteY3" fmla="*/ 764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0" y="256"/>
                    </a:moveTo>
                    <a:lnTo>
                      <a:pt x="76320" y="256"/>
                    </a:lnTo>
                    <a:lnTo>
                      <a:pt x="76320" y="76456"/>
                    </a:lnTo>
                    <a:lnTo>
                      <a:pt x="120" y="764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209" name="Полилиния 842"/>
              <p:cNvSpPr/>
              <p:nvPr/>
            </p:nvSpPr>
            <p:spPr bwMode="auto">
              <a:xfrm>
                <a:off x="9863931" y="4550569"/>
                <a:ext cx="76200" cy="76200"/>
              </a:xfrm>
              <a:custGeom>
                <a:avLst/>
                <a:gdLst>
                  <a:gd name="connsiteX0" fmla="*/ 128 w 76200"/>
                  <a:gd name="connsiteY0" fmla="*/ 32 h 76200"/>
                  <a:gd name="connsiteX1" fmla="*/ 76328 w 76200"/>
                  <a:gd name="connsiteY1" fmla="*/ 32 h 76200"/>
                  <a:gd name="connsiteX2" fmla="*/ 76328 w 76200"/>
                  <a:gd name="connsiteY2" fmla="*/ 76232 h 76200"/>
                  <a:gd name="connsiteX3" fmla="*/ 128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8" y="32"/>
                    </a:moveTo>
                    <a:lnTo>
                      <a:pt x="76328" y="32"/>
                    </a:lnTo>
                    <a:lnTo>
                      <a:pt x="76328" y="76232"/>
                    </a:lnTo>
                    <a:lnTo>
                      <a:pt x="128"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210" name="Полилиния 843"/>
              <p:cNvSpPr/>
              <p:nvPr/>
            </p:nvSpPr>
            <p:spPr bwMode="auto">
              <a:xfrm>
                <a:off x="9863931" y="4626769"/>
                <a:ext cx="76200" cy="76200"/>
              </a:xfrm>
              <a:custGeom>
                <a:avLst/>
                <a:gdLst>
                  <a:gd name="connsiteX0" fmla="*/ 128 w 76200"/>
                  <a:gd name="connsiteY0" fmla="*/ 40 h 76200"/>
                  <a:gd name="connsiteX1" fmla="*/ 76328 w 76200"/>
                  <a:gd name="connsiteY1" fmla="*/ 40 h 76200"/>
                  <a:gd name="connsiteX2" fmla="*/ 76328 w 76200"/>
                  <a:gd name="connsiteY2" fmla="*/ 76240 h 76200"/>
                  <a:gd name="connsiteX3" fmla="*/ 128 w 76200"/>
                  <a:gd name="connsiteY3" fmla="*/ 762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8" y="40"/>
                    </a:moveTo>
                    <a:lnTo>
                      <a:pt x="76328" y="40"/>
                    </a:lnTo>
                    <a:lnTo>
                      <a:pt x="76328" y="76240"/>
                    </a:lnTo>
                    <a:lnTo>
                      <a:pt x="128" y="762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211" name="Полилиния 844"/>
              <p:cNvSpPr/>
              <p:nvPr/>
            </p:nvSpPr>
            <p:spPr bwMode="auto">
              <a:xfrm>
                <a:off x="9863931" y="4779169"/>
                <a:ext cx="76200" cy="76200"/>
              </a:xfrm>
              <a:custGeom>
                <a:avLst/>
                <a:gdLst>
                  <a:gd name="connsiteX0" fmla="*/ 128 w 76200"/>
                  <a:gd name="connsiteY0" fmla="*/ 56 h 76200"/>
                  <a:gd name="connsiteX1" fmla="*/ 76328 w 76200"/>
                  <a:gd name="connsiteY1" fmla="*/ 56 h 76200"/>
                  <a:gd name="connsiteX2" fmla="*/ 76328 w 76200"/>
                  <a:gd name="connsiteY2" fmla="*/ 76256 h 76200"/>
                  <a:gd name="connsiteX3" fmla="*/ 128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8" y="56"/>
                    </a:moveTo>
                    <a:lnTo>
                      <a:pt x="76328" y="56"/>
                    </a:lnTo>
                    <a:lnTo>
                      <a:pt x="76328" y="76256"/>
                    </a:lnTo>
                    <a:lnTo>
                      <a:pt x="128"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212" name="Полилиния 845"/>
              <p:cNvSpPr/>
              <p:nvPr/>
            </p:nvSpPr>
            <p:spPr bwMode="auto">
              <a:xfrm>
                <a:off x="9863931" y="4855369"/>
                <a:ext cx="76200" cy="76200"/>
              </a:xfrm>
              <a:custGeom>
                <a:avLst/>
                <a:gdLst>
                  <a:gd name="connsiteX0" fmla="*/ 128 w 76200"/>
                  <a:gd name="connsiteY0" fmla="*/ 64 h 76200"/>
                  <a:gd name="connsiteX1" fmla="*/ 76328 w 76200"/>
                  <a:gd name="connsiteY1" fmla="*/ 64 h 76200"/>
                  <a:gd name="connsiteX2" fmla="*/ 76328 w 76200"/>
                  <a:gd name="connsiteY2" fmla="*/ 76264 h 76200"/>
                  <a:gd name="connsiteX3" fmla="*/ 128 w 76200"/>
                  <a:gd name="connsiteY3" fmla="*/ 7626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8" y="64"/>
                    </a:moveTo>
                    <a:lnTo>
                      <a:pt x="76328" y="64"/>
                    </a:lnTo>
                    <a:lnTo>
                      <a:pt x="76328" y="76264"/>
                    </a:lnTo>
                    <a:lnTo>
                      <a:pt x="128" y="7626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213" name="Полилиния 846"/>
              <p:cNvSpPr/>
              <p:nvPr/>
            </p:nvSpPr>
            <p:spPr bwMode="auto">
              <a:xfrm>
                <a:off x="9863931" y="5007769"/>
                <a:ext cx="76200" cy="76200"/>
              </a:xfrm>
              <a:custGeom>
                <a:avLst/>
                <a:gdLst>
                  <a:gd name="connsiteX0" fmla="*/ 128 w 76200"/>
                  <a:gd name="connsiteY0" fmla="*/ 80 h 76200"/>
                  <a:gd name="connsiteX1" fmla="*/ 76328 w 76200"/>
                  <a:gd name="connsiteY1" fmla="*/ 80 h 76200"/>
                  <a:gd name="connsiteX2" fmla="*/ 76328 w 76200"/>
                  <a:gd name="connsiteY2" fmla="*/ 76280 h 76200"/>
                  <a:gd name="connsiteX3" fmla="*/ 128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8" y="80"/>
                    </a:moveTo>
                    <a:lnTo>
                      <a:pt x="76328" y="80"/>
                    </a:lnTo>
                    <a:lnTo>
                      <a:pt x="76328" y="76280"/>
                    </a:lnTo>
                    <a:lnTo>
                      <a:pt x="128"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214" name="Полилиния 847"/>
              <p:cNvSpPr/>
              <p:nvPr/>
            </p:nvSpPr>
            <p:spPr bwMode="auto">
              <a:xfrm>
                <a:off x="9863931" y="5083969"/>
                <a:ext cx="76200" cy="76200"/>
              </a:xfrm>
              <a:custGeom>
                <a:avLst/>
                <a:gdLst>
                  <a:gd name="connsiteX0" fmla="*/ 128 w 76200"/>
                  <a:gd name="connsiteY0" fmla="*/ 88 h 76200"/>
                  <a:gd name="connsiteX1" fmla="*/ 76328 w 76200"/>
                  <a:gd name="connsiteY1" fmla="*/ 88 h 76200"/>
                  <a:gd name="connsiteX2" fmla="*/ 76328 w 76200"/>
                  <a:gd name="connsiteY2" fmla="*/ 76288 h 76200"/>
                  <a:gd name="connsiteX3" fmla="*/ 128 w 76200"/>
                  <a:gd name="connsiteY3" fmla="*/ 7628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8" y="88"/>
                    </a:moveTo>
                    <a:lnTo>
                      <a:pt x="76328" y="88"/>
                    </a:lnTo>
                    <a:lnTo>
                      <a:pt x="76328" y="76288"/>
                    </a:lnTo>
                    <a:lnTo>
                      <a:pt x="128" y="7628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215" name="Полилиния 848"/>
              <p:cNvSpPr/>
              <p:nvPr/>
            </p:nvSpPr>
            <p:spPr bwMode="auto">
              <a:xfrm>
                <a:off x="9863931" y="5160169"/>
                <a:ext cx="76200" cy="76200"/>
              </a:xfrm>
              <a:custGeom>
                <a:avLst/>
                <a:gdLst>
                  <a:gd name="connsiteX0" fmla="*/ 128 w 76200"/>
                  <a:gd name="connsiteY0" fmla="*/ 96 h 76200"/>
                  <a:gd name="connsiteX1" fmla="*/ 76328 w 76200"/>
                  <a:gd name="connsiteY1" fmla="*/ 96 h 76200"/>
                  <a:gd name="connsiteX2" fmla="*/ 76328 w 76200"/>
                  <a:gd name="connsiteY2" fmla="*/ 76296 h 76200"/>
                  <a:gd name="connsiteX3" fmla="*/ 128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8" y="96"/>
                    </a:moveTo>
                    <a:lnTo>
                      <a:pt x="76328" y="96"/>
                    </a:lnTo>
                    <a:lnTo>
                      <a:pt x="76328" y="76296"/>
                    </a:lnTo>
                    <a:lnTo>
                      <a:pt x="128"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216" name="Полилиния 849"/>
              <p:cNvSpPr/>
              <p:nvPr/>
            </p:nvSpPr>
            <p:spPr bwMode="auto">
              <a:xfrm>
                <a:off x="9863931" y="5236369"/>
                <a:ext cx="76200" cy="76200"/>
              </a:xfrm>
              <a:custGeom>
                <a:avLst/>
                <a:gdLst>
                  <a:gd name="connsiteX0" fmla="*/ 128 w 76200"/>
                  <a:gd name="connsiteY0" fmla="*/ 104 h 76200"/>
                  <a:gd name="connsiteX1" fmla="*/ 76328 w 76200"/>
                  <a:gd name="connsiteY1" fmla="*/ 104 h 76200"/>
                  <a:gd name="connsiteX2" fmla="*/ 76328 w 76200"/>
                  <a:gd name="connsiteY2" fmla="*/ 76304 h 76200"/>
                  <a:gd name="connsiteX3" fmla="*/ 128 w 76200"/>
                  <a:gd name="connsiteY3" fmla="*/ 7630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8" y="104"/>
                    </a:moveTo>
                    <a:lnTo>
                      <a:pt x="76328" y="104"/>
                    </a:lnTo>
                    <a:lnTo>
                      <a:pt x="76328" y="76304"/>
                    </a:lnTo>
                    <a:lnTo>
                      <a:pt x="128" y="7630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217" name="Полилиния 850"/>
              <p:cNvSpPr/>
              <p:nvPr/>
            </p:nvSpPr>
            <p:spPr bwMode="auto">
              <a:xfrm>
                <a:off x="9863931" y="5312569"/>
                <a:ext cx="76200" cy="76200"/>
              </a:xfrm>
              <a:custGeom>
                <a:avLst/>
                <a:gdLst>
                  <a:gd name="connsiteX0" fmla="*/ 128 w 76200"/>
                  <a:gd name="connsiteY0" fmla="*/ 112 h 76200"/>
                  <a:gd name="connsiteX1" fmla="*/ 76328 w 76200"/>
                  <a:gd name="connsiteY1" fmla="*/ 112 h 76200"/>
                  <a:gd name="connsiteX2" fmla="*/ 76328 w 76200"/>
                  <a:gd name="connsiteY2" fmla="*/ 76312 h 76200"/>
                  <a:gd name="connsiteX3" fmla="*/ 128 w 76200"/>
                  <a:gd name="connsiteY3" fmla="*/ 7631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8" y="112"/>
                    </a:moveTo>
                    <a:lnTo>
                      <a:pt x="76328" y="112"/>
                    </a:lnTo>
                    <a:lnTo>
                      <a:pt x="76328" y="76312"/>
                    </a:lnTo>
                    <a:lnTo>
                      <a:pt x="128" y="7631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218" name="Полилиния 851"/>
              <p:cNvSpPr/>
              <p:nvPr/>
            </p:nvSpPr>
            <p:spPr bwMode="auto">
              <a:xfrm>
                <a:off x="9863931" y="5464969"/>
                <a:ext cx="76200" cy="76200"/>
              </a:xfrm>
              <a:custGeom>
                <a:avLst/>
                <a:gdLst>
                  <a:gd name="connsiteX0" fmla="*/ 128 w 76200"/>
                  <a:gd name="connsiteY0" fmla="*/ 128 h 76200"/>
                  <a:gd name="connsiteX1" fmla="*/ 76328 w 76200"/>
                  <a:gd name="connsiteY1" fmla="*/ 128 h 76200"/>
                  <a:gd name="connsiteX2" fmla="*/ 76328 w 76200"/>
                  <a:gd name="connsiteY2" fmla="*/ 76328 h 76200"/>
                  <a:gd name="connsiteX3" fmla="*/ 128 w 76200"/>
                  <a:gd name="connsiteY3" fmla="*/ 7632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8" y="128"/>
                    </a:moveTo>
                    <a:lnTo>
                      <a:pt x="76328" y="128"/>
                    </a:lnTo>
                    <a:lnTo>
                      <a:pt x="76328" y="76328"/>
                    </a:lnTo>
                    <a:lnTo>
                      <a:pt x="128" y="7632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219" name="Полилиния 852"/>
              <p:cNvSpPr/>
              <p:nvPr/>
            </p:nvSpPr>
            <p:spPr bwMode="auto">
              <a:xfrm>
                <a:off x="9863931" y="5541169"/>
                <a:ext cx="76200" cy="76200"/>
              </a:xfrm>
              <a:custGeom>
                <a:avLst/>
                <a:gdLst>
                  <a:gd name="connsiteX0" fmla="*/ 128 w 76200"/>
                  <a:gd name="connsiteY0" fmla="*/ 136 h 76200"/>
                  <a:gd name="connsiteX1" fmla="*/ 76328 w 76200"/>
                  <a:gd name="connsiteY1" fmla="*/ 136 h 76200"/>
                  <a:gd name="connsiteX2" fmla="*/ 76328 w 76200"/>
                  <a:gd name="connsiteY2" fmla="*/ 76336 h 76200"/>
                  <a:gd name="connsiteX3" fmla="*/ 128 w 76200"/>
                  <a:gd name="connsiteY3" fmla="*/ 7633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8" y="136"/>
                    </a:moveTo>
                    <a:lnTo>
                      <a:pt x="76328" y="136"/>
                    </a:lnTo>
                    <a:lnTo>
                      <a:pt x="76328" y="76336"/>
                    </a:lnTo>
                    <a:lnTo>
                      <a:pt x="128" y="7633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220" name="Полилиния 853"/>
              <p:cNvSpPr/>
              <p:nvPr/>
            </p:nvSpPr>
            <p:spPr bwMode="auto">
              <a:xfrm>
                <a:off x="9863931" y="5769769"/>
                <a:ext cx="76200" cy="76200"/>
              </a:xfrm>
              <a:custGeom>
                <a:avLst/>
                <a:gdLst>
                  <a:gd name="connsiteX0" fmla="*/ 128 w 76200"/>
                  <a:gd name="connsiteY0" fmla="*/ 160 h 76200"/>
                  <a:gd name="connsiteX1" fmla="*/ 76328 w 76200"/>
                  <a:gd name="connsiteY1" fmla="*/ 160 h 76200"/>
                  <a:gd name="connsiteX2" fmla="*/ 76328 w 76200"/>
                  <a:gd name="connsiteY2" fmla="*/ 76360 h 76200"/>
                  <a:gd name="connsiteX3" fmla="*/ 128 w 76200"/>
                  <a:gd name="connsiteY3" fmla="*/ 7636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8" y="160"/>
                    </a:moveTo>
                    <a:lnTo>
                      <a:pt x="76328" y="160"/>
                    </a:lnTo>
                    <a:lnTo>
                      <a:pt x="76328" y="76360"/>
                    </a:lnTo>
                    <a:lnTo>
                      <a:pt x="128" y="7636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221" name="Полилиния 854"/>
              <p:cNvSpPr/>
              <p:nvPr/>
            </p:nvSpPr>
            <p:spPr bwMode="auto">
              <a:xfrm>
                <a:off x="9863931" y="6303169"/>
                <a:ext cx="76200" cy="76200"/>
              </a:xfrm>
              <a:custGeom>
                <a:avLst/>
                <a:gdLst>
                  <a:gd name="connsiteX0" fmla="*/ 128 w 76200"/>
                  <a:gd name="connsiteY0" fmla="*/ 216 h 76200"/>
                  <a:gd name="connsiteX1" fmla="*/ 76328 w 76200"/>
                  <a:gd name="connsiteY1" fmla="*/ 216 h 76200"/>
                  <a:gd name="connsiteX2" fmla="*/ 76328 w 76200"/>
                  <a:gd name="connsiteY2" fmla="*/ 76416 h 76200"/>
                  <a:gd name="connsiteX3" fmla="*/ 128 w 76200"/>
                  <a:gd name="connsiteY3" fmla="*/ 7641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8" y="216"/>
                    </a:moveTo>
                    <a:lnTo>
                      <a:pt x="76328" y="216"/>
                    </a:lnTo>
                    <a:lnTo>
                      <a:pt x="76328" y="76416"/>
                    </a:lnTo>
                    <a:lnTo>
                      <a:pt x="128" y="7641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222" name="Полилиния 855"/>
              <p:cNvSpPr/>
              <p:nvPr/>
            </p:nvSpPr>
            <p:spPr bwMode="auto">
              <a:xfrm>
                <a:off x="9863931" y="6531769"/>
                <a:ext cx="76200" cy="76200"/>
              </a:xfrm>
              <a:custGeom>
                <a:avLst/>
                <a:gdLst>
                  <a:gd name="connsiteX0" fmla="*/ 128 w 76200"/>
                  <a:gd name="connsiteY0" fmla="*/ 240 h 76200"/>
                  <a:gd name="connsiteX1" fmla="*/ 76328 w 76200"/>
                  <a:gd name="connsiteY1" fmla="*/ 240 h 76200"/>
                  <a:gd name="connsiteX2" fmla="*/ 76328 w 76200"/>
                  <a:gd name="connsiteY2" fmla="*/ 76440 h 76200"/>
                  <a:gd name="connsiteX3" fmla="*/ 128 w 76200"/>
                  <a:gd name="connsiteY3" fmla="*/ 764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8" y="240"/>
                    </a:moveTo>
                    <a:lnTo>
                      <a:pt x="76328" y="240"/>
                    </a:lnTo>
                    <a:lnTo>
                      <a:pt x="76328" y="76440"/>
                    </a:lnTo>
                    <a:lnTo>
                      <a:pt x="128" y="764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223" name="Полилиния 856"/>
              <p:cNvSpPr/>
              <p:nvPr/>
            </p:nvSpPr>
            <p:spPr bwMode="auto">
              <a:xfrm>
                <a:off x="9863931" y="6607969"/>
                <a:ext cx="76200" cy="76200"/>
              </a:xfrm>
              <a:custGeom>
                <a:avLst/>
                <a:gdLst>
                  <a:gd name="connsiteX0" fmla="*/ 128 w 76200"/>
                  <a:gd name="connsiteY0" fmla="*/ 248 h 76200"/>
                  <a:gd name="connsiteX1" fmla="*/ 76328 w 76200"/>
                  <a:gd name="connsiteY1" fmla="*/ 248 h 76200"/>
                  <a:gd name="connsiteX2" fmla="*/ 76328 w 76200"/>
                  <a:gd name="connsiteY2" fmla="*/ 76448 h 76200"/>
                  <a:gd name="connsiteX3" fmla="*/ 128 w 76200"/>
                  <a:gd name="connsiteY3" fmla="*/ 764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8" y="248"/>
                    </a:moveTo>
                    <a:lnTo>
                      <a:pt x="76328" y="248"/>
                    </a:lnTo>
                    <a:lnTo>
                      <a:pt x="76328" y="76448"/>
                    </a:lnTo>
                    <a:lnTo>
                      <a:pt x="128" y="764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224" name="Полилиния 857"/>
              <p:cNvSpPr/>
              <p:nvPr/>
            </p:nvSpPr>
            <p:spPr bwMode="auto">
              <a:xfrm>
                <a:off x="9940131" y="4550569"/>
                <a:ext cx="76200" cy="76200"/>
              </a:xfrm>
              <a:custGeom>
                <a:avLst/>
                <a:gdLst>
                  <a:gd name="connsiteX0" fmla="*/ 136 w 76200"/>
                  <a:gd name="connsiteY0" fmla="*/ 32 h 76200"/>
                  <a:gd name="connsiteX1" fmla="*/ 76336 w 76200"/>
                  <a:gd name="connsiteY1" fmla="*/ 32 h 76200"/>
                  <a:gd name="connsiteX2" fmla="*/ 76336 w 76200"/>
                  <a:gd name="connsiteY2" fmla="*/ 76232 h 76200"/>
                  <a:gd name="connsiteX3" fmla="*/ 136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36" y="32"/>
                    </a:moveTo>
                    <a:lnTo>
                      <a:pt x="76336" y="32"/>
                    </a:lnTo>
                    <a:lnTo>
                      <a:pt x="76336" y="76232"/>
                    </a:lnTo>
                    <a:lnTo>
                      <a:pt x="136"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225" name="Полилиния 858"/>
              <p:cNvSpPr/>
              <p:nvPr/>
            </p:nvSpPr>
            <p:spPr bwMode="auto">
              <a:xfrm>
                <a:off x="9940131" y="4626769"/>
                <a:ext cx="76200" cy="76200"/>
              </a:xfrm>
              <a:custGeom>
                <a:avLst/>
                <a:gdLst>
                  <a:gd name="connsiteX0" fmla="*/ 136 w 76200"/>
                  <a:gd name="connsiteY0" fmla="*/ 40 h 76200"/>
                  <a:gd name="connsiteX1" fmla="*/ 76336 w 76200"/>
                  <a:gd name="connsiteY1" fmla="*/ 40 h 76200"/>
                  <a:gd name="connsiteX2" fmla="*/ 76336 w 76200"/>
                  <a:gd name="connsiteY2" fmla="*/ 76240 h 76200"/>
                  <a:gd name="connsiteX3" fmla="*/ 136 w 76200"/>
                  <a:gd name="connsiteY3" fmla="*/ 762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36" y="40"/>
                    </a:moveTo>
                    <a:lnTo>
                      <a:pt x="76336" y="40"/>
                    </a:lnTo>
                    <a:lnTo>
                      <a:pt x="76336" y="76240"/>
                    </a:lnTo>
                    <a:lnTo>
                      <a:pt x="136" y="762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226" name="Полилиния 859"/>
              <p:cNvSpPr/>
              <p:nvPr/>
            </p:nvSpPr>
            <p:spPr bwMode="auto">
              <a:xfrm>
                <a:off x="9940131" y="4931569"/>
                <a:ext cx="76200" cy="76200"/>
              </a:xfrm>
              <a:custGeom>
                <a:avLst/>
                <a:gdLst>
                  <a:gd name="connsiteX0" fmla="*/ 136 w 76200"/>
                  <a:gd name="connsiteY0" fmla="*/ 72 h 76200"/>
                  <a:gd name="connsiteX1" fmla="*/ 76336 w 76200"/>
                  <a:gd name="connsiteY1" fmla="*/ 72 h 76200"/>
                  <a:gd name="connsiteX2" fmla="*/ 76336 w 76200"/>
                  <a:gd name="connsiteY2" fmla="*/ 76272 h 76200"/>
                  <a:gd name="connsiteX3" fmla="*/ 136 w 76200"/>
                  <a:gd name="connsiteY3" fmla="*/ 7627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36" y="72"/>
                    </a:moveTo>
                    <a:lnTo>
                      <a:pt x="76336" y="72"/>
                    </a:lnTo>
                    <a:lnTo>
                      <a:pt x="76336" y="76272"/>
                    </a:lnTo>
                    <a:lnTo>
                      <a:pt x="136" y="7627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227" name="Полилиния 860"/>
              <p:cNvSpPr/>
              <p:nvPr/>
            </p:nvSpPr>
            <p:spPr bwMode="auto">
              <a:xfrm>
                <a:off x="9940131" y="5160169"/>
                <a:ext cx="76200" cy="76200"/>
              </a:xfrm>
              <a:custGeom>
                <a:avLst/>
                <a:gdLst>
                  <a:gd name="connsiteX0" fmla="*/ 136 w 76200"/>
                  <a:gd name="connsiteY0" fmla="*/ 96 h 76200"/>
                  <a:gd name="connsiteX1" fmla="*/ 76336 w 76200"/>
                  <a:gd name="connsiteY1" fmla="*/ 96 h 76200"/>
                  <a:gd name="connsiteX2" fmla="*/ 76336 w 76200"/>
                  <a:gd name="connsiteY2" fmla="*/ 76296 h 76200"/>
                  <a:gd name="connsiteX3" fmla="*/ 136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36" y="96"/>
                    </a:moveTo>
                    <a:lnTo>
                      <a:pt x="76336" y="96"/>
                    </a:lnTo>
                    <a:lnTo>
                      <a:pt x="76336" y="76296"/>
                    </a:lnTo>
                    <a:lnTo>
                      <a:pt x="136"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228" name="Полилиния 861"/>
              <p:cNvSpPr/>
              <p:nvPr/>
            </p:nvSpPr>
            <p:spPr bwMode="auto">
              <a:xfrm>
                <a:off x="9940131" y="5236369"/>
                <a:ext cx="76200" cy="76200"/>
              </a:xfrm>
              <a:custGeom>
                <a:avLst/>
                <a:gdLst>
                  <a:gd name="connsiteX0" fmla="*/ 136 w 76200"/>
                  <a:gd name="connsiteY0" fmla="*/ 104 h 76200"/>
                  <a:gd name="connsiteX1" fmla="*/ 76336 w 76200"/>
                  <a:gd name="connsiteY1" fmla="*/ 104 h 76200"/>
                  <a:gd name="connsiteX2" fmla="*/ 76336 w 76200"/>
                  <a:gd name="connsiteY2" fmla="*/ 76304 h 76200"/>
                  <a:gd name="connsiteX3" fmla="*/ 136 w 76200"/>
                  <a:gd name="connsiteY3" fmla="*/ 7630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36" y="104"/>
                    </a:moveTo>
                    <a:lnTo>
                      <a:pt x="76336" y="104"/>
                    </a:lnTo>
                    <a:lnTo>
                      <a:pt x="76336" y="76304"/>
                    </a:lnTo>
                    <a:lnTo>
                      <a:pt x="136" y="7630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229" name="Полилиния 862"/>
              <p:cNvSpPr/>
              <p:nvPr/>
            </p:nvSpPr>
            <p:spPr bwMode="auto">
              <a:xfrm>
                <a:off x="9940131" y="5312569"/>
                <a:ext cx="76200" cy="76200"/>
              </a:xfrm>
              <a:custGeom>
                <a:avLst/>
                <a:gdLst>
                  <a:gd name="connsiteX0" fmla="*/ 136 w 76200"/>
                  <a:gd name="connsiteY0" fmla="*/ 112 h 76200"/>
                  <a:gd name="connsiteX1" fmla="*/ 76336 w 76200"/>
                  <a:gd name="connsiteY1" fmla="*/ 112 h 76200"/>
                  <a:gd name="connsiteX2" fmla="*/ 76336 w 76200"/>
                  <a:gd name="connsiteY2" fmla="*/ 76312 h 76200"/>
                  <a:gd name="connsiteX3" fmla="*/ 136 w 76200"/>
                  <a:gd name="connsiteY3" fmla="*/ 7631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36" y="112"/>
                    </a:moveTo>
                    <a:lnTo>
                      <a:pt x="76336" y="112"/>
                    </a:lnTo>
                    <a:lnTo>
                      <a:pt x="76336" y="76312"/>
                    </a:lnTo>
                    <a:lnTo>
                      <a:pt x="136" y="7631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230" name="Полилиния 863"/>
              <p:cNvSpPr/>
              <p:nvPr/>
            </p:nvSpPr>
            <p:spPr bwMode="auto">
              <a:xfrm>
                <a:off x="9940131" y="5617369"/>
                <a:ext cx="76200" cy="76200"/>
              </a:xfrm>
              <a:custGeom>
                <a:avLst/>
                <a:gdLst>
                  <a:gd name="connsiteX0" fmla="*/ 136 w 76200"/>
                  <a:gd name="connsiteY0" fmla="*/ 144 h 76200"/>
                  <a:gd name="connsiteX1" fmla="*/ 76336 w 76200"/>
                  <a:gd name="connsiteY1" fmla="*/ 144 h 76200"/>
                  <a:gd name="connsiteX2" fmla="*/ 76336 w 76200"/>
                  <a:gd name="connsiteY2" fmla="*/ 76344 h 76200"/>
                  <a:gd name="connsiteX3" fmla="*/ 136 w 76200"/>
                  <a:gd name="connsiteY3" fmla="*/ 7634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36" y="144"/>
                    </a:moveTo>
                    <a:lnTo>
                      <a:pt x="76336" y="144"/>
                    </a:lnTo>
                    <a:lnTo>
                      <a:pt x="76336" y="76344"/>
                    </a:lnTo>
                    <a:lnTo>
                      <a:pt x="136" y="7634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231" name="Полилиния 864"/>
              <p:cNvSpPr/>
              <p:nvPr/>
            </p:nvSpPr>
            <p:spPr bwMode="auto">
              <a:xfrm>
                <a:off x="9940131" y="5922169"/>
                <a:ext cx="76200" cy="76200"/>
              </a:xfrm>
              <a:custGeom>
                <a:avLst/>
                <a:gdLst>
                  <a:gd name="connsiteX0" fmla="*/ 136 w 76200"/>
                  <a:gd name="connsiteY0" fmla="*/ 176 h 76200"/>
                  <a:gd name="connsiteX1" fmla="*/ 76336 w 76200"/>
                  <a:gd name="connsiteY1" fmla="*/ 176 h 76200"/>
                  <a:gd name="connsiteX2" fmla="*/ 76336 w 76200"/>
                  <a:gd name="connsiteY2" fmla="*/ 76376 h 76200"/>
                  <a:gd name="connsiteX3" fmla="*/ 136 w 76200"/>
                  <a:gd name="connsiteY3" fmla="*/ 7637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36" y="176"/>
                    </a:moveTo>
                    <a:lnTo>
                      <a:pt x="76336" y="176"/>
                    </a:lnTo>
                    <a:lnTo>
                      <a:pt x="76336" y="76376"/>
                    </a:lnTo>
                    <a:lnTo>
                      <a:pt x="136" y="7637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232" name="Полилиния 865"/>
              <p:cNvSpPr/>
              <p:nvPr/>
            </p:nvSpPr>
            <p:spPr bwMode="auto">
              <a:xfrm>
                <a:off x="9940131" y="5998369"/>
                <a:ext cx="76200" cy="76200"/>
              </a:xfrm>
              <a:custGeom>
                <a:avLst/>
                <a:gdLst>
                  <a:gd name="connsiteX0" fmla="*/ 136 w 76200"/>
                  <a:gd name="connsiteY0" fmla="*/ 184 h 76200"/>
                  <a:gd name="connsiteX1" fmla="*/ 76336 w 76200"/>
                  <a:gd name="connsiteY1" fmla="*/ 184 h 76200"/>
                  <a:gd name="connsiteX2" fmla="*/ 76336 w 76200"/>
                  <a:gd name="connsiteY2" fmla="*/ 76384 h 76200"/>
                  <a:gd name="connsiteX3" fmla="*/ 136 w 76200"/>
                  <a:gd name="connsiteY3" fmla="*/ 7638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36" y="184"/>
                    </a:moveTo>
                    <a:lnTo>
                      <a:pt x="76336" y="184"/>
                    </a:lnTo>
                    <a:lnTo>
                      <a:pt x="76336" y="76384"/>
                    </a:lnTo>
                    <a:lnTo>
                      <a:pt x="136" y="7638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233" name="Полилиния 866"/>
              <p:cNvSpPr/>
              <p:nvPr/>
            </p:nvSpPr>
            <p:spPr bwMode="auto">
              <a:xfrm>
                <a:off x="9940131" y="6074569"/>
                <a:ext cx="76200" cy="76200"/>
              </a:xfrm>
              <a:custGeom>
                <a:avLst/>
                <a:gdLst>
                  <a:gd name="connsiteX0" fmla="*/ 136 w 76200"/>
                  <a:gd name="connsiteY0" fmla="*/ 192 h 76200"/>
                  <a:gd name="connsiteX1" fmla="*/ 76336 w 76200"/>
                  <a:gd name="connsiteY1" fmla="*/ 192 h 76200"/>
                  <a:gd name="connsiteX2" fmla="*/ 76336 w 76200"/>
                  <a:gd name="connsiteY2" fmla="*/ 76392 h 76200"/>
                  <a:gd name="connsiteX3" fmla="*/ 136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36" y="192"/>
                    </a:moveTo>
                    <a:lnTo>
                      <a:pt x="76336" y="192"/>
                    </a:lnTo>
                    <a:lnTo>
                      <a:pt x="76336" y="76392"/>
                    </a:lnTo>
                    <a:lnTo>
                      <a:pt x="136"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234" name="Полилиния 867"/>
              <p:cNvSpPr/>
              <p:nvPr/>
            </p:nvSpPr>
            <p:spPr bwMode="auto">
              <a:xfrm>
                <a:off x="9940131" y="6303169"/>
                <a:ext cx="76200" cy="76200"/>
              </a:xfrm>
              <a:custGeom>
                <a:avLst/>
                <a:gdLst>
                  <a:gd name="connsiteX0" fmla="*/ 136 w 76200"/>
                  <a:gd name="connsiteY0" fmla="*/ 216 h 76200"/>
                  <a:gd name="connsiteX1" fmla="*/ 76336 w 76200"/>
                  <a:gd name="connsiteY1" fmla="*/ 216 h 76200"/>
                  <a:gd name="connsiteX2" fmla="*/ 76336 w 76200"/>
                  <a:gd name="connsiteY2" fmla="*/ 76416 h 76200"/>
                  <a:gd name="connsiteX3" fmla="*/ 136 w 76200"/>
                  <a:gd name="connsiteY3" fmla="*/ 7641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36" y="216"/>
                    </a:moveTo>
                    <a:lnTo>
                      <a:pt x="76336" y="216"/>
                    </a:lnTo>
                    <a:lnTo>
                      <a:pt x="76336" y="76416"/>
                    </a:lnTo>
                    <a:lnTo>
                      <a:pt x="136" y="7641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235" name="Полилиния 868"/>
              <p:cNvSpPr/>
              <p:nvPr/>
            </p:nvSpPr>
            <p:spPr bwMode="auto">
              <a:xfrm>
                <a:off x="9940131" y="6455569"/>
                <a:ext cx="76200" cy="76200"/>
              </a:xfrm>
              <a:custGeom>
                <a:avLst/>
                <a:gdLst>
                  <a:gd name="connsiteX0" fmla="*/ 136 w 76200"/>
                  <a:gd name="connsiteY0" fmla="*/ 232 h 76200"/>
                  <a:gd name="connsiteX1" fmla="*/ 76336 w 76200"/>
                  <a:gd name="connsiteY1" fmla="*/ 232 h 76200"/>
                  <a:gd name="connsiteX2" fmla="*/ 76336 w 76200"/>
                  <a:gd name="connsiteY2" fmla="*/ 76432 h 76200"/>
                  <a:gd name="connsiteX3" fmla="*/ 136 w 76200"/>
                  <a:gd name="connsiteY3" fmla="*/ 764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36" y="232"/>
                    </a:moveTo>
                    <a:lnTo>
                      <a:pt x="76336" y="232"/>
                    </a:lnTo>
                    <a:lnTo>
                      <a:pt x="76336" y="76432"/>
                    </a:lnTo>
                    <a:lnTo>
                      <a:pt x="136" y="764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236" name="Полилиния 869"/>
              <p:cNvSpPr/>
              <p:nvPr/>
            </p:nvSpPr>
            <p:spPr bwMode="auto">
              <a:xfrm>
                <a:off x="9940131" y="6607969"/>
                <a:ext cx="76200" cy="76200"/>
              </a:xfrm>
              <a:custGeom>
                <a:avLst/>
                <a:gdLst>
                  <a:gd name="connsiteX0" fmla="*/ 136 w 76200"/>
                  <a:gd name="connsiteY0" fmla="*/ 248 h 76200"/>
                  <a:gd name="connsiteX1" fmla="*/ 76336 w 76200"/>
                  <a:gd name="connsiteY1" fmla="*/ 248 h 76200"/>
                  <a:gd name="connsiteX2" fmla="*/ 76336 w 76200"/>
                  <a:gd name="connsiteY2" fmla="*/ 76448 h 76200"/>
                  <a:gd name="connsiteX3" fmla="*/ 136 w 76200"/>
                  <a:gd name="connsiteY3" fmla="*/ 764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36" y="248"/>
                    </a:moveTo>
                    <a:lnTo>
                      <a:pt x="76336" y="248"/>
                    </a:lnTo>
                    <a:lnTo>
                      <a:pt x="76336" y="76448"/>
                    </a:lnTo>
                    <a:lnTo>
                      <a:pt x="136" y="764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237" name="Полилиния 870"/>
              <p:cNvSpPr/>
              <p:nvPr/>
            </p:nvSpPr>
            <p:spPr bwMode="auto">
              <a:xfrm>
                <a:off x="10016331" y="4550569"/>
                <a:ext cx="76200" cy="76200"/>
              </a:xfrm>
              <a:custGeom>
                <a:avLst/>
                <a:gdLst>
                  <a:gd name="connsiteX0" fmla="*/ 144 w 76200"/>
                  <a:gd name="connsiteY0" fmla="*/ 32 h 76200"/>
                  <a:gd name="connsiteX1" fmla="*/ 76344 w 76200"/>
                  <a:gd name="connsiteY1" fmla="*/ 32 h 76200"/>
                  <a:gd name="connsiteX2" fmla="*/ 76344 w 76200"/>
                  <a:gd name="connsiteY2" fmla="*/ 76232 h 76200"/>
                  <a:gd name="connsiteX3" fmla="*/ 144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44" y="32"/>
                    </a:moveTo>
                    <a:lnTo>
                      <a:pt x="76344" y="32"/>
                    </a:lnTo>
                    <a:lnTo>
                      <a:pt x="76344" y="76232"/>
                    </a:lnTo>
                    <a:lnTo>
                      <a:pt x="144"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238" name="Полилиния 871"/>
              <p:cNvSpPr/>
              <p:nvPr/>
            </p:nvSpPr>
            <p:spPr bwMode="auto">
              <a:xfrm>
                <a:off x="10016331" y="4779169"/>
                <a:ext cx="76200" cy="76200"/>
              </a:xfrm>
              <a:custGeom>
                <a:avLst/>
                <a:gdLst>
                  <a:gd name="connsiteX0" fmla="*/ 144 w 76200"/>
                  <a:gd name="connsiteY0" fmla="*/ 56 h 76200"/>
                  <a:gd name="connsiteX1" fmla="*/ 76344 w 76200"/>
                  <a:gd name="connsiteY1" fmla="*/ 56 h 76200"/>
                  <a:gd name="connsiteX2" fmla="*/ 76344 w 76200"/>
                  <a:gd name="connsiteY2" fmla="*/ 76256 h 76200"/>
                  <a:gd name="connsiteX3" fmla="*/ 144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44" y="56"/>
                    </a:moveTo>
                    <a:lnTo>
                      <a:pt x="76344" y="56"/>
                    </a:lnTo>
                    <a:lnTo>
                      <a:pt x="76344" y="76256"/>
                    </a:lnTo>
                    <a:lnTo>
                      <a:pt x="144"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239" name="Полилиния 872"/>
              <p:cNvSpPr/>
              <p:nvPr/>
            </p:nvSpPr>
            <p:spPr bwMode="auto">
              <a:xfrm>
                <a:off x="10016331" y="4855369"/>
                <a:ext cx="76200" cy="76200"/>
              </a:xfrm>
              <a:custGeom>
                <a:avLst/>
                <a:gdLst>
                  <a:gd name="connsiteX0" fmla="*/ 144 w 76200"/>
                  <a:gd name="connsiteY0" fmla="*/ 64 h 76200"/>
                  <a:gd name="connsiteX1" fmla="*/ 76344 w 76200"/>
                  <a:gd name="connsiteY1" fmla="*/ 64 h 76200"/>
                  <a:gd name="connsiteX2" fmla="*/ 76344 w 76200"/>
                  <a:gd name="connsiteY2" fmla="*/ 76264 h 76200"/>
                  <a:gd name="connsiteX3" fmla="*/ 144 w 76200"/>
                  <a:gd name="connsiteY3" fmla="*/ 7626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44" y="64"/>
                    </a:moveTo>
                    <a:lnTo>
                      <a:pt x="76344" y="64"/>
                    </a:lnTo>
                    <a:lnTo>
                      <a:pt x="76344" y="76264"/>
                    </a:lnTo>
                    <a:lnTo>
                      <a:pt x="144" y="7626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240" name="Полилиния 873"/>
              <p:cNvSpPr/>
              <p:nvPr/>
            </p:nvSpPr>
            <p:spPr bwMode="auto">
              <a:xfrm>
                <a:off x="10016331" y="5007769"/>
                <a:ext cx="76200" cy="76200"/>
              </a:xfrm>
              <a:custGeom>
                <a:avLst/>
                <a:gdLst>
                  <a:gd name="connsiteX0" fmla="*/ 144 w 76200"/>
                  <a:gd name="connsiteY0" fmla="*/ 80 h 76200"/>
                  <a:gd name="connsiteX1" fmla="*/ 76344 w 76200"/>
                  <a:gd name="connsiteY1" fmla="*/ 80 h 76200"/>
                  <a:gd name="connsiteX2" fmla="*/ 76344 w 76200"/>
                  <a:gd name="connsiteY2" fmla="*/ 76280 h 76200"/>
                  <a:gd name="connsiteX3" fmla="*/ 144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44" y="80"/>
                    </a:moveTo>
                    <a:lnTo>
                      <a:pt x="76344" y="80"/>
                    </a:lnTo>
                    <a:lnTo>
                      <a:pt x="76344" y="76280"/>
                    </a:lnTo>
                    <a:lnTo>
                      <a:pt x="144"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241" name="Полилиния 874"/>
              <p:cNvSpPr/>
              <p:nvPr/>
            </p:nvSpPr>
            <p:spPr bwMode="auto">
              <a:xfrm>
                <a:off x="10016331" y="5236369"/>
                <a:ext cx="76200" cy="76200"/>
              </a:xfrm>
              <a:custGeom>
                <a:avLst/>
                <a:gdLst>
                  <a:gd name="connsiteX0" fmla="*/ 144 w 76200"/>
                  <a:gd name="connsiteY0" fmla="*/ 104 h 76200"/>
                  <a:gd name="connsiteX1" fmla="*/ 76344 w 76200"/>
                  <a:gd name="connsiteY1" fmla="*/ 104 h 76200"/>
                  <a:gd name="connsiteX2" fmla="*/ 76344 w 76200"/>
                  <a:gd name="connsiteY2" fmla="*/ 76304 h 76200"/>
                  <a:gd name="connsiteX3" fmla="*/ 144 w 76200"/>
                  <a:gd name="connsiteY3" fmla="*/ 7630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44" y="104"/>
                    </a:moveTo>
                    <a:lnTo>
                      <a:pt x="76344" y="104"/>
                    </a:lnTo>
                    <a:lnTo>
                      <a:pt x="76344" y="76304"/>
                    </a:lnTo>
                    <a:lnTo>
                      <a:pt x="144" y="7630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242" name="Полилиния 875"/>
              <p:cNvSpPr/>
              <p:nvPr/>
            </p:nvSpPr>
            <p:spPr bwMode="auto">
              <a:xfrm>
                <a:off x="10016331" y="5464969"/>
                <a:ext cx="76200" cy="76200"/>
              </a:xfrm>
              <a:custGeom>
                <a:avLst/>
                <a:gdLst>
                  <a:gd name="connsiteX0" fmla="*/ 144 w 76200"/>
                  <a:gd name="connsiteY0" fmla="*/ 128 h 76200"/>
                  <a:gd name="connsiteX1" fmla="*/ 76344 w 76200"/>
                  <a:gd name="connsiteY1" fmla="*/ 128 h 76200"/>
                  <a:gd name="connsiteX2" fmla="*/ 76344 w 76200"/>
                  <a:gd name="connsiteY2" fmla="*/ 76328 h 76200"/>
                  <a:gd name="connsiteX3" fmla="*/ 144 w 76200"/>
                  <a:gd name="connsiteY3" fmla="*/ 7632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44" y="128"/>
                    </a:moveTo>
                    <a:lnTo>
                      <a:pt x="76344" y="128"/>
                    </a:lnTo>
                    <a:lnTo>
                      <a:pt x="76344" y="76328"/>
                    </a:lnTo>
                    <a:lnTo>
                      <a:pt x="144" y="7632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243" name="Полилиния 876"/>
              <p:cNvSpPr/>
              <p:nvPr/>
            </p:nvSpPr>
            <p:spPr bwMode="auto">
              <a:xfrm>
                <a:off x="10016331" y="5541169"/>
                <a:ext cx="76200" cy="76200"/>
              </a:xfrm>
              <a:custGeom>
                <a:avLst/>
                <a:gdLst>
                  <a:gd name="connsiteX0" fmla="*/ 144 w 76200"/>
                  <a:gd name="connsiteY0" fmla="*/ 136 h 76200"/>
                  <a:gd name="connsiteX1" fmla="*/ 76344 w 76200"/>
                  <a:gd name="connsiteY1" fmla="*/ 136 h 76200"/>
                  <a:gd name="connsiteX2" fmla="*/ 76344 w 76200"/>
                  <a:gd name="connsiteY2" fmla="*/ 76336 h 76200"/>
                  <a:gd name="connsiteX3" fmla="*/ 144 w 76200"/>
                  <a:gd name="connsiteY3" fmla="*/ 7633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44" y="136"/>
                    </a:moveTo>
                    <a:lnTo>
                      <a:pt x="76344" y="136"/>
                    </a:lnTo>
                    <a:lnTo>
                      <a:pt x="76344" y="76336"/>
                    </a:lnTo>
                    <a:lnTo>
                      <a:pt x="144" y="7633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244" name="Полилиния 877"/>
              <p:cNvSpPr/>
              <p:nvPr/>
            </p:nvSpPr>
            <p:spPr bwMode="auto">
              <a:xfrm>
                <a:off x="10016331" y="5693568"/>
                <a:ext cx="76200" cy="76200"/>
              </a:xfrm>
              <a:custGeom>
                <a:avLst/>
                <a:gdLst>
                  <a:gd name="connsiteX0" fmla="*/ 144 w 76200"/>
                  <a:gd name="connsiteY0" fmla="*/ 152 h 76200"/>
                  <a:gd name="connsiteX1" fmla="*/ 76344 w 76200"/>
                  <a:gd name="connsiteY1" fmla="*/ 152 h 76200"/>
                  <a:gd name="connsiteX2" fmla="*/ 76344 w 76200"/>
                  <a:gd name="connsiteY2" fmla="*/ 76352 h 76200"/>
                  <a:gd name="connsiteX3" fmla="*/ 144 w 76200"/>
                  <a:gd name="connsiteY3" fmla="*/ 7635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44" y="152"/>
                    </a:moveTo>
                    <a:lnTo>
                      <a:pt x="76344" y="152"/>
                    </a:lnTo>
                    <a:lnTo>
                      <a:pt x="76344" y="76352"/>
                    </a:lnTo>
                    <a:lnTo>
                      <a:pt x="144" y="7635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245" name="Полилиния 878"/>
              <p:cNvSpPr/>
              <p:nvPr/>
            </p:nvSpPr>
            <p:spPr bwMode="auto">
              <a:xfrm>
                <a:off x="10016331" y="5769769"/>
                <a:ext cx="76200" cy="76200"/>
              </a:xfrm>
              <a:custGeom>
                <a:avLst/>
                <a:gdLst>
                  <a:gd name="connsiteX0" fmla="*/ 144 w 76200"/>
                  <a:gd name="connsiteY0" fmla="*/ 160 h 76200"/>
                  <a:gd name="connsiteX1" fmla="*/ 76344 w 76200"/>
                  <a:gd name="connsiteY1" fmla="*/ 160 h 76200"/>
                  <a:gd name="connsiteX2" fmla="*/ 76344 w 76200"/>
                  <a:gd name="connsiteY2" fmla="*/ 76360 h 76200"/>
                  <a:gd name="connsiteX3" fmla="*/ 144 w 76200"/>
                  <a:gd name="connsiteY3" fmla="*/ 7636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44" y="160"/>
                    </a:moveTo>
                    <a:lnTo>
                      <a:pt x="76344" y="160"/>
                    </a:lnTo>
                    <a:lnTo>
                      <a:pt x="76344" y="76360"/>
                    </a:lnTo>
                    <a:lnTo>
                      <a:pt x="144" y="7636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246" name="Полилиния 879"/>
              <p:cNvSpPr/>
              <p:nvPr/>
            </p:nvSpPr>
            <p:spPr bwMode="auto">
              <a:xfrm>
                <a:off x="10016331" y="5845969"/>
                <a:ext cx="76200" cy="76200"/>
              </a:xfrm>
              <a:custGeom>
                <a:avLst/>
                <a:gdLst>
                  <a:gd name="connsiteX0" fmla="*/ 144 w 76200"/>
                  <a:gd name="connsiteY0" fmla="*/ 168 h 76200"/>
                  <a:gd name="connsiteX1" fmla="*/ 76344 w 76200"/>
                  <a:gd name="connsiteY1" fmla="*/ 168 h 76200"/>
                  <a:gd name="connsiteX2" fmla="*/ 76344 w 76200"/>
                  <a:gd name="connsiteY2" fmla="*/ 76368 h 76200"/>
                  <a:gd name="connsiteX3" fmla="*/ 144 w 76200"/>
                  <a:gd name="connsiteY3" fmla="*/ 7636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44" y="168"/>
                    </a:moveTo>
                    <a:lnTo>
                      <a:pt x="76344" y="168"/>
                    </a:lnTo>
                    <a:lnTo>
                      <a:pt x="76344" y="76368"/>
                    </a:lnTo>
                    <a:lnTo>
                      <a:pt x="144" y="7636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247" name="Полилиния 880"/>
              <p:cNvSpPr/>
              <p:nvPr/>
            </p:nvSpPr>
            <p:spPr bwMode="auto">
              <a:xfrm>
                <a:off x="10016331" y="5922169"/>
                <a:ext cx="76200" cy="76200"/>
              </a:xfrm>
              <a:custGeom>
                <a:avLst/>
                <a:gdLst>
                  <a:gd name="connsiteX0" fmla="*/ 144 w 76200"/>
                  <a:gd name="connsiteY0" fmla="*/ 176 h 76200"/>
                  <a:gd name="connsiteX1" fmla="*/ 76344 w 76200"/>
                  <a:gd name="connsiteY1" fmla="*/ 176 h 76200"/>
                  <a:gd name="connsiteX2" fmla="*/ 76344 w 76200"/>
                  <a:gd name="connsiteY2" fmla="*/ 76376 h 76200"/>
                  <a:gd name="connsiteX3" fmla="*/ 144 w 76200"/>
                  <a:gd name="connsiteY3" fmla="*/ 7637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44" y="176"/>
                    </a:moveTo>
                    <a:lnTo>
                      <a:pt x="76344" y="176"/>
                    </a:lnTo>
                    <a:lnTo>
                      <a:pt x="76344" y="76376"/>
                    </a:lnTo>
                    <a:lnTo>
                      <a:pt x="144" y="7637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248" name="Полилиния 881"/>
              <p:cNvSpPr/>
              <p:nvPr/>
            </p:nvSpPr>
            <p:spPr bwMode="auto">
              <a:xfrm>
                <a:off x="10016331" y="5998369"/>
                <a:ext cx="76200" cy="76200"/>
              </a:xfrm>
              <a:custGeom>
                <a:avLst/>
                <a:gdLst>
                  <a:gd name="connsiteX0" fmla="*/ 144 w 76200"/>
                  <a:gd name="connsiteY0" fmla="*/ 184 h 76200"/>
                  <a:gd name="connsiteX1" fmla="*/ 76344 w 76200"/>
                  <a:gd name="connsiteY1" fmla="*/ 184 h 76200"/>
                  <a:gd name="connsiteX2" fmla="*/ 76344 w 76200"/>
                  <a:gd name="connsiteY2" fmla="*/ 76384 h 76200"/>
                  <a:gd name="connsiteX3" fmla="*/ 144 w 76200"/>
                  <a:gd name="connsiteY3" fmla="*/ 7638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44" y="184"/>
                    </a:moveTo>
                    <a:lnTo>
                      <a:pt x="76344" y="184"/>
                    </a:lnTo>
                    <a:lnTo>
                      <a:pt x="76344" y="76384"/>
                    </a:lnTo>
                    <a:lnTo>
                      <a:pt x="144" y="7638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249" name="Полилиния 882"/>
              <p:cNvSpPr/>
              <p:nvPr/>
            </p:nvSpPr>
            <p:spPr bwMode="auto">
              <a:xfrm>
                <a:off x="10016331" y="6074569"/>
                <a:ext cx="76200" cy="76200"/>
              </a:xfrm>
              <a:custGeom>
                <a:avLst/>
                <a:gdLst>
                  <a:gd name="connsiteX0" fmla="*/ 144 w 76200"/>
                  <a:gd name="connsiteY0" fmla="*/ 192 h 76200"/>
                  <a:gd name="connsiteX1" fmla="*/ 76344 w 76200"/>
                  <a:gd name="connsiteY1" fmla="*/ 192 h 76200"/>
                  <a:gd name="connsiteX2" fmla="*/ 76344 w 76200"/>
                  <a:gd name="connsiteY2" fmla="*/ 76392 h 76200"/>
                  <a:gd name="connsiteX3" fmla="*/ 144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44" y="192"/>
                    </a:moveTo>
                    <a:lnTo>
                      <a:pt x="76344" y="192"/>
                    </a:lnTo>
                    <a:lnTo>
                      <a:pt x="76344" y="76392"/>
                    </a:lnTo>
                    <a:lnTo>
                      <a:pt x="144"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250" name="Полилиния 883"/>
              <p:cNvSpPr/>
              <p:nvPr/>
            </p:nvSpPr>
            <p:spPr bwMode="auto">
              <a:xfrm>
                <a:off x="10016331" y="6226969"/>
                <a:ext cx="76200" cy="76200"/>
              </a:xfrm>
              <a:custGeom>
                <a:avLst/>
                <a:gdLst>
                  <a:gd name="connsiteX0" fmla="*/ 144 w 76200"/>
                  <a:gd name="connsiteY0" fmla="*/ 208 h 76200"/>
                  <a:gd name="connsiteX1" fmla="*/ 76344 w 76200"/>
                  <a:gd name="connsiteY1" fmla="*/ 208 h 76200"/>
                  <a:gd name="connsiteX2" fmla="*/ 76344 w 76200"/>
                  <a:gd name="connsiteY2" fmla="*/ 76408 h 76200"/>
                  <a:gd name="connsiteX3" fmla="*/ 144 w 76200"/>
                  <a:gd name="connsiteY3" fmla="*/ 7640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44" y="208"/>
                    </a:moveTo>
                    <a:lnTo>
                      <a:pt x="76344" y="208"/>
                    </a:lnTo>
                    <a:lnTo>
                      <a:pt x="76344" y="76408"/>
                    </a:lnTo>
                    <a:lnTo>
                      <a:pt x="144" y="7640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251" name="Полилиния 884"/>
              <p:cNvSpPr/>
              <p:nvPr/>
            </p:nvSpPr>
            <p:spPr bwMode="auto">
              <a:xfrm>
                <a:off x="10016331" y="6303169"/>
                <a:ext cx="76200" cy="76200"/>
              </a:xfrm>
              <a:custGeom>
                <a:avLst/>
                <a:gdLst>
                  <a:gd name="connsiteX0" fmla="*/ 144 w 76200"/>
                  <a:gd name="connsiteY0" fmla="*/ 216 h 76200"/>
                  <a:gd name="connsiteX1" fmla="*/ 76344 w 76200"/>
                  <a:gd name="connsiteY1" fmla="*/ 216 h 76200"/>
                  <a:gd name="connsiteX2" fmla="*/ 76344 w 76200"/>
                  <a:gd name="connsiteY2" fmla="*/ 76416 h 76200"/>
                  <a:gd name="connsiteX3" fmla="*/ 144 w 76200"/>
                  <a:gd name="connsiteY3" fmla="*/ 7641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44" y="216"/>
                    </a:moveTo>
                    <a:lnTo>
                      <a:pt x="76344" y="216"/>
                    </a:lnTo>
                    <a:lnTo>
                      <a:pt x="76344" y="76416"/>
                    </a:lnTo>
                    <a:lnTo>
                      <a:pt x="144" y="7641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252" name="Полилиния 885"/>
              <p:cNvSpPr/>
              <p:nvPr/>
            </p:nvSpPr>
            <p:spPr bwMode="auto">
              <a:xfrm>
                <a:off x="10016331" y="6531769"/>
                <a:ext cx="76200" cy="76200"/>
              </a:xfrm>
              <a:custGeom>
                <a:avLst/>
                <a:gdLst>
                  <a:gd name="connsiteX0" fmla="*/ 144 w 76200"/>
                  <a:gd name="connsiteY0" fmla="*/ 240 h 76200"/>
                  <a:gd name="connsiteX1" fmla="*/ 76344 w 76200"/>
                  <a:gd name="connsiteY1" fmla="*/ 240 h 76200"/>
                  <a:gd name="connsiteX2" fmla="*/ 76344 w 76200"/>
                  <a:gd name="connsiteY2" fmla="*/ 76440 h 76200"/>
                  <a:gd name="connsiteX3" fmla="*/ 144 w 76200"/>
                  <a:gd name="connsiteY3" fmla="*/ 764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44" y="240"/>
                    </a:moveTo>
                    <a:lnTo>
                      <a:pt x="76344" y="240"/>
                    </a:lnTo>
                    <a:lnTo>
                      <a:pt x="76344" y="76440"/>
                    </a:lnTo>
                    <a:lnTo>
                      <a:pt x="144" y="764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253" name="Полилиния 886"/>
              <p:cNvSpPr/>
              <p:nvPr/>
            </p:nvSpPr>
            <p:spPr bwMode="auto">
              <a:xfrm>
                <a:off x="10092530" y="4550569"/>
                <a:ext cx="76200" cy="76200"/>
              </a:xfrm>
              <a:custGeom>
                <a:avLst/>
                <a:gdLst>
                  <a:gd name="connsiteX0" fmla="*/ 152 w 76200"/>
                  <a:gd name="connsiteY0" fmla="*/ 32 h 76200"/>
                  <a:gd name="connsiteX1" fmla="*/ 76352 w 76200"/>
                  <a:gd name="connsiteY1" fmla="*/ 32 h 76200"/>
                  <a:gd name="connsiteX2" fmla="*/ 76352 w 76200"/>
                  <a:gd name="connsiteY2" fmla="*/ 76232 h 76200"/>
                  <a:gd name="connsiteX3" fmla="*/ 152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52" y="32"/>
                    </a:moveTo>
                    <a:lnTo>
                      <a:pt x="76352" y="32"/>
                    </a:lnTo>
                    <a:lnTo>
                      <a:pt x="76352" y="76232"/>
                    </a:lnTo>
                    <a:lnTo>
                      <a:pt x="152"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254" name="Полилиния 887"/>
              <p:cNvSpPr/>
              <p:nvPr/>
            </p:nvSpPr>
            <p:spPr bwMode="auto">
              <a:xfrm>
                <a:off x="10092530" y="4779169"/>
                <a:ext cx="76200" cy="76200"/>
              </a:xfrm>
              <a:custGeom>
                <a:avLst/>
                <a:gdLst>
                  <a:gd name="connsiteX0" fmla="*/ 152 w 76200"/>
                  <a:gd name="connsiteY0" fmla="*/ 56 h 76200"/>
                  <a:gd name="connsiteX1" fmla="*/ 76352 w 76200"/>
                  <a:gd name="connsiteY1" fmla="*/ 56 h 76200"/>
                  <a:gd name="connsiteX2" fmla="*/ 76352 w 76200"/>
                  <a:gd name="connsiteY2" fmla="*/ 76256 h 76200"/>
                  <a:gd name="connsiteX3" fmla="*/ 152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52" y="56"/>
                    </a:moveTo>
                    <a:lnTo>
                      <a:pt x="76352" y="56"/>
                    </a:lnTo>
                    <a:lnTo>
                      <a:pt x="76352" y="76256"/>
                    </a:lnTo>
                    <a:lnTo>
                      <a:pt x="152"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255" name="Полилиния 888"/>
              <p:cNvSpPr/>
              <p:nvPr/>
            </p:nvSpPr>
            <p:spPr bwMode="auto">
              <a:xfrm>
                <a:off x="10092530" y="4931569"/>
                <a:ext cx="76200" cy="76200"/>
              </a:xfrm>
              <a:custGeom>
                <a:avLst/>
                <a:gdLst>
                  <a:gd name="connsiteX0" fmla="*/ 152 w 76200"/>
                  <a:gd name="connsiteY0" fmla="*/ 72 h 76200"/>
                  <a:gd name="connsiteX1" fmla="*/ 76352 w 76200"/>
                  <a:gd name="connsiteY1" fmla="*/ 72 h 76200"/>
                  <a:gd name="connsiteX2" fmla="*/ 76352 w 76200"/>
                  <a:gd name="connsiteY2" fmla="*/ 76272 h 76200"/>
                  <a:gd name="connsiteX3" fmla="*/ 152 w 76200"/>
                  <a:gd name="connsiteY3" fmla="*/ 7627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52" y="72"/>
                    </a:moveTo>
                    <a:lnTo>
                      <a:pt x="76352" y="72"/>
                    </a:lnTo>
                    <a:lnTo>
                      <a:pt x="76352" y="76272"/>
                    </a:lnTo>
                    <a:lnTo>
                      <a:pt x="152" y="7627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256" name="Полилиния 889"/>
              <p:cNvSpPr/>
              <p:nvPr/>
            </p:nvSpPr>
            <p:spPr bwMode="auto">
              <a:xfrm>
                <a:off x="10092530" y="5083969"/>
                <a:ext cx="76200" cy="76200"/>
              </a:xfrm>
              <a:custGeom>
                <a:avLst/>
                <a:gdLst>
                  <a:gd name="connsiteX0" fmla="*/ 152 w 76200"/>
                  <a:gd name="connsiteY0" fmla="*/ 88 h 76200"/>
                  <a:gd name="connsiteX1" fmla="*/ 76352 w 76200"/>
                  <a:gd name="connsiteY1" fmla="*/ 88 h 76200"/>
                  <a:gd name="connsiteX2" fmla="*/ 76352 w 76200"/>
                  <a:gd name="connsiteY2" fmla="*/ 76288 h 76200"/>
                  <a:gd name="connsiteX3" fmla="*/ 152 w 76200"/>
                  <a:gd name="connsiteY3" fmla="*/ 7628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52" y="88"/>
                    </a:moveTo>
                    <a:lnTo>
                      <a:pt x="76352" y="88"/>
                    </a:lnTo>
                    <a:lnTo>
                      <a:pt x="76352" y="76288"/>
                    </a:lnTo>
                    <a:lnTo>
                      <a:pt x="152" y="7628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257" name="Полилиния 890"/>
              <p:cNvSpPr/>
              <p:nvPr/>
            </p:nvSpPr>
            <p:spPr bwMode="auto">
              <a:xfrm>
                <a:off x="10092530" y="5160169"/>
                <a:ext cx="76200" cy="76200"/>
              </a:xfrm>
              <a:custGeom>
                <a:avLst/>
                <a:gdLst>
                  <a:gd name="connsiteX0" fmla="*/ 152 w 76200"/>
                  <a:gd name="connsiteY0" fmla="*/ 96 h 76200"/>
                  <a:gd name="connsiteX1" fmla="*/ 76352 w 76200"/>
                  <a:gd name="connsiteY1" fmla="*/ 96 h 76200"/>
                  <a:gd name="connsiteX2" fmla="*/ 76352 w 76200"/>
                  <a:gd name="connsiteY2" fmla="*/ 76296 h 76200"/>
                  <a:gd name="connsiteX3" fmla="*/ 152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52" y="96"/>
                    </a:moveTo>
                    <a:lnTo>
                      <a:pt x="76352" y="96"/>
                    </a:lnTo>
                    <a:lnTo>
                      <a:pt x="76352" y="76296"/>
                    </a:lnTo>
                    <a:lnTo>
                      <a:pt x="152"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258" name="Полилиния 891"/>
              <p:cNvSpPr/>
              <p:nvPr/>
            </p:nvSpPr>
            <p:spPr bwMode="auto">
              <a:xfrm>
                <a:off x="10092530" y="5236369"/>
                <a:ext cx="76200" cy="76200"/>
              </a:xfrm>
              <a:custGeom>
                <a:avLst/>
                <a:gdLst>
                  <a:gd name="connsiteX0" fmla="*/ 152 w 76200"/>
                  <a:gd name="connsiteY0" fmla="*/ 104 h 76200"/>
                  <a:gd name="connsiteX1" fmla="*/ 76352 w 76200"/>
                  <a:gd name="connsiteY1" fmla="*/ 104 h 76200"/>
                  <a:gd name="connsiteX2" fmla="*/ 76352 w 76200"/>
                  <a:gd name="connsiteY2" fmla="*/ 76304 h 76200"/>
                  <a:gd name="connsiteX3" fmla="*/ 152 w 76200"/>
                  <a:gd name="connsiteY3" fmla="*/ 7630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52" y="104"/>
                    </a:moveTo>
                    <a:lnTo>
                      <a:pt x="76352" y="104"/>
                    </a:lnTo>
                    <a:lnTo>
                      <a:pt x="76352" y="76304"/>
                    </a:lnTo>
                    <a:lnTo>
                      <a:pt x="152" y="7630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259" name="Полилиния 892"/>
              <p:cNvSpPr/>
              <p:nvPr/>
            </p:nvSpPr>
            <p:spPr bwMode="auto">
              <a:xfrm>
                <a:off x="10092530" y="5388769"/>
                <a:ext cx="76200" cy="76200"/>
              </a:xfrm>
              <a:custGeom>
                <a:avLst/>
                <a:gdLst>
                  <a:gd name="connsiteX0" fmla="*/ 152 w 76200"/>
                  <a:gd name="connsiteY0" fmla="*/ 120 h 76200"/>
                  <a:gd name="connsiteX1" fmla="*/ 76352 w 76200"/>
                  <a:gd name="connsiteY1" fmla="*/ 120 h 76200"/>
                  <a:gd name="connsiteX2" fmla="*/ 76352 w 76200"/>
                  <a:gd name="connsiteY2" fmla="*/ 76320 h 76200"/>
                  <a:gd name="connsiteX3" fmla="*/ 152 w 76200"/>
                  <a:gd name="connsiteY3" fmla="*/ 7632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52" y="120"/>
                    </a:moveTo>
                    <a:lnTo>
                      <a:pt x="76352" y="120"/>
                    </a:lnTo>
                    <a:lnTo>
                      <a:pt x="76352" y="76320"/>
                    </a:lnTo>
                    <a:lnTo>
                      <a:pt x="152" y="7632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260" name="Полилиния 893"/>
              <p:cNvSpPr/>
              <p:nvPr/>
            </p:nvSpPr>
            <p:spPr bwMode="auto">
              <a:xfrm>
                <a:off x="10092530" y="5464969"/>
                <a:ext cx="76200" cy="76200"/>
              </a:xfrm>
              <a:custGeom>
                <a:avLst/>
                <a:gdLst>
                  <a:gd name="connsiteX0" fmla="*/ 152 w 76200"/>
                  <a:gd name="connsiteY0" fmla="*/ 128 h 76200"/>
                  <a:gd name="connsiteX1" fmla="*/ 76352 w 76200"/>
                  <a:gd name="connsiteY1" fmla="*/ 128 h 76200"/>
                  <a:gd name="connsiteX2" fmla="*/ 76352 w 76200"/>
                  <a:gd name="connsiteY2" fmla="*/ 76328 h 76200"/>
                  <a:gd name="connsiteX3" fmla="*/ 152 w 76200"/>
                  <a:gd name="connsiteY3" fmla="*/ 7632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52" y="128"/>
                    </a:moveTo>
                    <a:lnTo>
                      <a:pt x="76352" y="128"/>
                    </a:lnTo>
                    <a:lnTo>
                      <a:pt x="76352" y="76328"/>
                    </a:lnTo>
                    <a:lnTo>
                      <a:pt x="152" y="7632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261" name="Полилиния 894"/>
              <p:cNvSpPr/>
              <p:nvPr/>
            </p:nvSpPr>
            <p:spPr bwMode="auto">
              <a:xfrm>
                <a:off x="10092530" y="5541169"/>
                <a:ext cx="76200" cy="76200"/>
              </a:xfrm>
              <a:custGeom>
                <a:avLst/>
                <a:gdLst>
                  <a:gd name="connsiteX0" fmla="*/ 152 w 76200"/>
                  <a:gd name="connsiteY0" fmla="*/ 136 h 76200"/>
                  <a:gd name="connsiteX1" fmla="*/ 76352 w 76200"/>
                  <a:gd name="connsiteY1" fmla="*/ 136 h 76200"/>
                  <a:gd name="connsiteX2" fmla="*/ 76352 w 76200"/>
                  <a:gd name="connsiteY2" fmla="*/ 76336 h 76200"/>
                  <a:gd name="connsiteX3" fmla="*/ 152 w 76200"/>
                  <a:gd name="connsiteY3" fmla="*/ 7633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52" y="136"/>
                    </a:moveTo>
                    <a:lnTo>
                      <a:pt x="76352" y="136"/>
                    </a:lnTo>
                    <a:lnTo>
                      <a:pt x="76352" y="76336"/>
                    </a:lnTo>
                    <a:lnTo>
                      <a:pt x="152" y="7633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262" name="Полилиния 895"/>
              <p:cNvSpPr/>
              <p:nvPr/>
            </p:nvSpPr>
            <p:spPr bwMode="auto">
              <a:xfrm>
                <a:off x="10092530" y="5693568"/>
                <a:ext cx="76200" cy="76200"/>
              </a:xfrm>
              <a:custGeom>
                <a:avLst/>
                <a:gdLst>
                  <a:gd name="connsiteX0" fmla="*/ 152 w 76200"/>
                  <a:gd name="connsiteY0" fmla="*/ 152 h 76200"/>
                  <a:gd name="connsiteX1" fmla="*/ 76352 w 76200"/>
                  <a:gd name="connsiteY1" fmla="*/ 152 h 76200"/>
                  <a:gd name="connsiteX2" fmla="*/ 76352 w 76200"/>
                  <a:gd name="connsiteY2" fmla="*/ 76352 h 76200"/>
                  <a:gd name="connsiteX3" fmla="*/ 152 w 76200"/>
                  <a:gd name="connsiteY3" fmla="*/ 7635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52" y="152"/>
                    </a:moveTo>
                    <a:lnTo>
                      <a:pt x="76352" y="152"/>
                    </a:lnTo>
                    <a:lnTo>
                      <a:pt x="76352" y="76352"/>
                    </a:lnTo>
                    <a:lnTo>
                      <a:pt x="152" y="7635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263" name="Полилиния 896"/>
              <p:cNvSpPr/>
              <p:nvPr/>
            </p:nvSpPr>
            <p:spPr bwMode="auto">
              <a:xfrm>
                <a:off x="10092530" y="5845969"/>
                <a:ext cx="76200" cy="76200"/>
              </a:xfrm>
              <a:custGeom>
                <a:avLst/>
                <a:gdLst>
                  <a:gd name="connsiteX0" fmla="*/ 152 w 76200"/>
                  <a:gd name="connsiteY0" fmla="*/ 168 h 76200"/>
                  <a:gd name="connsiteX1" fmla="*/ 76352 w 76200"/>
                  <a:gd name="connsiteY1" fmla="*/ 168 h 76200"/>
                  <a:gd name="connsiteX2" fmla="*/ 76352 w 76200"/>
                  <a:gd name="connsiteY2" fmla="*/ 76368 h 76200"/>
                  <a:gd name="connsiteX3" fmla="*/ 152 w 76200"/>
                  <a:gd name="connsiteY3" fmla="*/ 7636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52" y="168"/>
                    </a:moveTo>
                    <a:lnTo>
                      <a:pt x="76352" y="168"/>
                    </a:lnTo>
                    <a:lnTo>
                      <a:pt x="76352" y="76368"/>
                    </a:lnTo>
                    <a:lnTo>
                      <a:pt x="152" y="7636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264" name="Полилиния 897"/>
              <p:cNvSpPr/>
              <p:nvPr/>
            </p:nvSpPr>
            <p:spPr bwMode="auto">
              <a:xfrm>
                <a:off x="10092530" y="5922169"/>
                <a:ext cx="76200" cy="76200"/>
              </a:xfrm>
              <a:custGeom>
                <a:avLst/>
                <a:gdLst>
                  <a:gd name="connsiteX0" fmla="*/ 152 w 76200"/>
                  <a:gd name="connsiteY0" fmla="*/ 176 h 76200"/>
                  <a:gd name="connsiteX1" fmla="*/ 76352 w 76200"/>
                  <a:gd name="connsiteY1" fmla="*/ 176 h 76200"/>
                  <a:gd name="connsiteX2" fmla="*/ 76352 w 76200"/>
                  <a:gd name="connsiteY2" fmla="*/ 76376 h 76200"/>
                  <a:gd name="connsiteX3" fmla="*/ 152 w 76200"/>
                  <a:gd name="connsiteY3" fmla="*/ 7637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52" y="176"/>
                    </a:moveTo>
                    <a:lnTo>
                      <a:pt x="76352" y="176"/>
                    </a:lnTo>
                    <a:lnTo>
                      <a:pt x="76352" y="76376"/>
                    </a:lnTo>
                    <a:lnTo>
                      <a:pt x="152" y="7637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265" name="Полилиния 898"/>
              <p:cNvSpPr/>
              <p:nvPr/>
            </p:nvSpPr>
            <p:spPr bwMode="auto">
              <a:xfrm>
                <a:off x="10092530" y="6074569"/>
                <a:ext cx="76200" cy="76200"/>
              </a:xfrm>
              <a:custGeom>
                <a:avLst/>
                <a:gdLst>
                  <a:gd name="connsiteX0" fmla="*/ 152 w 76200"/>
                  <a:gd name="connsiteY0" fmla="*/ 192 h 76200"/>
                  <a:gd name="connsiteX1" fmla="*/ 76352 w 76200"/>
                  <a:gd name="connsiteY1" fmla="*/ 192 h 76200"/>
                  <a:gd name="connsiteX2" fmla="*/ 76352 w 76200"/>
                  <a:gd name="connsiteY2" fmla="*/ 76392 h 76200"/>
                  <a:gd name="connsiteX3" fmla="*/ 152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52" y="192"/>
                    </a:moveTo>
                    <a:lnTo>
                      <a:pt x="76352" y="192"/>
                    </a:lnTo>
                    <a:lnTo>
                      <a:pt x="76352" y="76392"/>
                    </a:lnTo>
                    <a:lnTo>
                      <a:pt x="152"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266" name="Полилиния 899"/>
              <p:cNvSpPr/>
              <p:nvPr/>
            </p:nvSpPr>
            <p:spPr bwMode="auto">
              <a:xfrm>
                <a:off x="10092530" y="6303169"/>
                <a:ext cx="76200" cy="76200"/>
              </a:xfrm>
              <a:custGeom>
                <a:avLst/>
                <a:gdLst>
                  <a:gd name="connsiteX0" fmla="*/ 152 w 76200"/>
                  <a:gd name="connsiteY0" fmla="*/ 216 h 76200"/>
                  <a:gd name="connsiteX1" fmla="*/ 76352 w 76200"/>
                  <a:gd name="connsiteY1" fmla="*/ 216 h 76200"/>
                  <a:gd name="connsiteX2" fmla="*/ 76352 w 76200"/>
                  <a:gd name="connsiteY2" fmla="*/ 76416 h 76200"/>
                  <a:gd name="connsiteX3" fmla="*/ 152 w 76200"/>
                  <a:gd name="connsiteY3" fmla="*/ 7641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52" y="216"/>
                    </a:moveTo>
                    <a:lnTo>
                      <a:pt x="76352" y="216"/>
                    </a:lnTo>
                    <a:lnTo>
                      <a:pt x="76352" y="76416"/>
                    </a:lnTo>
                    <a:lnTo>
                      <a:pt x="152" y="7641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267" name="Полилиния 900"/>
              <p:cNvSpPr/>
              <p:nvPr/>
            </p:nvSpPr>
            <p:spPr bwMode="auto">
              <a:xfrm>
                <a:off x="10092530" y="6379369"/>
                <a:ext cx="76200" cy="76200"/>
              </a:xfrm>
              <a:custGeom>
                <a:avLst/>
                <a:gdLst>
                  <a:gd name="connsiteX0" fmla="*/ 152 w 76200"/>
                  <a:gd name="connsiteY0" fmla="*/ 224 h 76200"/>
                  <a:gd name="connsiteX1" fmla="*/ 76352 w 76200"/>
                  <a:gd name="connsiteY1" fmla="*/ 224 h 76200"/>
                  <a:gd name="connsiteX2" fmla="*/ 76352 w 76200"/>
                  <a:gd name="connsiteY2" fmla="*/ 76424 h 76200"/>
                  <a:gd name="connsiteX3" fmla="*/ 152 w 76200"/>
                  <a:gd name="connsiteY3" fmla="*/ 7642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52" y="224"/>
                    </a:moveTo>
                    <a:lnTo>
                      <a:pt x="76352" y="224"/>
                    </a:lnTo>
                    <a:lnTo>
                      <a:pt x="76352" y="76424"/>
                    </a:lnTo>
                    <a:lnTo>
                      <a:pt x="152" y="7642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268" name="Полилиния 901"/>
              <p:cNvSpPr/>
              <p:nvPr/>
            </p:nvSpPr>
            <p:spPr bwMode="auto">
              <a:xfrm>
                <a:off x="10092530" y="6455569"/>
                <a:ext cx="76200" cy="76200"/>
              </a:xfrm>
              <a:custGeom>
                <a:avLst/>
                <a:gdLst>
                  <a:gd name="connsiteX0" fmla="*/ 152 w 76200"/>
                  <a:gd name="connsiteY0" fmla="*/ 232 h 76200"/>
                  <a:gd name="connsiteX1" fmla="*/ 76352 w 76200"/>
                  <a:gd name="connsiteY1" fmla="*/ 232 h 76200"/>
                  <a:gd name="connsiteX2" fmla="*/ 76352 w 76200"/>
                  <a:gd name="connsiteY2" fmla="*/ 76432 h 76200"/>
                  <a:gd name="connsiteX3" fmla="*/ 152 w 76200"/>
                  <a:gd name="connsiteY3" fmla="*/ 764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52" y="232"/>
                    </a:moveTo>
                    <a:lnTo>
                      <a:pt x="76352" y="232"/>
                    </a:lnTo>
                    <a:lnTo>
                      <a:pt x="76352" y="76432"/>
                    </a:lnTo>
                    <a:lnTo>
                      <a:pt x="152" y="764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269" name="Полилиния 902"/>
              <p:cNvSpPr/>
              <p:nvPr/>
            </p:nvSpPr>
            <p:spPr bwMode="auto">
              <a:xfrm>
                <a:off x="10092530" y="6684169"/>
                <a:ext cx="76200" cy="76200"/>
              </a:xfrm>
              <a:custGeom>
                <a:avLst/>
                <a:gdLst>
                  <a:gd name="connsiteX0" fmla="*/ 152 w 76200"/>
                  <a:gd name="connsiteY0" fmla="*/ 256 h 76200"/>
                  <a:gd name="connsiteX1" fmla="*/ 76352 w 76200"/>
                  <a:gd name="connsiteY1" fmla="*/ 256 h 76200"/>
                  <a:gd name="connsiteX2" fmla="*/ 76352 w 76200"/>
                  <a:gd name="connsiteY2" fmla="*/ 76456 h 76200"/>
                  <a:gd name="connsiteX3" fmla="*/ 152 w 76200"/>
                  <a:gd name="connsiteY3" fmla="*/ 764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52" y="256"/>
                    </a:moveTo>
                    <a:lnTo>
                      <a:pt x="76352" y="256"/>
                    </a:lnTo>
                    <a:lnTo>
                      <a:pt x="76352" y="76456"/>
                    </a:lnTo>
                    <a:lnTo>
                      <a:pt x="152" y="764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270" name="Полилиния 903"/>
              <p:cNvSpPr/>
              <p:nvPr/>
            </p:nvSpPr>
            <p:spPr bwMode="auto">
              <a:xfrm>
                <a:off x="10168731" y="4626769"/>
                <a:ext cx="76200" cy="76200"/>
              </a:xfrm>
              <a:custGeom>
                <a:avLst/>
                <a:gdLst>
                  <a:gd name="connsiteX0" fmla="*/ 160 w 76200"/>
                  <a:gd name="connsiteY0" fmla="*/ 40 h 76200"/>
                  <a:gd name="connsiteX1" fmla="*/ 76360 w 76200"/>
                  <a:gd name="connsiteY1" fmla="*/ 40 h 76200"/>
                  <a:gd name="connsiteX2" fmla="*/ 76360 w 76200"/>
                  <a:gd name="connsiteY2" fmla="*/ 76240 h 76200"/>
                  <a:gd name="connsiteX3" fmla="*/ 160 w 76200"/>
                  <a:gd name="connsiteY3" fmla="*/ 762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0" y="40"/>
                    </a:moveTo>
                    <a:lnTo>
                      <a:pt x="76360" y="40"/>
                    </a:lnTo>
                    <a:lnTo>
                      <a:pt x="76360" y="76240"/>
                    </a:lnTo>
                    <a:lnTo>
                      <a:pt x="160" y="762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271" name="Полилиния 904"/>
              <p:cNvSpPr/>
              <p:nvPr/>
            </p:nvSpPr>
            <p:spPr bwMode="auto">
              <a:xfrm>
                <a:off x="10168731" y="4702969"/>
                <a:ext cx="76200" cy="76200"/>
              </a:xfrm>
              <a:custGeom>
                <a:avLst/>
                <a:gdLst>
                  <a:gd name="connsiteX0" fmla="*/ 160 w 76200"/>
                  <a:gd name="connsiteY0" fmla="*/ 48 h 76200"/>
                  <a:gd name="connsiteX1" fmla="*/ 76360 w 76200"/>
                  <a:gd name="connsiteY1" fmla="*/ 48 h 76200"/>
                  <a:gd name="connsiteX2" fmla="*/ 76360 w 76200"/>
                  <a:gd name="connsiteY2" fmla="*/ 76248 h 76200"/>
                  <a:gd name="connsiteX3" fmla="*/ 160 w 76200"/>
                  <a:gd name="connsiteY3" fmla="*/ 762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0" y="48"/>
                    </a:moveTo>
                    <a:lnTo>
                      <a:pt x="76360" y="48"/>
                    </a:lnTo>
                    <a:lnTo>
                      <a:pt x="76360" y="76248"/>
                    </a:lnTo>
                    <a:lnTo>
                      <a:pt x="160" y="762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272" name="Полилиния 905"/>
              <p:cNvSpPr/>
              <p:nvPr/>
            </p:nvSpPr>
            <p:spPr bwMode="auto">
              <a:xfrm>
                <a:off x="10168731" y="4855369"/>
                <a:ext cx="76200" cy="76200"/>
              </a:xfrm>
              <a:custGeom>
                <a:avLst/>
                <a:gdLst>
                  <a:gd name="connsiteX0" fmla="*/ 160 w 76200"/>
                  <a:gd name="connsiteY0" fmla="*/ 64 h 76200"/>
                  <a:gd name="connsiteX1" fmla="*/ 76360 w 76200"/>
                  <a:gd name="connsiteY1" fmla="*/ 64 h 76200"/>
                  <a:gd name="connsiteX2" fmla="*/ 76360 w 76200"/>
                  <a:gd name="connsiteY2" fmla="*/ 76264 h 76200"/>
                  <a:gd name="connsiteX3" fmla="*/ 160 w 76200"/>
                  <a:gd name="connsiteY3" fmla="*/ 7626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0" y="64"/>
                    </a:moveTo>
                    <a:lnTo>
                      <a:pt x="76360" y="64"/>
                    </a:lnTo>
                    <a:lnTo>
                      <a:pt x="76360" y="76264"/>
                    </a:lnTo>
                    <a:lnTo>
                      <a:pt x="160" y="7626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273" name="Полилиния 906"/>
              <p:cNvSpPr/>
              <p:nvPr/>
            </p:nvSpPr>
            <p:spPr bwMode="auto">
              <a:xfrm>
                <a:off x="10168731" y="4931569"/>
                <a:ext cx="76200" cy="76200"/>
              </a:xfrm>
              <a:custGeom>
                <a:avLst/>
                <a:gdLst>
                  <a:gd name="connsiteX0" fmla="*/ 160 w 76200"/>
                  <a:gd name="connsiteY0" fmla="*/ 72 h 76200"/>
                  <a:gd name="connsiteX1" fmla="*/ 76360 w 76200"/>
                  <a:gd name="connsiteY1" fmla="*/ 72 h 76200"/>
                  <a:gd name="connsiteX2" fmla="*/ 76360 w 76200"/>
                  <a:gd name="connsiteY2" fmla="*/ 76272 h 76200"/>
                  <a:gd name="connsiteX3" fmla="*/ 160 w 76200"/>
                  <a:gd name="connsiteY3" fmla="*/ 7627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0" y="72"/>
                    </a:moveTo>
                    <a:lnTo>
                      <a:pt x="76360" y="72"/>
                    </a:lnTo>
                    <a:lnTo>
                      <a:pt x="76360" y="76272"/>
                    </a:lnTo>
                    <a:lnTo>
                      <a:pt x="160" y="7627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274" name="Полилиния 907"/>
              <p:cNvSpPr/>
              <p:nvPr/>
            </p:nvSpPr>
            <p:spPr bwMode="auto">
              <a:xfrm>
                <a:off x="10168731" y="5007769"/>
                <a:ext cx="76200" cy="76200"/>
              </a:xfrm>
              <a:custGeom>
                <a:avLst/>
                <a:gdLst>
                  <a:gd name="connsiteX0" fmla="*/ 160 w 76200"/>
                  <a:gd name="connsiteY0" fmla="*/ 80 h 76200"/>
                  <a:gd name="connsiteX1" fmla="*/ 76360 w 76200"/>
                  <a:gd name="connsiteY1" fmla="*/ 80 h 76200"/>
                  <a:gd name="connsiteX2" fmla="*/ 76360 w 76200"/>
                  <a:gd name="connsiteY2" fmla="*/ 76280 h 76200"/>
                  <a:gd name="connsiteX3" fmla="*/ 160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0" y="80"/>
                    </a:moveTo>
                    <a:lnTo>
                      <a:pt x="76360" y="80"/>
                    </a:lnTo>
                    <a:lnTo>
                      <a:pt x="76360" y="76280"/>
                    </a:lnTo>
                    <a:lnTo>
                      <a:pt x="160"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275" name="Полилиния 908"/>
              <p:cNvSpPr/>
              <p:nvPr/>
            </p:nvSpPr>
            <p:spPr bwMode="auto">
              <a:xfrm>
                <a:off x="10168731" y="5083969"/>
                <a:ext cx="76200" cy="76200"/>
              </a:xfrm>
              <a:custGeom>
                <a:avLst/>
                <a:gdLst>
                  <a:gd name="connsiteX0" fmla="*/ 160 w 76200"/>
                  <a:gd name="connsiteY0" fmla="*/ 88 h 76200"/>
                  <a:gd name="connsiteX1" fmla="*/ 76360 w 76200"/>
                  <a:gd name="connsiteY1" fmla="*/ 88 h 76200"/>
                  <a:gd name="connsiteX2" fmla="*/ 76360 w 76200"/>
                  <a:gd name="connsiteY2" fmla="*/ 76288 h 76200"/>
                  <a:gd name="connsiteX3" fmla="*/ 160 w 76200"/>
                  <a:gd name="connsiteY3" fmla="*/ 7628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0" y="88"/>
                    </a:moveTo>
                    <a:lnTo>
                      <a:pt x="76360" y="88"/>
                    </a:lnTo>
                    <a:lnTo>
                      <a:pt x="76360" y="76288"/>
                    </a:lnTo>
                    <a:lnTo>
                      <a:pt x="160" y="7628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276" name="Полилиния 909"/>
              <p:cNvSpPr/>
              <p:nvPr/>
            </p:nvSpPr>
            <p:spPr bwMode="auto">
              <a:xfrm>
                <a:off x="10168731" y="5160169"/>
                <a:ext cx="76200" cy="76200"/>
              </a:xfrm>
              <a:custGeom>
                <a:avLst/>
                <a:gdLst>
                  <a:gd name="connsiteX0" fmla="*/ 160 w 76200"/>
                  <a:gd name="connsiteY0" fmla="*/ 96 h 76200"/>
                  <a:gd name="connsiteX1" fmla="*/ 76360 w 76200"/>
                  <a:gd name="connsiteY1" fmla="*/ 96 h 76200"/>
                  <a:gd name="connsiteX2" fmla="*/ 76360 w 76200"/>
                  <a:gd name="connsiteY2" fmla="*/ 76296 h 76200"/>
                  <a:gd name="connsiteX3" fmla="*/ 160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0" y="96"/>
                    </a:moveTo>
                    <a:lnTo>
                      <a:pt x="76360" y="96"/>
                    </a:lnTo>
                    <a:lnTo>
                      <a:pt x="76360" y="76296"/>
                    </a:lnTo>
                    <a:lnTo>
                      <a:pt x="160"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277" name="Полилиния 910"/>
              <p:cNvSpPr/>
              <p:nvPr/>
            </p:nvSpPr>
            <p:spPr bwMode="auto">
              <a:xfrm>
                <a:off x="10168731" y="5312569"/>
                <a:ext cx="76200" cy="76200"/>
              </a:xfrm>
              <a:custGeom>
                <a:avLst/>
                <a:gdLst>
                  <a:gd name="connsiteX0" fmla="*/ 160 w 76200"/>
                  <a:gd name="connsiteY0" fmla="*/ 112 h 76200"/>
                  <a:gd name="connsiteX1" fmla="*/ 76360 w 76200"/>
                  <a:gd name="connsiteY1" fmla="*/ 112 h 76200"/>
                  <a:gd name="connsiteX2" fmla="*/ 76360 w 76200"/>
                  <a:gd name="connsiteY2" fmla="*/ 76312 h 76200"/>
                  <a:gd name="connsiteX3" fmla="*/ 160 w 76200"/>
                  <a:gd name="connsiteY3" fmla="*/ 7631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0" y="112"/>
                    </a:moveTo>
                    <a:lnTo>
                      <a:pt x="76360" y="112"/>
                    </a:lnTo>
                    <a:lnTo>
                      <a:pt x="76360" y="76312"/>
                    </a:lnTo>
                    <a:lnTo>
                      <a:pt x="160" y="7631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278" name="Полилиния 911"/>
              <p:cNvSpPr/>
              <p:nvPr/>
            </p:nvSpPr>
            <p:spPr bwMode="auto">
              <a:xfrm>
                <a:off x="10168731" y="5388769"/>
                <a:ext cx="76200" cy="76200"/>
              </a:xfrm>
              <a:custGeom>
                <a:avLst/>
                <a:gdLst>
                  <a:gd name="connsiteX0" fmla="*/ 160 w 76200"/>
                  <a:gd name="connsiteY0" fmla="*/ 120 h 76200"/>
                  <a:gd name="connsiteX1" fmla="*/ 76360 w 76200"/>
                  <a:gd name="connsiteY1" fmla="*/ 120 h 76200"/>
                  <a:gd name="connsiteX2" fmla="*/ 76360 w 76200"/>
                  <a:gd name="connsiteY2" fmla="*/ 76320 h 76200"/>
                  <a:gd name="connsiteX3" fmla="*/ 160 w 76200"/>
                  <a:gd name="connsiteY3" fmla="*/ 7632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0" y="120"/>
                    </a:moveTo>
                    <a:lnTo>
                      <a:pt x="76360" y="120"/>
                    </a:lnTo>
                    <a:lnTo>
                      <a:pt x="76360" y="76320"/>
                    </a:lnTo>
                    <a:lnTo>
                      <a:pt x="160" y="7632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279" name="Полилиния 912"/>
              <p:cNvSpPr/>
              <p:nvPr/>
            </p:nvSpPr>
            <p:spPr bwMode="auto">
              <a:xfrm>
                <a:off x="10168731" y="5464969"/>
                <a:ext cx="76200" cy="76200"/>
              </a:xfrm>
              <a:custGeom>
                <a:avLst/>
                <a:gdLst>
                  <a:gd name="connsiteX0" fmla="*/ 160 w 76200"/>
                  <a:gd name="connsiteY0" fmla="*/ 128 h 76200"/>
                  <a:gd name="connsiteX1" fmla="*/ 76360 w 76200"/>
                  <a:gd name="connsiteY1" fmla="*/ 128 h 76200"/>
                  <a:gd name="connsiteX2" fmla="*/ 76360 w 76200"/>
                  <a:gd name="connsiteY2" fmla="*/ 76328 h 76200"/>
                  <a:gd name="connsiteX3" fmla="*/ 160 w 76200"/>
                  <a:gd name="connsiteY3" fmla="*/ 7632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0" y="128"/>
                    </a:moveTo>
                    <a:lnTo>
                      <a:pt x="76360" y="128"/>
                    </a:lnTo>
                    <a:lnTo>
                      <a:pt x="76360" y="76328"/>
                    </a:lnTo>
                    <a:lnTo>
                      <a:pt x="160" y="7632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280" name="Полилиния 913"/>
              <p:cNvSpPr/>
              <p:nvPr/>
            </p:nvSpPr>
            <p:spPr bwMode="auto">
              <a:xfrm>
                <a:off x="10168731" y="5541169"/>
                <a:ext cx="76200" cy="76200"/>
              </a:xfrm>
              <a:custGeom>
                <a:avLst/>
                <a:gdLst>
                  <a:gd name="connsiteX0" fmla="*/ 160 w 76200"/>
                  <a:gd name="connsiteY0" fmla="*/ 136 h 76200"/>
                  <a:gd name="connsiteX1" fmla="*/ 76360 w 76200"/>
                  <a:gd name="connsiteY1" fmla="*/ 136 h 76200"/>
                  <a:gd name="connsiteX2" fmla="*/ 76360 w 76200"/>
                  <a:gd name="connsiteY2" fmla="*/ 76336 h 76200"/>
                  <a:gd name="connsiteX3" fmla="*/ 160 w 76200"/>
                  <a:gd name="connsiteY3" fmla="*/ 7633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0" y="136"/>
                    </a:moveTo>
                    <a:lnTo>
                      <a:pt x="76360" y="136"/>
                    </a:lnTo>
                    <a:lnTo>
                      <a:pt x="76360" y="76336"/>
                    </a:lnTo>
                    <a:lnTo>
                      <a:pt x="160" y="7633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281" name="Полилиния 914"/>
              <p:cNvSpPr/>
              <p:nvPr/>
            </p:nvSpPr>
            <p:spPr bwMode="auto">
              <a:xfrm>
                <a:off x="10168731" y="5693568"/>
                <a:ext cx="76200" cy="76200"/>
              </a:xfrm>
              <a:custGeom>
                <a:avLst/>
                <a:gdLst>
                  <a:gd name="connsiteX0" fmla="*/ 160 w 76200"/>
                  <a:gd name="connsiteY0" fmla="*/ 152 h 76200"/>
                  <a:gd name="connsiteX1" fmla="*/ 76360 w 76200"/>
                  <a:gd name="connsiteY1" fmla="*/ 152 h 76200"/>
                  <a:gd name="connsiteX2" fmla="*/ 76360 w 76200"/>
                  <a:gd name="connsiteY2" fmla="*/ 76352 h 76200"/>
                  <a:gd name="connsiteX3" fmla="*/ 160 w 76200"/>
                  <a:gd name="connsiteY3" fmla="*/ 7635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0" y="152"/>
                    </a:moveTo>
                    <a:lnTo>
                      <a:pt x="76360" y="152"/>
                    </a:lnTo>
                    <a:lnTo>
                      <a:pt x="76360" y="76352"/>
                    </a:lnTo>
                    <a:lnTo>
                      <a:pt x="160" y="7635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282" name="Полилиния 915"/>
              <p:cNvSpPr/>
              <p:nvPr/>
            </p:nvSpPr>
            <p:spPr bwMode="auto">
              <a:xfrm>
                <a:off x="10168731" y="5922169"/>
                <a:ext cx="76200" cy="76200"/>
              </a:xfrm>
              <a:custGeom>
                <a:avLst/>
                <a:gdLst>
                  <a:gd name="connsiteX0" fmla="*/ 160 w 76200"/>
                  <a:gd name="connsiteY0" fmla="*/ 176 h 76200"/>
                  <a:gd name="connsiteX1" fmla="*/ 76360 w 76200"/>
                  <a:gd name="connsiteY1" fmla="*/ 176 h 76200"/>
                  <a:gd name="connsiteX2" fmla="*/ 76360 w 76200"/>
                  <a:gd name="connsiteY2" fmla="*/ 76376 h 76200"/>
                  <a:gd name="connsiteX3" fmla="*/ 160 w 76200"/>
                  <a:gd name="connsiteY3" fmla="*/ 7637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0" y="176"/>
                    </a:moveTo>
                    <a:lnTo>
                      <a:pt x="76360" y="176"/>
                    </a:lnTo>
                    <a:lnTo>
                      <a:pt x="76360" y="76376"/>
                    </a:lnTo>
                    <a:lnTo>
                      <a:pt x="160" y="7637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283" name="Полилиния 916"/>
              <p:cNvSpPr/>
              <p:nvPr/>
            </p:nvSpPr>
            <p:spPr bwMode="auto">
              <a:xfrm>
                <a:off x="10168731" y="6074569"/>
                <a:ext cx="76200" cy="76200"/>
              </a:xfrm>
              <a:custGeom>
                <a:avLst/>
                <a:gdLst>
                  <a:gd name="connsiteX0" fmla="*/ 160 w 76200"/>
                  <a:gd name="connsiteY0" fmla="*/ 192 h 76200"/>
                  <a:gd name="connsiteX1" fmla="*/ 76360 w 76200"/>
                  <a:gd name="connsiteY1" fmla="*/ 192 h 76200"/>
                  <a:gd name="connsiteX2" fmla="*/ 76360 w 76200"/>
                  <a:gd name="connsiteY2" fmla="*/ 76392 h 76200"/>
                  <a:gd name="connsiteX3" fmla="*/ 160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0" y="192"/>
                    </a:moveTo>
                    <a:lnTo>
                      <a:pt x="76360" y="192"/>
                    </a:lnTo>
                    <a:lnTo>
                      <a:pt x="76360" y="76392"/>
                    </a:lnTo>
                    <a:lnTo>
                      <a:pt x="160"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284" name="Полилиния 917"/>
              <p:cNvSpPr/>
              <p:nvPr/>
            </p:nvSpPr>
            <p:spPr bwMode="auto">
              <a:xfrm>
                <a:off x="10168731" y="6150769"/>
                <a:ext cx="76200" cy="76200"/>
              </a:xfrm>
              <a:custGeom>
                <a:avLst/>
                <a:gdLst>
                  <a:gd name="connsiteX0" fmla="*/ 160 w 76200"/>
                  <a:gd name="connsiteY0" fmla="*/ 200 h 76200"/>
                  <a:gd name="connsiteX1" fmla="*/ 76360 w 76200"/>
                  <a:gd name="connsiteY1" fmla="*/ 200 h 76200"/>
                  <a:gd name="connsiteX2" fmla="*/ 76360 w 76200"/>
                  <a:gd name="connsiteY2" fmla="*/ 76400 h 76200"/>
                  <a:gd name="connsiteX3" fmla="*/ 160 w 76200"/>
                  <a:gd name="connsiteY3" fmla="*/ 7640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0" y="200"/>
                    </a:moveTo>
                    <a:lnTo>
                      <a:pt x="76360" y="200"/>
                    </a:lnTo>
                    <a:lnTo>
                      <a:pt x="76360" y="76400"/>
                    </a:lnTo>
                    <a:lnTo>
                      <a:pt x="160" y="7640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285" name="Полилиния 918"/>
              <p:cNvSpPr/>
              <p:nvPr/>
            </p:nvSpPr>
            <p:spPr bwMode="auto">
              <a:xfrm>
                <a:off x="10168731" y="6226969"/>
                <a:ext cx="76200" cy="76200"/>
              </a:xfrm>
              <a:custGeom>
                <a:avLst/>
                <a:gdLst>
                  <a:gd name="connsiteX0" fmla="*/ 160 w 76200"/>
                  <a:gd name="connsiteY0" fmla="*/ 208 h 76200"/>
                  <a:gd name="connsiteX1" fmla="*/ 76360 w 76200"/>
                  <a:gd name="connsiteY1" fmla="*/ 208 h 76200"/>
                  <a:gd name="connsiteX2" fmla="*/ 76360 w 76200"/>
                  <a:gd name="connsiteY2" fmla="*/ 76408 h 76200"/>
                  <a:gd name="connsiteX3" fmla="*/ 160 w 76200"/>
                  <a:gd name="connsiteY3" fmla="*/ 7640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0" y="208"/>
                    </a:moveTo>
                    <a:lnTo>
                      <a:pt x="76360" y="208"/>
                    </a:lnTo>
                    <a:lnTo>
                      <a:pt x="76360" y="76408"/>
                    </a:lnTo>
                    <a:lnTo>
                      <a:pt x="160" y="7640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286" name="Полилиния 919"/>
              <p:cNvSpPr/>
              <p:nvPr/>
            </p:nvSpPr>
            <p:spPr bwMode="auto">
              <a:xfrm>
                <a:off x="10168731" y="6455569"/>
                <a:ext cx="76200" cy="76200"/>
              </a:xfrm>
              <a:custGeom>
                <a:avLst/>
                <a:gdLst>
                  <a:gd name="connsiteX0" fmla="*/ 160 w 76200"/>
                  <a:gd name="connsiteY0" fmla="*/ 232 h 76200"/>
                  <a:gd name="connsiteX1" fmla="*/ 76360 w 76200"/>
                  <a:gd name="connsiteY1" fmla="*/ 232 h 76200"/>
                  <a:gd name="connsiteX2" fmla="*/ 76360 w 76200"/>
                  <a:gd name="connsiteY2" fmla="*/ 76432 h 76200"/>
                  <a:gd name="connsiteX3" fmla="*/ 160 w 76200"/>
                  <a:gd name="connsiteY3" fmla="*/ 764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0" y="232"/>
                    </a:moveTo>
                    <a:lnTo>
                      <a:pt x="76360" y="232"/>
                    </a:lnTo>
                    <a:lnTo>
                      <a:pt x="76360" y="76432"/>
                    </a:lnTo>
                    <a:lnTo>
                      <a:pt x="160" y="764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287" name="Полилиния 920"/>
              <p:cNvSpPr/>
              <p:nvPr/>
            </p:nvSpPr>
            <p:spPr bwMode="auto">
              <a:xfrm>
                <a:off x="10168731" y="6607969"/>
                <a:ext cx="76200" cy="76200"/>
              </a:xfrm>
              <a:custGeom>
                <a:avLst/>
                <a:gdLst>
                  <a:gd name="connsiteX0" fmla="*/ 160 w 76200"/>
                  <a:gd name="connsiteY0" fmla="*/ 248 h 76200"/>
                  <a:gd name="connsiteX1" fmla="*/ 76360 w 76200"/>
                  <a:gd name="connsiteY1" fmla="*/ 248 h 76200"/>
                  <a:gd name="connsiteX2" fmla="*/ 76360 w 76200"/>
                  <a:gd name="connsiteY2" fmla="*/ 76448 h 76200"/>
                  <a:gd name="connsiteX3" fmla="*/ 160 w 76200"/>
                  <a:gd name="connsiteY3" fmla="*/ 764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0" y="248"/>
                    </a:moveTo>
                    <a:lnTo>
                      <a:pt x="76360" y="248"/>
                    </a:lnTo>
                    <a:lnTo>
                      <a:pt x="76360" y="76448"/>
                    </a:lnTo>
                    <a:lnTo>
                      <a:pt x="160" y="764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288" name="Полилиния 921"/>
              <p:cNvSpPr/>
              <p:nvPr/>
            </p:nvSpPr>
            <p:spPr bwMode="auto">
              <a:xfrm>
                <a:off x="10244931" y="4626769"/>
                <a:ext cx="76200" cy="76200"/>
              </a:xfrm>
              <a:custGeom>
                <a:avLst/>
                <a:gdLst>
                  <a:gd name="connsiteX0" fmla="*/ 168 w 76200"/>
                  <a:gd name="connsiteY0" fmla="*/ 40 h 76200"/>
                  <a:gd name="connsiteX1" fmla="*/ 76368 w 76200"/>
                  <a:gd name="connsiteY1" fmla="*/ 40 h 76200"/>
                  <a:gd name="connsiteX2" fmla="*/ 76368 w 76200"/>
                  <a:gd name="connsiteY2" fmla="*/ 76240 h 76200"/>
                  <a:gd name="connsiteX3" fmla="*/ 168 w 76200"/>
                  <a:gd name="connsiteY3" fmla="*/ 762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8" y="40"/>
                    </a:moveTo>
                    <a:lnTo>
                      <a:pt x="76368" y="40"/>
                    </a:lnTo>
                    <a:lnTo>
                      <a:pt x="76368" y="76240"/>
                    </a:lnTo>
                    <a:lnTo>
                      <a:pt x="168" y="762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289" name="Полилиния 922"/>
              <p:cNvSpPr/>
              <p:nvPr/>
            </p:nvSpPr>
            <p:spPr bwMode="auto">
              <a:xfrm>
                <a:off x="10244931" y="4779169"/>
                <a:ext cx="76200" cy="76200"/>
              </a:xfrm>
              <a:custGeom>
                <a:avLst/>
                <a:gdLst>
                  <a:gd name="connsiteX0" fmla="*/ 168 w 76200"/>
                  <a:gd name="connsiteY0" fmla="*/ 56 h 76200"/>
                  <a:gd name="connsiteX1" fmla="*/ 76368 w 76200"/>
                  <a:gd name="connsiteY1" fmla="*/ 56 h 76200"/>
                  <a:gd name="connsiteX2" fmla="*/ 76368 w 76200"/>
                  <a:gd name="connsiteY2" fmla="*/ 76256 h 76200"/>
                  <a:gd name="connsiteX3" fmla="*/ 168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8" y="56"/>
                    </a:moveTo>
                    <a:lnTo>
                      <a:pt x="76368" y="56"/>
                    </a:lnTo>
                    <a:lnTo>
                      <a:pt x="76368" y="76256"/>
                    </a:lnTo>
                    <a:lnTo>
                      <a:pt x="168"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290" name="Полилиния 923"/>
              <p:cNvSpPr/>
              <p:nvPr/>
            </p:nvSpPr>
            <p:spPr bwMode="auto">
              <a:xfrm>
                <a:off x="10244931" y="4855369"/>
                <a:ext cx="76200" cy="76200"/>
              </a:xfrm>
              <a:custGeom>
                <a:avLst/>
                <a:gdLst>
                  <a:gd name="connsiteX0" fmla="*/ 168 w 76200"/>
                  <a:gd name="connsiteY0" fmla="*/ 64 h 76200"/>
                  <a:gd name="connsiteX1" fmla="*/ 76368 w 76200"/>
                  <a:gd name="connsiteY1" fmla="*/ 64 h 76200"/>
                  <a:gd name="connsiteX2" fmla="*/ 76368 w 76200"/>
                  <a:gd name="connsiteY2" fmla="*/ 76264 h 76200"/>
                  <a:gd name="connsiteX3" fmla="*/ 168 w 76200"/>
                  <a:gd name="connsiteY3" fmla="*/ 7626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8" y="64"/>
                    </a:moveTo>
                    <a:lnTo>
                      <a:pt x="76368" y="64"/>
                    </a:lnTo>
                    <a:lnTo>
                      <a:pt x="76368" y="76264"/>
                    </a:lnTo>
                    <a:lnTo>
                      <a:pt x="168" y="7626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291" name="Полилиния 924"/>
              <p:cNvSpPr/>
              <p:nvPr/>
            </p:nvSpPr>
            <p:spPr bwMode="auto">
              <a:xfrm>
                <a:off x="10244931" y="5083969"/>
                <a:ext cx="76200" cy="76200"/>
              </a:xfrm>
              <a:custGeom>
                <a:avLst/>
                <a:gdLst>
                  <a:gd name="connsiteX0" fmla="*/ 168 w 76200"/>
                  <a:gd name="connsiteY0" fmla="*/ 88 h 76200"/>
                  <a:gd name="connsiteX1" fmla="*/ 76368 w 76200"/>
                  <a:gd name="connsiteY1" fmla="*/ 88 h 76200"/>
                  <a:gd name="connsiteX2" fmla="*/ 76368 w 76200"/>
                  <a:gd name="connsiteY2" fmla="*/ 76288 h 76200"/>
                  <a:gd name="connsiteX3" fmla="*/ 168 w 76200"/>
                  <a:gd name="connsiteY3" fmla="*/ 7628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8" y="88"/>
                    </a:moveTo>
                    <a:lnTo>
                      <a:pt x="76368" y="88"/>
                    </a:lnTo>
                    <a:lnTo>
                      <a:pt x="76368" y="76288"/>
                    </a:lnTo>
                    <a:lnTo>
                      <a:pt x="168" y="7628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292" name="Полилиния 925"/>
              <p:cNvSpPr/>
              <p:nvPr/>
            </p:nvSpPr>
            <p:spPr bwMode="auto">
              <a:xfrm>
                <a:off x="10244931" y="5160169"/>
                <a:ext cx="76200" cy="76200"/>
              </a:xfrm>
              <a:custGeom>
                <a:avLst/>
                <a:gdLst>
                  <a:gd name="connsiteX0" fmla="*/ 168 w 76200"/>
                  <a:gd name="connsiteY0" fmla="*/ 96 h 76200"/>
                  <a:gd name="connsiteX1" fmla="*/ 76368 w 76200"/>
                  <a:gd name="connsiteY1" fmla="*/ 96 h 76200"/>
                  <a:gd name="connsiteX2" fmla="*/ 76368 w 76200"/>
                  <a:gd name="connsiteY2" fmla="*/ 76296 h 76200"/>
                  <a:gd name="connsiteX3" fmla="*/ 168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8" y="96"/>
                    </a:moveTo>
                    <a:lnTo>
                      <a:pt x="76368" y="96"/>
                    </a:lnTo>
                    <a:lnTo>
                      <a:pt x="76368" y="76296"/>
                    </a:lnTo>
                    <a:lnTo>
                      <a:pt x="168"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293" name="Полилиния 926"/>
              <p:cNvSpPr/>
              <p:nvPr/>
            </p:nvSpPr>
            <p:spPr bwMode="auto">
              <a:xfrm>
                <a:off x="10244931" y="5464969"/>
                <a:ext cx="76200" cy="76200"/>
              </a:xfrm>
              <a:custGeom>
                <a:avLst/>
                <a:gdLst>
                  <a:gd name="connsiteX0" fmla="*/ 168 w 76200"/>
                  <a:gd name="connsiteY0" fmla="*/ 128 h 76200"/>
                  <a:gd name="connsiteX1" fmla="*/ 76368 w 76200"/>
                  <a:gd name="connsiteY1" fmla="*/ 128 h 76200"/>
                  <a:gd name="connsiteX2" fmla="*/ 76368 w 76200"/>
                  <a:gd name="connsiteY2" fmla="*/ 76328 h 76200"/>
                  <a:gd name="connsiteX3" fmla="*/ 168 w 76200"/>
                  <a:gd name="connsiteY3" fmla="*/ 7632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8" y="128"/>
                    </a:moveTo>
                    <a:lnTo>
                      <a:pt x="76368" y="128"/>
                    </a:lnTo>
                    <a:lnTo>
                      <a:pt x="76368" y="76328"/>
                    </a:lnTo>
                    <a:lnTo>
                      <a:pt x="168" y="7632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294" name="Полилиния 927"/>
              <p:cNvSpPr/>
              <p:nvPr/>
            </p:nvSpPr>
            <p:spPr bwMode="auto">
              <a:xfrm>
                <a:off x="10244931" y="5845969"/>
                <a:ext cx="76200" cy="76200"/>
              </a:xfrm>
              <a:custGeom>
                <a:avLst/>
                <a:gdLst>
                  <a:gd name="connsiteX0" fmla="*/ 168 w 76200"/>
                  <a:gd name="connsiteY0" fmla="*/ 168 h 76200"/>
                  <a:gd name="connsiteX1" fmla="*/ 76368 w 76200"/>
                  <a:gd name="connsiteY1" fmla="*/ 168 h 76200"/>
                  <a:gd name="connsiteX2" fmla="*/ 76368 w 76200"/>
                  <a:gd name="connsiteY2" fmla="*/ 76368 h 76200"/>
                  <a:gd name="connsiteX3" fmla="*/ 168 w 76200"/>
                  <a:gd name="connsiteY3" fmla="*/ 7636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8" y="168"/>
                    </a:moveTo>
                    <a:lnTo>
                      <a:pt x="76368" y="168"/>
                    </a:lnTo>
                    <a:lnTo>
                      <a:pt x="76368" y="76368"/>
                    </a:lnTo>
                    <a:lnTo>
                      <a:pt x="168" y="7636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295" name="Полилиния 928"/>
              <p:cNvSpPr/>
              <p:nvPr/>
            </p:nvSpPr>
            <p:spPr bwMode="auto">
              <a:xfrm>
                <a:off x="10244931" y="5922169"/>
                <a:ext cx="76200" cy="76200"/>
              </a:xfrm>
              <a:custGeom>
                <a:avLst/>
                <a:gdLst>
                  <a:gd name="connsiteX0" fmla="*/ 168 w 76200"/>
                  <a:gd name="connsiteY0" fmla="*/ 176 h 76200"/>
                  <a:gd name="connsiteX1" fmla="*/ 76368 w 76200"/>
                  <a:gd name="connsiteY1" fmla="*/ 176 h 76200"/>
                  <a:gd name="connsiteX2" fmla="*/ 76368 w 76200"/>
                  <a:gd name="connsiteY2" fmla="*/ 76376 h 76200"/>
                  <a:gd name="connsiteX3" fmla="*/ 168 w 76200"/>
                  <a:gd name="connsiteY3" fmla="*/ 7637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8" y="176"/>
                    </a:moveTo>
                    <a:lnTo>
                      <a:pt x="76368" y="176"/>
                    </a:lnTo>
                    <a:lnTo>
                      <a:pt x="76368" y="76376"/>
                    </a:lnTo>
                    <a:lnTo>
                      <a:pt x="168" y="7637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296" name="Полилиния 929"/>
              <p:cNvSpPr/>
              <p:nvPr/>
            </p:nvSpPr>
            <p:spPr bwMode="auto">
              <a:xfrm>
                <a:off x="10244931" y="5998369"/>
                <a:ext cx="76200" cy="76200"/>
              </a:xfrm>
              <a:custGeom>
                <a:avLst/>
                <a:gdLst>
                  <a:gd name="connsiteX0" fmla="*/ 168 w 76200"/>
                  <a:gd name="connsiteY0" fmla="*/ 184 h 76200"/>
                  <a:gd name="connsiteX1" fmla="*/ 76368 w 76200"/>
                  <a:gd name="connsiteY1" fmla="*/ 184 h 76200"/>
                  <a:gd name="connsiteX2" fmla="*/ 76368 w 76200"/>
                  <a:gd name="connsiteY2" fmla="*/ 76384 h 76200"/>
                  <a:gd name="connsiteX3" fmla="*/ 168 w 76200"/>
                  <a:gd name="connsiteY3" fmla="*/ 7638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8" y="184"/>
                    </a:moveTo>
                    <a:lnTo>
                      <a:pt x="76368" y="184"/>
                    </a:lnTo>
                    <a:lnTo>
                      <a:pt x="76368" y="76384"/>
                    </a:lnTo>
                    <a:lnTo>
                      <a:pt x="168" y="7638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297" name="Полилиния 930"/>
              <p:cNvSpPr/>
              <p:nvPr/>
            </p:nvSpPr>
            <p:spPr bwMode="auto">
              <a:xfrm>
                <a:off x="10244931" y="6074569"/>
                <a:ext cx="76200" cy="76200"/>
              </a:xfrm>
              <a:custGeom>
                <a:avLst/>
                <a:gdLst>
                  <a:gd name="connsiteX0" fmla="*/ 168 w 76200"/>
                  <a:gd name="connsiteY0" fmla="*/ 192 h 76200"/>
                  <a:gd name="connsiteX1" fmla="*/ 76368 w 76200"/>
                  <a:gd name="connsiteY1" fmla="*/ 192 h 76200"/>
                  <a:gd name="connsiteX2" fmla="*/ 76368 w 76200"/>
                  <a:gd name="connsiteY2" fmla="*/ 76392 h 76200"/>
                  <a:gd name="connsiteX3" fmla="*/ 168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8" y="192"/>
                    </a:moveTo>
                    <a:lnTo>
                      <a:pt x="76368" y="192"/>
                    </a:lnTo>
                    <a:lnTo>
                      <a:pt x="76368" y="76392"/>
                    </a:lnTo>
                    <a:lnTo>
                      <a:pt x="168"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298" name="Полилиния 931"/>
              <p:cNvSpPr/>
              <p:nvPr/>
            </p:nvSpPr>
            <p:spPr bwMode="auto">
              <a:xfrm>
                <a:off x="10244931" y="6150769"/>
                <a:ext cx="76200" cy="76200"/>
              </a:xfrm>
              <a:custGeom>
                <a:avLst/>
                <a:gdLst>
                  <a:gd name="connsiteX0" fmla="*/ 168 w 76200"/>
                  <a:gd name="connsiteY0" fmla="*/ 200 h 76200"/>
                  <a:gd name="connsiteX1" fmla="*/ 76368 w 76200"/>
                  <a:gd name="connsiteY1" fmla="*/ 200 h 76200"/>
                  <a:gd name="connsiteX2" fmla="*/ 76368 w 76200"/>
                  <a:gd name="connsiteY2" fmla="*/ 76400 h 76200"/>
                  <a:gd name="connsiteX3" fmla="*/ 168 w 76200"/>
                  <a:gd name="connsiteY3" fmla="*/ 7640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8" y="200"/>
                    </a:moveTo>
                    <a:lnTo>
                      <a:pt x="76368" y="200"/>
                    </a:lnTo>
                    <a:lnTo>
                      <a:pt x="76368" y="76400"/>
                    </a:lnTo>
                    <a:lnTo>
                      <a:pt x="168" y="7640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299" name="Полилиния 932"/>
              <p:cNvSpPr/>
              <p:nvPr/>
            </p:nvSpPr>
            <p:spPr bwMode="auto">
              <a:xfrm>
                <a:off x="10244931" y="6379369"/>
                <a:ext cx="76200" cy="76200"/>
              </a:xfrm>
              <a:custGeom>
                <a:avLst/>
                <a:gdLst>
                  <a:gd name="connsiteX0" fmla="*/ 168 w 76200"/>
                  <a:gd name="connsiteY0" fmla="*/ 224 h 76200"/>
                  <a:gd name="connsiteX1" fmla="*/ 76368 w 76200"/>
                  <a:gd name="connsiteY1" fmla="*/ 224 h 76200"/>
                  <a:gd name="connsiteX2" fmla="*/ 76368 w 76200"/>
                  <a:gd name="connsiteY2" fmla="*/ 76424 h 76200"/>
                  <a:gd name="connsiteX3" fmla="*/ 168 w 76200"/>
                  <a:gd name="connsiteY3" fmla="*/ 7642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8" y="224"/>
                    </a:moveTo>
                    <a:lnTo>
                      <a:pt x="76368" y="224"/>
                    </a:lnTo>
                    <a:lnTo>
                      <a:pt x="76368" y="76424"/>
                    </a:lnTo>
                    <a:lnTo>
                      <a:pt x="168" y="7642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300" name="Полилиния 933"/>
              <p:cNvSpPr/>
              <p:nvPr/>
            </p:nvSpPr>
            <p:spPr bwMode="auto">
              <a:xfrm>
                <a:off x="10321131" y="4626769"/>
                <a:ext cx="76200" cy="76200"/>
              </a:xfrm>
              <a:custGeom>
                <a:avLst/>
                <a:gdLst>
                  <a:gd name="connsiteX0" fmla="*/ 176 w 76200"/>
                  <a:gd name="connsiteY0" fmla="*/ 40 h 76200"/>
                  <a:gd name="connsiteX1" fmla="*/ 76376 w 76200"/>
                  <a:gd name="connsiteY1" fmla="*/ 40 h 76200"/>
                  <a:gd name="connsiteX2" fmla="*/ 76376 w 76200"/>
                  <a:gd name="connsiteY2" fmla="*/ 76240 h 76200"/>
                  <a:gd name="connsiteX3" fmla="*/ 176 w 76200"/>
                  <a:gd name="connsiteY3" fmla="*/ 762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76" y="40"/>
                    </a:moveTo>
                    <a:lnTo>
                      <a:pt x="76376" y="40"/>
                    </a:lnTo>
                    <a:lnTo>
                      <a:pt x="76376" y="76240"/>
                    </a:lnTo>
                    <a:lnTo>
                      <a:pt x="176" y="762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301" name="Полилиния 934"/>
              <p:cNvSpPr/>
              <p:nvPr/>
            </p:nvSpPr>
            <p:spPr bwMode="auto">
              <a:xfrm>
                <a:off x="10321131" y="4931569"/>
                <a:ext cx="76200" cy="76200"/>
              </a:xfrm>
              <a:custGeom>
                <a:avLst/>
                <a:gdLst>
                  <a:gd name="connsiteX0" fmla="*/ 176 w 76200"/>
                  <a:gd name="connsiteY0" fmla="*/ 72 h 76200"/>
                  <a:gd name="connsiteX1" fmla="*/ 76376 w 76200"/>
                  <a:gd name="connsiteY1" fmla="*/ 72 h 76200"/>
                  <a:gd name="connsiteX2" fmla="*/ 76376 w 76200"/>
                  <a:gd name="connsiteY2" fmla="*/ 76272 h 76200"/>
                  <a:gd name="connsiteX3" fmla="*/ 176 w 76200"/>
                  <a:gd name="connsiteY3" fmla="*/ 7627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76" y="72"/>
                    </a:moveTo>
                    <a:lnTo>
                      <a:pt x="76376" y="72"/>
                    </a:lnTo>
                    <a:lnTo>
                      <a:pt x="76376" y="76272"/>
                    </a:lnTo>
                    <a:lnTo>
                      <a:pt x="176" y="7627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302" name="Полилиния 935"/>
              <p:cNvSpPr/>
              <p:nvPr/>
            </p:nvSpPr>
            <p:spPr bwMode="auto">
              <a:xfrm>
                <a:off x="10321131" y="5007769"/>
                <a:ext cx="76200" cy="76200"/>
              </a:xfrm>
              <a:custGeom>
                <a:avLst/>
                <a:gdLst>
                  <a:gd name="connsiteX0" fmla="*/ 176 w 76200"/>
                  <a:gd name="connsiteY0" fmla="*/ 80 h 76200"/>
                  <a:gd name="connsiteX1" fmla="*/ 76376 w 76200"/>
                  <a:gd name="connsiteY1" fmla="*/ 80 h 76200"/>
                  <a:gd name="connsiteX2" fmla="*/ 76376 w 76200"/>
                  <a:gd name="connsiteY2" fmla="*/ 76280 h 76200"/>
                  <a:gd name="connsiteX3" fmla="*/ 176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76" y="80"/>
                    </a:moveTo>
                    <a:lnTo>
                      <a:pt x="76376" y="80"/>
                    </a:lnTo>
                    <a:lnTo>
                      <a:pt x="76376" y="76280"/>
                    </a:lnTo>
                    <a:lnTo>
                      <a:pt x="176"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303" name="Полилиния 936"/>
              <p:cNvSpPr/>
              <p:nvPr/>
            </p:nvSpPr>
            <p:spPr bwMode="auto">
              <a:xfrm>
                <a:off x="10321131" y="5083969"/>
                <a:ext cx="76200" cy="76200"/>
              </a:xfrm>
              <a:custGeom>
                <a:avLst/>
                <a:gdLst>
                  <a:gd name="connsiteX0" fmla="*/ 176 w 76200"/>
                  <a:gd name="connsiteY0" fmla="*/ 88 h 76200"/>
                  <a:gd name="connsiteX1" fmla="*/ 76376 w 76200"/>
                  <a:gd name="connsiteY1" fmla="*/ 88 h 76200"/>
                  <a:gd name="connsiteX2" fmla="*/ 76376 w 76200"/>
                  <a:gd name="connsiteY2" fmla="*/ 76288 h 76200"/>
                  <a:gd name="connsiteX3" fmla="*/ 176 w 76200"/>
                  <a:gd name="connsiteY3" fmla="*/ 7628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76" y="88"/>
                    </a:moveTo>
                    <a:lnTo>
                      <a:pt x="76376" y="88"/>
                    </a:lnTo>
                    <a:lnTo>
                      <a:pt x="76376" y="76288"/>
                    </a:lnTo>
                    <a:lnTo>
                      <a:pt x="176" y="7628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304" name="Полилиния 937"/>
              <p:cNvSpPr/>
              <p:nvPr/>
            </p:nvSpPr>
            <p:spPr bwMode="auto">
              <a:xfrm>
                <a:off x="10321131" y="5160169"/>
                <a:ext cx="76200" cy="76200"/>
              </a:xfrm>
              <a:custGeom>
                <a:avLst/>
                <a:gdLst>
                  <a:gd name="connsiteX0" fmla="*/ 176 w 76200"/>
                  <a:gd name="connsiteY0" fmla="*/ 96 h 76200"/>
                  <a:gd name="connsiteX1" fmla="*/ 76376 w 76200"/>
                  <a:gd name="connsiteY1" fmla="*/ 96 h 76200"/>
                  <a:gd name="connsiteX2" fmla="*/ 76376 w 76200"/>
                  <a:gd name="connsiteY2" fmla="*/ 76296 h 76200"/>
                  <a:gd name="connsiteX3" fmla="*/ 176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76" y="96"/>
                    </a:moveTo>
                    <a:lnTo>
                      <a:pt x="76376" y="96"/>
                    </a:lnTo>
                    <a:lnTo>
                      <a:pt x="76376" y="76296"/>
                    </a:lnTo>
                    <a:lnTo>
                      <a:pt x="176"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305" name="Полилиния 938"/>
              <p:cNvSpPr/>
              <p:nvPr/>
            </p:nvSpPr>
            <p:spPr bwMode="auto">
              <a:xfrm>
                <a:off x="10321131" y="5236369"/>
                <a:ext cx="76200" cy="76200"/>
              </a:xfrm>
              <a:custGeom>
                <a:avLst/>
                <a:gdLst>
                  <a:gd name="connsiteX0" fmla="*/ 176 w 76200"/>
                  <a:gd name="connsiteY0" fmla="*/ 104 h 76200"/>
                  <a:gd name="connsiteX1" fmla="*/ 76376 w 76200"/>
                  <a:gd name="connsiteY1" fmla="*/ 104 h 76200"/>
                  <a:gd name="connsiteX2" fmla="*/ 76376 w 76200"/>
                  <a:gd name="connsiteY2" fmla="*/ 76304 h 76200"/>
                  <a:gd name="connsiteX3" fmla="*/ 176 w 76200"/>
                  <a:gd name="connsiteY3" fmla="*/ 7630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76" y="104"/>
                    </a:moveTo>
                    <a:lnTo>
                      <a:pt x="76376" y="104"/>
                    </a:lnTo>
                    <a:lnTo>
                      <a:pt x="76376" y="76304"/>
                    </a:lnTo>
                    <a:lnTo>
                      <a:pt x="176" y="7630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306" name="Полилиния 939"/>
              <p:cNvSpPr/>
              <p:nvPr/>
            </p:nvSpPr>
            <p:spPr bwMode="auto">
              <a:xfrm>
                <a:off x="10321131" y="5388769"/>
                <a:ext cx="76200" cy="76200"/>
              </a:xfrm>
              <a:custGeom>
                <a:avLst/>
                <a:gdLst>
                  <a:gd name="connsiteX0" fmla="*/ 176 w 76200"/>
                  <a:gd name="connsiteY0" fmla="*/ 120 h 76200"/>
                  <a:gd name="connsiteX1" fmla="*/ 76376 w 76200"/>
                  <a:gd name="connsiteY1" fmla="*/ 120 h 76200"/>
                  <a:gd name="connsiteX2" fmla="*/ 76376 w 76200"/>
                  <a:gd name="connsiteY2" fmla="*/ 76320 h 76200"/>
                  <a:gd name="connsiteX3" fmla="*/ 176 w 76200"/>
                  <a:gd name="connsiteY3" fmla="*/ 7632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76" y="120"/>
                    </a:moveTo>
                    <a:lnTo>
                      <a:pt x="76376" y="120"/>
                    </a:lnTo>
                    <a:lnTo>
                      <a:pt x="76376" y="76320"/>
                    </a:lnTo>
                    <a:lnTo>
                      <a:pt x="176" y="7632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307" name="Полилиния 940"/>
              <p:cNvSpPr/>
              <p:nvPr/>
            </p:nvSpPr>
            <p:spPr bwMode="auto">
              <a:xfrm>
                <a:off x="10321131" y="5693568"/>
                <a:ext cx="76200" cy="76200"/>
              </a:xfrm>
              <a:custGeom>
                <a:avLst/>
                <a:gdLst>
                  <a:gd name="connsiteX0" fmla="*/ 176 w 76200"/>
                  <a:gd name="connsiteY0" fmla="*/ 152 h 76200"/>
                  <a:gd name="connsiteX1" fmla="*/ 76376 w 76200"/>
                  <a:gd name="connsiteY1" fmla="*/ 152 h 76200"/>
                  <a:gd name="connsiteX2" fmla="*/ 76376 w 76200"/>
                  <a:gd name="connsiteY2" fmla="*/ 76352 h 76200"/>
                  <a:gd name="connsiteX3" fmla="*/ 176 w 76200"/>
                  <a:gd name="connsiteY3" fmla="*/ 7635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76" y="152"/>
                    </a:moveTo>
                    <a:lnTo>
                      <a:pt x="76376" y="152"/>
                    </a:lnTo>
                    <a:lnTo>
                      <a:pt x="76376" y="76352"/>
                    </a:lnTo>
                    <a:lnTo>
                      <a:pt x="176" y="7635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308" name="Полилиния 941"/>
              <p:cNvSpPr/>
              <p:nvPr/>
            </p:nvSpPr>
            <p:spPr bwMode="auto">
              <a:xfrm>
                <a:off x="10321131" y="5769769"/>
                <a:ext cx="76200" cy="76200"/>
              </a:xfrm>
              <a:custGeom>
                <a:avLst/>
                <a:gdLst>
                  <a:gd name="connsiteX0" fmla="*/ 176 w 76200"/>
                  <a:gd name="connsiteY0" fmla="*/ 160 h 76200"/>
                  <a:gd name="connsiteX1" fmla="*/ 76376 w 76200"/>
                  <a:gd name="connsiteY1" fmla="*/ 160 h 76200"/>
                  <a:gd name="connsiteX2" fmla="*/ 76376 w 76200"/>
                  <a:gd name="connsiteY2" fmla="*/ 76360 h 76200"/>
                  <a:gd name="connsiteX3" fmla="*/ 176 w 76200"/>
                  <a:gd name="connsiteY3" fmla="*/ 7636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76" y="160"/>
                    </a:moveTo>
                    <a:lnTo>
                      <a:pt x="76376" y="160"/>
                    </a:lnTo>
                    <a:lnTo>
                      <a:pt x="76376" y="76360"/>
                    </a:lnTo>
                    <a:lnTo>
                      <a:pt x="176" y="7636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309" name="Полилиния 942"/>
              <p:cNvSpPr/>
              <p:nvPr/>
            </p:nvSpPr>
            <p:spPr bwMode="auto">
              <a:xfrm>
                <a:off x="10321131" y="6074569"/>
                <a:ext cx="76200" cy="76200"/>
              </a:xfrm>
              <a:custGeom>
                <a:avLst/>
                <a:gdLst>
                  <a:gd name="connsiteX0" fmla="*/ 176 w 76200"/>
                  <a:gd name="connsiteY0" fmla="*/ 192 h 76200"/>
                  <a:gd name="connsiteX1" fmla="*/ 76376 w 76200"/>
                  <a:gd name="connsiteY1" fmla="*/ 192 h 76200"/>
                  <a:gd name="connsiteX2" fmla="*/ 76376 w 76200"/>
                  <a:gd name="connsiteY2" fmla="*/ 76392 h 76200"/>
                  <a:gd name="connsiteX3" fmla="*/ 176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76" y="192"/>
                    </a:moveTo>
                    <a:lnTo>
                      <a:pt x="76376" y="192"/>
                    </a:lnTo>
                    <a:lnTo>
                      <a:pt x="76376" y="76392"/>
                    </a:lnTo>
                    <a:lnTo>
                      <a:pt x="176"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310" name="Полилиния 943"/>
              <p:cNvSpPr/>
              <p:nvPr/>
            </p:nvSpPr>
            <p:spPr bwMode="auto">
              <a:xfrm>
                <a:off x="10321131" y="6150769"/>
                <a:ext cx="76200" cy="76200"/>
              </a:xfrm>
              <a:custGeom>
                <a:avLst/>
                <a:gdLst>
                  <a:gd name="connsiteX0" fmla="*/ 176 w 76200"/>
                  <a:gd name="connsiteY0" fmla="*/ 200 h 76200"/>
                  <a:gd name="connsiteX1" fmla="*/ 76376 w 76200"/>
                  <a:gd name="connsiteY1" fmla="*/ 200 h 76200"/>
                  <a:gd name="connsiteX2" fmla="*/ 76376 w 76200"/>
                  <a:gd name="connsiteY2" fmla="*/ 76400 h 76200"/>
                  <a:gd name="connsiteX3" fmla="*/ 176 w 76200"/>
                  <a:gd name="connsiteY3" fmla="*/ 7640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76" y="200"/>
                    </a:moveTo>
                    <a:lnTo>
                      <a:pt x="76376" y="200"/>
                    </a:lnTo>
                    <a:lnTo>
                      <a:pt x="76376" y="76400"/>
                    </a:lnTo>
                    <a:lnTo>
                      <a:pt x="176" y="7640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311" name="Полилиния 944"/>
              <p:cNvSpPr/>
              <p:nvPr/>
            </p:nvSpPr>
            <p:spPr bwMode="auto">
              <a:xfrm>
                <a:off x="10321131" y="6226969"/>
                <a:ext cx="76200" cy="76200"/>
              </a:xfrm>
              <a:custGeom>
                <a:avLst/>
                <a:gdLst>
                  <a:gd name="connsiteX0" fmla="*/ 176 w 76200"/>
                  <a:gd name="connsiteY0" fmla="*/ 208 h 76200"/>
                  <a:gd name="connsiteX1" fmla="*/ 76376 w 76200"/>
                  <a:gd name="connsiteY1" fmla="*/ 208 h 76200"/>
                  <a:gd name="connsiteX2" fmla="*/ 76376 w 76200"/>
                  <a:gd name="connsiteY2" fmla="*/ 76408 h 76200"/>
                  <a:gd name="connsiteX3" fmla="*/ 176 w 76200"/>
                  <a:gd name="connsiteY3" fmla="*/ 7640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76" y="208"/>
                    </a:moveTo>
                    <a:lnTo>
                      <a:pt x="76376" y="208"/>
                    </a:lnTo>
                    <a:lnTo>
                      <a:pt x="76376" y="76408"/>
                    </a:lnTo>
                    <a:lnTo>
                      <a:pt x="176" y="7640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312" name="Полилиния 945"/>
              <p:cNvSpPr/>
              <p:nvPr/>
            </p:nvSpPr>
            <p:spPr bwMode="auto">
              <a:xfrm>
                <a:off x="10321131" y="6303169"/>
                <a:ext cx="76200" cy="76200"/>
              </a:xfrm>
              <a:custGeom>
                <a:avLst/>
                <a:gdLst>
                  <a:gd name="connsiteX0" fmla="*/ 176 w 76200"/>
                  <a:gd name="connsiteY0" fmla="*/ 216 h 76200"/>
                  <a:gd name="connsiteX1" fmla="*/ 76376 w 76200"/>
                  <a:gd name="connsiteY1" fmla="*/ 216 h 76200"/>
                  <a:gd name="connsiteX2" fmla="*/ 76376 w 76200"/>
                  <a:gd name="connsiteY2" fmla="*/ 76416 h 76200"/>
                  <a:gd name="connsiteX3" fmla="*/ 176 w 76200"/>
                  <a:gd name="connsiteY3" fmla="*/ 7641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76" y="216"/>
                    </a:moveTo>
                    <a:lnTo>
                      <a:pt x="76376" y="216"/>
                    </a:lnTo>
                    <a:lnTo>
                      <a:pt x="76376" y="76416"/>
                    </a:lnTo>
                    <a:lnTo>
                      <a:pt x="176" y="7641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313" name="Полилиния 946"/>
              <p:cNvSpPr/>
              <p:nvPr/>
            </p:nvSpPr>
            <p:spPr bwMode="auto">
              <a:xfrm>
                <a:off x="10321131" y="6531769"/>
                <a:ext cx="76200" cy="76200"/>
              </a:xfrm>
              <a:custGeom>
                <a:avLst/>
                <a:gdLst>
                  <a:gd name="connsiteX0" fmla="*/ 176 w 76200"/>
                  <a:gd name="connsiteY0" fmla="*/ 240 h 76200"/>
                  <a:gd name="connsiteX1" fmla="*/ 76376 w 76200"/>
                  <a:gd name="connsiteY1" fmla="*/ 240 h 76200"/>
                  <a:gd name="connsiteX2" fmla="*/ 76376 w 76200"/>
                  <a:gd name="connsiteY2" fmla="*/ 76440 h 76200"/>
                  <a:gd name="connsiteX3" fmla="*/ 176 w 76200"/>
                  <a:gd name="connsiteY3" fmla="*/ 764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76" y="240"/>
                    </a:moveTo>
                    <a:lnTo>
                      <a:pt x="76376" y="240"/>
                    </a:lnTo>
                    <a:lnTo>
                      <a:pt x="76376" y="76440"/>
                    </a:lnTo>
                    <a:lnTo>
                      <a:pt x="176" y="764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314" name="Полилиния 947"/>
              <p:cNvSpPr/>
              <p:nvPr/>
            </p:nvSpPr>
            <p:spPr bwMode="auto">
              <a:xfrm>
                <a:off x="10321131" y="6607969"/>
                <a:ext cx="76200" cy="76200"/>
              </a:xfrm>
              <a:custGeom>
                <a:avLst/>
                <a:gdLst>
                  <a:gd name="connsiteX0" fmla="*/ 176 w 76200"/>
                  <a:gd name="connsiteY0" fmla="*/ 248 h 76200"/>
                  <a:gd name="connsiteX1" fmla="*/ 76376 w 76200"/>
                  <a:gd name="connsiteY1" fmla="*/ 248 h 76200"/>
                  <a:gd name="connsiteX2" fmla="*/ 76376 w 76200"/>
                  <a:gd name="connsiteY2" fmla="*/ 76448 h 76200"/>
                  <a:gd name="connsiteX3" fmla="*/ 176 w 76200"/>
                  <a:gd name="connsiteY3" fmla="*/ 764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76" y="248"/>
                    </a:moveTo>
                    <a:lnTo>
                      <a:pt x="76376" y="248"/>
                    </a:lnTo>
                    <a:lnTo>
                      <a:pt x="76376" y="76448"/>
                    </a:lnTo>
                    <a:lnTo>
                      <a:pt x="176" y="764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315" name="Полилиния 948"/>
              <p:cNvSpPr/>
              <p:nvPr/>
            </p:nvSpPr>
            <p:spPr bwMode="auto">
              <a:xfrm>
                <a:off x="10321131" y="6684169"/>
                <a:ext cx="76200" cy="76200"/>
              </a:xfrm>
              <a:custGeom>
                <a:avLst/>
                <a:gdLst>
                  <a:gd name="connsiteX0" fmla="*/ 176 w 76200"/>
                  <a:gd name="connsiteY0" fmla="*/ 256 h 76200"/>
                  <a:gd name="connsiteX1" fmla="*/ 76376 w 76200"/>
                  <a:gd name="connsiteY1" fmla="*/ 256 h 76200"/>
                  <a:gd name="connsiteX2" fmla="*/ 76376 w 76200"/>
                  <a:gd name="connsiteY2" fmla="*/ 76456 h 76200"/>
                  <a:gd name="connsiteX3" fmla="*/ 176 w 76200"/>
                  <a:gd name="connsiteY3" fmla="*/ 764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76" y="256"/>
                    </a:moveTo>
                    <a:lnTo>
                      <a:pt x="76376" y="256"/>
                    </a:lnTo>
                    <a:lnTo>
                      <a:pt x="76376" y="76456"/>
                    </a:lnTo>
                    <a:lnTo>
                      <a:pt x="176" y="764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316" name="Полилиния 949"/>
              <p:cNvSpPr/>
              <p:nvPr/>
            </p:nvSpPr>
            <p:spPr bwMode="auto">
              <a:xfrm>
                <a:off x="10397331" y="4779169"/>
                <a:ext cx="76200" cy="76200"/>
              </a:xfrm>
              <a:custGeom>
                <a:avLst/>
                <a:gdLst>
                  <a:gd name="connsiteX0" fmla="*/ 184 w 76200"/>
                  <a:gd name="connsiteY0" fmla="*/ 56 h 76200"/>
                  <a:gd name="connsiteX1" fmla="*/ 76384 w 76200"/>
                  <a:gd name="connsiteY1" fmla="*/ 56 h 76200"/>
                  <a:gd name="connsiteX2" fmla="*/ 76384 w 76200"/>
                  <a:gd name="connsiteY2" fmla="*/ 76256 h 76200"/>
                  <a:gd name="connsiteX3" fmla="*/ 184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84" y="56"/>
                    </a:moveTo>
                    <a:lnTo>
                      <a:pt x="76384" y="56"/>
                    </a:lnTo>
                    <a:lnTo>
                      <a:pt x="76384" y="76256"/>
                    </a:lnTo>
                    <a:lnTo>
                      <a:pt x="184"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317" name="Полилиния 950"/>
              <p:cNvSpPr/>
              <p:nvPr/>
            </p:nvSpPr>
            <p:spPr bwMode="auto">
              <a:xfrm>
                <a:off x="10397331" y="4931569"/>
                <a:ext cx="76200" cy="76200"/>
              </a:xfrm>
              <a:custGeom>
                <a:avLst/>
                <a:gdLst>
                  <a:gd name="connsiteX0" fmla="*/ 184 w 76200"/>
                  <a:gd name="connsiteY0" fmla="*/ 72 h 76200"/>
                  <a:gd name="connsiteX1" fmla="*/ 76384 w 76200"/>
                  <a:gd name="connsiteY1" fmla="*/ 72 h 76200"/>
                  <a:gd name="connsiteX2" fmla="*/ 76384 w 76200"/>
                  <a:gd name="connsiteY2" fmla="*/ 76272 h 76200"/>
                  <a:gd name="connsiteX3" fmla="*/ 184 w 76200"/>
                  <a:gd name="connsiteY3" fmla="*/ 7627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84" y="72"/>
                    </a:moveTo>
                    <a:lnTo>
                      <a:pt x="76384" y="72"/>
                    </a:lnTo>
                    <a:lnTo>
                      <a:pt x="76384" y="76272"/>
                    </a:lnTo>
                    <a:lnTo>
                      <a:pt x="184" y="7627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318" name="Полилиния 951"/>
              <p:cNvSpPr/>
              <p:nvPr/>
            </p:nvSpPr>
            <p:spPr bwMode="auto">
              <a:xfrm>
                <a:off x="10397331" y="5160169"/>
                <a:ext cx="76200" cy="76200"/>
              </a:xfrm>
              <a:custGeom>
                <a:avLst/>
                <a:gdLst>
                  <a:gd name="connsiteX0" fmla="*/ 184 w 76200"/>
                  <a:gd name="connsiteY0" fmla="*/ 96 h 76200"/>
                  <a:gd name="connsiteX1" fmla="*/ 76384 w 76200"/>
                  <a:gd name="connsiteY1" fmla="*/ 96 h 76200"/>
                  <a:gd name="connsiteX2" fmla="*/ 76384 w 76200"/>
                  <a:gd name="connsiteY2" fmla="*/ 76296 h 76200"/>
                  <a:gd name="connsiteX3" fmla="*/ 184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84" y="96"/>
                    </a:moveTo>
                    <a:lnTo>
                      <a:pt x="76384" y="96"/>
                    </a:lnTo>
                    <a:lnTo>
                      <a:pt x="76384" y="76296"/>
                    </a:lnTo>
                    <a:lnTo>
                      <a:pt x="184"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319" name="Полилиния 952"/>
              <p:cNvSpPr/>
              <p:nvPr/>
            </p:nvSpPr>
            <p:spPr bwMode="auto">
              <a:xfrm>
                <a:off x="10397331" y="5236369"/>
                <a:ext cx="76200" cy="76200"/>
              </a:xfrm>
              <a:custGeom>
                <a:avLst/>
                <a:gdLst>
                  <a:gd name="connsiteX0" fmla="*/ 184 w 76200"/>
                  <a:gd name="connsiteY0" fmla="*/ 104 h 76200"/>
                  <a:gd name="connsiteX1" fmla="*/ 76384 w 76200"/>
                  <a:gd name="connsiteY1" fmla="*/ 104 h 76200"/>
                  <a:gd name="connsiteX2" fmla="*/ 76384 w 76200"/>
                  <a:gd name="connsiteY2" fmla="*/ 76304 h 76200"/>
                  <a:gd name="connsiteX3" fmla="*/ 184 w 76200"/>
                  <a:gd name="connsiteY3" fmla="*/ 7630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84" y="104"/>
                    </a:moveTo>
                    <a:lnTo>
                      <a:pt x="76384" y="104"/>
                    </a:lnTo>
                    <a:lnTo>
                      <a:pt x="76384" y="76304"/>
                    </a:lnTo>
                    <a:lnTo>
                      <a:pt x="184" y="7630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320" name="Полилиния 953"/>
              <p:cNvSpPr/>
              <p:nvPr/>
            </p:nvSpPr>
            <p:spPr bwMode="auto">
              <a:xfrm>
                <a:off x="10397331" y="5541169"/>
                <a:ext cx="76200" cy="76200"/>
              </a:xfrm>
              <a:custGeom>
                <a:avLst/>
                <a:gdLst>
                  <a:gd name="connsiteX0" fmla="*/ 184 w 76200"/>
                  <a:gd name="connsiteY0" fmla="*/ 136 h 76200"/>
                  <a:gd name="connsiteX1" fmla="*/ 76384 w 76200"/>
                  <a:gd name="connsiteY1" fmla="*/ 136 h 76200"/>
                  <a:gd name="connsiteX2" fmla="*/ 76384 w 76200"/>
                  <a:gd name="connsiteY2" fmla="*/ 76336 h 76200"/>
                  <a:gd name="connsiteX3" fmla="*/ 184 w 76200"/>
                  <a:gd name="connsiteY3" fmla="*/ 7633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84" y="136"/>
                    </a:moveTo>
                    <a:lnTo>
                      <a:pt x="76384" y="136"/>
                    </a:lnTo>
                    <a:lnTo>
                      <a:pt x="76384" y="76336"/>
                    </a:lnTo>
                    <a:lnTo>
                      <a:pt x="184" y="7633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321" name="Полилиния 954"/>
              <p:cNvSpPr/>
              <p:nvPr/>
            </p:nvSpPr>
            <p:spPr bwMode="auto">
              <a:xfrm>
                <a:off x="10397331" y="5617369"/>
                <a:ext cx="76200" cy="76200"/>
              </a:xfrm>
              <a:custGeom>
                <a:avLst/>
                <a:gdLst>
                  <a:gd name="connsiteX0" fmla="*/ 184 w 76200"/>
                  <a:gd name="connsiteY0" fmla="*/ 144 h 76200"/>
                  <a:gd name="connsiteX1" fmla="*/ 76384 w 76200"/>
                  <a:gd name="connsiteY1" fmla="*/ 144 h 76200"/>
                  <a:gd name="connsiteX2" fmla="*/ 76384 w 76200"/>
                  <a:gd name="connsiteY2" fmla="*/ 76344 h 76200"/>
                  <a:gd name="connsiteX3" fmla="*/ 184 w 76200"/>
                  <a:gd name="connsiteY3" fmla="*/ 7634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84" y="144"/>
                    </a:moveTo>
                    <a:lnTo>
                      <a:pt x="76384" y="144"/>
                    </a:lnTo>
                    <a:lnTo>
                      <a:pt x="76384" y="76344"/>
                    </a:lnTo>
                    <a:lnTo>
                      <a:pt x="184" y="7634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322" name="Полилиния 955"/>
              <p:cNvSpPr/>
              <p:nvPr/>
            </p:nvSpPr>
            <p:spPr bwMode="auto">
              <a:xfrm>
                <a:off x="10397331" y="5769769"/>
                <a:ext cx="76200" cy="76200"/>
              </a:xfrm>
              <a:custGeom>
                <a:avLst/>
                <a:gdLst>
                  <a:gd name="connsiteX0" fmla="*/ 184 w 76200"/>
                  <a:gd name="connsiteY0" fmla="*/ 160 h 76200"/>
                  <a:gd name="connsiteX1" fmla="*/ 76384 w 76200"/>
                  <a:gd name="connsiteY1" fmla="*/ 160 h 76200"/>
                  <a:gd name="connsiteX2" fmla="*/ 76384 w 76200"/>
                  <a:gd name="connsiteY2" fmla="*/ 76360 h 76200"/>
                  <a:gd name="connsiteX3" fmla="*/ 184 w 76200"/>
                  <a:gd name="connsiteY3" fmla="*/ 7636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84" y="160"/>
                    </a:moveTo>
                    <a:lnTo>
                      <a:pt x="76384" y="160"/>
                    </a:lnTo>
                    <a:lnTo>
                      <a:pt x="76384" y="76360"/>
                    </a:lnTo>
                    <a:lnTo>
                      <a:pt x="184" y="7636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323" name="Полилиния 956"/>
              <p:cNvSpPr/>
              <p:nvPr/>
            </p:nvSpPr>
            <p:spPr bwMode="auto">
              <a:xfrm>
                <a:off x="10397331" y="6074569"/>
                <a:ext cx="76200" cy="76200"/>
              </a:xfrm>
              <a:custGeom>
                <a:avLst/>
                <a:gdLst>
                  <a:gd name="connsiteX0" fmla="*/ 184 w 76200"/>
                  <a:gd name="connsiteY0" fmla="*/ 192 h 76200"/>
                  <a:gd name="connsiteX1" fmla="*/ 76384 w 76200"/>
                  <a:gd name="connsiteY1" fmla="*/ 192 h 76200"/>
                  <a:gd name="connsiteX2" fmla="*/ 76384 w 76200"/>
                  <a:gd name="connsiteY2" fmla="*/ 76392 h 76200"/>
                  <a:gd name="connsiteX3" fmla="*/ 184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84" y="192"/>
                    </a:moveTo>
                    <a:lnTo>
                      <a:pt x="76384" y="192"/>
                    </a:lnTo>
                    <a:lnTo>
                      <a:pt x="76384" y="76392"/>
                    </a:lnTo>
                    <a:lnTo>
                      <a:pt x="184"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324" name="Полилиния 957"/>
              <p:cNvSpPr/>
              <p:nvPr/>
            </p:nvSpPr>
            <p:spPr bwMode="auto">
              <a:xfrm>
                <a:off x="10397331" y="6150769"/>
                <a:ext cx="76200" cy="76200"/>
              </a:xfrm>
              <a:custGeom>
                <a:avLst/>
                <a:gdLst>
                  <a:gd name="connsiteX0" fmla="*/ 184 w 76200"/>
                  <a:gd name="connsiteY0" fmla="*/ 200 h 76200"/>
                  <a:gd name="connsiteX1" fmla="*/ 76384 w 76200"/>
                  <a:gd name="connsiteY1" fmla="*/ 200 h 76200"/>
                  <a:gd name="connsiteX2" fmla="*/ 76384 w 76200"/>
                  <a:gd name="connsiteY2" fmla="*/ 76400 h 76200"/>
                  <a:gd name="connsiteX3" fmla="*/ 184 w 76200"/>
                  <a:gd name="connsiteY3" fmla="*/ 7640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84" y="200"/>
                    </a:moveTo>
                    <a:lnTo>
                      <a:pt x="76384" y="200"/>
                    </a:lnTo>
                    <a:lnTo>
                      <a:pt x="76384" y="76400"/>
                    </a:lnTo>
                    <a:lnTo>
                      <a:pt x="184" y="7640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325" name="Полилиния 958"/>
              <p:cNvSpPr/>
              <p:nvPr/>
            </p:nvSpPr>
            <p:spPr bwMode="auto">
              <a:xfrm>
                <a:off x="10397331" y="6226969"/>
                <a:ext cx="76200" cy="76200"/>
              </a:xfrm>
              <a:custGeom>
                <a:avLst/>
                <a:gdLst>
                  <a:gd name="connsiteX0" fmla="*/ 184 w 76200"/>
                  <a:gd name="connsiteY0" fmla="*/ 208 h 76200"/>
                  <a:gd name="connsiteX1" fmla="*/ 76384 w 76200"/>
                  <a:gd name="connsiteY1" fmla="*/ 208 h 76200"/>
                  <a:gd name="connsiteX2" fmla="*/ 76384 w 76200"/>
                  <a:gd name="connsiteY2" fmla="*/ 76408 h 76200"/>
                  <a:gd name="connsiteX3" fmla="*/ 184 w 76200"/>
                  <a:gd name="connsiteY3" fmla="*/ 7640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84" y="208"/>
                    </a:moveTo>
                    <a:lnTo>
                      <a:pt x="76384" y="208"/>
                    </a:lnTo>
                    <a:lnTo>
                      <a:pt x="76384" y="76408"/>
                    </a:lnTo>
                    <a:lnTo>
                      <a:pt x="184" y="7640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326" name="Полилиния 959"/>
              <p:cNvSpPr/>
              <p:nvPr/>
            </p:nvSpPr>
            <p:spPr bwMode="auto">
              <a:xfrm>
                <a:off x="10397331" y="6455569"/>
                <a:ext cx="76200" cy="76200"/>
              </a:xfrm>
              <a:custGeom>
                <a:avLst/>
                <a:gdLst>
                  <a:gd name="connsiteX0" fmla="*/ 184 w 76200"/>
                  <a:gd name="connsiteY0" fmla="*/ 232 h 76200"/>
                  <a:gd name="connsiteX1" fmla="*/ 76384 w 76200"/>
                  <a:gd name="connsiteY1" fmla="*/ 232 h 76200"/>
                  <a:gd name="connsiteX2" fmla="*/ 76384 w 76200"/>
                  <a:gd name="connsiteY2" fmla="*/ 76432 h 76200"/>
                  <a:gd name="connsiteX3" fmla="*/ 184 w 76200"/>
                  <a:gd name="connsiteY3" fmla="*/ 764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84" y="232"/>
                    </a:moveTo>
                    <a:lnTo>
                      <a:pt x="76384" y="232"/>
                    </a:lnTo>
                    <a:lnTo>
                      <a:pt x="76384" y="76432"/>
                    </a:lnTo>
                    <a:lnTo>
                      <a:pt x="184" y="764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327" name="Полилиния 960"/>
              <p:cNvSpPr/>
              <p:nvPr/>
            </p:nvSpPr>
            <p:spPr bwMode="auto">
              <a:xfrm>
                <a:off x="10397331" y="6531769"/>
                <a:ext cx="76200" cy="76200"/>
              </a:xfrm>
              <a:custGeom>
                <a:avLst/>
                <a:gdLst>
                  <a:gd name="connsiteX0" fmla="*/ 184 w 76200"/>
                  <a:gd name="connsiteY0" fmla="*/ 240 h 76200"/>
                  <a:gd name="connsiteX1" fmla="*/ 76384 w 76200"/>
                  <a:gd name="connsiteY1" fmla="*/ 240 h 76200"/>
                  <a:gd name="connsiteX2" fmla="*/ 76384 w 76200"/>
                  <a:gd name="connsiteY2" fmla="*/ 76440 h 76200"/>
                  <a:gd name="connsiteX3" fmla="*/ 184 w 76200"/>
                  <a:gd name="connsiteY3" fmla="*/ 764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84" y="240"/>
                    </a:moveTo>
                    <a:lnTo>
                      <a:pt x="76384" y="240"/>
                    </a:lnTo>
                    <a:lnTo>
                      <a:pt x="76384" y="76440"/>
                    </a:lnTo>
                    <a:lnTo>
                      <a:pt x="184" y="764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328" name="Полилиния 961"/>
              <p:cNvSpPr/>
              <p:nvPr/>
            </p:nvSpPr>
            <p:spPr bwMode="auto">
              <a:xfrm>
                <a:off x="10397331" y="6684169"/>
                <a:ext cx="76200" cy="76200"/>
              </a:xfrm>
              <a:custGeom>
                <a:avLst/>
                <a:gdLst>
                  <a:gd name="connsiteX0" fmla="*/ 184 w 76200"/>
                  <a:gd name="connsiteY0" fmla="*/ 256 h 76200"/>
                  <a:gd name="connsiteX1" fmla="*/ 76384 w 76200"/>
                  <a:gd name="connsiteY1" fmla="*/ 256 h 76200"/>
                  <a:gd name="connsiteX2" fmla="*/ 76384 w 76200"/>
                  <a:gd name="connsiteY2" fmla="*/ 76456 h 76200"/>
                  <a:gd name="connsiteX3" fmla="*/ 184 w 76200"/>
                  <a:gd name="connsiteY3" fmla="*/ 764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84" y="256"/>
                    </a:moveTo>
                    <a:lnTo>
                      <a:pt x="76384" y="256"/>
                    </a:lnTo>
                    <a:lnTo>
                      <a:pt x="76384" y="76456"/>
                    </a:lnTo>
                    <a:lnTo>
                      <a:pt x="184" y="764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329" name="Полилиния 962"/>
              <p:cNvSpPr/>
              <p:nvPr/>
            </p:nvSpPr>
            <p:spPr bwMode="auto">
              <a:xfrm>
                <a:off x="10473531" y="4550569"/>
                <a:ext cx="76200" cy="76200"/>
              </a:xfrm>
              <a:custGeom>
                <a:avLst/>
                <a:gdLst>
                  <a:gd name="connsiteX0" fmla="*/ 192 w 76200"/>
                  <a:gd name="connsiteY0" fmla="*/ 32 h 76200"/>
                  <a:gd name="connsiteX1" fmla="*/ 76392 w 76200"/>
                  <a:gd name="connsiteY1" fmla="*/ 32 h 76200"/>
                  <a:gd name="connsiteX2" fmla="*/ 76392 w 76200"/>
                  <a:gd name="connsiteY2" fmla="*/ 76232 h 76200"/>
                  <a:gd name="connsiteX3" fmla="*/ 192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32"/>
                    </a:moveTo>
                    <a:lnTo>
                      <a:pt x="76392" y="32"/>
                    </a:lnTo>
                    <a:lnTo>
                      <a:pt x="76392" y="76232"/>
                    </a:lnTo>
                    <a:lnTo>
                      <a:pt x="192"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330" name="Полилиния 963"/>
              <p:cNvSpPr/>
              <p:nvPr/>
            </p:nvSpPr>
            <p:spPr bwMode="auto">
              <a:xfrm>
                <a:off x="10473531" y="4702969"/>
                <a:ext cx="76200" cy="76200"/>
              </a:xfrm>
              <a:custGeom>
                <a:avLst/>
                <a:gdLst>
                  <a:gd name="connsiteX0" fmla="*/ 192 w 76200"/>
                  <a:gd name="connsiteY0" fmla="*/ 48 h 76200"/>
                  <a:gd name="connsiteX1" fmla="*/ 76392 w 76200"/>
                  <a:gd name="connsiteY1" fmla="*/ 48 h 76200"/>
                  <a:gd name="connsiteX2" fmla="*/ 76392 w 76200"/>
                  <a:gd name="connsiteY2" fmla="*/ 76248 h 76200"/>
                  <a:gd name="connsiteX3" fmla="*/ 192 w 76200"/>
                  <a:gd name="connsiteY3" fmla="*/ 762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48"/>
                    </a:moveTo>
                    <a:lnTo>
                      <a:pt x="76392" y="48"/>
                    </a:lnTo>
                    <a:lnTo>
                      <a:pt x="76392" y="76248"/>
                    </a:lnTo>
                    <a:lnTo>
                      <a:pt x="192" y="762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331" name="Полилиния 964"/>
              <p:cNvSpPr/>
              <p:nvPr/>
            </p:nvSpPr>
            <p:spPr bwMode="auto">
              <a:xfrm>
                <a:off x="10473531" y="4779169"/>
                <a:ext cx="76200" cy="76200"/>
              </a:xfrm>
              <a:custGeom>
                <a:avLst/>
                <a:gdLst>
                  <a:gd name="connsiteX0" fmla="*/ 192 w 76200"/>
                  <a:gd name="connsiteY0" fmla="*/ 56 h 76200"/>
                  <a:gd name="connsiteX1" fmla="*/ 76392 w 76200"/>
                  <a:gd name="connsiteY1" fmla="*/ 56 h 76200"/>
                  <a:gd name="connsiteX2" fmla="*/ 76392 w 76200"/>
                  <a:gd name="connsiteY2" fmla="*/ 76256 h 76200"/>
                  <a:gd name="connsiteX3" fmla="*/ 192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56"/>
                    </a:moveTo>
                    <a:lnTo>
                      <a:pt x="76392" y="56"/>
                    </a:lnTo>
                    <a:lnTo>
                      <a:pt x="76392" y="76256"/>
                    </a:lnTo>
                    <a:lnTo>
                      <a:pt x="192"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332" name="Полилиния 965"/>
              <p:cNvSpPr/>
              <p:nvPr/>
            </p:nvSpPr>
            <p:spPr bwMode="auto">
              <a:xfrm>
                <a:off x="10473531" y="4931569"/>
                <a:ext cx="76200" cy="76200"/>
              </a:xfrm>
              <a:custGeom>
                <a:avLst/>
                <a:gdLst>
                  <a:gd name="connsiteX0" fmla="*/ 192 w 76200"/>
                  <a:gd name="connsiteY0" fmla="*/ 72 h 76200"/>
                  <a:gd name="connsiteX1" fmla="*/ 76392 w 76200"/>
                  <a:gd name="connsiteY1" fmla="*/ 72 h 76200"/>
                  <a:gd name="connsiteX2" fmla="*/ 76392 w 76200"/>
                  <a:gd name="connsiteY2" fmla="*/ 76272 h 76200"/>
                  <a:gd name="connsiteX3" fmla="*/ 192 w 76200"/>
                  <a:gd name="connsiteY3" fmla="*/ 7627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72"/>
                    </a:moveTo>
                    <a:lnTo>
                      <a:pt x="76392" y="72"/>
                    </a:lnTo>
                    <a:lnTo>
                      <a:pt x="76392" y="76272"/>
                    </a:lnTo>
                    <a:lnTo>
                      <a:pt x="192" y="7627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333" name="Полилиния 966"/>
              <p:cNvSpPr/>
              <p:nvPr/>
            </p:nvSpPr>
            <p:spPr bwMode="auto">
              <a:xfrm>
                <a:off x="10473531" y="5007769"/>
                <a:ext cx="76200" cy="76200"/>
              </a:xfrm>
              <a:custGeom>
                <a:avLst/>
                <a:gdLst>
                  <a:gd name="connsiteX0" fmla="*/ 192 w 76200"/>
                  <a:gd name="connsiteY0" fmla="*/ 80 h 76200"/>
                  <a:gd name="connsiteX1" fmla="*/ 76392 w 76200"/>
                  <a:gd name="connsiteY1" fmla="*/ 80 h 76200"/>
                  <a:gd name="connsiteX2" fmla="*/ 76392 w 76200"/>
                  <a:gd name="connsiteY2" fmla="*/ 76280 h 76200"/>
                  <a:gd name="connsiteX3" fmla="*/ 192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80"/>
                    </a:moveTo>
                    <a:lnTo>
                      <a:pt x="76392" y="80"/>
                    </a:lnTo>
                    <a:lnTo>
                      <a:pt x="76392" y="76280"/>
                    </a:lnTo>
                    <a:lnTo>
                      <a:pt x="192"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334" name="Полилиния 967"/>
              <p:cNvSpPr/>
              <p:nvPr/>
            </p:nvSpPr>
            <p:spPr bwMode="auto">
              <a:xfrm>
                <a:off x="10473531" y="5236369"/>
                <a:ext cx="76200" cy="76200"/>
              </a:xfrm>
              <a:custGeom>
                <a:avLst/>
                <a:gdLst>
                  <a:gd name="connsiteX0" fmla="*/ 192 w 76200"/>
                  <a:gd name="connsiteY0" fmla="*/ 104 h 76200"/>
                  <a:gd name="connsiteX1" fmla="*/ 76392 w 76200"/>
                  <a:gd name="connsiteY1" fmla="*/ 104 h 76200"/>
                  <a:gd name="connsiteX2" fmla="*/ 76392 w 76200"/>
                  <a:gd name="connsiteY2" fmla="*/ 76304 h 76200"/>
                  <a:gd name="connsiteX3" fmla="*/ 192 w 76200"/>
                  <a:gd name="connsiteY3" fmla="*/ 7630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104"/>
                    </a:moveTo>
                    <a:lnTo>
                      <a:pt x="76392" y="104"/>
                    </a:lnTo>
                    <a:lnTo>
                      <a:pt x="76392" y="76304"/>
                    </a:lnTo>
                    <a:lnTo>
                      <a:pt x="192" y="7630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335" name="Полилиния 968"/>
              <p:cNvSpPr/>
              <p:nvPr/>
            </p:nvSpPr>
            <p:spPr bwMode="auto">
              <a:xfrm>
                <a:off x="10473531" y="5312569"/>
                <a:ext cx="76200" cy="76200"/>
              </a:xfrm>
              <a:custGeom>
                <a:avLst/>
                <a:gdLst>
                  <a:gd name="connsiteX0" fmla="*/ 192 w 76200"/>
                  <a:gd name="connsiteY0" fmla="*/ 112 h 76200"/>
                  <a:gd name="connsiteX1" fmla="*/ 76392 w 76200"/>
                  <a:gd name="connsiteY1" fmla="*/ 112 h 76200"/>
                  <a:gd name="connsiteX2" fmla="*/ 76392 w 76200"/>
                  <a:gd name="connsiteY2" fmla="*/ 76312 h 76200"/>
                  <a:gd name="connsiteX3" fmla="*/ 192 w 76200"/>
                  <a:gd name="connsiteY3" fmla="*/ 7631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112"/>
                    </a:moveTo>
                    <a:lnTo>
                      <a:pt x="76392" y="112"/>
                    </a:lnTo>
                    <a:lnTo>
                      <a:pt x="76392" y="76312"/>
                    </a:lnTo>
                    <a:lnTo>
                      <a:pt x="192" y="7631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336" name="Полилиния 969"/>
              <p:cNvSpPr/>
              <p:nvPr/>
            </p:nvSpPr>
            <p:spPr bwMode="auto">
              <a:xfrm>
                <a:off x="10473531" y="5388769"/>
                <a:ext cx="76200" cy="76200"/>
              </a:xfrm>
              <a:custGeom>
                <a:avLst/>
                <a:gdLst>
                  <a:gd name="connsiteX0" fmla="*/ 192 w 76200"/>
                  <a:gd name="connsiteY0" fmla="*/ 120 h 76200"/>
                  <a:gd name="connsiteX1" fmla="*/ 76392 w 76200"/>
                  <a:gd name="connsiteY1" fmla="*/ 120 h 76200"/>
                  <a:gd name="connsiteX2" fmla="*/ 76392 w 76200"/>
                  <a:gd name="connsiteY2" fmla="*/ 76320 h 76200"/>
                  <a:gd name="connsiteX3" fmla="*/ 192 w 76200"/>
                  <a:gd name="connsiteY3" fmla="*/ 7632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120"/>
                    </a:moveTo>
                    <a:lnTo>
                      <a:pt x="76392" y="120"/>
                    </a:lnTo>
                    <a:lnTo>
                      <a:pt x="76392" y="76320"/>
                    </a:lnTo>
                    <a:lnTo>
                      <a:pt x="192" y="7632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337" name="Полилиния 970"/>
              <p:cNvSpPr/>
              <p:nvPr/>
            </p:nvSpPr>
            <p:spPr bwMode="auto">
              <a:xfrm>
                <a:off x="10473531" y="5464969"/>
                <a:ext cx="76200" cy="76200"/>
              </a:xfrm>
              <a:custGeom>
                <a:avLst/>
                <a:gdLst>
                  <a:gd name="connsiteX0" fmla="*/ 192 w 76200"/>
                  <a:gd name="connsiteY0" fmla="*/ 128 h 76200"/>
                  <a:gd name="connsiteX1" fmla="*/ 76392 w 76200"/>
                  <a:gd name="connsiteY1" fmla="*/ 128 h 76200"/>
                  <a:gd name="connsiteX2" fmla="*/ 76392 w 76200"/>
                  <a:gd name="connsiteY2" fmla="*/ 76328 h 76200"/>
                  <a:gd name="connsiteX3" fmla="*/ 192 w 76200"/>
                  <a:gd name="connsiteY3" fmla="*/ 7632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128"/>
                    </a:moveTo>
                    <a:lnTo>
                      <a:pt x="76392" y="128"/>
                    </a:lnTo>
                    <a:lnTo>
                      <a:pt x="76392" y="76328"/>
                    </a:lnTo>
                    <a:lnTo>
                      <a:pt x="192" y="7632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338" name="Полилиния 971"/>
              <p:cNvSpPr/>
              <p:nvPr/>
            </p:nvSpPr>
            <p:spPr bwMode="auto">
              <a:xfrm>
                <a:off x="10473531" y="5617369"/>
                <a:ext cx="76200" cy="76200"/>
              </a:xfrm>
              <a:custGeom>
                <a:avLst/>
                <a:gdLst>
                  <a:gd name="connsiteX0" fmla="*/ 192 w 76200"/>
                  <a:gd name="connsiteY0" fmla="*/ 144 h 76200"/>
                  <a:gd name="connsiteX1" fmla="*/ 76392 w 76200"/>
                  <a:gd name="connsiteY1" fmla="*/ 144 h 76200"/>
                  <a:gd name="connsiteX2" fmla="*/ 76392 w 76200"/>
                  <a:gd name="connsiteY2" fmla="*/ 76344 h 76200"/>
                  <a:gd name="connsiteX3" fmla="*/ 192 w 76200"/>
                  <a:gd name="connsiteY3" fmla="*/ 7634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144"/>
                    </a:moveTo>
                    <a:lnTo>
                      <a:pt x="76392" y="144"/>
                    </a:lnTo>
                    <a:lnTo>
                      <a:pt x="76392" y="76344"/>
                    </a:lnTo>
                    <a:lnTo>
                      <a:pt x="192" y="7634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339" name="Полилиния 972"/>
              <p:cNvSpPr/>
              <p:nvPr/>
            </p:nvSpPr>
            <p:spPr bwMode="auto">
              <a:xfrm>
                <a:off x="10473531" y="5769769"/>
                <a:ext cx="76200" cy="76200"/>
              </a:xfrm>
              <a:custGeom>
                <a:avLst/>
                <a:gdLst>
                  <a:gd name="connsiteX0" fmla="*/ 192 w 76200"/>
                  <a:gd name="connsiteY0" fmla="*/ 160 h 76200"/>
                  <a:gd name="connsiteX1" fmla="*/ 76392 w 76200"/>
                  <a:gd name="connsiteY1" fmla="*/ 160 h 76200"/>
                  <a:gd name="connsiteX2" fmla="*/ 76392 w 76200"/>
                  <a:gd name="connsiteY2" fmla="*/ 76360 h 76200"/>
                  <a:gd name="connsiteX3" fmla="*/ 192 w 76200"/>
                  <a:gd name="connsiteY3" fmla="*/ 7636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160"/>
                    </a:moveTo>
                    <a:lnTo>
                      <a:pt x="76392" y="160"/>
                    </a:lnTo>
                    <a:lnTo>
                      <a:pt x="76392" y="76360"/>
                    </a:lnTo>
                    <a:lnTo>
                      <a:pt x="192" y="7636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340" name="Полилиния 973"/>
              <p:cNvSpPr/>
              <p:nvPr/>
            </p:nvSpPr>
            <p:spPr bwMode="auto">
              <a:xfrm>
                <a:off x="10473531" y="5845969"/>
                <a:ext cx="76200" cy="76200"/>
              </a:xfrm>
              <a:custGeom>
                <a:avLst/>
                <a:gdLst>
                  <a:gd name="connsiteX0" fmla="*/ 192 w 76200"/>
                  <a:gd name="connsiteY0" fmla="*/ 168 h 76200"/>
                  <a:gd name="connsiteX1" fmla="*/ 76392 w 76200"/>
                  <a:gd name="connsiteY1" fmla="*/ 168 h 76200"/>
                  <a:gd name="connsiteX2" fmla="*/ 76392 w 76200"/>
                  <a:gd name="connsiteY2" fmla="*/ 76368 h 76200"/>
                  <a:gd name="connsiteX3" fmla="*/ 192 w 76200"/>
                  <a:gd name="connsiteY3" fmla="*/ 7636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168"/>
                    </a:moveTo>
                    <a:lnTo>
                      <a:pt x="76392" y="168"/>
                    </a:lnTo>
                    <a:lnTo>
                      <a:pt x="76392" y="76368"/>
                    </a:lnTo>
                    <a:lnTo>
                      <a:pt x="192" y="7636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341" name="Полилиния 974"/>
              <p:cNvSpPr/>
              <p:nvPr/>
            </p:nvSpPr>
            <p:spPr bwMode="auto">
              <a:xfrm>
                <a:off x="10473531" y="6074569"/>
                <a:ext cx="76200" cy="76200"/>
              </a:xfrm>
              <a:custGeom>
                <a:avLst/>
                <a:gdLst>
                  <a:gd name="connsiteX0" fmla="*/ 192 w 76200"/>
                  <a:gd name="connsiteY0" fmla="*/ 192 h 76200"/>
                  <a:gd name="connsiteX1" fmla="*/ 76392 w 76200"/>
                  <a:gd name="connsiteY1" fmla="*/ 192 h 76200"/>
                  <a:gd name="connsiteX2" fmla="*/ 76392 w 76200"/>
                  <a:gd name="connsiteY2" fmla="*/ 76392 h 76200"/>
                  <a:gd name="connsiteX3" fmla="*/ 192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192"/>
                    </a:moveTo>
                    <a:lnTo>
                      <a:pt x="76392" y="192"/>
                    </a:lnTo>
                    <a:lnTo>
                      <a:pt x="76392" y="76392"/>
                    </a:lnTo>
                    <a:lnTo>
                      <a:pt x="192"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342" name="Полилиния 975"/>
              <p:cNvSpPr/>
              <p:nvPr/>
            </p:nvSpPr>
            <p:spPr bwMode="auto">
              <a:xfrm>
                <a:off x="10473531" y="6150769"/>
                <a:ext cx="76200" cy="76200"/>
              </a:xfrm>
              <a:custGeom>
                <a:avLst/>
                <a:gdLst>
                  <a:gd name="connsiteX0" fmla="*/ 192 w 76200"/>
                  <a:gd name="connsiteY0" fmla="*/ 200 h 76200"/>
                  <a:gd name="connsiteX1" fmla="*/ 76392 w 76200"/>
                  <a:gd name="connsiteY1" fmla="*/ 200 h 76200"/>
                  <a:gd name="connsiteX2" fmla="*/ 76392 w 76200"/>
                  <a:gd name="connsiteY2" fmla="*/ 76400 h 76200"/>
                  <a:gd name="connsiteX3" fmla="*/ 192 w 76200"/>
                  <a:gd name="connsiteY3" fmla="*/ 7640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200"/>
                    </a:moveTo>
                    <a:lnTo>
                      <a:pt x="76392" y="200"/>
                    </a:lnTo>
                    <a:lnTo>
                      <a:pt x="76392" y="76400"/>
                    </a:lnTo>
                    <a:lnTo>
                      <a:pt x="192" y="7640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343" name="Полилиния 976"/>
              <p:cNvSpPr/>
              <p:nvPr/>
            </p:nvSpPr>
            <p:spPr bwMode="auto">
              <a:xfrm>
                <a:off x="10473531" y="6226969"/>
                <a:ext cx="76200" cy="76200"/>
              </a:xfrm>
              <a:custGeom>
                <a:avLst/>
                <a:gdLst>
                  <a:gd name="connsiteX0" fmla="*/ 192 w 76200"/>
                  <a:gd name="connsiteY0" fmla="*/ 208 h 76200"/>
                  <a:gd name="connsiteX1" fmla="*/ 76392 w 76200"/>
                  <a:gd name="connsiteY1" fmla="*/ 208 h 76200"/>
                  <a:gd name="connsiteX2" fmla="*/ 76392 w 76200"/>
                  <a:gd name="connsiteY2" fmla="*/ 76408 h 76200"/>
                  <a:gd name="connsiteX3" fmla="*/ 192 w 76200"/>
                  <a:gd name="connsiteY3" fmla="*/ 7640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208"/>
                    </a:moveTo>
                    <a:lnTo>
                      <a:pt x="76392" y="208"/>
                    </a:lnTo>
                    <a:lnTo>
                      <a:pt x="76392" y="76408"/>
                    </a:lnTo>
                    <a:lnTo>
                      <a:pt x="192" y="7640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344" name="Полилиния 977"/>
              <p:cNvSpPr/>
              <p:nvPr/>
            </p:nvSpPr>
            <p:spPr bwMode="auto">
              <a:xfrm>
                <a:off x="10473531" y="6303169"/>
                <a:ext cx="76200" cy="76200"/>
              </a:xfrm>
              <a:custGeom>
                <a:avLst/>
                <a:gdLst>
                  <a:gd name="connsiteX0" fmla="*/ 192 w 76200"/>
                  <a:gd name="connsiteY0" fmla="*/ 216 h 76200"/>
                  <a:gd name="connsiteX1" fmla="*/ 76392 w 76200"/>
                  <a:gd name="connsiteY1" fmla="*/ 216 h 76200"/>
                  <a:gd name="connsiteX2" fmla="*/ 76392 w 76200"/>
                  <a:gd name="connsiteY2" fmla="*/ 76416 h 76200"/>
                  <a:gd name="connsiteX3" fmla="*/ 192 w 76200"/>
                  <a:gd name="connsiteY3" fmla="*/ 7641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216"/>
                    </a:moveTo>
                    <a:lnTo>
                      <a:pt x="76392" y="216"/>
                    </a:lnTo>
                    <a:lnTo>
                      <a:pt x="76392" y="76416"/>
                    </a:lnTo>
                    <a:lnTo>
                      <a:pt x="192" y="7641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345" name="Полилиния 978"/>
              <p:cNvSpPr/>
              <p:nvPr/>
            </p:nvSpPr>
            <p:spPr bwMode="auto">
              <a:xfrm>
                <a:off x="10473531" y="6379369"/>
                <a:ext cx="76200" cy="76200"/>
              </a:xfrm>
              <a:custGeom>
                <a:avLst/>
                <a:gdLst>
                  <a:gd name="connsiteX0" fmla="*/ 192 w 76200"/>
                  <a:gd name="connsiteY0" fmla="*/ 224 h 76200"/>
                  <a:gd name="connsiteX1" fmla="*/ 76392 w 76200"/>
                  <a:gd name="connsiteY1" fmla="*/ 224 h 76200"/>
                  <a:gd name="connsiteX2" fmla="*/ 76392 w 76200"/>
                  <a:gd name="connsiteY2" fmla="*/ 76424 h 76200"/>
                  <a:gd name="connsiteX3" fmla="*/ 192 w 76200"/>
                  <a:gd name="connsiteY3" fmla="*/ 7642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224"/>
                    </a:moveTo>
                    <a:lnTo>
                      <a:pt x="76392" y="224"/>
                    </a:lnTo>
                    <a:lnTo>
                      <a:pt x="76392" y="76424"/>
                    </a:lnTo>
                    <a:lnTo>
                      <a:pt x="192" y="7642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346" name="Полилиния 979"/>
              <p:cNvSpPr/>
              <p:nvPr/>
            </p:nvSpPr>
            <p:spPr bwMode="auto">
              <a:xfrm>
                <a:off x="10473531" y="6455569"/>
                <a:ext cx="76200" cy="76200"/>
              </a:xfrm>
              <a:custGeom>
                <a:avLst/>
                <a:gdLst>
                  <a:gd name="connsiteX0" fmla="*/ 192 w 76200"/>
                  <a:gd name="connsiteY0" fmla="*/ 232 h 76200"/>
                  <a:gd name="connsiteX1" fmla="*/ 76392 w 76200"/>
                  <a:gd name="connsiteY1" fmla="*/ 232 h 76200"/>
                  <a:gd name="connsiteX2" fmla="*/ 76392 w 76200"/>
                  <a:gd name="connsiteY2" fmla="*/ 76432 h 76200"/>
                  <a:gd name="connsiteX3" fmla="*/ 192 w 76200"/>
                  <a:gd name="connsiteY3" fmla="*/ 764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232"/>
                    </a:moveTo>
                    <a:lnTo>
                      <a:pt x="76392" y="232"/>
                    </a:lnTo>
                    <a:lnTo>
                      <a:pt x="76392" y="76432"/>
                    </a:lnTo>
                    <a:lnTo>
                      <a:pt x="192" y="764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347" name="Полилиния 980"/>
              <p:cNvSpPr/>
              <p:nvPr/>
            </p:nvSpPr>
            <p:spPr bwMode="auto">
              <a:xfrm>
                <a:off x="10473531" y="6531769"/>
                <a:ext cx="76200" cy="76200"/>
              </a:xfrm>
              <a:custGeom>
                <a:avLst/>
                <a:gdLst>
                  <a:gd name="connsiteX0" fmla="*/ 192 w 76200"/>
                  <a:gd name="connsiteY0" fmla="*/ 240 h 76200"/>
                  <a:gd name="connsiteX1" fmla="*/ 76392 w 76200"/>
                  <a:gd name="connsiteY1" fmla="*/ 240 h 76200"/>
                  <a:gd name="connsiteX2" fmla="*/ 76392 w 76200"/>
                  <a:gd name="connsiteY2" fmla="*/ 76440 h 76200"/>
                  <a:gd name="connsiteX3" fmla="*/ 192 w 76200"/>
                  <a:gd name="connsiteY3" fmla="*/ 764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240"/>
                    </a:moveTo>
                    <a:lnTo>
                      <a:pt x="76392" y="240"/>
                    </a:lnTo>
                    <a:lnTo>
                      <a:pt x="76392" y="76440"/>
                    </a:lnTo>
                    <a:lnTo>
                      <a:pt x="192" y="764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348" name="Полилиния 981"/>
              <p:cNvSpPr/>
              <p:nvPr/>
            </p:nvSpPr>
            <p:spPr bwMode="auto">
              <a:xfrm>
                <a:off x="10473531" y="6607969"/>
                <a:ext cx="76200" cy="76200"/>
              </a:xfrm>
              <a:custGeom>
                <a:avLst/>
                <a:gdLst>
                  <a:gd name="connsiteX0" fmla="*/ 192 w 76200"/>
                  <a:gd name="connsiteY0" fmla="*/ 248 h 76200"/>
                  <a:gd name="connsiteX1" fmla="*/ 76392 w 76200"/>
                  <a:gd name="connsiteY1" fmla="*/ 248 h 76200"/>
                  <a:gd name="connsiteX2" fmla="*/ 76392 w 76200"/>
                  <a:gd name="connsiteY2" fmla="*/ 76448 h 76200"/>
                  <a:gd name="connsiteX3" fmla="*/ 192 w 76200"/>
                  <a:gd name="connsiteY3" fmla="*/ 764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248"/>
                    </a:moveTo>
                    <a:lnTo>
                      <a:pt x="76392" y="248"/>
                    </a:lnTo>
                    <a:lnTo>
                      <a:pt x="76392" y="76448"/>
                    </a:lnTo>
                    <a:lnTo>
                      <a:pt x="192" y="764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349" name="Полилиния 982"/>
              <p:cNvSpPr/>
              <p:nvPr/>
            </p:nvSpPr>
            <p:spPr bwMode="auto">
              <a:xfrm>
                <a:off x="10473531" y="6684169"/>
                <a:ext cx="76200" cy="76200"/>
              </a:xfrm>
              <a:custGeom>
                <a:avLst/>
                <a:gdLst>
                  <a:gd name="connsiteX0" fmla="*/ 192 w 76200"/>
                  <a:gd name="connsiteY0" fmla="*/ 256 h 76200"/>
                  <a:gd name="connsiteX1" fmla="*/ 76392 w 76200"/>
                  <a:gd name="connsiteY1" fmla="*/ 256 h 76200"/>
                  <a:gd name="connsiteX2" fmla="*/ 76392 w 76200"/>
                  <a:gd name="connsiteY2" fmla="*/ 76456 h 76200"/>
                  <a:gd name="connsiteX3" fmla="*/ 192 w 76200"/>
                  <a:gd name="connsiteY3" fmla="*/ 764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256"/>
                    </a:moveTo>
                    <a:lnTo>
                      <a:pt x="76392" y="256"/>
                    </a:lnTo>
                    <a:lnTo>
                      <a:pt x="76392" y="76456"/>
                    </a:lnTo>
                    <a:lnTo>
                      <a:pt x="192" y="764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350" name="Полилиния 983"/>
              <p:cNvSpPr/>
              <p:nvPr/>
            </p:nvSpPr>
            <p:spPr bwMode="auto">
              <a:xfrm>
                <a:off x="10549731" y="5160169"/>
                <a:ext cx="76200" cy="76200"/>
              </a:xfrm>
              <a:custGeom>
                <a:avLst/>
                <a:gdLst>
                  <a:gd name="connsiteX0" fmla="*/ 200 w 76200"/>
                  <a:gd name="connsiteY0" fmla="*/ 96 h 76200"/>
                  <a:gd name="connsiteX1" fmla="*/ 76400 w 76200"/>
                  <a:gd name="connsiteY1" fmla="*/ 96 h 76200"/>
                  <a:gd name="connsiteX2" fmla="*/ 76400 w 76200"/>
                  <a:gd name="connsiteY2" fmla="*/ 76296 h 76200"/>
                  <a:gd name="connsiteX3" fmla="*/ 200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0" y="96"/>
                    </a:moveTo>
                    <a:lnTo>
                      <a:pt x="76400" y="96"/>
                    </a:lnTo>
                    <a:lnTo>
                      <a:pt x="76400" y="76296"/>
                    </a:lnTo>
                    <a:lnTo>
                      <a:pt x="200"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351" name="Полилиния 984"/>
              <p:cNvSpPr/>
              <p:nvPr/>
            </p:nvSpPr>
            <p:spPr bwMode="auto">
              <a:xfrm>
                <a:off x="10549731" y="5236369"/>
                <a:ext cx="76200" cy="76200"/>
              </a:xfrm>
              <a:custGeom>
                <a:avLst/>
                <a:gdLst>
                  <a:gd name="connsiteX0" fmla="*/ 200 w 76200"/>
                  <a:gd name="connsiteY0" fmla="*/ 104 h 76200"/>
                  <a:gd name="connsiteX1" fmla="*/ 76400 w 76200"/>
                  <a:gd name="connsiteY1" fmla="*/ 104 h 76200"/>
                  <a:gd name="connsiteX2" fmla="*/ 76400 w 76200"/>
                  <a:gd name="connsiteY2" fmla="*/ 76304 h 76200"/>
                  <a:gd name="connsiteX3" fmla="*/ 200 w 76200"/>
                  <a:gd name="connsiteY3" fmla="*/ 7630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0" y="104"/>
                    </a:moveTo>
                    <a:lnTo>
                      <a:pt x="76400" y="104"/>
                    </a:lnTo>
                    <a:lnTo>
                      <a:pt x="76400" y="76304"/>
                    </a:lnTo>
                    <a:lnTo>
                      <a:pt x="200" y="7630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352" name="Полилиния 985"/>
              <p:cNvSpPr/>
              <p:nvPr/>
            </p:nvSpPr>
            <p:spPr bwMode="auto">
              <a:xfrm>
                <a:off x="10549731" y="5312569"/>
                <a:ext cx="76200" cy="76200"/>
              </a:xfrm>
              <a:custGeom>
                <a:avLst/>
                <a:gdLst>
                  <a:gd name="connsiteX0" fmla="*/ 200 w 76200"/>
                  <a:gd name="connsiteY0" fmla="*/ 112 h 76200"/>
                  <a:gd name="connsiteX1" fmla="*/ 76400 w 76200"/>
                  <a:gd name="connsiteY1" fmla="*/ 112 h 76200"/>
                  <a:gd name="connsiteX2" fmla="*/ 76400 w 76200"/>
                  <a:gd name="connsiteY2" fmla="*/ 76312 h 76200"/>
                  <a:gd name="connsiteX3" fmla="*/ 200 w 76200"/>
                  <a:gd name="connsiteY3" fmla="*/ 7631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0" y="112"/>
                    </a:moveTo>
                    <a:lnTo>
                      <a:pt x="76400" y="112"/>
                    </a:lnTo>
                    <a:lnTo>
                      <a:pt x="76400" y="76312"/>
                    </a:lnTo>
                    <a:lnTo>
                      <a:pt x="200" y="7631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353" name="Полилиния 986"/>
              <p:cNvSpPr/>
              <p:nvPr/>
            </p:nvSpPr>
            <p:spPr bwMode="auto">
              <a:xfrm>
                <a:off x="10549731" y="5388769"/>
                <a:ext cx="76200" cy="76200"/>
              </a:xfrm>
              <a:custGeom>
                <a:avLst/>
                <a:gdLst>
                  <a:gd name="connsiteX0" fmla="*/ 200 w 76200"/>
                  <a:gd name="connsiteY0" fmla="*/ 120 h 76200"/>
                  <a:gd name="connsiteX1" fmla="*/ 76400 w 76200"/>
                  <a:gd name="connsiteY1" fmla="*/ 120 h 76200"/>
                  <a:gd name="connsiteX2" fmla="*/ 76400 w 76200"/>
                  <a:gd name="connsiteY2" fmla="*/ 76320 h 76200"/>
                  <a:gd name="connsiteX3" fmla="*/ 200 w 76200"/>
                  <a:gd name="connsiteY3" fmla="*/ 7632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0" y="120"/>
                    </a:moveTo>
                    <a:lnTo>
                      <a:pt x="76400" y="120"/>
                    </a:lnTo>
                    <a:lnTo>
                      <a:pt x="76400" y="76320"/>
                    </a:lnTo>
                    <a:lnTo>
                      <a:pt x="200" y="7632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354" name="Полилиния 987"/>
              <p:cNvSpPr/>
              <p:nvPr/>
            </p:nvSpPr>
            <p:spPr bwMode="auto">
              <a:xfrm>
                <a:off x="10549731" y="5541169"/>
                <a:ext cx="76200" cy="76200"/>
              </a:xfrm>
              <a:custGeom>
                <a:avLst/>
                <a:gdLst>
                  <a:gd name="connsiteX0" fmla="*/ 200 w 76200"/>
                  <a:gd name="connsiteY0" fmla="*/ 136 h 76200"/>
                  <a:gd name="connsiteX1" fmla="*/ 76400 w 76200"/>
                  <a:gd name="connsiteY1" fmla="*/ 136 h 76200"/>
                  <a:gd name="connsiteX2" fmla="*/ 76400 w 76200"/>
                  <a:gd name="connsiteY2" fmla="*/ 76336 h 76200"/>
                  <a:gd name="connsiteX3" fmla="*/ 200 w 76200"/>
                  <a:gd name="connsiteY3" fmla="*/ 7633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0" y="136"/>
                    </a:moveTo>
                    <a:lnTo>
                      <a:pt x="76400" y="136"/>
                    </a:lnTo>
                    <a:lnTo>
                      <a:pt x="76400" y="76336"/>
                    </a:lnTo>
                    <a:lnTo>
                      <a:pt x="200" y="7633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355" name="Полилиния 988"/>
              <p:cNvSpPr/>
              <p:nvPr/>
            </p:nvSpPr>
            <p:spPr bwMode="auto">
              <a:xfrm>
                <a:off x="10549731" y="5693568"/>
                <a:ext cx="76200" cy="76200"/>
              </a:xfrm>
              <a:custGeom>
                <a:avLst/>
                <a:gdLst>
                  <a:gd name="connsiteX0" fmla="*/ 200 w 76200"/>
                  <a:gd name="connsiteY0" fmla="*/ 152 h 76200"/>
                  <a:gd name="connsiteX1" fmla="*/ 76400 w 76200"/>
                  <a:gd name="connsiteY1" fmla="*/ 152 h 76200"/>
                  <a:gd name="connsiteX2" fmla="*/ 76400 w 76200"/>
                  <a:gd name="connsiteY2" fmla="*/ 76352 h 76200"/>
                  <a:gd name="connsiteX3" fmla="*/ 200 w 76200"/>
                  <a:gd name="connsiteY3" fmla="*/ 7635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0" y="152"/>
                    </a:moveTo>
                    <a:lnTo>
                      <a:pt x="76400" y="152"/>
                    </a:lnTo>
                    <a:lnTo>
                      <a:pt x="76400" y="76352"/>
                    </a:lnTo>
                    <a:lnTo>
                      <a:pt x="200" y="7635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356" name="Полилиния 989"/>
              <p:cNvSpPr/>
              <p:nvPr/>
            </p:nvSpPr>
            <p:spPr bwMode="auto">
              <a:xfrm>
                <a:off x="10549731" y="5769769"/>
                <a:ext cx="76200" cy="76200"/>
              </a:xfrm>
              <a:custGeom>
                <a:avLst/>
                <a:gdLst>
                  <a:gd name="connsiteX0" fmla="*/ 200 w 76200"/>
                  <a:gd name="connsiteY0" fmla="*/ 160 h 76200"/>
                  <a:gd name="connsiteX1" fmla="*/ 76400 w 76200"/>
                  <a:gd name="connsiteY1" fmla="*/ 160 h 76200"/>
                  <a:gd name="connsiteX2" fmla="*/ 76400 w 76200"/>
                  <a:gd name="connsiteY2" fmla="*/ 76360 h 76200"/>
                  <a:gd name="connsiteX3" fmla="*/ 200 w 76200"/>
                  <a:gd name="connsiteY3" fmla="*/ 7636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0" y="160"/>
                    </a:moveTo>
                    <a:lnTo>
                      <a:pt x="76400" y="160"/>
                    </a:lnTo>
                    <a:lnTo>
                      <a:pt x="76400" y="76360"/>
                    </a:lnTo>
                    <a:lnTo>
                      <a:pt x="200" y="7636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357" name="Полилиния 990"/>
              <p:cNvSpPr/>
              <p:nvPr/>
            </p:nvSpPr>
            <p:spPr bwMode="auto">
              <a:xfrm>
                <a:off x="10549731" y="5998369"/>
                <a:ext cx="76200" cy="76200"/>
              </a:xfrm>
              <a:custGeom>
                <a:avLst/>
                <a:gdLst>
                  <a:gd name="connsiteX0" fmla="*/ 200 w 76200"/>
                  <a:gd name="connsiteY0" fmla="*/ 184 h 76200"/>
                  <a:gd name="connsiteX1" fmla="*/ 76400 w 76200"/>
                  <a:gd name="connsiteY1" fmla="*/ 184 h 76200"/>
                  <a:gd name="connsiteX2" fmla="*/ 76400 w 76200"/>
                  <a:gd name="connsiteY2" fmla="*/ 76384 h 76200"/>
                  <a:gd name="connsiteX3" fmla="*/ 200 w 76200"/>
                  <a:gd name="connsiteY3" fmla="*/ 7638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0" y="184"/>
                    </a:moveTo>
                    <a:lnTo>
                      <a:pt x="76400" y="184"/>
                    </a:lnTo>
                    <a:lnTo>
                      <a:pt x="76400" y="76384"/>
                    </a:lnTo>
                    <a:lnTo>
                      <a:pt x="200" y="7638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358" name="Полилиния 991"/>
              <p:cNvSpPr/>
              <p:nvPr/>
            </p:nvSpPr>
            <p:spPr bwMode="auto">
              <a:xfrm>
                <a:off x="10549731" y="6074569"/>
                <a:ext cx="76200" cy="76200"/>
              </a:xfrm>
              <a:custGeom>
                <a:avLst/>
                <a:gdLst>
                  <a:gd name="connsiteX0" fmla="*/ 200 w 76200"/>
                  <a:gd name="connsiteY0" fmla="*/ 192 h 76200"/>
                  <a:gd name="connsiteX1" fmla="*/ 76400 w 76200"/>
                  <a:gd name="connsiteY1" fmla="*/ 192 h 76200"/>
                  <a:gd name="connsiteX2" fmla="*/ 76400 w 76200"/>
                  <a:gd name="connsiteY2" fmla="*/ 76392 h 76200"/>
                  <a:gd name="connsiteX3" fmla="*/ 200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0" y="192"/>
                    </a:moveTo>
                    <a:lnTo>
                      <a:pt x="76400" y="192"/>
                    </a:lnTo>
                    <a:lnTo>
                      <a:pt x="76400" y="76392"/>
                    </a:lnTo>
                    <a:lnTo>
                      <a:pt x="200"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359" name="Полилиния 992"/>
              <p:cNvSpPr/>
              <p:nvPr/>
            </p:nvSpPr>
            <p:spPr bwMode="auto">
              <a:xfrm>
                <a:off x="10549731" y="6379369"/>
                <a:ext cx="76200" cy="76200"/>
              </a:xfrm>
              <a:custGeom>
                <a:avLst/>
                <a:gdLst>
                  <a:gd name="connsiteX0" fmla="*/ 200 w 76200"/>
                  <a:gd name="connsiteY0" fmla="*/ 224 h 76200"/>
                  <a:gd name="connsiteX1" fmla="*/ 76400 w 76200"/>
                  <a:gd name="connsiteY1" fmla="*/ 224 h 76200"/>
                  <a:gd name="connsiteX2" fmla="*/ 76400 w 76200"/>
                  <a:gd name="connsiteY2" fmla="*/ 76424 h 76200"/>
                  <a:gd name="connsiteX3" fmla="*/ 200 w 76200"/>
                  <a:gd name="connsiteY3" fmla="*/ 7642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0" y="224"/>
                    </a:moveTo>
                    <a:lnTo>
                      <a:pt x="76400" y="224"/>
                    </a:lnTo>
                    <a:lnTo>
                      <a:pt x="76400" y="76424"/>
                    </a:lnTo>
                    <a:lnTo>
                      <a:pt x="200" y="7642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360" name="Полилиния 993"/>
              <p:cNvSpPr/>
              <p:nvPr/>
            </p:nvSpPr>
            <p:spPr bwMode="auto">
              <a:xfrm>
                <a:off x="10549731" y="6455569"/>
                <a:ext cx="76200" cy="76200"/>
              </a:xfrm>
              <a:custGeom>
                <a:avLst/>
                <a:gdLst>
                  <a:gd name="connsiteX0" fmla="*/ 200 w 76200"/>
                  <a:gd name="connsiteY0" fmla="*/ 232 h 76200"/>
                  <a:gd name="connsiteX1" fmla="*/ 76400 w 76200"/>
                  <a:gd name="connsiteY1" fmla="*/ 232 h 76200"/>
                  <a:gd name="connsiteX2" fmla="*/ 76400 w 76200"/>
                  <a:gd name="connsiteY2" fmla="*/ 76432 h 76200"/>
                  <a:gd name="connsiteX3" fmla="*/ 200 w 76200"/>
                  <a:gd name="connsiteY3" fmla="*/ 764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0" y="232"/>
                    </a:moveTo>
                    <a:lnTo>
                      <a:pt x="76400" y="232"/>
                    </a:lnTo>
                    <a:lnTo>
                      <a:pt x="76400" y="76432"/>
                    </a:lnTo>
                    <a:lnTo>
                      <a:pt x="200" y="764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361" name="Полилиния 994"/>
              <p:cNvSpPr/>
              <p:nvPr/>
            </p:nvSpPr>
            <p:spPr bwMode="auto">
              <a:xfrm>
                <a:off x="10549731" y="6531769"/>
                <a:ext cx="76200" cy="76200"/>
              </a:xfrm>
              <a:custGeom>
                <a:avLst/>
                <a:gdLst>
                  <a:gd name="connsiteX0" fmla="*/ 200 w 76200"/>
                  <a:gd name="connsiteY0" fmla="*/ 240 h 76200"/>
                  <a:gd name="connsiteX1" fmla="*/ 76400 w 76200"/>
                  <a:gd name="connsiteY1" fmla="*/ 240 h 76200"/>
                  <a:gd name="connsiteX2" fmla="*/ 76400 w 76200"/>
                  <a:gd name="connsiteY2" fmla="*/ 76440 h 76200"/>
                  <a:gd name="connsiteX3" fmla="*/ 200 w 76200"/>
                  <a:gd name="connsiteY3" fmla="*/ 764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0" y="240"/>
                    </a:moveTo>
                    <a:lnTo>
                      <a:pt x="76400" y="240"/>
                    </a:lnTo>
                    <a:lnTo>
                      <a:pt x="76400" y="76440"/>
                    </a:lnTo>
                    <a:lnTo>
                      <a:pt x="200" y="764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362" name="Полилиния 995"/>
              <p:cNvSpPr/>
              <p:nvPr/>
            </p:nvSpPr>
            <p:spPr bwMode="auto">
              <a:xfrm>
                <a:off x="10549731" y="6607969"/>
                <a:ext cx="76200" cy="76200"/>
              </a:xfrm>
              <a:custGeom>
                <a:avLst/>
                <a:gdLst>
                  <a:gd name="connsiteX0" fmla="*/ 200 w 76200"/>
                  <a:gd name="connsiteY0" fmla="*/ 248 h 76200"/>
                  <a:gd name="connsiteX1" fmla="*/ 76400 w 76200"/>
                  <a:gd name="connsiteY1" fmla="*/ 248 h 76200"/>
                  <a:gd name="connsiteX2" fmla="*/ 76400 w 76200"/>
                  <a:gd name="connsiteY2" fmla="*/ 76448 h 76200"/>
                  <a:gd name="connsiteX3" fmla="*/ 200 w 76200"/>
                  <a:gd name="connsiteY3" fmla="*/ 764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0" y="248"/>
                    </a:moveTo>
                    <a:lnTo>
                      <a:pt x="76400" y="248"/>
                    </a:lnTo>
                    <a:lnTo>
                      <a:pt x="76400" y="76448"/>
                    </a:lnTo>
                    <a:lnTo>
                      <a:pt x="200" y="764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363" name="Полилиния 996"/>
              <p:cNvSpPr/>
              <p:nvPr/>
            </p:nvSpPr>
            <p:spPr bwMode="auto">
              <a:xfrm>
                <a:off x="10549731" y="6684169"/>
                <a:ext cx="76200" cy="76200"/>
              </a:xfrm>
              <a:custGeom>
                <a:avLst/>
                <a:gdLst>
                  <a:gd name="connsiteX0" fmla="*/ 200 w 76200"/>
                  <a:gd name="connsiteY0" fmla="*/ 256 h 76200"/>
                  <a:gd name="connsiteX1" fmla="*/ 76400 w 76200"/>
                  <a:gd name="connsiteY1" fmla="*/ 256 h 76200"/>
                  <a:gd name="connsiteX2" fmla="*/ 76400 w 76200"/>
                  <a:gd name="connsiteY2" fmla="*/ 76456 h 76200"/>
                  <a:gd name="connsiteX3" fmla="*/ 200 w 76200"/>
                  <a:gd name="connsiteY3" fmla="*/ 764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0" y="256"/>
                    </a:moveTo>
                    <a:lnTo>
                      <a:pt x="76400" y="256"/>
                    </a:lnTo>
                    <a:lnTo>
                      <a:pt x="76400" y="76456"/>
                    </a:lnTo>
                    <a:lnTo>
                      <a:pt x="200" y="764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364" name="Полилиния 997"/>
              <p:cNvSpPr/>
              <p:nvPr/>
            </p:nvSpPr>
            <p:spPr bwMode="auto">
              <a:xfrm>
                <a:off x="10625931" y="4550569"/>
                <a:ext cx="76200" cy="76200"/>
              </a:xfrm>
              <a:custGeom>
                <a:avLst/>
                <a:gdLst>
                  <a:gd name="connsiteX0" fmla="*/ 208 w 76200"/>
                  <a:gd name="connsiteY0" fmla="*/ 32 h 76200"/>
                  <a:gd name="connsiteX1" fmla="*/ 76408 w 76200"/>
                  <a:gd name="connsiteY1" fmla="*/ 32 h 76200"/>
                  <a:gd name="connsiteX2" fmla="*/ 76408 w 76200"/>
                  <a:gd name="connsiteY2" fmla="*/ 76232 h 76200"/>
                  <a:gd name="connsiteX3" fmla="*/ 208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8" y="32"/>
                    </a:moveTo>
                    <a:lnTo>
                      <a:pt x="76408" y="32"/>
                    </a:lnTo>
                    <a:lnTo>
                      <a:pt x="76408" y="76232"/>
                    </a:lnTo>
                    <a:lnTo>
                      <a:pt x="208"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365" name="Полилиния 998"/>
              <p:cNvSpPr/>
              <p:nvPr/>
            </p:nvSpPr>
            <p:spPr bwMode="auto">
              <a:xfrm>
                <a:off x="10625931" y="4626769"/>
                <a:ext cx="76200" cy="76200"/>
              </a:xfrm>
              <a:custGeom>
                <a:avLst/>
                <a:gdLst>
                  <a:gd name="connsiteX0" fmla="*/ 208 w 76200"/>
                  <a:gd name="connsiteY0" fmla="*/ 40 h 76200"/>
                  <a:gd name="connsiteX1" fmla="*/ 76408 w 76200"/>
                  <a:gd name="connsiteY1" fmla="*/ 40 h 76200"/>
                  <a:gd name="connsiteX2" fmla="*/ 76408 w 76200"/>
                  <a:gd name="connsiteY2" fmla="*/ 76240 h 76200"/>
                  <a:gd name="connsiteX3" fmla="*/ 208 w 76200"/>
                  <a:gd name="connsiteY3" fmla="*/ 762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8" y="40"/>
                    </a:moveTo>
                    <a:lnTo>
                      <a:pt x="76408" y="40"/>
                    </a:lnTo>
                    <a:lnTo>
                      <a:pt x="76408" y="76240"/>
                    </a:lnTo>
                    <a:lnTo>
                      <a:pt x="208" y="762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366" name="Полилиния 999"/>
              <p:cNvSpPr/>
              <p:nvPr/>
            </p:nvSpPr>
            <p:spPr bwMode="auto">
              <a:xfrm>
                <a:off x="10625931" y="4702969"/>
                <a:ext cx="76200" cy="76200"/>
              </a:xfrm>
              <a:custGeom>
                <a:avLst/>
                <a:gdLst>
                  <a:gd name="connsiteX0" fmla="*/ 208 w 76200"/>
                  <a:gd name="connsiteY0" fmla="*/ 48 h 76200"/>
                  <a:gd name="connsiteX1" fmla="*/ 76408 w 76200"/>
                  <a:gd name="connsiteY1" fmla="*/ 48 h 76200"/>
                  <a:gd name="connsiteX2" fmla="*/ 76408 w 76200"/>
                  <a:gd name="connsiteY2" fmla="*/ 76248 h 76200"/>
                  <a:gd name="connsiteX3" fmla="*/ 208 w 76200"/>
                  <a:gd name="connsiteY3" fmla="*/ 762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8" y="48"/>
                    </a:moveTo>
                    <a:lnTo>
                      <a:pt x="76408" y="48"/>
                    </a:lnTo>
                    <a:lnTo>
                      <a:pt x="76408" y="76248"/>
                    </a:lnTo>
                    <a:lnTo>
                      <a:pt x="208" y="762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367" name="Полилиния 1000"/>
              <p:cNvSpPr/>
              <p:nvPr/>
            </p:nvSpPr>
            <p:spPr bwMode="auto">
              <a:xfrm>
                <a:off x="10625931" y="4779169"/>
                <a:ext cx="76200" cy="76200"/>
              </a:xfrm>
              <a:custGeom>
                <a:avLst/>
                <a:gdLst>
                  <a:gd name="connsiteX0" fmla="*/ 208 w 76200"/>
                  <a:gd name="connsiteY0" fmla="*/ 56 h 76200"/>
                  <a:gd name="connsiteX1" fmla="*/ 76408 w 76200"/>
                  <a:gd name="connsiteY1" fmla="*/ 56 h 76200"/>
                  <a:gd name="connsiteX2" fmla="*/ 76408 w 76200"/>
                  <a:gd name="connsiteY2" fmla="*/ 76256 h 76200"/>
                  <a:gd name="connsiteX3" fmla="*/ 208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8" y="56"/>
                    </a:moveTo>
                    <a:lnTo>
                      <a:pt x="76408" y="56"/>
                    </a:lnTo>
                    <a:lnTo>
                      <a:pt x="76408" y="76256"/>
                    </a:lnTo>
                    <a:lnTo>
                      <a:pt x="208"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368" name="Полилиния 1001"/>
              <p:cNvSpPr/>
              <p:nvPr/>
            </p:nvSpPr>
            <p:spPr bwMode="auto">
              <a:xfrm>
                <a:off x="10625931" y="4855369"/>
                <a:ext cx="76200" cy="76200"/>
              </a:xfrm>
              <a:custGeom>
                <a:avLst/>
                <a:gdLst>
                  <a:gd name="connsiteX0" fmla="*/ 208 w 76200"/>
                  <a:gd name="connsiteY0" fmla="*/ 64 h 76200"/>
                  <a:gd name="connsiteX1" fmla="*/ 76408 w 76200"/>
                  <a:gd name="connsiteY1" fmla="*/ 64 h 76200"/>
                  <a:gd name="connsiteX2" fmla="*/ 76408 w 76200"/>
                  <a:gd name="connsiteY2" fmla="*/ 76264 h 76200"/>
                  <a:gd name="connsiteX3" fmla="*/ 208 w 76200"/>
                  <a:gd name="connsiteY3" fmla="*/ 7626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8" y="64"/>
                    </a:moveTo>
                    <a:lnTo>
                      <a:pt x="76408" y="64"/>
                    </a:lnTo>
                    <a:lnTo>
                      <a:pt x="76408" y="76264"/>
                    </a:lnTo>
                    <a:lnTo>
                      <a:pt x="208" y="7626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369" name="Полилиния 1002"/>
              <p:cNvSpPr/>
              <p:nvPr/>
            </p:nvSpPr>
            <p:spPr bwMode="auto">
              <a:xfrm>
                <a:off x="10625931" y="4931569"/>
                <a:ext cx="76200" cy="76200"/>
              </a:xfrm>
              <a:custGeom>
                <a:avLst/>
                <a:gdLst>
                  <a:gd name="connsiteX0" fmla="*/ 208 w 76200"/>
                  <a:gd name="connsiteY0" fmla="*/ 72 h 76200"/>
                  <a:gd name="connsiteX1" fmla="*/ 76408 w 76200"/>
                  <a:gd name="connsiteY1" fmla="*/ 72 h 76200"/>
                  <a:gd name="connsiteX2" fmla="*/ 76408 w 76200"/>
                  <a:gd name="connsiteY2" fmla="*/ 76272 h 76200"/>
                  <a:gd name="connsiteX3" fmla="*/ 208 w 76200"/>
                  <a:gd name="connsiteY3" fmla="*/ 7627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8" y="72"/>
                    </a:moveTo>
                    <a:lnTo>
                      <a:pt x="76408" y="72"/>
                    </a:lnTo>
                    <a:lnTo>
                      <a:pt x="76408" y="76272"/>
                    </a:lnTo>
                    <a:lnTo>
                      <a:pt x="208" y="7627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370" name="Полилиния 1003"/>
              <p:cNvSpPr/>
              <p:nvPr/>
            </p:nvSpPr>
            <p:spPr bwMode="auto">
              <a:xfrm>
                <a:off x="10625931" y="5007769"/>
                <a:ext cx="76200" cy="76200"/>
              </a:xfrm>
              <a:custGeom>
                <a:avLst/>
                <a:gdLst>
                  <a:gd name="connsiteX0" fmla="*/ 208 w 76200"/>
                  <a:gd name="connsiteY0" fmla="*/ 80 h 76200"/>
                  <a:gd name="connsiteX1" fmla="*/ 76408 w 76200"/>
                  <a:gd name="connsiteY1" fmla="*/ 80 h 76200"/>
                  <a:gd name="connsiteX2" fmla="*/ 76408 w 76200"/>
                  <a:gd name="connsiteY2" fmla="*/ 76280 h 76200"/>
                  <a:gd name="connsiteX3" fmla="*/ 208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8" y="80"/>
                    </a:moveTo>
                    <a:lnTo>
                      <a:pt x="76408" y="80"/>
                    </a:lnTo>
                    <a:lnTo>
                      <a:pt x="76408" y="76280"/>
                    </a:lnTo>
                    <a:lnTo>
                      <a:pt x="208"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371" name="Полилиния 1004"/>
              <p:cNvSpPr/>
              <p:nvPr/>
            </p:nvSpPr>
            <p:spPr bwMode="auto">
              <a:xfrm>
                <a:off x="10625931" y="5236369"/>
                <a:ext cx="76200" cy="76200"/>
              </a:xfrm>
              <a:custGeom>
                <a:avLst/>
                <a:gdLst>
                  <a:gd name="connsiteX0" fmla="*/ 208 w 76200"/>
                  <a:gd name="connsiteY0" fmla="*/ 104 h 76200"/>
                  <a:gd name="connsiteX1" fmla="*/ 76408 w 76200"/>
                  <a:gd name="connsiteY1" fmla="*/ 104 h 76200"/>
                  <a:gd name="connsiteX2" fmla="*/ 76408 w 76200"/>
                  <a:gd name="connsiteY2" fmla="*/ 76304 h 76200"/>
                  <a:gd name="connsiteX3" fmla="*/ 208 w 76200"/>
                  <a:gd name="connsiteY3" fmla="*/ 7630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8" y="104"/>
                    </a:moveTo>
                    <a:lnTo>
                      <a:pt x="76408" y="104"/>
                    </a:lnTo>
                    <a:lnTo>
                      <a:pt x="76408" y="76304"/>
                    </a:lnTo>
                    <a:lnTo>
                      <a:pt x="208" y="7630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372" name="Полилиния 1005"/>
              <p:cNvSpPr/>
              <p:nvPr/>
            </p:nvSpPr>
            <p:spPr bwMode="auto">
              <a:xfrm>
                <a:off x="10625931" y="5312569"/>
                <a:ext cx="76200" cy="76200"/>
              </a:xfrm>
              <a:custGeom>
                <a:avLst/>
                <a:gdLst>
                  <a:gd name="connsiteX0" fmla="*/ 208 w 76200"/>
                  <a:gd name="connsiteY0" fmla="*/ 112 h 76200"/>
                  <a:gd name="connsiteX1" fmla="*/ 76408 w 76200"/>
                  <a:gd name="connsiteY1" fmla="*/ 112 h 76200"/>
                  <a:gd name="connsiteX2" fmla="*/ 76408 w 76200"/>
                  <a:gd name="connsiteY2" fmla="*/ 76312 h 76200"/>
                  <a:gd name="connsiteX3" fmla="*/ 208 w 76200"/>
                  <a:gd name="connsiteY3" fmla="*/ 7631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8" y="112"/>
                    </a:moveTo>
                    <a:lnTo>
                      <a:pt x="76408" y="112"/>
                    </a:lnTo>
                    <a:lnTo>
                      <a:pt x="76408" y="76312"/>
                    </a:lnTo>
                    <a:lnTo>
                      <a:pt x="208" y="7631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373" name="Полилиния 1006"/>
              <p:cNvSpPr/>
              <p:nvPr/>
            </p:nvSpPr>
            <p:spPr bwMode="auto">
              <a:xfrm>
                <a:off x="10625931" y="5617369"/>
                <a:ext cx="76200" cy="76200"/>
              </a:xfrm>
              <a:custGeom>
                <a:avLst/>
                <a:gdLst>
                  <a:gd name="connsiteX0" fmla="*/ 208 w 76200"/>
                  <a:gd name="connsiteY0" fmla="*/ 144 h 76200"/>
                  <a:gd name="connsiteX1" fmla="*/ 76408 w 76200"/>
                  <a:gd name="connsiteY1" fmla="*/ 144 h 76200"/>
                  <a:gd name="connsiteX2" fmla="*/ 76408 w 76200"/>
                  <a:gd name="connsiteY2" fmla="*/ 76344 h 76200"/>
                  <a:gd name="connsiteX3" fmla="*/ 208 w 76200"/>
                  <a:gd name="connsiteY3" fmla="*/ 7634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8" y="144"/>
                    </a:moveTo>
                    <a:lnTo>
                      <a:pt x="76408" y="144"/>
                    </a:lnTo>
                    <a:lnTo>
                      <a:pt x="76408" y="76344"/>
                    </a:lnTo>
                    <a:lnTo>
                      <a:pt x="208" y="7634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374" name="Полилиния 1007"/>
              <p:cNvSpPr/>
              <p:nvPr/>
            </p:nvSpPr>
            <p:spPr bwMode="auto">
              <a:xfrm>
                <a:off x="10625931" y="5922169"/>
                <a:ext cx="76200" cy="76200"/>
              </a:xfrm>
              <a:custGeom>
                <a:avLst/>
                <a:gdLst>
                  <a:gd name="connsiteX0" fmla="*/ 208 w 76200"/>
                  <a:gd name="connsiteY0" fmla="*/ 176 h 76200"/>
                  <a:gd name="connsiteX1" fmla="*/ 76408 w 76200"/>
                  <a:gd name="connsiteY1" fmla="*/ 176 h 76200"/>
                  <a:gd name="connsiteX2" fmla="*/ 76408 w 76200"/>
                  <a:gd name="connsiteY2" fmla="*/ 76376 h 76200"/>
                  <a:gd name="connsiteX3" fmla="*/ 208 w 76200"/>
                  <a:gd name="connsiteY3" fmla="*/ 7637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8" y="176"/>
                    </a:moveTo>
                    <a:lnTo>
                      <a:pt x="76408" y="176"/>
                    </a:lnTo>
                    <a:lnTo>
                      <a:pt x="76408" y="76376"/>
                    </a:lnTo>
                    <a:lnTo>
                      <a:pt x="208" y="7637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375" name="Полилиния 1008"/>
              <p:cNvSpPr/>
              <p:nvPr/>
            </p:nvSpPr>
            <p:spPr bwMode="auto">
              <a:xfrm>
                <a:off x="10625931" y="5998369"/>
                <a:ext cx="76200" cy="76200"/>
              </a:xfrm>
              <a:custGeom>
                <a:avLst/>
                <a:gdLst>
                  <a:gd name="connsiteX0" fmla="*/ 208 w 76200"/>
                  <a:gd name="connsiteY0" fmla="*/ 184 h 76200"/>
                  <a:gd name="connsiteX1" fmla="*/ 76408 w 76200"/>
                  <a:gd name="connsiteY1" fmla="*/ 184 h 76200"/>
                  <a:gd name="connsiteX2" fmla="*/ 76408 w 76200"/>
                  <a:gd name="connsiteY2" fmla="*/ 76384 h 76200"/>
                  <a:gd name="connsiteX3" fmla="*/ 208 w 76200"/>
                  <a:gd name="connsiteY3" fmla="*/ 7638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8" y="184"/>
                    </a:moveTo>
                    <a:lnTo>
                      <a:pt x="76408" y="184"/>
                    </a:lnTo>
                    <a:lnTo>
                      <a:pt x="76408" y="76384"/>
                    </a:lnTo>
                    <a:lnTo>
                      <a:pt x="208" y="7638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376" name="Полилиния 1009"/>
              <p:cNvSpPr/>
              <p:nvPr/>
            </p:nvSpPr>
            <p:spPr bwMode="auto">
              <a:xfrm>
                <a:off x="10625931" y="6074569"/>
                <a:ext cx="76200" cy="76200"/>
              </a:xfrm>
              <a:custGeom>
                <a:avLst/>
                <a:gdLst>
                  <a:gd name="connsiteX0" fmla="*/ 208 w 76200"/>
                  <a:gd name="connsiteY0" fmla="*/ 192 h 76200"/>
                  <a:gd name="connsiteX1" fmla="*/ 76408 w 76200"/>
                  <a:gd name="connsiteY1" fmla="*/ 192 h 76200"/>
                  <a:gd name="connsiteX2" fmla="*/ 76408 w 76200"/>
                  <a:gd name="connsiteY2" fmla="*/ 76392 h 76200"/>
                  <a:gd name="connsiteX3" fmla="*/ 208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8" y="192"/>
                    </a:moveTo>
                    <a:lnTo>
                      <a:pt x="76408" y="192"/>
                    </a:lnTo>
                    <a:lnTo>
                      <a:pt x="76408" y="76392"/>
                    </a:lnTo>
                    <a:lnTo>
                      <a:pt x="208"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377" name="Полилиния 1010"/>
              <p:cNvSpPr/>
              <p:nvPr/>
            </p:nvSpPr>
            <p:spPr bwMode="auto">
              <a:xfrm>
                <a:off x="10625931" y="6226969"/>
                <a:ext cx="76200" cy="76200"/>
              </a:xfrm>
              <a:custGeom>
                <a:avLst/>
                <a:gdLst>
                  <a:gd name="connsiteX0" fmla="*/ 208 w 76200"/>
                  <a:gd name="connsiteY0" fmla="*/ 208 h 76200"/>
                  <a:gd name="connsiteX1" fmla="*/ 76408 w 76200"/>
                  <a:gd name="connsiteY1" fmla="*/ 208 h 76200"/>
                  <a:gd name="connsiteX2" fmla="*/ 76408 w 76200"/>
                  <a:gd name="connsiteY2" fmla="*/ 76408 h 76200"/>
                  <a:gd name="connsiteX3" fmla="*/ 208 w 76200"/>
                  <a:gd name="connsiteY3" fmla="*/ 7640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8" y="208"/>
                    </a:moveTo>
                    <a:lnTo>
                      <a:pt x="76408" y="208"/>
                    </a:lnTo>
                    <a:lnTo>
                      <a:pt x="76408" y="76408"/>
                    </a:lnTo>
                    <a:lnTo>
                      <a:pt x="208" y="7640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378" name="Полилиния 1011"/>
              <p:cNvSpPr/>
              <p:nvPr/>
            </p:nvSpPr>
            <p:spPr bwMode="auto">
              <a:xfrm>
                <a:off x="10625931" y="6379369"/>
                <a:ext cx="76200" cy="76200"/>
              </a:xfrm>
              <a:custGeom>
                <a:avLst/>
                <a:gdLst>
                  <a:gd name="connsiteX0" fmla="*/ 208 w 76200"/>
                  <a:gd name="connsiteY0" fmla="*/ 224 h 76200"/>
                  <a:gd name="connsiteX1" fmla="*/ 76408 w 76200"/>
                  <a:gd name="connsiteY1" fmla="*/ 224 h 76200"/>
                  <a:gd name="connsiteX2" fmla="*/ 76408 w 76200"/>
                  <a:gd name="connsiteY2" fmla="*/ 76424 h 76200"/>
                  <a:gd name="connsiteX3" fmla="*/ 208 w 76200"/>
                  <a:gd name="connsiteY3" fmla="*/ 7642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8" y="224"/>
                    </a:moveTo>
                    <a:lnTo>
                      <a:pt x="76408" y="224"/>
                    </a:lnTo>
                    <a:lnTo>
                      <a:pt x="76408" y="76424"/>
                    </a:lnTo>
                    <a:lnTo>
                      <a:pt x="208" y="7642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379" name="Полилиния 1012"/>
              <p:cNvSpPr/>
              <p:nvPr/>
            </p:nvSpPr>
            <p:spPr bwMode="auto">
              <a:xfrm>
                <a:off x="10625931" y="6684169"/>
                <a:ext cx="76200" cy="76200"/>
              </a:xfrm>
              <a:custGeom>
                <a:avLst/>
                <a:gdLst>
                  <a:gd name="connsiteX0" fmla="*/ 208 w 76200"/>
                  <a:gd name="connsiteY0" fmla="*/ 256 h 76200"/>
                  <a:gd name="connsiteX1" fmla="*/ 76408 w 76200"/>
                  <a:gd name="connsiteY1" fmla="*/ 256 h 76200"/>
                  <a:gd name="connsiteX2" fmla="*/ 76408 w 76200"/>
                  <a:gd name="connsiteY2" fmla="*/ 76456 h 76200"/>
                  <a:gd name="connsiteX3" fmla="*/ 208 w 76200"/>
                  <a:gd name="connsiteY3" fmla="*/ 764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8" y="256"/>
                    </a:moveTo>
                    <a:lnTo>
                      <a:pt x="76408" y="256"/>
                    </a:lnTo>
                    <a:lnTo>
                      <a:pt x="76408" y="76456"/>
                    </a:lnTo>
                    <a:lnTo>
                      <a:pt x="208" y="764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380" name="Полилиния 1013"/>
              <p:cNvSpPr/>
              <p:nvPr/>
            </p:nvSpPr>
            <p:spPr bwMode="auto">
              <a:xfrm>
                <a:off x="10702131" y="4550569"/>
                <a:ext cx="76200" cy="76200"/>
              </a:xfrm>
              <a:custGeom>
                <a:avLst/>
                <a:gdLst>
                  <a:gd name="connsiteX0" fmla="*/ 216 w 76200"/>
                  <a:gd name="connsiteY0" fmla="*/ 32 h 76200"/>
                  <a:gd name="connsiteX1" fmla="*/ 76416 w 76200"/>
                  <a:gd name="connsiteY1" fmla="*/ 32 h 76200"/>
                  <a:gd name="connsiteX2" fmla="*/ 76416 w 76200"/>
                  <a:gd name="connsiteY2" fmla="*/ 76232 h 76200"/>
                  <a:gd name="connsiteX3" fmla="*/ 216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16" y="32"/>
                    </a:moveTo>
                    <a:lnTo>
                      <a:pt x="76416" y="32"/>
                    </a:lnTo>
                    <a:lnTo>
                      <a:pt x="76416" y="76232"/>
                    </a:lnTo>
                    <a:lnTo>
                      <a:pt x="216"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381" name="Полилиния 1014"/>
              <p:cNvSpPr/>
              <p:nvPr/>
            </p:nvSpPr>
            <p:spPr bwMode="auto">
              <a:xfrm>
                <a:off x="10702131" y="5007769"/>
                <a:ext cx="76200" cy="76200"/>
              </a:xfrm>
              <a:custGeom>
                <a:avLst/>
                <a:gdLst>
                  <a:gd name="connsiteX0" fmla="*/ 216 w 76200"/>
                  <a:gd name="connsiteY0" fmla="*/ 80 h 76200"/>
                  <a:gd name="connsiteX1" fmla="*/ 76416 w 76200"/>
                  <a:gd name="connsiteY1" fmla="*/ 80 h 76200"/>
                  <a:gd name="connsiteX2" fmla="*/ 76416 w 76200"/>
                  <a:gd name="connsiteY2" fmla="*/ 76280 h 76200"/>
                  <a:gd name="connsiteX3" fmla="*/ 216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16" y="80"/>
                    </a:moveTo>
                    <a:lnTo>
                      <a:pt x="76416" y="80"/>
                    </a:lnTo>
                    <a:lnTo>
                      <a:pt x="76416" y="76280"/>
                    </a:lnTo>
                    <a:lnTo>
                      <a:pt x="216"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382" name="Полилиния 1015"/>
              <p:cNvSpPr/>
              <p:nvPr/>
            </p:nvSpPr>
            <p:spPr bwMode="auto">
              <a:xfrm>
                <a:off x="10702131" y="5388769"/>
                <a:ext cx="76200" cy="76200"/>
              </a:xfrm>
              <a:custGeom>
                <a:avLst/>
                <a:gdLst>
                  <a:gd name="connsiteX0" fmla="*/ 216 w 76200"/>
                  <a:gd name="connsiteY0" fmla="*/ 120 h 76200"/>
                  <a:gd name="connsiteX1" fmla="*/ 76416 w 76200"/>
                  <a:gd name="connsiteY1" fmla="*/ 120 h 76200"/>
                  <a:gd name="connsiteX2" fmla="*/ 76416 w 76200"/>
                  <a:gd name="connsiteY2" fmla="*/ 76320 h 76200"/>
                  <a:gd name="connsiteX3" fmla="*/ 216 w 76200"/>
                  <a:gd name="connsiteY3" fmla="*/ 7632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16" y="120"/>
                    </a:moveTo>
                    <a:lnTo>
                      <a:pt x="76416" y="120"/>
                    </a:lnTo>
                    <a:lnTo>
                      <a:pt x="76416" y="76320"/>
                    </a:lnTo>
                    <a:lnTo>
                      <a:pt x="216" y="7632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383" name="Полилиния 1016"/>
              <p:cNvSpPr/>
              <p:nvPr/>
            </p:nvSpPr>
            <p:spPr bwMode="auto">
              <a:xfrm>
                <a:off x="10702131" y="5617369"/>
                <a:ext cx="76200" cy="76200"/>
              </a:xfrm>
              <a:custGeom>
                <a:avLst/>
                <a:gdLst>
                  <a:gd name="connsiteX0" fmla="*/ 216 w 76200"/>
                  <a:gd name="connsiteY0" fmla="*/ 144 h 76200"/>
                  <a:gd name="connsiteX1" fmla="*/ 76416 w 76200"/>
                  <a:gd name="connsiteY1" fmla="*/ 144 h 76200"/>
                  <a:gd name="connsiteX2" fmla="*/ 76416 w 76200"/>
                  <a:gd name="connsiteY2" fmla="*/ 76344 h 76200"/>
                  <a:gd name="connsiteX3" fmla="*/ 216 w 76200"/>
                  <a:gd name="connsiteY3" fmla="*/ 7634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16" y="144"/>
                    </a:moveTo>
                    <a:lnTo>
                      <a:pt x="76416" y="144"/>
                    </a:lnTo>
                    <a:lnTo>
                      <a:pt x="76416" y="76344"/>
                    </a:lnTo>
                    <a:lnTo>
                      <a:pt x="216" y="7634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384" name="Полилиния 1017"/>
              <p:cNvSpPr/>
              <p:nvPr/>
            </p:nvSpPr>
            <p:spPr bwMode="auto">
              <a:xfrm>
                <a:off x="10702131" y="5693568"/>
                <a:ext cx="76200" cy="76200"/>
              </a:xfrm>
              <a:custGeom>
                <a:avLst/>
                <a:gdLst>
                  <a:gd name="connsiteX0" fmla="*/ 216 w 76200"/>
                  <a:gd name="connsiteY0" fmla="*/ 152 h 76200"/>
                  <a:gd name="connsiteX1" fmla="*/ 76416 w 76200"/>
                  <a:gd name="connsiteY1" fmla="*/ 152 h 76200"/>
                  <a:gd name="connsiteX2" fmla="*/ 76416 w 76200"/>
                  <a:gd name="connsiteY2" fmla="*/ 76352 h 76200"/>
                  <a:gd name="connsiteX3" fmla="*/ 216 w 76200"/>
                  <a:gd name="connsiteY3" fmla="*/ 7635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16" y="152"/>
                    </a:moveTo>
                    <a:lnTo>
                      <a:pt x="76416" y="152"/>
                    </a:lnTo>
                    <a:lnTo>
                      <a:pt x="76416" y="76352"/>
                    </a:lnTo>
                    <a:lnTo>
                      <a:pt x="216" y="7635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385" name="Полилиния 1018"/>
              <p:cNvSpPr/>
              <p:nvPr/>
            </p:nvSpPr>
            <p:spPr bwMode="auto">
              <a:xfrm>
                <a:off x="10702131" y="5769769"/>
                <a:ext cx="76200" cy="76200"/>
              </a:xfrm>
              <a:custGeom>
                <a:avLst/>
                <a:gdLst>
                  <a:gd name="connsiteX0" fmla="*/ 216 w 76200"/>
                  <a:gd name="connsiteY0" fmla="*/ 160 h 76200"/>
                  <a:gd name="connsiteX1" fmla="*/ 76416 w 76200"/>
                  <a:gd name="connsiteY1" fmla="*/ 160 h 76200"/>
                  <a:gd name="connsiteX2" fmla="*/ 76416 w 76200"/>
                  <a:gd name="connsiteY2" fmla="*/ 76360 h 76200"/>
                  <a:gd name="connsiteX3" fmla="*/ 216 w 76200"/>
                  <a:gd name="connsiteY3" fmla="*/ 7636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16" y="160"/>
                    </a:moveTo>
                    <a:lnTo>
                      <a:pt x="76416" y="160"/>
                    </a:lnTo>
                    <a:lnTo>
                      <a:pt x="76416" y="76360"/>
                    </a:lnTo>
                    <a:lnTo>
                      <a:pt x="216" y="7636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386" name="Полилиния 1019"/>
              <p:cNvSpPr/>
              <p:nvPr/>
            </p:nvSpPr>
            <p:spPr bwMode="auto">
              <a:xfrm>
                <a:off x="10702131" y="5845969"/>
                <a:ext cx="76200" cy="76200"/>
              </a:xfrm>
              <a:custGeom>
                <a:avLst/>
                <a:gdLst>
                  <a:gd name="connsiteX0" fmla="*/ 216 w 76200"/>
                  <a:gd name="connsiteY0" fmla="*/ 168 h 76200"/>
                  <a:gd name="connsiteX1" fmla="*/ 76416 w 76200"/>
                  <a:gd name="connsiteY1" fmla="*/ 168 h 76200"/>
                  <a:gd name="connsiteX2" fmla="*/ 76416 w 76200"/>
                  <a:gd name="connsiteY2" fmla="*/ 76368 h 76200"/>
                  <a:gd name="connsiteX3" fmla="*/ 216 w 76200"/>
                  <a:gd name="connsiteY3" fmla="*/ 7636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16" y="168"/>
                    </a:moveTo>
                    <a:lnTo>
                      <a:pt x="76416" y="168"/>
                    </a:lnTo>
                    <a:lnTo>
                      <a:pt x="76416" y="76368"/>
                    </a:lnTo>
                    <a:lnTo>
                      <a:pt x="216" y="7636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387" name="Полилиния 1020"/>
              <p:cNvSpPr/>
              <p:nvPr/>
            </p:nvSpPr>
            <p:spPr bwMode="auto">
              <a:xfrm>
                <a:off x="10702131" y="6074569"/>
                <a:ext cx="76200" cy="76200"/>
              </a:xfrm>
              <a:custGeom>
                <a:avLst/>
                <a:gdLst>
                  <a:gd name="connsiteX0" fmla="*/ 216 w 76200"/>
                  <a:gd name="connsiteY0" fmla="*/ 192 h 76200"/>
                  <a:gd name="connsiteX1" fmla="*/ 76416 w 76200"/>
                  <a:gd name="connsiteY1" fmla="*/ 192 h 76200"/>
                  <a:gd name="connsiteX2" fmla="*/ 76416 w 76200"/>
                  <a:gd name="connsiteY2" fmla="*/ 76392 h 76200"/>
                  <a:gd name="connsiteX3" fmla="*/ 216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16" y="192"/>
                    </a:moveTo>
                    <a:lnTo>
                      <a:pt x="76416" y="192"/>
                    </a:lnTo>
                    <a:lnTo>
                      <a:pt x="76416" y="76392"/>
                    </a:lnTo>
                    <a:lnTo>
                      <a:pt x="216"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388" name="Полилиния 1021"/>
              <p:cNvSpPr/>
              <p:nvPr/>
            </p:nvSpPr>
            <p:spPr bwMode="auto">
              <a:xfrm>
                <a:off x="10702131" y="6379369"/>
                <a:ext cx="76200" cy="76200"/>
              </a:xfrm>
              <a:custGeom>
                <a:avLst/>
                <a:gdLst>
                  <a:gd name="connsiteX0" fmla="*/ 216 w 76200"/>
                  <a:gd name="connsiteY0" fmla="*/ 224 h 76200"/>
                  <a:gd name="connsiteX1" fmla="*/ 76416 w 76200"/>
                  <a:gd name="connsiteY1" fmla="*/ 224 h 76200"/>
                  <a:gd name="connsiteX2" fmla="*/ 76416 w 76200"/>
                  <a:gd name="connsiteY2" fmla="*/ 76424 h 76200"/>
                  <a:gd name="connsiteX3" fmla="*/ 216 w 76200"/>
                  <a:gd name="connsiteY3" fmla="*/ 7642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16" y="224"/>
                    </a:moveTo>
                    <a:lnTo>
                      <a:pt x="76416" y="224"/>
                    </a:lnTo>
                    <a:lnTo>
                      <a:pt x="76416" y="76424"/>
                    </a:lnTo>
                    <a:lnTo>
                      <a:pt x="216" y="7642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389" name="Полилиния 1022"/>
              <p:cNvSpPr/>
              <p:nvPr/>
            </p:nvSpPr>
            <p:spPr bwMode="auto">
              <a:xfrm>
                <a:off x="10702131" y="6455569"/>
                <a:ext cx="76200" cy="76200"/>
              </a:xfrm>
              <a:custGeom>
                <a:avLst/>
                <a:gdLst>
                  <a:gd name="connsiteX0" fmla="*/ 216 w 76200"/>
                  <a:gd name="connsiteY0" fmla="*/ 232 h 76200"/>
                  <a:gd name="connsiteX1" fmla="*/ 76416 w 76200"/>
                  <a:gd name="connsiteY1" fmla="*/ 232 h 76200"/>
                  <a:gd name="connsiteX2" fmla="*/ 76416 w 76200"/>
                  <a:gd name="connsiteY2" fmla="*/ 76432 h 76200"/>
                  <a:gd name="connsiteX3" fmla="*/ 216 w 76200"/>
                  <a:gd name="connsiteY3" fmla="*/ 764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16" y="232"/>
                    </a:moveTo>
                    <a:lnTo>
                      <a:pt x="76416" y="232"/>
                    </a:lnTo>
                    <a:lnTo>
                      <a:pt x="76416" y="76432"/>
                    </a:lnTo>
                    <a:lnTo>
                      <a:pt x="216" y="764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390" name="Полилиния 1023"/>
              <p:cNvSpPr/>
              <p:nvPr/>
            </p:nvSpPr>
            <p:spPr bwMode="auto">
              <a:xfrm>
                <a:off x="10778331" y="4550569"/>
                <a:ext cx="76200" cy="76200"/>
              </a:xfrm>
              <a:custGeom>
                <a:avLst/>
                <a:gdLst>
                  <a:gd name="connsiteX0" fmla="*/ 224 w 76200"/>
                  <a:gd name="connsiteY0" fmla="*/ 32 h 76200"/>
                  <a:gd name="connsiteX1" fmla="*/ 76424 w 76200"/>
                  <a:gd name="connsiteY1" fmla="*/ 32 h 76200"/>
                  <a:gd name="connsiteX2" fmla="*/ 76424 w 76200"/>
                  <a:gd name="connsiteY2" fmla="*/ 76232 h 76200"/>
                  <a:gd name="connsiteX3" fmla="*/ 224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24" y="32"/>
                    </a:moveTo>
                    <a:lnTo>
                      <a:pt x="76424" y="32"/>
                    </a:lnTo>
                    <a:lnTo>
                      <a:pt x="76424" y="76232"/>
                    </a:lnTo>
                    <a:lnTo>
                      <a:pt x="224"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391" name="Полилиния 1024"/>
              <p:cNvSpPr/>
              <p:nvPr/>
            </p:nvSpPr>
            <p:spPr bwMode="auto">
              <a:xfrm>
                <a:off x="10778331" y="4702969"/>
                <a:ext cx="76200" cy="76200"/>
              </a:xfrm>
              <a:custGeom>
                <a:avLst/>
                <a:gdLst>
                  <a:gd name="connsiteX0" fmla="*/ 224 w 76200"/>
                  <a:gd name="connsiteY0" fmla="*/ 48 h 76200"/>
                  <a:gd name="connsiteX1" fmla="*/ 76424 w 76200"/>
                  <a:gd name="connsiteY1" fmla="*/ 48 h 76200"/>
                  <a:gd name="connsiteX2" fmla="*/ 76424 w 76200"/>
                  <a:gd name="connsiteY2" fmla="*/ 76248 h 76200"/>
                  <a:gd name="connsiteX3" fmla="*/ 224 w 76200"/>
                  <a:gd name="connsiteY3" fmla="*/ 762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24" y="48"/>
                    </a:moveTo>
                    <a:lnTo>
                      <a:pt x="76424" y="48"/>
                    </a:lnTo>
                    <a:lnTo>
                      <a:pt x="76424" y="76248"/>
                    </a:lnTo>
                    <a:lnTo>
                      <a:pt x="224" y="762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392" name="Полилиния 1025"/>
              <p:cNvSpPr/>
              <p:nvPr/>
            </p:nvSpPr>
            <p:spPr bwMode="auto">
              <a:xfrm>
                <a:off x="10778331" y="4779169"/>
                <a:ext cx="76200" cy="76200"/>
              </a:xfrm>
              <a:custGeom>
                <a:avLst/>
                <a:gdLst>
                  <a:gd name="connsiteX0" fmla="*/ 224 w 76200"/>
                  <a:gd name="connsiteY0" fmla="*/ 56 h 76200"/>
                  <a:gd name="connsiteX1" fmla="*/ 76424 w 76200"/>
                  <a:gd name="connsiteY1" fmla="*/ 56 h 76200"/>
                  <a:gd name="connsiteX2" fmla="*/ 76424 w 76200"/>
                  <a:gd name="connsiteY2" fmla="*/ 76256 h 76200"/>
                  <a:gd name="connsiteX3" fmla="*/ 224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24" y="56"/>
                    </a:moveTo>
                    <a:lnTo>
                      <a:pt x="76424" y="56"/>
                    </a:lnTo>
                    <a:lnTo>
                      <a:pt x="76424" y="76256"/>
                    </a:lnTo>
                    <a:lnTo>
                      <a:pt x="224"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393" name="Полилиния 1026"/>
              <p:cNvSpPr/>
              <p:nvPr/>
            </p:nvSpPr>
            <p:spPr bwMode="auto">
              <a:xfrm>
                <a:off x="10778331" y="4855369"/>
                <a:ext cx="76200" cy="76200"/>
              </a:xfrm>
              <a:custGeom>
                <a:avLst/>
                <a:gdLst>
                  <a:gd name="connsiteX0" fmla="*/ 224 w 76200"/>
                  <a:gd name="connsiteY0" fmla="*/ 64 h 76200"/>
                  <a:gd name="connsiteX1" fmla="*/ 76424 w 76200"/>
                  <a:gd name="connsiteY1" fmla="*/ 64 h 76200"/>
                  <a:gd name="connsiteX2" fmla="*/ 76424 w 76200"/>
                  <a:gd name="connsiteY2" fmla="*/ 76264 h 76200"/>
                  <a:gd name="connsiteX3" fmla="*/ 224 w 76200"/>
                  <a:gd name="connsiteY3" fmla="*/ 7626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24" y="64"/>
                    </a:moveTo>
                    <a:lnTo>
                      <a:pt x="76424" y="64"/>
                    </a:lnTo>
                    <a:lnTo>
                      <a:pt x="76424" y="76264"/>
                    </a:lnTo>
                    <a:lnTo>
                      <a:pt x="224" y="7626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394" name="Полилиния 1027"/>
              <p:cNvSpPr/>
              <p:nvPr/>
            </p:nvSpPr>
            <p:spPr bwMode="auto">
              <a:xfrm>
                <a:off x="10778331" y="5007769"/>
                <a:ext cx="76200" cy="76200"/>
              </a:xfrm>
              <a:custGeom>
                <a:avLst/>
                <a:gdLst>
                  <a:gd name="connsiteX0" fmla="*/ 224 w 76200"/>
                  <a:gd name="connsiteY0" fmla="*/ 80 h 76200"/>
                  <a:gd name="connsiteX1" fmla="*/ 76424 w 76200"/>
                  <a:gd name="connsiteY1" fmla="*/ 80 h 76200"/>
                  <a:gd name="connsiteX2" fmla="*/ 76424 w 76200"/>
                  <a:gd name="connsiteY2" fmla="*/ 76280 h 76200"/>
                  <a:gd name="connsiteX3" fmla="*/ 224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24" y="80"/>
                    </a:moveTo>
                    <a:lnTo>
                      <a:pt x="76424" y="80"/>
                    </a:lnTo>
                    <a:lnTo>
                      <a:pt x="76424" y="76280"/>
                    </a:lnTo>
                    <a:lnTo>
                      <a:pt x="224"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395" name="Полилиния 1028"/>
              <p:cNvSpPr/>
              <p:nvPr/>
            </p:nvSpPr>
            <p:spPr bwMode="auto">
              <a:xfrm>
                <a:off x="10778331" y="5160169"/>
                <a:ext cx="76200" cy="76200"/>
              </a:xfrm>
              <a:custGeom>
                <a:avLst/>
                <a:gdLst>
                  <a:gd name="connsiteX0" fmla="*/ 224 w 76200"/>
                  <a:gd name="connsiteY0" fmla="*/ 96 h 76200"/>
                  <a:gd name="connsiteX1" fmla="*/ 76424 w 76200"/>
                  <a:gd name="connsiteY1" fmla="*/ 96 h 76200"/>
                  <a:gd name="connsiteX2" fmla="*/ 76424 w 76200"/>
                  <a:gd name="connsiteY2" fmla="*/ 76296 h 76200"/>
                  <a:gd name="connsiteX3" fmla="*/ 224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24" y="96"/>
                    </a:moveTo>
                    <a:lnTo>
                      <a:pt x="76424" y="96"/>
                    </a:lnTo>
                    <a:lnTo>
                      <a:pt x="76424" y="76296"/>
                    </a:lnTo>
                    <a:lnTo>
                      <a:pt x="224"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396" name="Полилиния 1029"/>
              <p:cNvSpPr/>
              <p:nvPr/>
            </p:nvSpPr>
            <p:spPr bwMode="auto">
              <a:xfrm>
                <a:off x="10778331" y="5236369"/>
                <a:ext cx="76200" cy="76200"/>
              </a:xfrm>
              <a:custGeom>
                <a:avLst/>
                <a:gdLst>
                  <a:gd name="connsiteX0" fmla="*/ 224 w 76200"/>
                  <a:gd name="connsiteY0" fmla="*/ 104 h 76200"/>
                  <a:gd name="connsiteX1" fmla="*/ 76424 w 76200"/>
                  <a:gd name="connsiteY1" fmla="*/ 104 h 76200"/>
                  <a:gd name="connsiteX2" fmla="*/ 76424 w 76200"/>
                  <a:gd name="connsiteY2" fmla="*/ 76304 h 76200"/>
                  <a:gd name="connsiteX3" fmla="*/ 224 w 76200"/>
                  <a:gd name="connsiteY3" fmla="*/ 7630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24" y="104"/>
                    </a:moveTo>
                    <a:lnTo>
                      <a:pt x="76424" y="104"/>
                    </a:lnTo>
                    <a:lnTo>
                      <a:pt x="76424" y="76304"/>
                    </a:lnTo>
                    <a:lnTo>
                      <a:pt x="224" y="7630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397" name="Полилиния 1030"/>
              <p:cNvSpPr/>
              <p:nvPr/>
            </p:nvSpPr>
            <p:spPr bwMode="auto">
              <a:xfrm>
                <a:off x="10778331" y="5769769"/>
                <a:ext cx="76200" cy="76200"/>
              </a:xfrm>
              <a:custGeom>
                <a:avLst/>
                <a:gdLst>
                  <a:gd name="connsiteX0" fmla="*/ 224 w 76200"/>
                  <a:gd name="connsiteY0" fmla="*/ 160 h 76200"/>
                  <a:gd name="connsiteX1" fmla="*/ 76424 w 76200"/>
                  <a:gd name="connsiteY1" fmla="*/ 160 h 76200"/>
                  <a:gd name="connsiteX2" fmla="*/ 76424 w 76200"/>
                  <a:gd name="connsiteY2" fmla="*/ 76360 h 76200"/>
                  <a:gd name="connsiteX3" fmla="*/ 224 w 76200"/>
                  <a:gd name="connsiteY3" fmla="*/ 7636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24" y="160"/>
                    </a:moveTo>
                    <a:lnTo>
                      <a:pt x="76424" y="160"/>
                    </a:lnTo>
                    <a:lnTo>
                      <a:pt x="76424" y="76360"/>
                    </a:lnTo>
                    <a:lnTo>
                      <a:pt x="224" y="7636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398" name="Полилиния 1031"/>
              <p:cNvSpPr/>
              <p:nvPr/>
            </p:nvSpPr>
            <p:spPr bwMode="auto">
              <a:xfrm>
                <a:off x="10778331" y="5998369"/>
                <a:ext cx="76200" cy="76200"/>
              </a:xfrm>
              <a:custGeom>
                <a:avLst/>
                <a:gdLst>
                  <a:gd name="connsiteX0" fmla="*/ 224 w 76200"/>
                  <a:gd name="connsiteY0" fmla="*/ 184 h 76200"/>
                  <a:gd name="connsiteX1" fmla="*/ 76424 w 76200"/>
                  <a:gd name="connsiteY1" fmla="*/ 184 h 76200"/>
                  <a:gd name="connsiteX2" fmla="*/ 76424 w 76200"/>
                  <a:gd name="connsiteY2" fmla="*/ 76384 h 76200"/>
                  <a:gd name="connsiteX3" fmla="*/ 224 w 76200"/>
                  <a:gd name="connsiteY3" fmla="*/ 7638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24" y="184"/>
                    </a:moveTo>
                    <a:lnTo>
                      <a:pt x="76424" y="184"/>
                    </a:lnTo>
                    <a:lnTo>
                      <a:pt x="76424" y="76384"/>
                    </a:lnTo>
                    <a:lnTo>
                      <a:pt x="224" y="7638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399" name="Полилиния 1032"/>
              <p:cNvSpPr/>
              <p:nvPr/>
            </p:nvSpPr>
            <p:spPr bwMode="auto">
              <a:xfrm>
                <a:off x="10778331" y="6074569"/>
                <a:ext cx="76200" cy="76200"/>
              </a:xfrm>
              <a:custGeom>
                <a:avLst/>
                <a:gdLst>
                  <a:gd name="connsiteX0" fmla="*/ 224 w 76200"/>
                  <a:gd name="connsiteY0" fmla="*/ 192 h 76200"/>
                  <a:gd name="connsiteX1" fmla="*/ 76424 w 76200"/>
                  <a:gd name="connsiteY1" fmla="*/ 192 h 76200"/>
                  <a:gd name="connsiteX2" fmla="*/ 76424 w 76200"/>
                  <a:gd name="connsiteY2" fmla="*/ 76392 h 76200"/>
                  <a:gd name="connsiteX3" fmla="*/ 224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24" y="192"/>
                    </a:moveTo>
                    <a:lnTo>
                      <a:pt x="76424" y="192"/>
                    </a:lnTo>
                    <a:lnTo>
                      <a:pt x="76424" y="76392"/>
                    </a:lnTo>
                    <a:lnTo>
                      <a:pt x="224"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400" name="Полилиния 1033"/>
              <p:cNvSpPr/>
              <p:nvPr/>
            </p:nvSpPr>
            <p:spPr bwMode="auto">
              <a:xfrm>
                <a:off x="10778331" y="6150769"/>
                <a:ext cx="76200" cy="76200"/>
              </a:xfrm>
              <a:custGeom>
                <a:avLst/>
                <a:gdLst>
                  <a:gd name="connsiteX0" fmla="*/ 224 w 76200"/>
                  <a:gd name="connsiteY0" fmla="*/ 200 h 76200"/>
                  <a:gd name="connsiteX1" fmla="*/ 76424 w 76200"/>
                  <a:gd name="connsiteY1" fmla="*/ 200 h 76200"/>
                  <a:gd name="connsiteX2" fmla="*/ 76424 w 76200"/>
                  <a:gd name="connsiteY2" fmla="*/ 76400 h 76200"/>
                  <a:gd name="connsiteX3" fmla="*/ 224 w 76200"/>
                  <a:gd name="connsiteY3" fmla="*/ 7640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24" y="200"/>
                    </a:moveTo>
                    <a:lnTo>
                      <a:pt x="76424" y="200"/>
                    </a:lnTo>
                    <a:lnTo>
                      <a:pt x="76424" y="76400"/>
                    </a:lnTo>
                    <a:lnTo>
                      <a:pt x="224" y="7640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401" name="Полилиния 1034"/>
              <p:cNvSpPr/>
              <p:nvPr/>
            </p:nvSpPr>
            <p:spPr bwMode="auto">
              <a:xfrm>
                <a:off x="10778331" y="6226969"/>
                <a:ext cx="76200" cy="76200"/>
              </a:xfrm>
              <a:custGeom>
                <a:avLst/>
                <a:gdLst>
                  <a:gd name="connsiteX0" fmla="*/ 224 w 76200"/>
                  <a:gd name="connsiteY0" fmla="*/ 208 h 76200"/>
                  <a:gd name="connsiteX1" fmla="*/ 76424 w 76200"/>
                  <a:gd name="connsiteY1" fmla="*/ 208 h 76200"/>
                  <a:gd name="connsiteX2" fmla="*/ 76424 w 76200"/>
                  <a:gd name="connsiteY2" fmla="*/ 76408 h 76200"/>
                  <a:gd name="connsiteX3" fmla="*/ 224 w 76200"/>
                  <a:gd name="connsiteY3" fmla="*/ 7640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24" y="208"/>
                    </a:moveTo>
                    <a:lnTo>
                      <a:pt x="76424" y="208"/>
                    </a:lnTo>
                    <a:lnTo>
                      <a:pt x="76424" y="76408"/>
                    </a:lnTo>
                    <a:lnTo>
                      <a:pt x="224" y="7640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402" name="Полилиния 1035"/>
              <p:cNvSpPr/>
              <p:nvPr/>
            </p:nvSpPr>
            <p:spPr bwMode="auto">
              <a:xfrm>
                <a:off x="10778331" y="6303169"/>
                <a:ext cx="76200" cy="76200"/>
              </a:xfrm>
              <a:custGeom>
                <a:avLst/>
                <a:gdLst>
                  <a:gd name="connsiteX0" fmla="*/ 224 w 76200"/>
                  <a:gd name="connsiteY0" fmla="*/ 216 h 76200"/>
                  <a:gd name="connsiteX1" fmla="*/ 76424 w 76200"/>
                  <a:gd name="connsiteY1" fmla="*/ 216 h 76200"/>
                  <a:gd name="connsiteX2" fmla="*/ 76424 w 76200"/>
                  <a:gd name="connsiteY2" fmla="*/ 76416 h 76200"/>
                  <a:gd name="connsiteX3" fmla="*/ 224 w 76200"/>
                  <a:gd name="connsiteY3" fmla="*/ 7641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24" y="216"/>
                    </a:moveTo>
                    <a:lnTo>
                      <a:pt x="76424" y="216"/>
                    </a:lnTo>
                    <a:lnTo>
                      <a:pt x="76424" y="76416"/>
                    </a:lnTo>
                    <a:lnTo>
                      <a:pt x="224" y="7641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403" name="Полилиния 1036"/>
              <p:cNvSpPr/>
              <p:nvPr/>
            </p:nvSpPr>
            <p:spPr bwMode="auto">
              <a:xfrm>
                <a:off x="10778331" y="6379369"/>
                <a:ext cx="76200" cy="76200"/>
              </a:xfrm>
              <a:custGeom>
                <a:avLst/>
                <a:gdLst>
                  <a:gd name="connsiteX0" fmla="*/ 224 w 76200"/>
                  <a:gd name="connsiteY0" fmla="*/ 224 h 76200"/>
                  <a:gd name="connsiteX1" fmla="*/ 76424 w 76200"/>
                  <a:gd name="connsiteY1" fmla="*/ 224 h 76200"/>
                  <a:gd name="connsiteX2" fmla="*/ 76424 w 76200"/>
                  <a:gd name="connsiteY2" fmla="*/ 76424 h 76200"/>
                  <a:gd name="connsiteX3" fmla="*/ 224 w 76200"/>
                  <a:gd name="connsiteY3" fmla="*/ 7642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24" y="224"/>
                    </a:moveTo>
                    <a:lnTo>
                      <a:pt x="76424" y="224"/>
                    </a:lnTo>
                    <a:lnTo>
                      <a:pt x="76424" y="76424"/>
                    </a:lnTo>
                    <a:lnTo>
                      <a:pt x="224" y="7642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404" name="Полилиния 1037"/>
              <p:cNvSpPr/>
              <p:nvPr/>
            </p:nvSpPr>
            <p:spPr bwMode="auto">
              <a:xfrm>
                <a:off x="10778331" y="6455569"/>
                <a:ext cx="76200" cy="76200"/>
              </a:xfrm>
              <a:custGeom>
                <a:avLst/>
                <a:gdLst>
                  <a:gd name="connsiteX0" fmla="*/ 224 w 76200"/>
                  <a:gd name="connsiteY0" fmla="*/ 232 h 76200"/>
                  <a:gd name="connsiteX1" fmla="*/ 76424 w 76200"/>
                  <a:gd name="connsiteY1" fmla="*/ 232 h 76200"/>
                  <a:gd name="connsiteX2" fmla="*/ 76424 w 76200"/>
                  <a:gd name="connsiteY2" fmla="*/ 76432 h 76200"/>
                  <a:gd name="connsiteX3" fmla="*/ 224 w 76200"/>
                  <a:gd name="connsiteY3" fmla="*/ 764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24" y="232"/>
                    </a:moveTo>
                    <a:lnTo>
                      <a:pt x="76424" y="232"/>
                    </a:lnTo>
                    <a:lnTo>
                      <a:pt x="76424" y="76432"/>
                    </a:lnTo>
                    <a:lnTo>
                      <a:pt x="224" y="764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405" name="Полилиния 1038"/>
              <p:cNvSpPr/>
              <p:nvPr/>
            </p:nvSpPr>
            <p:spPr bwMode="auto">
              <a:xfrm>
                <a:off x="10778331" y="6607969"/>
                <a:ext cx="76200" cy="76200"/>
              </a:xfrm>
              <a:custGeom>
                <a:avLst/>
                <a:gdLst>
                  <a:gd name="connsiteX0" fmla="*/ 224 w 76200"/>
                  <a:gd name="connsiteY0" fmla="*/ 248 h 76200"/>
                  <a:gd name="connsiteX1" fmla="*/ 76424 w 76200"/>
                  <a:gd name="connsiteY1" fmla="*/ 248 h 76200"/>
                  <a:gd name="connsiteX2" fmla="*/ 76424 w 76200"/>
                  <a:gd name="connsiteY2" fmla="*/ 76448 h 76200"/>
                  <a:gd name="connsiteX3" fmla="*/ 224 w 76200"/>
                  <a:gd name="connsiteY3" fmla="*/ 764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24" y="248"/>
                    </a:moveTo>
                    <a:lnTo>
                      <a:pt x="76424" y="248"/>
                    </a:lnTo>
                    <a:lnTo>
                      <a:pt x="76424" y="76448"/>
                    </a:lnTo>
                    <a:lnTo>
                      <a:pt x="224" y="764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406" name="Полилиния 1039"/>
              <p:cNvSpPr/>
              <p:nvPr/>
            </p:nvSpPr>
            <p:spPr bwMode="auto">
              <a:xfrm>
                <a:off x="10854531" y="4550569"/>
                <a:ext cx="76200" cy="76200"/>
              </a:xfrm>
              <a:custGeom>
                <a:avLst/>
                <a:gdLst>
                  <a:gd name="connsiteX0" fmla="*/ 232 w 76200"/>
                  <a:gd name="connsiteY0" fmla="*/ 32 h 76200"/>
                  <a:gd name="connsiteX1" fmla="*/ 76432 w 76200"/>
                  <a:gd name="connsiteY1" fmla="*/ 32 h 76200"/>
                  <a:gd name="connsiteX2" fmla="*/ 76432 w 76200"/>
                  <a:gd name="connsiteY2" fmla="*/ 76232 h 76200"/>
                  <a:gd name="connsiteX3" fmla="*/ 232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32" y="32"/>
                    </a:moveTo>
                    <a:lnTo>
                      <a:pt x="76432" y="32"/>
                    </a:lnTo>
                    <a:lnTo>
                      <a:pt x="76432" y="76232"/>
                    </a:lnTo>
                    <a:lnTo>
                      <a:pt x="232"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407" name="Полилиния 1040"/>
              <p:cNvSpPr/>
              <p:nvPr/>
            </p:nvSpPr>
            <p:spPr bwMode="auto">
              <a:xfrm>
                <a:off x="10854531" y="4702969"/>
                <a:ext cx="76200" cy="76200"/>
              </a:xfrm>
              <a:custGeom>
                <a:avLst/>
                <a:gdLst>
                  <a:gd name="connsiteX0" fmla="*/ 232 w 76200"/>
                  <a:gd name="connsiteY0" fmla="*/ 48 h 76200"/>
                  <a:gd name="connsiteX1" fmla="*/ 76432 w 76200"/>
                  <a:gd name="connsiteY1" fmla="*/ 48 h 76200"/>
                  <a:gd name="connsiteX2" fmla="*/ 76432 w 76200"/>
                  <a:gd name="connsiteY2" fmla="*/ 76248 h 76200"/>
                  <a:gd name="connsiteX3" fmla="*/ 232 w 76200"/>
                  <a:gd name="connsiteY3" fmla="*/ 762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32" y="48"/>
                    </a:moveTo>
                    <a:lnTo>
                      <a:pt x="76432" y="48"/>
                    </a:lnTo>
                    <a:lnTo>
                      <a:pt x="76432" y="76248"/>
                    </a:lnTo>
                    <a:lnTo>
                      <a:pt x="232" y="762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408" name="Полилиния 1041"/>
              <p:cNvSpPr/>
              <p:nvPr/>
            </p:nvSpPr>
            <p:spPr bwMode="auto">
              <a:xfrm>
                <a:off x="10854531" y="4779169"/>
                <a:ext cx="76200" cy="76200"/>
              </a:xfrm>
              <a:custGeom>
                <a:avLst/>
                <a:gdLst>
                  <a:gd name="connsiteX0" fmla="*/ 232 w 76200"/>
                  <a:gd name="connsiteY0" fmla="*/ 56 h 76200"/>
                  <a:gd name="connsiteX1" fmla="*/ 76432 w 76200"/>
                  <a:gd name="connsiteY1" fmla="*/ 56 h 76200"/>
                  <a:gd name="connsiteX2" fmla="*/ 76432 w 76200"/>
                  <a:gd name="connsiteY2" fmla="*/ 76256 h 76200"/>
                  <a:gd name="connsiteX3" fmla="*/ 232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32" y="56"/>
                    </a:moveTo>
                    <a:lnTo>
                      <a:pt x="76432" y="56"/>
                    </a:lnTo>
                    <a:lnTo>
                      <a:pt x="76432" y="76256"/>
                    </a:lnTo>
                    <a:lnTo>
                      <a:pt x="232"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409" name="Полилиния 1042"/>
              <p:cNvSpPr/>
              <p:nvPr/>
            </p:nvSpPr>
            <p:spPr bwMode="auto">
              <a:xfrm>
                <a:off x="10854531" y="4855369"/>
                <a:ext cx="76200" cy="76200"/>
              </a:xfrm>
              <a:custGeom>
                <a:avLst/>
                <a:gdLst>
                  <a:gd name="connsiteX0" fmla="*/ 232 w 76200"/>
                  <a:gd name="connsiteY0" fmla="*/ 64 h 76200"/>
                  <a:gd name="connsiteX1" fmla="*/ 76432 w 76200"/>
                  <a:gd name="connsiteY1" fmla="*/ 64 h 76200"/>
                  <a:gd name="connsiteX2" fmla="*/ 76432 w 76200"/>
                  <a:gd name="connsiteY2" fmla="*/ 76264 h 76200"/>
                  <a:gd name="connsiteX3" fmla="*/ 232 w 76200"/>
                  <a:gd name="connsiteY3" fmla="*/ 7626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32" y="64"/>
                    </a:moveTo>
                    <a:lnTo>
                      <a:pt x="76432" y="64"/>
                    </a:lnTo>
                    <a:lnTo>
                      <a:pt x="76432" y="76264"/>
                    </a:lnTo>
                    <a:lnTo>
                      <a:pt x="232" y="7626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410" name="Полилиния 1043"/>
              <p:cNvSpPr/>
              <p:nvPr/>
            </p:nvSpPr>
            <p:spPr bwMode="auto">
              <a:xfrm>
                <a:off x="10854531" y="5007769"/>
                <a:ext cx="76200" cy="76200"/>
              </a:xfrm>
              <a:custGeom>
                <a:avLst/>
                <a:gdLst>
                  <a:gd name="connsiteX0" fmla="*/ 232 w 76200"/>
                  <a:gd name="connsiteY0" fmla="*/ 80 h 76200"/>
                  <a:gd name="connsiteX1" fmla="*/ 76432 w 76200"/>
                  <a:gd name="connsiteY1" fmla="*/ 80 h 76200"/>
                  <a:gd name="connsiteX2" fmla="*/ 76432 w 76200"/>
                  <a:gd name="connsiteY2" fmla="*/ 76280 h 76200"/>
                  <a:gd name="connsiteX3" fmla="*/ 232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32" y="80"/>
                    </a:moveTo>
                    <a:lnTo>
                      <a:pt x="76432" y="80"/>
                    </a:lnTo>
                    <a:lnTo>
                      <a:pt x="76432" y="76280"/>
                    </a:lnTo>
                    <a:lnTo>
                      <a:pt x="232"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411" name="Полилиния 1044"/>
              <p:cNvSpPr/>
              <p:nvPr/>
            </p:nvSpPr>
            <p:spPr bwMode="auto">
              <a:xfrm>
                <a:off x="10854531" y="5160169"/>
                <a:ext cx="76200" cy="76200"/>
              </a:xfrm>
              <a:custGeom>
                <a:avLst/>
                <a:gdLst>
                  <a:gd name="connsiteX0" fmla="*/ 232 w 76200"/>
                  <a:gd name="connsiteY0" fmla="*/ 96 h 76200"/>
                  <a:gd name="connsiteX1" fmla="*/ 76432 w 76200"/>
                  <a:gd name="connsiteY1" fmla="*/ 96 h 76200"/>
                  <a:gd name="connsiteX2" fmla="*/ 76432 w 76200"/>
                  <a:gd name="connsiteY2" fmla="*/ 76296 h 76200"/>
                  <a:gd name="connsiteX3" fmla="*/ 232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32" y="96"/>
                    </a:moveTo>
                    <a:lnTo>
                      <a:pt x="76432" y="96"/>
                    </a:lnTo>
                    <a:lnTo>
                      <a:pt x="76432" y="76296"/>
                    </a:lnTo>
                    <a:lnTo>
                      <a:pt x="232"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412" name="Полилиния 1045"/>
              <p:cNvSpPr/>
              <p:nvPr/>
            </p:nvSpPr>
            <p:spPr bwMode="auto">
              <a:xfrm>
                <a:off x="10854531" y="5464969"/>
                <a:ext cx="76200" cy="76200"/>
              </a:xfrm>
              <a:custGeom>
                <a:avLst/>
                <a:gdLst>
                  <a:gd name="connsiteX0" fmla="*/ 232 w 76200"/>
                  <a:gd name="connsiteY0" fmla="*/ 128 h 76200"/>
                  <a:gd name="connsiteX1" fmla="*/ 76432 w 76200"/>
                  <a:gd name="connsiteY1" fmla="*/ 128 h 76200"/>
                  <a:gd name="connsiteX2" fmla="*/ 76432 w 76200"/>
                  <a:gd name="connsiteY2" fmla="*/ 76328 h 76200"/>
                  <a:gd name="connsiteX3" fmla="*/ 232 w 76200"/>
                  <a:gd name="connsiteY3" fmla="*/ 7632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32" y="128"/>
                    </a:moveTo>
                    <a:lnTo>
                      <a:pt x="76432" y="128"/>
                    </a:lnTo>
                    <a:lnTo>
                      <a:pt x="76432" y="76328"/>
                    </a:lnTo>
                    <a:lnTo>
                      <a:pt x="232" y="7632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413" name="Полилиния 1046"/>
              <p:cNvSpPr/>
              <p:nvPr/>
            </p:nvSpPr>
            <p:spPr bwMode="auto">
              <a:xfrm>
                <a:off x="10854531" y="5769769"/>
                <a:ext cx="76200" cy="76200"/>
              </a:xfrm>
              <a:custGeom>
                <a:avLst/>
                <a:gdLst>
                  <a:gd name="connsiteX0" fmla="*/ 232 w 76200"/>
                  <a:gd name="connsiteY0" fmla="*/ 160 h 76200"/>
                  <a:gd name="connsiteX1" fmla="*/ 76432 w 76200"/>
                  <a:gd name="connsiteY1" fmla="*/ 160 h 76200"/>
                  <a:gd name="connsiteX2" fmla="*/ 76432 w 76200"/>
                  <a:gd name="connsiteY2" fmla="*/ 76360 h 76200"/>
                  <a:gd name="connsiteX3" fmla="*/ 232 w 76200"/>
                  <a:gd name="connsiteY3" fmla="*/ 7636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32" y="160"/>
                    </a:moveTo>
                    <a:lnTo>
                      <a:pt x="76432" y="160"/>
                    </a:lnTo>
                    <a:lnTo>
                      <a:pt x="76432" y="76360"/>
                    </a:lnTo>
                    <a:lnTo>
                      <a:pt x="232" y="7636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414" name="Полилиния 1047"/>
              <p:cNvSpPr/>
              <p:nvPr/>
            </p:nvSpPr>
            <p:spPr bwMode="auto">
              <a:xfrm>
                <a:off x="10854531" y="5845969"/>
                <a:ext cx="76200" cy="76200"/>
              </a:xfrm>
              <a:custGeom>
                <a:avLst/>
                <a:gdLst>
                  <a:gd name="connsiteX0" fmla="*/ 232 w 76200"/>
                  <a:gd name="connsiteY0" fmla="*/ 168 h 76200"/>
                  <a:gd name="connsiteX1" fmla="*/ 76432 w 76200"/>
                  <a:gd name="connsiteY1" fmla="*/ 168 h 76200"/>
                  <a:gd name="connsiteX2" fmla="*/ 76432 w 76200"/>
                  <a:gd name="connsiteY2" fmla="*/ 76368 h 76200"/>
                  <a:gd name="connsiteX3" fmla="*/ 232 w 76200"/>
                  <a:gd name="connsiteY3" fmla="*/ 7636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32" y="168"/>
                    </a:moveTo>
                    <a:lnTo>
                      <a:pt x="76432" y="168"/>
                    </a:lnTo>
                    <a:lnTo>
                      <a:pt x="76432" y="76368"/>
                    </a:lnTo>
                    <a:lnTo>
                      <a:pt x="232" y="7636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415" name="Полилиния 1048"/>
              <p:cNvSpPr/>
              <p:nvPr/>
            </p:nvSpPr>
            <p:spPr bwMode="auto">
              <a:xfrm>
                <a:off x="10854531" y="6074569"/>
                <a:ext cx="76200" cy="76200"/>
              </a:xfrm>
              <a:custGeom>
                <a:avLst/>
                <a:gdLst>
                  <a:gd name="connsiteX0" fmla="*/ 232 w 76200"/>
                  <a:gd name="connsiteY0" fmla="*/ 192 h 76200"/>
                  <a:gd name="connsiteX1" fmla="*/ 76432 w 76200"/>
                  <a:gd name="connsiteY1" fmla="*/ 192 h 76200"/>
                  <a:gd name="connsiteX2" fmla="*/ 76432 w 76200"/>
                  <a:gd name="connsiteY2" fmla="*/ 76392 h 76200"/>
                  <a:gd name="connsiteX3" fmla="*/ 232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32" y="192"/>
                    </a:moveTo>
                    <a:lnTo>
                      <a:pt x="76432" y="192"/>
                    </a:lnTo>
                    <a:lnTo>
                      <a:pt x="76432" y="76392"/>
                    </a:lnTo>
                    <a:lnTo>
                      <a:pt x="232"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416" name="Полилиния 1049"/>
              <p:cNvSpPr/>
              <p:nvPr/>
            </p:nvSpPr>
            <p:spPr bwMode="auto">
              <a:xfrm>
                <a:off x="10854531" y="6150769"/>
                <a:ext cx="76200" cy="76200"/>
              </a:xfrm>
              <a:custGeom>
                <a:avLst/>
                <a:gdLst>
                  <a:gd name="connsiteX0" fmla="*/ 232 w 76200"/>
                  <a:gd name="connsiteY0" fmla="*/ 200 h 76200"/>
                  <a:gd name="connsiteX1" fmla="*/ 76432 w 76200"/>
                  <a:gd name="connsiteY1" fmla="*/ 200 h 76200"/>
                  <a:gd name="connsiteX2" fmla="*/ 76432 w 76200"/>
                  <a:gd name="connsiteY2" fmla="*/ 76400 h 76200"/>
                  <a:gd name="connsiteX3" fmla="*/ 232 w 76200"/>
                  <a:gd name="connsiteY3" fmla="*/ 7640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32" y="200"/>
                    </a:moveTo>
                    <a:lnTo>
                      <a:pt x="76432" y="200"/>
                    </a:lnTo>
                    <a:lnTo>
                      <a:pt x="76432" y="76400"/>
                    </a:lnTo>
                    <a:lnTo>
                      <a:pt x="232" y="7640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417" name="Полилиния 1050"/>
              <p:cNvSpPr/>
              <p:nvPr/>
            </p:nvSpPr>
            <p:spPr bwMode="auto">
              <a:xfrm>
                <a:off x="10854531" y="6226969"/>
                <a:ext cx="76200" cy="76200"/>
              </a:xfrm>
              <a:custGeom>
                <a:avLst/>
                <a:gdLst>
                  <a:gd name="connsiteX0" fmla="*/ 232 w 76200"/>
                  <a:gd name="connsiteY0" fmla="*/ 208 h 76200"/>
                  <a:gd name="connsiteX1" fmla="*/ 76432 w 76200"/>
                  <a:gd name="connsiteY1" fmla="*/ 208 h 76200"/>
                  <a:gd name="connsiteX2" fmla="*/ 76432 w 76200"/>
                  <a:gd name="connsiteY2" fmla="*/ 76408 h 76200"/>
                  <a:gd name="connsiteX3" fmla="*/ 232 w 76200"/>
                  <a:gd name="connsiteY3" fmla="*/ 7640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32" y="208"/>
                    </a:moveTo>
                    <a:lnTo>
                      <a:pt x="76432" y="208"/>
                    </a:lnTo>
                    <a:lnTo>
                      <a:pt x="76432" y="76408"/>
                    </a:lnTo>
                    <a:lnTo>
                      <a:pt x="232" y="7640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418" name="Полилиния 1051"/>
              <p:cNvSpPr/>
              <p:nvPr/>
            </p:nvSpPr>
            <p:spPr bwMode="auto">
              <a:xfrm>
                <a:off x="10854531" y="6303169"/>
                <a:ext cx="76200" cy="76200"/>
              </a:xfrm>
              <a:custGeom>
                <a:avLst/>
                <a:gdLst>
                  <a:gd name="connsiteX0" fmla="*/ 232 w 76200"/>
                  <a:gd name="connsiteY0" fmla="*/ 216 h 76200"/>
                  <a:gd name="connsiteX1" fmla="*/ 76432 w 76200"/>
                  <a:gd name="connsiteY1" fmla="*/ 216 h 76200"/>
                  <a:gd name="connsiteX2" fmla="*/ 76432 w 76200"/>
                  <a:gd name="connsiteY2" fmla="*/ 76416 h 76200"/>
                  <a:gd name="connsiteX3" fmla="*/ 232 w 76200"/>
                  <a:gd name="connsiteY3" fmla="*/ 7641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32" y="216"/>
                    </a:moveTo>
                    <a:lnTo>
                      <a:pt x="76432" y="216"/>
                    </a:lnTo>
                    <a:lnTo>
                      <a:pt x="76432" y="76416"/>
                    </a:lnTo>
                    <a:lnTo>
                      <a:pt x="232" y="7641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419" name="Полилиния 1052"/>
              <p:cNvSpPr/>
              <p:nvPr/>
            </p:nvSpPr>
            <p:spPr bwMode="auto">
              <a:xfrm>
                <a:off x="10854531" y="6455569"/>
                <a:ext cx="76200" cy="76200"/>
              </a:xfrm>
              <a:custGeom>
                <a:avLst/>
                <a:gdLst>
                  <a:gd name="connsiteX0" fmla="*/ 232 w 76200"/>
                  <a:gd name="connsiteY0" fmla="*/ 232 h 76200"/>
                  <a:gd name="connsiteX1" fmla="*/ 76432 w 76200"/>
                  <a:gd name="connsiteY1" fmla="*/ 232 h 76200"/>
                  <a:gd name="connsiteX2" fmla="*/ 76432 w 76200"/>
                  <a:gd name="connsiteY2" fmla="*/ 76432 h 76200"/>
                  <a:gd name="connsiteX3" fmla="*/ 232 w 76200"/>
                  <a:gd name="connsiteY3" fmla="*/ 764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32" y="232"/>
                    </a:moveTo>
                    <a:lnTo>
                      <a:pt x="76432" y="232"/>
                    </a:lnTo>
                    <a:lnTo>
                      <a:pt x="76432" y="76432"/>
                    </a:lnTo>
                    <a:lnTo>
                      <a:pt x="232" y="764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420" name="Полилиния 1053"/>
              <p:cNvSpPr/>
              <p:nvPr/>
            </p:nvSpPr>
            <p:spPr bwMode="auto">
              <a:xfrm>
                <a:off x="10854531" y="6607969"/>
                <a:ext cx="76200" cy="76200"/>
              </a:xfrm>
              <a:custGeom>
                <a:avLst/>
                <a:gdLst>
                  <a:gd name="connsiteX0" fmla="*/ 232 w 76200"/>
                  <a:gd name="connsiteY0" fmla="*/ 248 h 76200"/>
                  <a:gd name="connsiteX1" fmla="*/ 76432 w 76200"/>
                  <a:gd name="connsiteY1" fmla="*/ 248 h 76200"/>
                  <a:gd name="connsiteX2" fmla="*/ 76432 w 76200"/>
                  <a:gd name="connsiteY2" fmla="*/ 76448 h 76200"/>
                  <a:gd name="connsiteX3" fmla="*/ 232 w 76200"/>
                  <a:gd name="connsiteY3" fmla="*/ 764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32" y="248"/>
                    </a:moveTo>
                    <a:lnTo>
                      <a:pt x="76432" y="248"/>
                    </a:lnTo>
                    <a:lnTo>
                      <a:pt x="76432" y="76448"/>
                    </a:lnTo>
                    <a:lnTo>
                      <a:pt x="232" y="764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421" name="Полилиния 1054"/>
              <p:cNvSpPr/>
              <p:nvPr/>
            </p:nvSpPr>
            <p:spPr bwMode="auto">
              <a:xfrm>
                <a:off x="10854531" y="6684169"/>
                <a:ext cx="76200" cy="76200"/>
              </a:xfrm>
              <a:custGeom>
                <a:avLst/>
                <a:gdLst>
                  <a:gd name="connsiteX0" fmla="*/ 232 w 76200"/>
                  <a:gd name="connsiteY0" fmla="*/ 256 h 76200"/>
                  <a:gd name="connsiteX1" fmla="*/ 76432 w 76200"/>
                  <a:gd name="connsiteY1" fmla="*/ 256 h 76200"/>
                  <a:gd name="connsiteX2" fmla="*/ 76432 w 76200"/>
                  <a:gd name="connsiteY2" fmla="*/ 76456 h 76200"/>
                  <a:gd name="connsiteX3" fmla="*/ 232 w 76200"/>
                  <a:gd name="connsiteY3" fmla="*/ 764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32" y="256"/>
                    </a:moveTo>
                    <a:lnTo>
                      <a:pt x="76432" y="256"/>
                    </a:lnTo>
                    <a:lnTo>
                      <a:pt x="76432" y="76456"/>
                    </a:lnTo>
                    <a:lnTo>
                      <a:pt x="232" y="764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422" name="Полилиния 1055"/>
              <p:cNvSpPr/>
              <p:nvPr/>
            </p:nvSpPr>
            <p:spPr bwMode="auto">
              <a:xfrm>
                <a:off x="10930731" y="4550569"/>
                <a:ext cx="76200" cy="76200"/>
              </a:xfrm>
              <a:custGeom>
                <a:avLst/>
                <a:gdLst>
                  <a:gd name="connsiteX0" fmla="*/ 240 w 76200"/>
                  <a:gd name="connsiteY0" fmla="*/ 32 h 76200"/>
                  <a:gd name="connsiteX1" fmla="*/ 76440 w 76200"/>
                  <a:gd name="connsiteY1" fmla="*/ 32 h 76200"/>
                  <a:gd name="connsiteX2" fmla="*/ 76440 w 76200"/>
                  <a:gd name="connsiteY2" fmla="*/ 76232 h 76200"/>
                  <a:gd name="connsiteX3" fmla="*/ 240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0" y="32"/>
                    </a:moveTo>
                    <a:lnTo>
                      <a:pt x="76440" y="32"/>
                    </a:lnTo>
                    <a:lnTo>
                      <a:pt x="76440" y="76232"/>
                    </a:lnTo>
                    <a:lnTo>
                      <a:pt x="240"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423" name="Полилиния 1056"/>
              <p:cNvSpPr/>
              <p:nvPr/>
            </p:nvSpPr>
            <p:spPr bwMode="auto">
              <a:xfrm>
                <a:off x="10930731" y="4702969"/>
                <a:ext cx="76200" cy="76200"/>
              </a:xfrm>
              <a:custGeom>
                <a:avLst/>
                <a:gdLst>
                  <a:gd name="connsiteX0" fmla="*/ 240 w 76200"/>
                  <a:gd name="connsiteY0" fmla="*/ 48 h 76200"/>
                  <a:gd name="connsiteX1" fmla="*/ 76440 w 76200"/>
                  <a:gd name="connsiteY1" fmla="*/ 48 h 76200"/>
                  <a:gd name="connsiteX2" fmla="*/ 76440 w 76200"/>
                  <a:gd name="connsiteY2" fmla="*/ 76248 h 76200"/>
                  <a:gd name="connsiteX3" fmla="*/ 240 w 76200"/>
                  <a:gd name="connsiteY3" fmla="*/ 762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0" y="48"/>
                    </a:moveTo>
                    <a:lnTo>
                      <a:pt x="76440" y="48"/>
                    </a:lnTo>
                    <a:lnTo>
                      <a:pt x="76440" y="76248"/>
                    </a:lnTo>
                    <a:lnTo>
                      <a:pt x="240" y="762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424" name="Полилиния 1057"/>
              <p:cNvSpPr/>
              <p:nvPr/>
            </p:nvSpPr>
            <p:spPr bwMode="auto">
              <a:xfrm>
                <a:off x="10930731" y="4779169"/>
                <a:ext cx="76200" cy="76200"/>
              </a:xfrm>
              <a:custGeom>
                <a:avLst/>
                <a:gdLst>
                  <a:gd name="connsiteX0" fmla="*/ 240 w 76200"/>
                  <a:gd name="connsiteY0" fmla="*/ 56 h 76200"/>
                  <a:gd name="connsiteX1" fmla="*/ 76440 w 76200"/>
                  <a:gd name="connsiteY1" fmla="*/ 56 h 76200"/>
                  <a:gd name="connsiteX2" fmla="*/ 76440 w 76200"/>
                  <a:gd name="connsiteY2" fmla="*/ 76256 h 76200"/>
                  <a:gd name="connsiteX3" fmla="*/ 240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0" y="56"/>
                    </a:moveTo>
                    <a:lnTo>
                      <a:pt x="76440" y="56"/>
                    </a:lnTo>
                    <a:lnTo>
                      <a:pt x="76440" y="76256"/>
                    </a:lnTo>
                    <a:lnTo>
                      <a:pt x="240"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425" name="Полилиния 1058"/>
              <p:cNvSpPr/>
              <p:nvPr/>
            </p:nvSpPr>
            <p:spPr bwMode="auto">
              <a:xfrm>
                <a:off x="10930731" y="4855369"/>
                <a:ext cx="76200" cy="76200"/>
              </a:xfrm>
              <a:custGeom>
                <a:avLst/>
                <a:gdLst>
                  <a:gd name="connsiteX0" fmla="*/ 240 w 76200"/>
                  <a:gd name="connsiteY0" fmla="*/ 64 h 76200"/>
                  <a:gd name="connsiteX1" fmla="*/ 76440 w 76200"/>
                  <a:gd name="connsiteY1" fmla="*/ 64 h 76200"/>
                  <a:gd name="connsiteX2" fmla="*/ 76440 w 76200"/>
                  <a:gd name="connsiteY2" fmla="*/ 76264 h 76200"/>
                  <a:gd name="connsiteX3" fmla="*/ 240 w 76200"/>
                  <a:gd name="connsiteY3" fmla="*/ 7626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0" y="64"/>
                    </a:moveTo>
                    <a:lnTo>
                      <a:pt x="76440" y="64"/>
                    </a:lnTo>
                    <a:lnTo>
                      <a:pt x="76440" y="76264"/>
                    </a:lnTo>
                    <a:lnTo>
                      <a:pt x="240" y="7626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426" name="Полилиния 1059"/>
              <p:cNvSpPr/>
              <p:nvPr/>
            </p:nvSpPr>
            <p:spPr bwMode="auto">
              <a:xfrm>
                <a:off x="10930731" y="5007769"/>
                <a:ext cx="76200" cy="76200"/>
              </a:xfrm>
              <a:custGeom>
                <a:avLst/>
                <a:gdLst>
                  <a:gd name="connsiteX0" fmla="*/ 240 w 76200"/>
                  <a:gd name="connsiteY0" fmla="*/ 80 h 76200"/>
                  <a:gd name="connsiteX1" fmla="*/ 76440 w 76200"/>
                  <a:gd name="connsiteY1" fmla="*/ 80 h 76200"/>
                  <a:gd name="connsiteX2" fmla="*/ 76440 w 76200"/>
                  <a:gd name="connsiteY2" fmla="*/ 76280 h 76200"/>
                  <a:gd name="connsiteX3" fmla="*/ 240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0" y="80"/>
                    </a:moveTo>
                    <a:lnTo>
                      <a:pt x="76440" y="80"/>
                    </a:lnTo>
                    <a:lnTo>
                      <a:pt x="76440" y="76280"/>
                    </a:lnTo>
                    <a:lnTo>
                      <a:pt x="240"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427" name="Полилиния 1060"/>
              <p:cNvSpPr/>
              <p:nvPr/>
            </p:nvSpPr>
            <p:spPr bwMode="auto">
              <a:xfrm>
                <a:off x="10930731" y="5160169"/>
                <a:ext cx="76200" cy="76200"/>
              </a:xfrm>
              <a:custGeom>
                <a:avLst/>
                <a:gdLst>
                  <a:gd name="connsiteX0" fmla="*/ 240 w 76200"/>
                  <a:gd name="connsiteY0" fmla="*/ 96 h 76200"/>
                  <a:gd name="connsiteX1" fmla="*/ 76440 w 76200"/>
                  <a:gd name="connsiteY1" fmla="*/ 96 h 76200"/>
                  <a:gd name="connsiteX2" fmla="*/ 76440 w 76200"/>
                  <a:gd name="connsiteY2" fmla="*/ 76296 h 76200"/>
                  <a:gd name="connsiteX3" fmla="*/ 240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0" y="96"/>
                    </a:moveTo>
                    <a:lnTo>
                      <a:pt x="76440" y="96"/>
                    </a:lnTo>
                    <a:lnTo>
                      <a:pt x="76440" y="76296"/>
                    </a:lnTo>
                    <a:lnTo>
                      <a:pt x="240"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428" name="Полилиния 1061"/>
              <p:cNvSpPr/>
              <p:nvPr/>
            </p:nvSpPr>
            <p:spPr bwMode="auto">
              <a:xfrm>
                <a:off x="10930731" y="5312569"/>
                <a:ext cx="76200" cy="76200"/>
              </a:xfrm>
              <a:custGeom>
                <a:avLst/>
                <a:gdLst>
                  <a:gd name="connsiteX0" fmla="*/ 240 w 76200"/>
                  <a:gd name="connsiteY0" fmla="*/ 112 h 76200"/>
                  <a:gd name="connsiteX1" fmla="*/ 76440 w 76200"/>
                  <a:gd name="connsiteY1" fmla="*/ 112 h 76200"/>
                  <a:gd name="connsiteX2" fmla="*/ 76440 w 76200"/>
                  <a:gd name="connsiteY2" fmla="*/ 76312 h 76200"/>
                  <a:gd name="connsiteX3" fmla="*/ 240 w 76200"/>
                  <a:gd name="connsiteY3" fmla="*/ 7631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0" y="112"/>
                    </a:moveTo>
                    <a:lnTo>
                      <a:pt x="76440" y="112"/>
                    </a:lnTo>
                    <a:lnTo>
                      <a:pt x="76440" y="76312"/>
                    </a:lnTo>
                    <a:lnTo>
                      <a:pt x="240" y="7631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429" name="Полилиния 1062"/>
              <p:cNvSpPr/>
              <p:nvPr/>
            </p:nvSpPr>
            <p:spPr bwMode="auto">
              <a:xfrm>
                <a:off x="10930731" y="5464969"/>
                <a:ext cx="76200" cy="76200"/>
              </a:xfrm>
              <a:custGeom>
                <a:avLst/>
                <a:gdLst>
                  <a:gd name="connsiteX0" fmla="*/ 240 w 76200"/>
                  <a:gd name="connsiteY0" fmla="*/ 128 h 76200"/>
                  <a:gd name="connsiteX1" fmla="*/ 76440 w 76200"/>
                  <a:gd name="connsiteY1" fmla="*/ 128 h 76200"/>
                  <a:gd name="connsiteX2" fmla="*/ 76440 w 76200"/>
                  <a:gd name="connsiteY2" fmla="*/ 76328 h 76200"/>
                  <a:gd name="connsiteX3" fmla="*/ 240 w 76200"/>
                  <a:gd name="connsiteY3" fmla="*/ 7632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0" y="128"/>
                    </a:moveTo>
                    <a:lnTo>
                      <a:pt x="76440" y="128"/>
                    </a:lnTo>
                    <a:lnTo>
                      <a:pt x="76440" y="76328"/>
                    </a:lnTo>
                    <a:lnTo>
                      <a:pt x="240" y="7632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430" name="Полилиния 1063"/>
              <p:cNvSpPr/>
              <p:nvPr/>
            </p:nvSpPr>
            <p:spPr bwMode="auto">
              <a:xfrm>
                <a:off x="10930731" y="5541169"/>
                <a:ext cx="76200" cy="76200"/>
              </a:xfrm>
              <a:custGeom>
                <a:avLst/>
                <a:gdLst>
                  <a:gd name="connsiteX0" fmla="*/ 240 w 76200"/>
                  <a:gd name="connsiteY0" fmla="*/ 136 h 76200"/>
                  <a:gd name="connsiteX1" fmla="*/ 76440 w 76200"/>
                  <a:gd name="connsiteY1" fmla="*/ 136 h 76200"/>
                  <a:gd name="connsiteX2" fmla="*/ 76440 w 76200"/>
                  <a:gd name="connsiteY2" fmla="*/ 76336 h 76200"/>
                  <a:gd name="connsiteX3" fmla="*/ 240 w 76200"/>
                  <a:gd name="connsiteY3" fmla="*/ 7633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0" y="136"/>
                    </a:moveTo>
                    <a:lnTo>
                      <a:pt x="76440" y="136"/>
                    </a:lnTo>
                    <a:lnTo>
                      <a:pt x="76440" y="76336"/>
                    </a:lnTo>
                    <a:lnTo>
                      <a:pt x="240" y="7633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431" name="Полилиния 1064"/>
              <p:cNvSpPr/>
              <p:nvPr/>
            </p:nvSpPr>
            <p:spPr bwMode="auto">
              <a:xfrm>
                <a:off x="10930731" y="5617369"/>
                <a:ext cx="76200" cy="76200"/>
              </a:xfrm>
              <a:custGeom>
                <a:avLst/>
                <a:gdLst>
                  <a:gd name="connsiteX0" fmla="*/ 240 w 76200"/>
                  <a:gd name="connsiteY0" fmla="*/ 144 h 76200"/>
                  <a:gd name="connsiteX1" fmla="*/ 76440 w 76200"/>
                  <a:gd name="connsiteY1" fmla="*/ 144 h 76200"/>
                  <a:gd name="connsiteX2" fmla="*/ 76440 w 76200"/>
                  <a:gd name="connsiteY2" fmla="*/ 76344 h 76200"/>
                  <a:gd name="connsiteX3" fmla="*/ 240 w 76200"/>
                  <a:gd name="connsiteY3" fmla="*/ 7634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0" y="144"/>
                    </a:moveTo>
                    <a:lnTo>
                      <a:pt x="76440" y="144"/>
                    </a:lnTo>
                    <a:lnTo>
                      <a:pt x="76440" y="76344"/>
                    </a:lnTo>
                    <a:lnTo>
                      <a:pt x="240" y="7634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432" name="Полилиния 1065"/>
              <p:cNvSpPr/>
              <p:nvPr/>
            </p:nvSpPr>
            <p:spPr bwMode="auto">
              <a:xfrm>
                <a:off x="10930731" y="5845969"/>
                <a:ext cx="76200" cy="76200"/>
              </a:xfrm>
              <a:custGeom>
                <a:avLst/>
                <a:gdLst>
                  <a:gd name="connsiteX0" fmla="*/ 240 w 76200"/>
                  <a:gd name="connsiteY0" fmla="*/ 168 h 76200"/>
                  <a:gd name="connsiteX1" fmla="*/ 76440 w 76200"/>
                  <a:gd name="connsiteY1" fmla="*/ 168 h 76200"/>
                  <a:gd name="connsiteX2" fmla="*/ 76440 w 76200"/>
                  <a:gd name="connsiteY2" fmla="*/ 76368 h 76200"/>
                  <a:gd name="connsiteX3" fmla="*/ 240 w 76200"/>
                  <a:gd name="connsiteY3" fmla="*/ 7636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0" y="168"/>
                    </a:moveTo>
                    <a:lnTo>
                      <a:pt x="76440" y="168"/>
                    </a:lnTo>
                    <a:lnTo>
                      <a:pt x="76440" y="76368"/>
                    </a:lnTo>
                    <a:lnTo>
                      <a:pt x="240" y="7636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433" name="Полилиния 1066"/>
              <p:cNvSpPr/>
              <p:nvPr/>
            </p:nvSpPr>
            <p:spPr bwMode="auto">
              <a:xfrm>
                <a:off x="10930731" y="5922169"/>
                <a:ext cx="76200" cy="76200"/>
              </a:xfrm>
              <a:custGeom>
                <a:avLst/>
                <a:gdLst>
                  <a:gd name="connsiteX0" fmla="*/ 240 w 76200"/>
                  <a:gd name="connsiteY0" fmla="*/ 176 h 76200"/>
                  <a:gd name="connsiteX1" fmla="*/ 76440 w 76200"/>
                  <a:gd name="connsiteY1" fmla="*/ 176 h 76200"/>
                  <a:gd name="connsiteX2" fmla="*/ 76440 w 76200"/>
                  <a:gd name="connsiteY2" fmla="*/ 76376 h 76200"/>
                  <a:gd name="connsiteX3" fmla="*/ 240 w 76200"/>
                  <a:gd name="connsiteY3" fmla="*/ 7637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0" y="176"/>
                    </a:moveTo>
                    <a:lnTo>
                      <a:pt x="76440" y="176"/>
                    </a:lnTo>
                    <a:lnTo>
                      <a:pt x="76440" y="76376"/>
                    </a:lnTo>
                    <a:lnTo>
                      <a:pt x="240" y="7637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434" name="Полилиния 1067"/>
              <p:cNvSpPr/>
              <p:nvPr/>
            </p:nvSpPr>
            <p:spPr bwMode="auto">
              <a:xfrm>
                <a:off x="10930731" y="5998369"/>
                <a:ext cx="76200" cy="76200"/>
              </a:xfrm>
              <a:custGeom>
                <a:avLst/>
                <a:gdLst>
                  <a:gd name="connsiteX0" fmla="*/ 240 w 76200"/>
                  <a:gd name="connsiteY0" fmla="*/ 184 h 76200"/>
                  <a:gd name="connsiteX1" fmla="*/ 76440 w 76200"/>
                  <a:gd name="connsiteY1" fmla="*/ 184 h 76200"/>
                  <a:gd name="connsiteX2" fmla="*/ 76440 w 76200"/>
                  <a:gd name="connsiteY2" fmla="*/ 76384 h 76200"/>
                  <a:gd name="connsiteX3" fmla="*/ 240 w 76200"/>
                  <a:gd name="connsiteY3" fmla="*/ 7638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0" y="184"/>
                    </a:moveTo>
                    <a:lnTo>
                      <a:pt x="76440" y="184"/>
                    </a:lnTo>
                    <a:lnTo>
                      <a:pt x="76440" y="76384"/>
                    </a:lnTo>
                    <a:lnTo>
                      <a:pt x="240" y="7638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435" name="Полилиния 1068"/>
              <p:cNvSpPr/>
              <p:nvPr/>
            </p:nvSpPr>
            <p:spPr bwMode="auto">
              <a:xfrm>
                <a:off x="10930731" y="6074569"/>
                <a:ext cx="76200" cy="76200"/>
              </a:xfrm>
              <a:custGeom>
                <a:avLst/>
                <a:gdLst>
                  <a:gd name="connsiteX0" fmla="*/ 240 w 76200"/>
                  <a:gd name="connsiteY0" fmla="*/ 192 h 76200"/>
                  <a:gd name="connsiteX1" fmla="*/ 76440 w 76200"/>
                  <a:gd name="connsiteY1" fmla="*/ 192 h 76200"/>
                  <a:gd name="connsiteX2" fmla="*/ 76440 w 76200"/>
                  <a:gd name="connsiteY2" fmla="*/ 76392 h 76200"/>
                  <a:gd name="connsiteX3" fmla="*/ 240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0" y="192"/>
                    </a:moveTo>
                    <a:lnTo>
                      <a:pt x="76440" y="192"/>
                    </a:lnTo>
                    <a:lnTo>
                      <a:pt x="76440" y="76392"/>
                    </a:lnTo>
                    <a:lnTo>
                      <a:pt x="240"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436" name="Полилиния 1069"/>
              <p:cNvSpPr/>
              <p:nvPr/>
            </p:nvSpPr>
            <p:spPr bwMode="auto">
              <a:xfrm>
                <a:off x="10930731" y="6150769"/>
                <a:ext cx="76200" cy="76200"/>
              </a:xfrm>
              <a:custGeom>
                <a:avLst/>
                <a:gdLst>
                  <a:gd name="connsiteX0" fmla="*/ 240 w 76200"/>
                  <a:gd name="connsiteY0" fmla="*/ 200 h 76200"/>
                  <a:gd name="connsiteX1" fmla="*/ 76440 w 76200"/>
                  <a:gd name="connsiteY1" fmla="*/ 200 h 76200"/>
                  <a:gd name="connsiteX2" fmla="*/ 76440 w 76200"/>
                  <a:gd name="connsiteY2" fmla="*/ 76400 h 76200"/>
                  <a:gd name="connsiteX3" fmla="*/ 240 w 76200"/>
                  <a:gd name="connsiteY3" fmla="*/ 7640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0" y="200"/>
                    </a:moveTo>
                    <a:lnTo>
                      <a:pt x="76440" y="200"/>
                    </a:lnTo>
                    <a:lnTo>
                      <a:pt x="76440" y="76400"/>
                    </a:lnTo>
                    <a:lnTo>
                      <a:pt x="240" y="7640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437" name="Полилиния 1070"/>
              <p:cNvSpPr/>
              <p:nvPr/>
            </p:nvSpPr>
            <p:spPr bwMode="auto">
              <a:xfrm>
                <a:off x="10930731" y="6379369"/>
                <a:ext cx="76200" cy="76200"/>
              </a:xfrm>
              <a:custGeom>
                <a:avLst/>
                <a:gdLst>
                  <a:gd name="connsiteX0" fmla="*/ 240 w 76200"/>
                  <a:gd name="connsiteY0" fmla="*/ 224 h 76200"/>
                  <a:gd name="connsiteX1" fmla="*/ 76440 w 76200"/>
                  <a:gd name="connsiteY1" fmla="*/ 224 h 76200"/>
                  <a:gd name="connsiteX2" fmla="*/ 76440 w 76200"/>
                  <a:gd name="connsiteY2" fmla="*/ 76424 h 76200"/>
                  <a:gd name="connsiteX3" fmla="*/ 240 w 76200"/>
                  <a:gd name="connsiteY3" fmla="*/ 7642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0" y="224"/>
                    </a:moveTo>
                    <a:lnTo>
                      <a:pt x="76440" y="224"/>
                    </a:lnTo>
                    <a:lnTo>
                      <a:pt x="76440" y="76424"/>
                    </a:lnTo>
                    <a:lnTo>
                      <a:pt x="240" y="7642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438" name="Полилиния 1071"/>
              <p:cNvSpPr/>
              <p:nvPr/>
            </p:nvSpPr>
            <p:spPr bwMode="auto">
              <a:xfrm>
                <a:off x="10930731" y="6531769"/>
                <a:ext cx="76200" cy="76200"/>
              </a:xfrm>
              <a:custGeom>
                <a:avLst/>
                <a:gdLst>
                  <a:gd name="connsiteX0" fmla="*/ 240 w 76200"/>
                  <a:gd name="connsiteY0" fmla="*/ 240 h 76200"/>
                  <a:gd name="connsiteX1" fmla="*/ 76440 w 76200"/>
                  <a:gd name="connsiteY1" fmla="*/ 240 h 76200"/>
                  <a:gd name="connsiteX2" fmla="*/ 76440 w 76200"/>
                  <a:gd name="connsiteY2" fmla="*/ 76440 h 76200"/>
                  <a:gd name="connsiteX3" fmla="*/ 240 w 76200"/>
                  <a:gd name="connsiteY3" fmla="*/ 764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0" y="240"/>
                    </a:moveTo>
                    <a:lnTo>
                      <a:pt x="76440" y="240"/>
                    </a:lnTo>
                    <a:lnTo>
                      <a:pt x="76440" y="76440"/>
                    </a:lnTo>
                    <a:lnTo>
                      <a:pt x="240" y="764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439" name="Полилиния 1072"/>
              <p:cNvSpPr/>
              <p:nvPr/>
            </p:nvSpPr>
            <p:spPr bwMode="auto">
              <a:xfrm>
                <a:off x="11006931" y="4550569"/>
                <a:ext cx="76200" cy="76200"/>
              </a:xfrm>
              <a:custGeom>
                <a:avLst/>
                <a:gdLst>
                  <a:gd name="connsiteX0" fmla="*/ 248 w 76200"/>
                  <a:gd name="connsiteY0" fmla="*/ 32 h 76200"/>
                  <a:gd name="connsiteX1" fmla="*/ 76448 w 76200"/>
                  <a:gd name="connsiteY1" fmla="*/ 32 h 76200"/>
                  <a:gd name="connsiteX2" fmla="*/ 76448 w 76200"/>
                  <a:gd name="connsiteY2" fmla="*/ 76232 h 76200"/>
                  <a:gd name="connsiteX3" fmla="*/ 248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8" y="32"/>
                    </a:moveTo>
                    <a:lnTo>
                      <a:pt x="76448" y="32"/>
                    </a:lnTo>
                    <a:lnTo>
                      <a:pt x="76448" y="76232"/>
                    </a:lnTo>
                    <a:lnTo>
                      <a:pt x="248"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440" name="Полилиния 1073"/>
              <p:cNvSpPr/>
              <p:nvPr/>
            </p:nvSpPr>
            <p:spPr bwMode="auto">
              <a:xfrm>
                <a:off x="11006931" y="5007769"/>
                <a:ext cx="76200" cy="76200"/>
              </a:xfrm>
              <a:custGeom>
                <a:avLst/>
                <a:gdLst>
                  <a:gd name="connsiteX0" fmla="*/ 248 w 76200"/>
                  <a:gd name="connsiteY0" fmla="*/ 80 h 76200"/>
                  <a:gd name="connsiteX1" fmla="*/ 76448 w 76200"/>
                  <a:gd name="connsiteY1" fmla="*/ 80 h 76200"/>
                  <a:gd name="connsiteX2" fmla="*/ 76448 w 76200"/>
                  <a:gd name="connsiteY2" fmla="*/ 76280 h 76200"/>
                  <a:gd name="connsiteX3" fmla="*/ 248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8" y="80"/>
                    </a:moveTo>
                    <a:lnTo>
                      <a:pt x="76448" y="80"/>
                    </a:lnTo>
                    <a:lnTo>
                      <a:pt x="76448" y="76280"/>
                    </a:lnTo>
                    <a:lnTo>
                      <a:pt x="248"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441" name="Полилиния 1074"/>
              <p:cNvSpPr/>
              <p:nvPr/>
            </p:nvSpPr>
            <p:spPr bwMode="auto">
              <a:xfrm>
                <a:off x="11006931" y="5312569"/>
                <a:ext cx="76200" cy="76200"/>
              </a:xfrm>
              <a:custGeom>
                <a:avLst/>
                <a:gdLst>
                  <a:gd name="connsiteX0" fmla="*/ 248 w 76200"/>
                  <a:gd name="connsiteY0" fmla="*/ 112 h 76200"/>
                  <a:gd name="connsiteX1" fmla="*/ 76448 w 76200"/>
                  <a:gd name="connsiteY1" fmla="*/ 112 h 76200"/>
                  <a:gd name="connsiteX2" fmla="*/ 76448 w 76200"/>
                  <a:gd name="connsiteY2" fmla="*/ 76312 h 76200"/>
                  <a:gd name="connsiteX3" fmla="*/ 248 w 76200"/>
                  <a:gd name="connsiteY3" fmla="*/ 7631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8" y="112"/>
                    </a:moveTo>
                    <a:lnTo>
                      <a:pt x="76448" y="112"/>
                    </a:lnTo>
                    <a:lnTo>
                      <a:pt x="76448" y="76312"/>
                    </a:lnTo>
                    <a:lnTo>
                      <a:pt x="248" y="7631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442" name="Полилиния 1075"/>
              <p:cNvSpPr/>
              <p:nvPr/>
            </p:nvSpPr>
            <p:spPr bwMode="auto">
              <a:xfrm>
                <a:off x="11006931" y="5541169"/>
                <a:ext cx="76200" cy="76200"/>
              </a:xfrm>
              <a:custGeom>
                <a:avLst/>
                <a:gdLst>
                  <a:gd name="connsiteX0" fmla="*/ 248 w 76200"/>
                  <a:gd name="connsiteY0" fmla="*/ 136 h 76200"/>
                  <a:gd name="connsiteX1" fmla="*/ 76448 w 76200"/>
                  <a:gd name="connsiteY1" fmla="*/ 136 h 76200"/>
                  <a:gd name="connsiteX2" fmla="*/ 76448 w 76200"/>
                  <a:gd name="connsiteY2" fmla="*/ 76336 h 76200"/>
                  <a:gd name="connsiteX3" fmla="*/ 248 w 76200"/>
                  <a:gd name="connsiteY3" fmla="*/ 7633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8" y="136"/>
                    </a:moveTo>
                    <a:lnTo>
                      <a:pt x="76448" y="136"/>
                    </a:lnTo>
                    <a:lnTo>
                      <a:pt x="76448" y="76336"/>
                    </a:lnTo>
                    <a:lnTo>
                      <a:pt x="248" y="7633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443" name="Полилиния 1076"/>
              <p:cNvSpPr/>
              <p:nvPr/>
            </p:nvSpPr>
            <p:spPr bwMode="auto">
              <a:xfrm>
                <a:off x="11006931" y="5617369"/>
                <a:ext cx="76200" cy="76200"/>
              </a:xfrm>
              <a:custGeom>
                <a:avLst/>
                <a:gdLst>
                  <a:gd name="connsiteX0" fmla="*/ 248 w 76200"/>
                  <a:gd name="connsiteY0" fmla="*/ 144 h 76200"/>
                  <a:gd name="connsiteX1" fmla="*/ 76448 w 76200"/>
                  <a:gd name="connsiteY1" fmla="*/ 144 h 76200"/>
                  <a:gd name="connsiteX2" fmla="*/ 76448 w 76200"/>
                  <a:gd name="connsiteY2" fmla="*/ 76344 h 76200"/>
                  <a:gd name="connsiteX3" fmla="*/ 248 w 76200"/>
                  <a:gd name="connsiteY3" fmla="*/ 7634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8" y="144"/>
                    </a:moveTo>
                    <a:lnTo>
                      <a:pt x="76448" y="144"/>
                    </a:lnTo>
                    <a:lnTo>
                      <a:pt x="76448" y="76344"/>
                    </a:lnTo>
                    <a:lnTo>
                      <a:pt x="248" y="7634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444" name="Полилиния 1077"/>
              <p:cNvSpPr/>
              <p:nvPr/>
            </p:nvSpPr>
            <p:spPr bwMode="auto">
              <a:xfrm>
                <a:off x="11006931" y="5693568"/>
                <a:ext cx="76200" cy="76200"/>
              </a:xfrm>
              <a:custGeom>
                <a:avLst/>
                <a:gdLst>
                  <a:gd name="connsiteX0" fmla="*/ 248 w 76200"/>
                  <a:gd name="connsiteY0" fmla="*/ 152 h 76200"/>
                  <a:gd name="connsiteX1" fmla="*/ 76448 w 76200"/>
                  <a:gd name="connsiteY1" fmla="*/ 152 h 76200"/>
                  <a:gd name="connsiteX2" fmla="*/ 76448 w 76200"/>
                  <a:gd name="connsiteY2" fmla="*/ 76352 h 76200"/>
                  <a:gd name="connsiteX3" fmla="*/ 248 w 76200"/>
                  <a:gd name="connsiteY3" fmla="*/ 7635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8" y="152"/>
                    </a:moveTo>
                    <a:lnTo>
                      <a:pt x="76448" y="152"/>
                    </a:lnTo>
                    <a:lnTo>
                      <a:pt x="76448" y="76352"/>
                    </a:lnTo>
                    <a:lnTo>
                      <a:pt x="248" y="7635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445" name="Полилиния 1078"/>
              <p:cNvSpPr/>
              <p:nvPr/>
            </p:nvSpPr>
            <p:spPr bwMode="auto">
              <a:xfrm>
                <a:off x="11006931" y="5769769"/>
                <a:ext cx="76200" cy="76200"/>
              </a:xfrm>
              <a:custGeom>
                <a:avLst/>
                <a:gdLst>
                  <a:gd name="connsiteX0" fmla="*/ 248 w 76200"/>
                  <a:gd name="connsiteY0" fmla="*/ 160 h 76200"/>
                  <a:gd name="connsiteX1" fmla="*/ 76448 w 76200"/>
                  <a:gd name="connsiteY1" fmla="*/ 160 h 76200"/>
                  <a:gd name="connsiteX2" fmla="*/ 76448 w 76200"/>
                  <a:gd name="connsiteY2" fmla="*/ 76360 h 76200"/>
                  <a:gd name="connsiteX3" fmla="*/ 248 w 76200"/>
                  <a:gd name="connsiteY3" fmla="*/ 7636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8" y="160"/>
                    </a:moveTo>
                    <a:lnTo>
                      <a:pt x="76448" y="160"/>
                    </a:lnTo>
                    <a:lnTo>
                      <a:pt x="76448" y="76360"/>
                    </a:lnTo>
                    <a:lnTo>
                      <a:pt x="248" y="7636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446" name="Полилиния 1079"/>
              <p:cNvSpPr/>
              <p:nvPr/>
            </p:nvSpPr>
            <p:spPr bwMode="auto">
              <a:xfrm>
                <a:off x="11006931" y="5845969"/>
                <a:ext cx="76200" cy="76200"/>
              </a:xfrm>
              <a:custGeom>
                <a:avLst/>
                <a:gdLst>
                  <a:gd name="connsiteX0" fmla="*/ 248 w 76200"/>
                  <a:gd name="connsiteY0" fmla="*/ 168 h 76200"/>
                  <a:gd name="connsiteX1" fmla="*/ 76448 w 76200"/>
                  <a:gd name="connsiteY1" fmla="*/ 168 h 76200"/>
                  <a:gd name="connsiteX2" fmla="*/ 76448 w 76200"/>
                  <a:gd name="connsiteY2" fmla="*/ 76368 h 76200"/>
                  <a:gd name="connsiteX3" fmla="*/ 248 w 76200"/>
                  <a:gd name="connsiteY3" fmla="*/ 7636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8" y="168"/>
                    </a:moveTo>
                    <a:lnTo>
                      <a:pt x="76448" y="168"/>
                    </a:lnTo>
                    <a:lnTo>
                      <a:pt x="76448" y="76368"/>
                    </a:lnTo>
                    <a:lnTo>
                      <a:pt x="248" y="7636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447" name="Полилиния 1080"/>
              <p:cNvSpPr/>
              <p:nvPr/>
            </p:nvSpPr>
            <p:spPr bwMode="auto">
              <a:xfrm>
                <a:off x="11006931" y="6150769"/>
                <a:ext cx="76200" cy="76200"/>
              </a:xfrm>
              <a:custGeom>
                <a:avLst/>
                <a:gdLst>
                  <a:gd name="connsiteX0" fmla="*/ 248 w 76200"/>
                  <a:gd name="connsiteY0" fmla="*/ 200 h 76200"/>
                  <a:gd name="connsiteX1" fmla="*/ 76448 w 76200"/>
                  <a:gd name="connsiteY1" fmla="*/ 200 h 76200"/>
                  <a:gd name="connsiteX2" fmla="*/ 76448 w 76200"/>
                  <a:gd name="connsiteY2" fmla="*/ 76400 h 76200"/>
                  <a:gd name="connsiteX3" fmla="*/ 248 w 76200"/>
                  <a:gd name="connsiteY3" fmla="*/ 7640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8" y="200"/>
                    </a:moveTo>
                    <a:lnTo>
                      <a:pt x="76448" y="200"/>
                    </a:lnTo>
                    <a:lnTo>
                      <a:pt x="76448" y="76400"/>
                    </a:lnTo>
                    <a:lnTo>
                      <a:pt x="248" y="7640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448" name="Полилиния 1081"/>
              <p:cNvSpPr/>
              <p:nvPr/>
            </p:nvSpPr>
            <p:spPr bwMode="auto">
              <a:xfrm>
                <a:off x="11006931" y="6226969"/>
                <a:ext cx="76200" cy="76200"/>
              </a:xfrm>
              <a:custGeom>
                <a:avLst/>
                <a:gdLst>
                  <a:gd name="connsiteX0" fmla="*/ 248 w 76200"/>
                  <a:gd name="connsiteY0" fmla="*/ 208 h 76200"/>
                  <a:gd name="connsiteX1" fmla="*/ 76448 w 76200"/>
                  <a:gd name="connsiteY1" fmla="*/ 208 h 76200"/>
                  <a:gd name="connsiteX2" fmla="*/ 76448 w 76200"/>
                  <a:gd name="connsiteY2" fmla="*/ 76408 h 76200"/>
                  <a:gd name="connsiteX3" fmla="*/ 248 w 76200"/>
                  <a:gd name="connsiteY3" fmla="*/ 7640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8" y="208"/>
                    </a:moveTo>
                    <a:lnTo>
                      <a:pt x="76448" y="208"/>
                    </a:lnTo>
                    <a:lnTo>
                      <a:pt x="76448" y="76408"/>
                    </a:lnTo>
                    <a:lnTo>
                      <a:pt x="248" y="7640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449" name="Полилиния 1082"/>
              <p:cNvSpPr/>
              <p:nvPr/>
            </p:nvSpPr>
            <p:spPr bwMode="auto">
              <a:xfrm>
                <a:off x="11006931" y="6379369"/>
                <a:ext cx="76200" cy="76200"/>
              </a:xfrm>
              <a:custGeom>
                <a:avLst/>
                <a:gdLst>
                  <a:gd name="connsiteX0" fmla="*/ 248 w 76200"/>
                  <a:gd name="connsiteY0" fmla="*/ 224 h 76200"/>
                  <a:gd name="connsiteX1" fmla="*/ 76448 w 76200"/>
                  <a:gd name="connsiteY1" fmla="*/ 224 h 76200"/>
                  <a:gd name="connsiteX2" fmla="*/ 76448 w 76200"/>
                  <a:gd name="connsiteY2" fmla="*/ 76424 h 76200"/>
                  <a:gd name="connsiteX3" fmla="*/ 248 w 76200"/>
                  <a:gd name="connsiteY3" fmla="*/ 7642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8" y="224"/>
                    </a:moveTo>
                    <a:lnTo>
                      <a:pt x="76448" y="224"/>
                    </a:lnTo>
                    <a:lnTo>
                      <a:pt x="76448" y="76424"/>
                    </a:lnTo>
                    <a:lnTo>
                      <a:pt x="248" y="7642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450" name="Полилиния 1083"/>
              <p:cNvSpPr/>
              <p:nvPr/>
            </p:nvSpPr>
            <p:spPr bwMode="auto">
              <a:xfrm>
                <a:off x="11006931" y="6607969"/>
                <a:ext cx="76200" cy="76200"/>
              </a:xfrm>
              <a:custGeom>
                <a:avLst/>
                <a:gdLst>
                  <a:gd name="connsiteX0" fmla="*/ 248 w 76200"/>
                  <a:gd name="connsiteY0" fmla="*/ 248 h 76200"/>
                  <a:gd name="connsiteX1" fmla="*/ 76448 w 76200"/>
                  <a:gd name="connsiteY1" fmla="*/ 248 h 76200"/>
                  <a:gd name="connsiteX2" fmla="*/ 76448 w 76200"/>
                  <a:gd name="connsiteY2" fmla="*/ 76448 h 76200"/>
                  <a:gd name="connsiteX3" fmla="*/ 248 w 76200"/>
                  <a:gd name="connsiteY3" fmla="*/ 764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8" y="248"/>
                    </a:moveTo>
                    <a:lnTo>
                      <a:pt x="76448" y="248"/>
                    </a:lnTo>
                    <a:lnTo>
                      <a:pt x="76448" y="76448"/>
                    </a:lnTo>
                    <a:lnTo>
                      <a:pt x="248" y="764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451" name="Полилиния 1084"/>
              <p:cNvSpPr/>
              <p:nvPr/>
            </p:nvSpPr>
            <p:spPr bwMode="auto">
              <a:xfrm>
                <a:off x="11006931" y="6684169"/>
                <a:ext cx="76200" cy="76200"/>
              </a:xfrm>
              <a:custGeom>
                <a:avLst/>
                <a:gdLst>
                  <a:gd name="connsiteX0" fmla="*/ 248 w 76200"/>
                  <a:gd name="connsiteY0" fmla="*/ 256 h 76200"/>
                  <a:gd name="connsiteX1" fmla="*/ 76448 w 76200"/>
                  <a:gd name="connsiteY1" fmla="*/ 256 h 76200"/>
                  <a:gd name="connsiteX2" fmla="*/ 76448 w 76200"/>
                  <a:gd name="connsiteY2" fmla="*/ 76456 h 76200"/>
                  <a:gd name="connsiteX3" fmla="*/ 248 w 76200"/>
                  <a:gd name="connsiteY3" fmla="*/ 764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8" y="256"/>
                    </a:moveTo>
                    <a:lnTo>
                      <a:pt x="76448" y="256"/>
                    </a:lnTo>
                    <a:lnTo>
                      <a:pt x="76448" y="76456"/>
                    </a:lnTo>
                    <a:lnTo>
                      <a:pt x="248" y="764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452" name="Полилиния 1085"/>
              <p:cNvSpPr/>
              <p:nvPr/>
            </p:nvSpPr>
            <p:spPr bwMode="auto">
              <a:xfrm>
                <a:off x="11083131" y="4550569"/>
                <a:ext cx="76200" cy="76200"/>
              </a:xfrm>
              <a:custGeom>
                <a:avLst/>
                <a:gdLst>
                  <a:gd name="connsiteX0" fmla="*/ 256 w 76200"/>
                  <a:gd name="connsiteY0" fmla="*/ 32 h 76200"/>
                  <a:gd name="connsiteX1" fmla="*/ 76456 w 76200"/>
                  <a:gd name="connsiteY1" fmla="*/ 32 h 76200"/>
                  <a:gd name="connsiteX2" fmla="*/ 76456 w 76200"/>
                  <a:gd name="connsiteY2" fmla="*/ 76232 h 76200"/>
                  <a:gd name="connsiteX3" fmla="*/ 256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56" y="32"/>
                    </a:moveTo>
                    <a:lnTo>
                      <a:pt x="76456" y="32"/>
                    </a:lnTo>
                    <a:lnTo>
                      <a:pt x="76456" y="76232"/>
                    </a:lnTo>
                    <a:lnTo>
                      <a:pt x="256"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453" name="Полилиния 1086"/>
              <p:cNvSpPr/>
              <p:nvPr/>
            </p:nvSpPr>
            <p:spPr bwMode="auto">
              <a:xfrm>
                <a:off x="11083131" y="4626769"/>
                <a:ext cx="76200" cy="76200"/>
              </a:xfrm>
              <a:custGeom>
                <a:avLst/>
                <a:gdLst>
                  <a:gd name="connsiteX0" fmla="*/ 256 w 76200"/>
                  <a:gd name="connsiteY0" fmla="*/ 40 h 76200"/>
                  <a:gd name="connsiteX1" fmla="*/ 76456 w 76200"/>
                  <a:gd name="connsiteY1" fmla="*/ 40 h 76200"/>
                  <a:gd name="connsiteX2" fmla="*/ 76456 w 76200"/>
                  <a:gd name="connsiteY2" fmla="*/ 76240 h 76200"/>
                  <a:gd name="connsiteX3" fmla="*/ 256 w 76200"/>
                  <a:gd name="connsiteY3" fmla="*/ 762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56" y="40"/>
                    </a:moveTo>
                    <a:lnTo>
                      <a:pt x="76456" y="40"/>
                    </a:lnTo>
                    <a:lnTo>
                      <a:pt x="76456" y="76240"/>
                    </a:lnTo>
                    <a:lnTo>
                      <a:pt x="256" y="762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454" name="Полилиния 1087"/>
              <p:cNvSpPr/>
              <p:nvPr/>
            </p:nvSpPr>
            <p:spPr bwMode="auto">
              <a:xfrm>
                <a:off x="11083131" y="4702969"/>
                <a:ext cx="76200" cy="76200"/>
              </a:xfrm>
              <a:custGeom>
                <a:avLst/>
                <a:gdLst>
                  <a:gd name="connsiteX0" fmla="*/ 256 w 76200"/>
                  <a:gd name="connsiteY0" fmla="*/ 48 h 76200"/>
                  <a:gd name="connsiteX1" fmla="*/ 76456 w 76200"/>
                  <a:gd name="connsiteY1" fmla="*/ 48 h 76200"/>
                  <a:gd name="connsiteX2" fmla="*/ 76456 w 76200"/>
                  <a:gd name="connsiteY2" fmla="*/ 76248 h 76200"/>
                  <a:gd name="connsiteX3" fmla="*/ 256 w 76200"/>
                  <a:gd name="connsiteY3" fmla="*/ 762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56" y="48"/>
                    </a:moveTo>
                    <a:lnTo>
                      <a:pt x="76456" y="48"/>
                    </a:lnTo>
                    <a:lnTo>
                      <a:pt x="76456" y="76248"/>
                    </a:lnTo>
                    <a:lnTo>
                      <a:pt x="256" y="762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455" name="Полилиния 1088"/>
              <p:cNvSpPr/>
              <p:nvPr/>
            </p:nvSpPr>
            <p:spPr bwMode="auto">
              <a:xfrm>
                <a:off x="11083131" y="4779169"/>
                <a:ext cx="76200" cy="76200"/>
              </a:xfrm>
              <a:custGeom>
                <a:avLst/>
                <a:gdLst>
                  <a:gd name="connsiteX0" fmla="*/ 256 w 76200"/>
                  <a:gd name="connsiteY0" fmla="*/ 56 h 76200"/>
                  <a:gd name="connsiteX1" fmla="*/ 76456 w 76200"/>
                  <a:gd name="connsiteY1" fmla="*/ 56 h 76200"/>
                  <a:gd name="connsiteX2" fmla="*/ 76456 w 76200"/>
                  <a:gd name="connsiteY2" fmla="*/ 76256 h 76200"/>
                  <a:gd name="connsiteX3" fmla="*/ 256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56" y="56"/>
                    </a:moveTo>
                    <a:lnTo>
                      <a:pt x="76456" y="56"/>
                    </a:lnTo>
                    <a:lnTo>
                      <a:pt x="76456" y="76256"/>
                    </a:lnTo>
                    <a:lnTo>
                      <a:pt x="256"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456" name="Полилиния 1089"/>
              <p:cNvSpPr/>
              <p:nvPr/>
            </p:nvSpPr>
            <p:spPr bwMode="auto">
              <a:xfrm>
                <a:off x="11083131" y="4855369"/>
                <a:ext cx="76200" cy="76200"/>
              </a:xfrm>
              <a:custGeom>
                <a:avLst/>
                <a:gdLst>
                  <a:gd name="connsiteX0" fmla="*/ 256 w 76200"/>
                  <a:gd name="connsiteY0" fmla="*/ 64 h 76200"/>
                  <a:gd name="connsiteX1" fmla="*/ 76456 w 76200"/>
                  <a:gd name="connsiteY1" fmla="*/ 64 h 76200"/>
                  <a:gd name="connsiteX2" fmla="*/ 76456 w 76200"/>
                  <a:gd name="connsiteY2" fmla="*/ 76264 h 76200"/>
                  <a:gd name="connsiteX3" fmla="*/ 256 w 76200"/>
                  <a:gd name="connsiteY3" fmla="*/ 7626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56" y="64"/>
                    </a:moveTo>
                    <a:lnTo>
                      <a:pt x="76456" y="64"/>
                    </a:lnTo>
                    <a:lnTo>
                      <a:pt x="76456" y="76264"/>
                    </a:lnTo>
                    <a:lnTo>
                      <a:pt x="256" y="7626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457" name="Полилиния 1090"/>
              <p:cNvSpPr/>
              <p:nvPr/>
            </p:nvSpPr>
            <p:spPr bwMode="auto">
              <a:xfrm>
                <a:off x="11083131" y="4931569"/>
                <a:ext cx="76200" cy="76200"/>
              </a:xfrm>
              <a:custGeom>
                <a:avLst/>
                <a:gdLst>
                  <a:gd name="connsiteX0" fmla="*/ 256 w 76200"/>
                  <a:gd name="connsiteY0" fmla="*/ 72 h 76200"/>
                  <a:gd name="connsiteX1" fmla="*/ 76456 w 76200"/>
                  <a:gd name="connsiteY1" fmla="*/ 72 h 76200"/>
                  <a:gd name="connsiteX2" fmla="*/ 76456 w 76200"/>
                  <a:gd name="connsiteY2" fmla="*/ 76272 h 76200"/>
                  <a:gd name="connsiteX3" fmla="*/ 256 w 76200"/>
                  <a:gd name="connsiteY3" fmla="*/ 7627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56" y="72"/>
                    </a:moveTo>
                    <a:lnTo>
                      <a:pt x="76456" y="72"/>
                    </a:lnTo>
                    <a:lnTo>
                      <a:pt x="76456" y="76272"/>
                    </a:lnTo>
                    <a:lnTo>
                      <a:pt x="256" y="7627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458" name="Полилиния 1091"/>
              <p:cNvSpPr/>
              <p:nvPr/>
            </p:nvSpPr>
            <p:spPr bwMode="auto">
              <a:xfrm>
                <a:off x="11083131" y="5007769"/>
                <a:ext cx="76200" cy="76200"/>
              </a:xfrm>
              <a:custGeom>
                <a:avLst/>
                <a:gdLst>
                  <a:gd name="connsiteX0" fmla="*/ 256 w 76200"/>
                  <a:gd name="connsiteY0" fmla="*/ 80 h 76200"/>
                  <a:gd name="connsiteX1" fmla="*/ 76456 w 76200"/>
                  <a:gd name="connsiteY1" fmla="*/ 80 h 76200"/>
                  <a:gd name="connsiteX2" fmla="*/ 76456 w 76200"/>
                  <a:gd name="connsiteY2" fmla="*/ 76280 h 76200"/>
                  <a:gd name="connsiteX3" fmla="*/ 256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56" y="80"/>
                    </a:moveTo>
                    <a:lnTo>
                      <a:pt x="76456" y="80"/>
                    </a:lnTo>
                    <a:lnTo>
                      <a:pt x="76456" y="76280"/>
                    </a:lnTo>
                    <a:lnTo>
                      <a:pt x="256"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459" name="Полилиния 1092"/>
              <p:cNvSpPr/>
              <p:nvPr/>
            </p:nvSpPr>
            <p:spPr bwMode="auto">
              <a:xfrm>
                <a:off x="11083131" y="5160169"/>
                <a:ext cx="76200" cy="76200"/>
              </a:xfrm>
              <a:custGeom>
                <a:avLst/>
                <a:gdLst>
                  <a:gd name="connsiteX0" fmla="*/ 256 w 76200"/>
                  <a:gd name="connsiteY0" fmla="*/ 96 h 76200"/>
                  <a:gd name="connsiteX1" fmla="*/ 76456 w 76200"/>
                  <a:gd name="connsiteY1" fmla="*/ 96 h 76200"/>
                  <a:gd name="connsiteX2" fmla="*/ 76456 w 76200"/>
                  <a:gd name="connsiteY2" fmla="*/ 76296 h 76200"/>
                  <a:gd name="connsiteX3" fmla="*/ 256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56" y="96"/>
                    </a:moveTo>
                    <a:lnTo>
                      <a:pt x="76456" y="96"/>
                    </a:lnTo>
                    <a:lnTo>
                      <a:pt x="76456" y="76296"/>
                    </a:lnTo>
                    <a:lnTo>
                      <a:pt x="256"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460" name="Полилиния 1093"/>
              <p:cNvSpPr/>
              <p:nvPr/>
            </p:nvSpPr>
            <p:spPr bwMode="auto">
              <a:xfrm>
                <a:off x="11083131" y="5236369"/>
                <a:ext cx="76200" cy="76200"/>
              </a:xfrm>
              <a:custGeom>
                <a:avLst/>
                <a:gdLst>
                  <a:gd name="connsiteX0" fmla="*/ 256 w 76200"/>
                  <a:gd name="connsiteY0" fmla="*/ 104 h 76200"/>
                  <a:gd name="connsiteX1" fmla="*/ 76456 w 76200"/>
                  <a:gd name="connsiteY1" fmla="*/ 104 h 76200"/>
                  <a:gd name="connsiteX2" fmla="*/ 76456 w 76200"/>
                  <a:gd name="connsiteY2" fmla="*/ 76304 h 76200"/>
                  <a:gd name="connsiteX3" fmla="*/ 256 w 76200"/>
                  <a:gd name="connsiteY3" fmla="*/ 7630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56" y="104"/>
                    </a:moveTo>
                    <a:lnTo>
                      <a:pt x="76456" y="104"/>
                    </a:lnTo>
                    <a:lnTo>
                      <a:pt x="76456" y="76304"/>
                    </a:lnTo>
                    <a:lnTo>
                      <a:pt x="256" y="7630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461" name="Полилиния 1094"/>
              <p:cNvSpPr/>
              <p:nvPr/>
            </p:nvSpPr>
            <p:spPr bwMode="auto">
              <a:xfrm>
                <a:off x="11083131" y="5388769"/>
                <a:ext cx="76200" cy="76200"/>
              </a:xfrm>
              <a:custGeom>
                <a:avLst/>
                <a:gdLst>
                  <a:gd name="connsiteX0" fmla="*/ 256 w 76200"/>
                  <a:gd name="connsiteY0" fmla="*/ 120 h 76200"/>
                  <a:gd name="connsiteX1" fmla="*/ 76456 w 76200"/>
                  <a:gd name="connsiteY1" fmla="*/ 120 h 76200"/>
                  <a:gd name="connsiteX2" fmla="*/ 76456 w 76200"/>
                  <a:gd name="connsiteY2" fmla="*/ 76320 h 76200"/>
                  <a:gd name="connsiteX3" fmla="*/ 256 w 76200"/>
                  <a:gd name="connsiteY3" fmla="*/ 7632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56" y="120"/>
                    </a:moveTo>
                    <a:lnTo>
                      <a:pt x="76456" y="120"/>
                    </a:lnTo>
                    <a:lnTo>
                      <a:pt x="76456" y="76320"/>
                    </a:lnTo>
                    <a:lnTo>
                      <a:pt x="256" y="7632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462" name="Полилиния 1095"/>
              <p:cNvSpPr/>
              <p:nvPr/>
            </p:nvSpPr>
            <p:spPr bwMode="auto">
              <a:xfrm>
                <a:off x="11083131" y="5541169"/>
                <a:ext cx="76200" cy="76200"/>
              </a:xfrm>
              <a:custGeom>
                <a:avLst/>
                <a:gdLst>
                  <a:gd name="connsiteX0" fmla="*/ 256 w 76200"/>
                  <a:gd name="connsiteY0" fmla="*/ 136 h 76200"/>
                  <a:gd name="connsiteX1" fmla="*/ 76456 w 76200"/>
                  <a:gd name="connsiteY1" fmla="*/ 136 h 76200"/>
                  <a:gd name="connsiteX2" fmla="*/ 76456 w 76200"/>
                  <a:gd name="connsiteY2" fmla="*/ 76336 h 76200"/>
                  <a:gd name="connsiteX3" fmla="*/ 256 w 76200"/>
                  <a:gd name="connsiteY3" fmla="*/ 7633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56" y="136"/>
                    </a:moveTo>
                    <a:lnTo>
                      <a:pt x="76456" y="136"/>
                    </a:lnTo>
                    <a:lnTo>
                      <a:pt x="76456" y="76336"/>
                    </a:lnTo>
                    <a:lnTo>
                      <a:pt x="256" y="7633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463" name="Полилиния 1096"/>
              <p:cNvSpPr/>
              <p:nvPr/>
            </p:nvSpPr>
            <p:spPr bwMode="auto">
              <a:xfrm>
                <a:off x="11083131" y="5617369"/>
                <a:ext cx="76200" cy="76200"/>
              </a:xfrm>
              <a:custGeom>
                <a:avLst/>
                <a:gdLst>
                  <a:gd name="connsiteX0" fmla="*/ 256 w 76200"/>
                  <a:gd name="connsiteY0" fmla="*/ 144 h 76200"/>
                  <a:gd name="connsiteX1" fmla="*/ 76456 w 76200"/>
                  <a:gd name="connsiteY1" fmla="*/ 144 h 76200"/>
                  <a:gd name="connsiteX2" fmla="*/ 76456 w 76200"/>
                  <a:gd name="connsiteY2" fmla="*/ 76344 h 76200"/>
                  <a:gd name="connsiteX3" fmla="*/ 256 w 76200"/>
                  <a:gd name="connsiteY3" fmla="*/ 7634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56" y="144"/>
                    </a:moveTo>
                    <a:lnTo>
                      <a:pt x="76456" y="144"/>
                    </a:lnTo>
                    <a:lnTo>
                      <a:pt x="76456" y="76344"/>
                    </a:lnTo>
                    <a:lnTo>
                      <a:pt x="256" y="7634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464" name="Полилиния 1097"/>
              <p:cNvSpPr/>
              <p:nvPr/>
            </p:nvSpPr>
            <p:spPr bwMode="auto">
              <a:xfrm>
                <a:off x="11083131" y="6150769"/>
                <a:ext cx="76200" cy="76200"/>
              </a:xfrm>
              <a:custGeom>
                <a:avLst/>
                <a:gdLst>
                  <a:gd name="connsiteX0" fmla="*/ 256 w 76200"/>
                  <a:gd name="connsiteY0" fmla="*/ 200 h 76200"/>
                  <a:gd name="connsiteX1" fmla="*/ 76456 w 76200"/>
                  <a:gd name="connsiteY1" fmla="*/ 200 h 76200"/>
                  <a:gd name="connsiteX2" fmla="*/ 76456 w 76200"/>
                  <a:gd name="connsiteY2" fmla="*/ 76400 h 76200"/>
                  <a:gd name="connsiteX3" fmla="*/ 256 w 76200"/>
                  <a:gd name="connsiteY3" fmla="*/ 7640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56" y="200"/>
                    </a:moveTo>
                    <a:lnTo>
                      <a:pt x="76456" y="200"/>
                    </a:lnTo>
                    <a:lnTo>
                      <a:pt x="76456" y="76400"/>
                    </a:lnTo>
                    <a:lnTo>
                      <a:pt x="256" y="7640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465" name="Полилиния 1098"/>
              <p:cNvSpPr/>
              <p:nvPr/>
            </p:nvSpPr>
            <p:spPr bwMode="auto">
              <a:xfrm>
                <a:off x="11083131" y="6455569"/>
                <a:ext cx="76200" cy="76200"/>
              </a:xfrm>
              <a:custGeom>
                <a:avLst/>
                <a:gdLst>
                  <a:gd name="connsiteX0" fmla="*/ 256 w 76200"/>
                  <a:gd name="connsiteY0" fmla="*/ 232 h 76200"/>
                  <a:gd name="connsiteX1" fmla="*/ 76456 w 76200"/>
                  <a:gd name="connsiteY1" fmla="*/ 232 h 76200"/>
                  <a:gd name="connsiteX2" fmla="*/ 76456 w 76200"/>
                  <a:gd name="connsiteY2" fmla="*/ 76432 h 76200"/>
                  <a:gd name="connsiteX3" fmla="*/ 256 w 76200"/>
                  <a:gd name="connsiteY3" fmla="*/ 764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56" y="232"/>
                    </a:moveTo>
                    <a:lnTo>
                      <a:pt x="76456" y="232"/>
                    </a:lnTo>
                    <a:lnTo>
                      <a:pt x="76456" y="76432"/>
                    </a:lnTo>
                    <a:lnTo>
                      <a:pt x="256" y="764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466" name="Полилиния 1099"/>
              <p:cNvSpPr/>
              <p:nvPr/>
            </p:nvSpPr>
            <p:spPr bwMode="auto">
              <a:xfrm>
                <a:off x="11083131" y="6531769"/>
                <a:ext cx="76200" cy="76200"/>
              </a:xfrm>
              <a:custGeom>
                <a:avLst/>
                <a:gdLst>
                  <a:gd name="connsiteX0" fmla="*/ 256 w 76200"/>
                  <a:gd name="connsiteY0" fmla="*/ 240 h 76200"/>
                  <a:gd name="connsiteX1" fmla="*/ 76456 w 76200"/>
                  <a:gd name="connsiteY1" fmla="*/ 240 h 76200"/>
                  <a:gd name="connsiteX2" fmla="*/ 76456 w 76200"/>
                  <a:gd name="connsiteY2" fmla="*/ 76440 h 76200"/>
                  <a:gd name="connsiteX3" fmla="*/ 256 w 76200"/>
                  <a:gd name="connsiteY3" fmla="*/ 764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56" y="240"/>
                    </a:moveTo>
                    <a:lnTo>
                      <a:pt x="76456" y="240"/>
                    </a:lnTo>
                    <a:lnTo>
                      <a:pt x="76456" y="76440"/>
                    </a:lnTo>
                    <a:lnTo>
                      <a:pt x="256" y="764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grpSp>
      </p:grpSp>
      <p:grpSp>
        <p:nvGrpSpPr>
          <p:cNvPr id="1467" name="Группа 1466"/>
          <p:cNvGrpSpPr/>
          <p:nvPr/>
        </p:nvGrpSpPr>
        <p:grpSpPr bwMode="auto">
          <a:xfrm>
            <a:off x="10741020" y="1160463"/>
            <a:ext cx="900118" cy="900117"/>
            <a:chOff x="10610564" y="1210617"/>
            <a:chExt cx="900118" cy="900117"/>
          </a:xfrm>
        </p:grpSpPr>
        <p:sp>
          <p:nvSpPr>
            <p:cNvPr id="1468" name="Прямоугольник: скругленные углы 1467"/>
            <p:cNvSpPr/>
            <p:nvPr/>
          </p:nvSpPr>
          <p:spPr bwMode="auto">
            <a:xfrm>
              <a:off x="10610564" y="1210617"/>
              <a:ext cx="900118" cy="900117"/>
            </a:xfrm>
            <a:prstGeom prst="roundRect">
              <a:avLst>
                <a:gd name="adj" fmla="val 6274"/>
              </a:avLst>
            </a:prstGeom>
            <a:solidFill>
              <a:schemeClr val="tx1"/>
            </a:solidFill>
            <a:ln w="9525" cap="flat" cmpd="sng" algn="ctr">
              <a:solidFill>
                <a:schemeClr val="accent1"/>
              </a:solidFill>
              <a:prstDash val="solid"/>
              <a:miter lim="800000"/>
            </a:ln>
            <a:effectLst/>
          </p:spPr>
          <p:txBody>
            <a:bodyPr rtlCol="0" anchor="ctr"/>
            <a:lstStyle/>
            <a:p>
              <a:pPr marL="0" marR="0" lvl="0" indent="0" algn="ctr" defTabSz="914400">
                <a:lnSpc>
                  <a:spcPct val="100000"/>
                </a:lnSpc>
                <a:spcBef>
                  <a:spcPts val="0"/>
                </a:spcBef>
                <a:spcAft>
                  <a:spcPts val="0"/>
                </a:spcAft>
                <a:buClrTx/>
                <a:buSzTx/>
                <a:buFontTx/>
                <a:buNone/>
                <a:defRPr/>
              </a:pPr>
              <a:endParaRPr lang="ru-RU" sz="1100" b="0" i="0" u="none" strike="noStrike" cap="none" spc="0">
                <a:ln>
                  <a:noFill/>
                </a:ln>
                <a:solidFill>
                  <a:prstClr val="white"/>
                </a:solidFill>
                <a:latin typeface="TT Positive Ext"/>
                <a:ea typeface="+mn-ea"/>
                <a:cs typeface="+mn-cs"/>
              </a:endParaRPr>
            </a:p>
          </p:txBody>
        </p:sp>
        <p:grpSp>
          <p:nvGrpSpPr>
            <p:cNvPr id="1469" name="Рисунок 673"/>
            <p:cNvGrpSpPr/>
            <p:nvPr/>
          </p:nvGrpSpPr>
          <p:grpSpPr bwMode="auto">
            <a:xfrm>
              <a:off x="10701720" y="1307926"/>
              <a:ext cx="705498" cy="705497"/>
              <a:chOff x="8949531" y="4550569"/>
              <a:chExt cx="2209800" cy="2209800"/>
            </a:xfrm>
            <a:solidFill>
              <a:schemeClr val="bg1"/>
            </a:solidFill>
          </p:grpSpPr>
          <p:sp>
            <p:nvSpPr>
              <p:cNvPr id="1470" name="Полилиния 659"/>
              <p:cNvSpPr/>
              <p:nvPr/>
            </p:nvSpPr>
            <p:spPr bwMode="auto">
              <a:xfrm>
                <a:off x="8949531" y="4550569"/>
                <a:ext cx="76200" cy="76200"/>
              </a:xfrm>
              <a:custGeom>
                <a:avLst/>
                <a:gdLst>
                  <a:gd name="connsiteX0" fmla="*/ 32 w 76200"/>
                  <a:gd name="connsiteY0" fmla="*/ 32 h 76200"/>
                  <a:gd name="connsiteX1" fmla="*/ 76232 w 76200"/>
                  <a:gd name="connsiteY1" fmla="*/ 32 h 76200"/>
                  <a:gd name="connsiteX2" fmla="*/ 76232 w 76200"/>
                  <a:gd name="connsiteY2" fmla="*/ 76232 h 76200"/>
                  <a:gd name="connsiteX3" fmla="*/ 32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32"/>
                    </a:moveTo>
                    <a:lnTo>
                      <a:pt x="76232" y="32"/>
                    </a:lnTo>
                    <a:lnTo>
                      <a:pt x="76232" y="76232"/>
                    </a:lnTo>
                    <a:lnTo>
                      <a:pt x="32"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471" name="Полилиния 660"/>
              <p:cNvSpPr/>
              <p:nvPr/>
            </p:nvSpPr>
            <p:spPr bwMode="auto">
              <a:xfrm>
                <a:off x="8949531" y="4626769"/>
                <a:ext cx="76200" cy="76200"/>
              </a:xfrm>
              <a:custGeom>
                <a:avLst/>
                <a:gdLst>
                  <a:gd name="connsiteX0" fmla="*/ 32 w 76200"/>
                  <a:gd name="connsiteY0" fmla="*/ 40 h 76200"/>
                  <a:gd name="connsiteX1" fmla="*/ 76232 w 76200"/>
                  <a:gd name="connsiteY1" fmla="*/ 40 h 76200"/>
                  <a:gd name="connsiteX2" fmla="*/ 76232 w 76200"/>
                  <a:gd name="connsiteY2" fmla="*/ 76240 h 76200"/>
                  <a:gd name="connsiteX3" fmla="*/ 32 w 76200"/>
                  <a:gd name="connsiteY3" fmla="*/ 762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40"/>
                    </a:moveTo>
                    <a:lnTo>
                      <a:pt x="76232" y="40"/>
                    </a:lnTo>
                    <a:lnTo>
                      <a:pt x="76232" y="76240"/>
                    </a:lnTo>
                    <a:lnTo>
                      <a:pt x="32" y="762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472" name="Полилиния 661"/>
              <p:cNvSpPr/>
              <p:nvPr/>
            </p:nvSpPr>
            <p:spPr bwMode="auto">
              <a:xfrm>
                <a:off x="8949531" y="4702969"/>
                <a:ext cx="76200" cy="76200"/>
              </a:xfrm>
              <a:custGeom>
                <a:avLst/>
                <a:gdLst>
                  <a:gd name="connsiteX0" fmla="*/ 32 w 76200"/>
                  <a:gd name="connsiteY0" fmla="*/ 48 h 76200"/>
                  <a:gd name="connsiteX1" fmla="*/ 76232 w 76200"/>
                  <a:gd name="connsiteY1" fmla="*/ 48 h 76200"/>
                  <a:gd name="connsiteX2" fmla="*/ 76232 w 76200"/>
                  <a:gd name="connsiteY2" fmla="*/ 76248 h 76200"/>
                  <a:gd name="connsiteX3" fmla="*/ 32 w 76200"/>
                  <a:gd name="connsiteY3" fmla="*/ 762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48"/>
                    </a:moveTo>
                    <a:lnTo>
                      <a:pt x="76232" y="48"/>
                    </a:lnTo>
                    <a:lnTo>
                      <a:pt x="76232" y="76248"/>
                    </a:lnTo>
                    <a:lnTo>
                      <a:pt x="32" y="762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473" name="Полилиния 662"/>
              <p:cNvSpPr/>
              <p:nvPr/>
            </p:nvSpPr>
            <p:spPr bwMode="auto">
              <a:xfrm>
                <a:off x="8949531" y="4779169"/>
                <a:ext cx="76200" cy="76200"/>
              </a:xfrm>
              <a:custGeom>
                <a:avLst/>
                <a:gdLst>
                  <a:gd name="connsiteX0" fmla="*/ 32 w 76200"/>
                  <a:gd name="connsiteY0" fmla="*/ 56 h 76200"/>
                  <a:gd name="connsiteX1" fmla="*/ 76232 w 76200"/>
                  <a:gd name="connsiteY1" fmla="*/ 56 h 76200"/>
                  <a:gd name="connsiteX2" fmla="*/ 76232 w 76200"/>
                  <a:gd name="connsiteY2" fmla="*/ 76256 h 76200"/>
                  <a:gd name="connsiteX3" fmla="*/ 32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56"/>
                    </a:moveTo>
                    <a:lnTo>
                      <a:pt x="76232" y="56"/>
                    </a:lnTo>
                    <a:lnTo>
                      <a:pt x="76232" y="76256"/>
                    </a:lnTo>
                    <a:lnTo>
                      <a:pt x="32"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474" name="Полилиния 663"/>
              <p:cNvSpPr/>
              <p:nvPr/>
            </p:nvSpPr>
            <p:spPr bwMode="auto">
              <a:xfrm>
                <a:off x="8949531" y="4855369"/>
                <a:ext cx="76200" cy="76200"/>
              </a:xfrm>
              <a:custGeom>
                <a:avLst/>
                <a:gdLst>
                  <a:gd name="connsiteX0" fmla="*/ 32 w 76200"/>
                  <a:gd name="connsiteY0" fmla="*/ 64 h 76200"/>
                  <a:gd name="connsiteX1" fmla="*/ 76232 w 76200"/>
                  <a:gd name="connsiteY1" fmla="*/ 64 h 76200"/>
                  <a:gd name="connsiteX2" fmla="*/ 76232 w 76200"/>
                  <a:gd name="connsiteY2" fmla="*/ 76264 h 76200"/>
                  <a:gd name="connsiteX3" fmla="*/ 32 w 76200"/>
                  <a:gd name="connsiteY3" fmla="*/ 7626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64"/>
                    </a:moveTo>
                    <a:lnTo>
                      <a:pt x="76232" y="64"/>
                    </a:lnTo>
                    <a:lnTo>
                      <a:pt x="76232" y="76264"/>
                    </a:lnTo>
                    <a:lnTo>
                      <a:pt x="32" y="7626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475" name="Полилиния 664"/>
              <p:cNvSpPr/>
              <p:nvPr/>
            </p:nvSpPr>
            <p:spPr bwMode="auto">
              <a:xfrm>
                <a:off x="8949531" y="4931569"/>
                <a:ext cx="76200" cy="76200"/>
              </a:xfrm>
              <a:custGeom>
                <a:avLst/>
                <a:gdLst>
                  <a:gd name="connsiteX0" fmla="*/ 32 w 76200"/>
                  <a:gd name="connsiteY0" fmla="*/ 72 h 76200"/>
                  <a:gd name="connsiteX1" fmla="*/ 76232 w 76200"/>
                  <a:gd name="connsiteY1" fmla="*/ 72 h 76200"/>
                  <a:gd name="connsiteX2" fmla="*/ 76232 w 76200"/>
                  <a:gd name="connsiteY2" fmla="*/ 76272 h 76200"/>
                  <a:gd name="connsiteX3" fmla="*/ 32 w 76200"/>
                  <a:gd name="connsiteY3" fmla="*/ 7627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72"/>
                    </a:moveTo>
                    <a:lnTo>
                      <a:pt x="76232" y="72"/>
                    </a:lnTo>
                    <a:lnTo>
                      <a:pt x="76232" y="76272"/>
                    </a:lnTo>
                    <a:lnTo>
                      <a:pt x="32" y="7627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476" name="Полилиния 665"/>
              <p:cNvSpPr/>
              <p:nvPr/>
            </p:nvSpPr>
            <p:spPr bwMode="auto">
              <a:xfrm>
                <a:off x="8949531" y="5007769"/>
                <a:ext cx="76200" cy="76200"/>
              </a:xfrm>
              <a:custGeom>
                <a:avLst/>
                <a:gdLst>
                  <a:gd name="connsiteX0" fmla="*/ 32 w 76200"/>
                  <a:gd name="connsiteY0" fmla="*/ 80 h 76200"/>
                  <a:gd name="connsiteX1" fmla="*/ 76232 w 76200"/>
                  <a:gd name="connsiteY1" fmla="*/ 80 h 76200"/>
                  <a:gd name="connsiteX2" fmla="*/ 76232 w 76200"/>
                  <a:gd name="connsiteY2" fmla="*/ 76280 h 76200"/>
                  <a:gd name="connsiteX3" fmla="*/ 32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80"/>
                    </a:moveTo>
                    <a:lnTo>
                      <a:pt x="76232" y="80"/>
                    </a:lnTo>
                    <a:lnTo>
                      <a:pt x="76232" y="76280"/>
                    </a:lnTo>
                    <a:lnTo>
                      <a:pt x="32"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477" name="Полилиния 666"/>
              <p:cNvSpPr/>
              <p:nvPr/>
            </p:nvSpPr>
            <p:spPr bwMode="auto">
              <a:xfrm>
                <a:off x="8949531" y="5160169"/>
                <a:ext cx="76200" cy="76200"/>
              </a:xfrm>
              <a:custGeom>
                <a:avLst/>
                <a:gdLst>
                  <a:gd name="connsiteX0" fmla="*/ 32 w 76200"/>
                  <a:gd name="connsiteY0" fmla="*/ 96 h 76200"/>
                  <a:gd name="connsiteX1" fmla="*/ 76232 w 76200"/>
                  <a:gd name="connsiteY1" fmla="*/ 96 h 76200"/>
                  <a:gd name="connsiteX2" fmla="*/ 76232 w 76200"/>
                  <a:gd name="connsiteY2" fmla="*/ 76296 h 76200"/>
                  <a:gd name="connsiteX3" fmla="*/ 32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96"/>
                    </a:moveTo>
                    <a:lnTo>
                      <a:pt x="76232" y="96"/>
                    </a:lnTo>
                    <a:lnTo>
                      <a:pt x="76232" y="76296"/>
                    </a:lnTo>
                    <a:lnTo>
                      <a:pt x="32"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478" name="Полилиния 667"/>
              <p:cNvSpPr/>
              <p:nvPr/>
            </p:nvSpPr>
            <p:spPr bwMode="auto">
              <a:xfrm>
                <a:off x="8949531" y="5312569"/>
                <a:ext cx="76200" cy="76200"/>
              </a:xfrm>
              <a:custGeom>
                <a:avLst/>
                <a:gdLst>
                  <a:gd name="connsiteX0" fmla="*/ 32 w 76200"/>
                  <a:gd name="connsiteY0" fmla="*/ 112 h 76200"/>
                  <a:gd name="connsiteX1" fmla="*/ 76232 w 76200"/>
                  <a:gd name="connsiteY1" fmla="*/ 112 h 76200"/>
                  <a:gd name="connsiteX2" fmla="*/ 76232 w 76200"/>
                  <a:gd name="connsiteY2" fmla="*/ 76312 h 76200"/>
                  <a:gd name="connsiteX3" fmla="*/ 32 w 76200"/>
                  <a:gd name="connsiteY3" fmla="*/ 7631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112"/>
                    </a:moveTo>
                    <a:lnTo>
                      <a:pt x="76232" y="112"/>
                    </a:lnTo>
                    <a:lnTo>
                      <a:pt x="76232" y="76312"/>
                    </a:lnTo>
                    <a:lnTo>
                      <a:pt x="32" y="7631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479" name="Полилиния 668"/>
              <p:cNvSpPr/>
              <p:nvPr/>
            </p:nvSpPr>
            <p:spPr bwMode="auto">
              <a:xfrm>
                <a:off x="8949531" y="5464969"/>
                <a:ext cx="76200" cy="76200"/>
              </a:xfrm>
              <a:custGeom>
                <a:avLst/>
                <a:gdLst>
                  <a:gd name="connsiteX0" fmla="*/ 32 w 76200"/>
                  <a:gd name="connsiteY0" fmla="*/ 128 h 76200"/>
                  <a:gd name="connsiteX1" fmla="*/ 76232 w 76200"/>
                  <a:gd name="connsiteY1" fmla="*/ 128 h 76200"/>
                  <a:gd name="connsiteX2" fmla="*/ 76232 w 76200"/>
                  <a:gd name="connsiteY2" fmla="*/ 76328 h 76200"/>
                  <a:gd name="connsiteX3" fmla="*/ 32 w 76200"/>
                  <a:gd name="connsiteY3" fmla="*/ 7632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128"/>
                    </a:moveTo>
                    <a:lnTo>
                      <a:pt x="76232" y="128"/>
                    </a:lnTo>
                    <a:lnTo>
                      <a:pt x="76232" y="76328"/>
                    </a:lnTo>
                    <a:lnTo>
                      <a:pt x="32" y="7632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480" name="Полилиния 669"/>
              <p:cNvSpPr/>
              <p:nvPr/>
            </p:nvSpPr>
            <p:spPr bwMode="auto">
              <a:xfrm>
                <a:off x="8949531" y="5845969"/>
                <a:ext cx="76200" cy="76200"/>
              </a:xfrm>
              <a:custGeom>
                <a:avLst/>
                <a:gdLst>
                  <a:gd name="connsiteX0" fmla="*/ 32 w 76200"/>
                  <a:gd name="connsiteY0" fmla="*/ 168 h 76200"/>
                  <a:gd name="connsiteX1" fmla="*/ 76232 w 76200"/>
                  <a:gd name="connsiteY1" fmla="*/ 168 h 76200"/>
                  <a:gd name="connsiteX2" fmla="*/ 76232 w 76200"/>
                  <a:gd name="connsiteY2" fmla="*/ 76368 h 76200"/>
                  <a:gd name="connsiteX3" fmla="*/ 32 w 76200"/>
                  <a:gd name="connsiteY3" fmla="*/ 7636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168"/>
                    </a:moveTo>
                    <a:lnTo>
                      <a:pt x="76232" y="168"/>
                    </a:lnTo>
                    <a:lnTo>
                      <a:pt x="76232" y="76368"/>
                    </a:lnTo>
                    <a:lnTo>
                      <a:pt x="32" y="7636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481" name="Полилиния 670"/>
              <p:cNvSpPr/>
              <p:nvPr/>
            </p:nvSpPr>
            <p:spPr bwMode="auto">
              <a:xfrm>
                <a:off x="8949531" y="5998369"/>
                <a:ext cx="76200" cy="76200"/>
              </a:xfrm>
              <a:custGeom>
                <a:avLst/>
                <a:gdLst>
                  <a:gd name="connsiteX0" fmla="*/ 32 w 76200"/>
                  <a:gd name="connsiteY0" fmla="*/ 184 h 76200"/>
                  <a:gd name="connsiteX1" fmla="*/ 76232 w 76200"/>
                  <a:gd name="connsiteY1" fmla="*/ 184 h 76200"/>
                  <a:gd name="connsiteX2" fmla="*/ 76232 w 76200"/>
                  <a:gd name="connsiteY2" fmla="*/ 76384 h 76200"/>
                  <a:gd name="connsiteX3" fmla="*/ 32 w 76200"/>
                  <a:gd name="connsiteY3" fmla="*/ 7638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184"/>
                    </a:moveTo>
                    <a:lnTo>
                      <a:pt x="76232" y="184"/>
                    </a:lnTo>
                    <a:lnTo>
                      <a:pt x="76232" y="76384"/>
                    </a:lnTo>
                    <a:lnTo>
                      <a:pt x="32" y="7638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482" name="Полилиния 671"/>
              <p:cNvSpPr/>
              <p:nvPr/>
            </p:nvSpPr>
            <p:spPr bwMode="auto">
              <a:xfrm>
                <a:off x="8949531" y="6074569"/>
                <a:ext cx="76200" cy="76200"/>
              </a:xfrm>
              <a:custGeom>
                <a:avLst/>
                <a:gdLst>
                  <a:gd name="connsiteX0" fmla="*/ 32 w 76200"/>
                  <a:gd name="connsiteY0" fmla="*/ 192 h 76200"/>
                  <a:gd name="connsiteX1" fmla="*/ 76232 w 76200"/>
                  <a:gd name="connsiteY1" fmla="*/ 192 h 76200"/>
                  <a:gd name="connsiteX2" fmla="*/ 76232 w 76200"/>
                  <a:gd name="connsiteY2" fmla="*/ 76392 h 76200"/>
                  <a:gd name="connsiteX3" fmla="*/ 32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192"/>
                    </a:moveTo>
                    <a:lnTo>
                      <a:pt x="76232" y="192"/>
                    </a:lnTo>
                    <a:lnTo>
                      <a:pt x="76232" y="76392"/>
                    </a:lnTo>
                    <a:lnTo>
                      <a:pt x="32"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483" name="Полилиния 672"/>
              <p:cNvSpPr/>
              <p:nvPr/>
            </p:nvSpPr>
            <p:spPr bwMode="auto">
              <a:xfrm>
                <a:off x="8949531" y="6226969"/>
                <a:ext cx="76200" cy="76200"/>
              </a:xfrm>
              <a:custGeom>
                <a:avLst/>
                <a:gdLst>
                  <a:gd name="connsiteX0" fmla="*/ 32 w 76200"/>
                  <a:gd name="connsiteY0" fmla="*/ 208 h 76200"/>
                  <a:gd name="connsiteX1" fmla="*/ 76232 w 76200"/>
                  <a:gd name="connsiteY1" fmla="*/ 208 h 76200"/>
                  <a:gd name="connsiteX2" fmla="*/ 76232 w 76200"/>
                  <a:gd name="connsiteY2" fmla="*/ 76408 h 76200"/>
                  <a:gd name="connsiteX3" fmla="*/ 32 w 76200"/>
                  <a:gd name="connsiteY3" fmla="*/ 7640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208"/>
                    </a:moveTo>
                    <a:lnTo>
                      <a:pt x="76232" y="208"/>
                    </a:lnTo>
                    <a:lnTo>
                      <a:pt x="76232" y="76408"/>
                    </a:lnTo>
                    <a:lnTo>
                      <a:pt x="32" y="7640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484" name="Полилиния 673"/>
              <p:cNvSpPr/>
              <p:nvPr/>
            </p:nvSpPr>
            <p:spPr bwMode="auto">
              <a:xfrm>
                <a:off x="8949531" y="6303169"/>
                <a:ext cx="76200" cy="76200"/>
              </a:xfrm>
              <a:custGeom>
                <a:avLst/>
                <a:gdLst>
                  <a:gd name="connsiteX0" fmla="*/ 32 w 76200"/>
                  <a:gd name="connsiteY0" fmla="*/ 216 h 76200"/>
                  <a:gd name="connsiteX1" fmla="*/ 76232 w 76200"/>
                  <a:gd name="connsiteY1" fmla="*/ 216 h 76200"/>
                  <a:gd name="connsiteX2" fmla="*/ 76232 w 76200"/>
                  <a:gd name="connsiteY2" fmla="*/ 76416 h 76200"/>
                  <a:gd name="connsiteX3" fmla="*/ 32 w 76200"/>
                  <a:gd name="connsiteY3" fmla="*/ 7641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216"/>
                    </a:moveTo>
                    <a:lnTo>
                      <a:pt x="76232" y="216"/>
                    </a:lnTo>
                    <a:lnTo>
                      <a:pt x="76232" y="76416"/>
                    </a:lnTo>
                    <a:lnTo>
                      <a:pt x="32" y="7641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485" name="Полилиния 674"/>
              <p:cNvSpPr/>
              <p:nvPr/>
            </p:nvSpPr>
            <p:spPr bwMode="auto">
              <a:xfrm>
                <a:off x="8949531" y="6379369"/>
                <a:ext cx="76200" cy="76200"/>
              </a:xfrm>
              <a:custGeom>
                <a:avLst/>
                <a:gdLst>
                  <a:gd name="connsiteX0" fmla="*/ 32 w 76200"/>
                  <a:gd name="connsiteY0" fmla="*/ 224 h 76200"/>
                  <a:gd name="connsiteX1" fmla="*/ 76232 w 76200"/>
                  <a:gd name="connsiteY1" fmla="*/ 224 h 76200"/>
                  <a:gd name="connsiteX2" fmla="*/ 76232 w 76200"/>
                  <a:gd name="connsiteY2" fmla="*/ 76424 h 76200"/>
                  <a:gd name="connsiteX3" fmla="*/ 32 w 76200"/>
                  <a:gd name="connsiteY3" fmla="*/ 7642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224"/>
                    </a:moveTo>
                    <a:lnTo>
                      <a:pt x="76232" y="224"/>
                    </a:lnTo>
                    <a:lnTo>
                      <a:pt x="76232" y="76424"/>
                    </a:lnTo>
                    <a:lnTo>
                      <a:pt x="32" y="7642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486" name="Полилиния 675"/>
              <p:cNvSpPr/>
              <p:nvPr/>
            </p:nvSpPr>
            <p:spPr bwMode="auto">
              <a:xfrm>
                <a:off x="8949531" y="6455569"/>
                <a:ext cx="76200" cy="76200"/>
              </a:xfrm>
              <a:custGeom>
                <a:avLst/>
                <a:gdLst>
                  <a:gd name="connsiteX0" fmla="*/ 32 w 76200"/>
                  <a:gd name="connsiteY0" fmla="*/ 232 h 76200"/>
                  <a:gd name="connsiteX1" fmla="*/ 76232 w 76200"/>
                  <a:gd name="connsiteY1" fmla="*/ 232 h 76200"/>
                  <a:gd name="connsiteX2" fmla="*/ 76232 w 76200"/>
                  <a:gd name="connsiteY2" fmla="*/ 76432 h 76200"/>
                  <a:gd name="connsiteX3" fmla="*/ 32 w 76200"/>
                  <a:gd name="connsiteY3" fmla="*/ 764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232"/>
                    </a:moveTo>
                    <a:lnTo>
                      <a:pt x="76232" y="232"/>
                    </a:lnTo>
                    <a:lnTo>
                      <a:pt x="76232" y="76432"/>
                    </a:lnTo>
                    <a:lnTo>
                      <a:pt x="32" y="764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487" name="Полилиния 676"/>
              <p:cNvSpPr/>
              <p:nvPr/>
            </p:nvSpPr>
            <p:spPr bwMode="auto">
              <a:xfrm>
                <a:off x="8949531" y="6531769"/>
                <a:ext cx="76200" cy="76200"/>
              </a:xfrm>
              <a:custGeom>
                <a:avLst/>
                <a:gdLst>
                  <a:gd name="connsiteX0" fmla="*/ 32 w 76200"/>
                  <a:gd name="connsiteY0" fmla="*/ 240 h 76200"/>
                  <a:gd name="connsiteX1" fmla="*/ 76232 w 76200"/>
                  <a:gd name="connsiteY1" fmla="*/ 240 h 76200"/>
                  <a:gd name="connsiteX2" fmla="*/ 76232 w 76200"/>
                  <a:gd name="connsiteY2" fmla="*/ 76440 h 76200"/>
                  <a:gd name="connsiteX3" fmla="*/ 32 w 76200"/>
                  <a:gd name="connsiteY3" fmla="*/ 764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240"/>
                    </a:moveTo>
                    <a:lnTo>
                      <a:pt x="76232" y="240"/>
                    </a:lnTo>
                    <a:lnTo>
                      <a:pt x="76232" y="76440"/>
                    </a:lnTo>
                    <a:lnTo>
                      <a:pt x="32" y="764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488" name="Полилиния 677"/>
              <p:cNvSpPr/>
              <p:nvPr/>
            </p:nvSpPr>
            <p:spPr bwMode="auto">
              <a:xfrm>
                <a:off x="8949531" y="6607969"/>
                <a:ext cx="76200" cy="76200"/>
              </a:xfrm>
              <a:custGeom>
                <a:avLst/>
                <a:gdLst>
                  <a:gd name="connsiteX0" fmla="*/ 32 w 76200"/>
                  <a:gd name="connsiteY0" fmla="*/ 248 h 76200"/>
                  <a:gd name="connsiteX1" fmla="*/ 76232 w 76200"/>
                  <a:gd name="connsiteY1" fmla="*/ 248 h 76200"/>
                  <a:gd name="connsiteX2" fmla="*/ 76232 w 76200"/>
                  <a:gd name="connsiteY2" fmla="*/ 76448 h 76200"/>
                  <a:gd name="connsiteX3" fmla="*/ 32 w 76200"/>
                  <a:gd name="connsiteY3" fmla="*/ 764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248"/>
                    </a:moveTo>
                    <a:lnTo>
                      <a:pt x="76232" y="248"/>
                    </a:lnTo>
                    <a:lnTo>
                      <a:pt x="76232" y="76448"/>
                    </a:lnTo>
                    <a:lnTo>
                      <a:pt x="32" y="764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489" name="Полилиния 678"/>
              <p:cNvSpPr/>
              <p:nvPr/>
            </p:nvSpPr>
            <p:spPr bwMode="auto">
              <a:xfrm>
                <a:off x="8949531" y="6684169"/>
                <a:ext cx="76200" cy="76200"/>
              </a:xfrm>
              <a:custGeom>
                <a:avLst/>
                <a:gdLst>
                  <a:gd name="connsiteX0" fmla="*/ 32 w 76200"/>
                  <a:gd name="connsiteY0" fmla="*/ 256 h 76200"/>
                  <a:gd name="connsiteX1" fmla="*/ 76232 w 76200"/>
                  <a:gd name="connsiteY1" fmla="*/ 256 h 76200"/>
                  <a:gd name="connsiteX2" fmla="*/ 76232 w 76200"/>
                  <a:gd name="connsiteY2" fmla="*/ 76456 h 76200"/>
                  <a:gd name="connsiteX3" fmla="*/ 32 w 76200"/>
                  <a:gd name="connsiteY3" fmla="*/ 764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256"/>
                    </a:moveTo>
                    <a:lnTo>
                      <a:pt x="76232" y="256"/>
                    </a:lnTo>
                    <a:lnTo>
                      <a:pt x="76232" y="76456"/>
                    </a:lnTo>
                    <a:lnTo>
                      <a:pt x="32" y="764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490" name="Полилиния 679"/>
              <p:cNvSpPr/>
              <p:nvPr/>
            </p:nvSpPr>
            <p:spPr bwMode="auto">
              <a:xfrm>
                <a:off x="9025731" y="4550569"/>
                <a:ext cx="76200" cy="76200"/>
              </a:xfrm>
              <a:custGeom>
                <a:avLst/>
                <a:gdLst>
                  <a:gd name="connsiteX0" fmla="*/ 40 w 76200"/>
                  <a:gd name="connsiteY0" fmla="*/ 32 h 76200"/>
                  <a:gd name="connsiteX1" fmla="*/ 76240 w 76200"/>
                  <a:gd name="connsiteY1" fmla="*/ 32 h 76200"/>
                  <a:gd name="connsiteX2" fmla="*/ 76240 w 76200"/>
                  <a:gd name="connsiteY2" fmla="*/ 76232 h 76200"/>
                  <a:gd name="connsiteX3" fmla="*/ 40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0" y="32"/>
                    </a:moveTo>
                    <a:lnTo>
                      <a:pt x="76240" y="32"/>
                    </a:lnTo>
                    <a:lnTo>
                      <a:pt x="76240" y="76232"/>
                    </a:lnTo>
                    <a:lnTo>
                      <a:pt x="40"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491" name="Полилиния 680"/>
              <p:cNvSpPr/>
              <p:nvPr/>
            </p:nvSpPr>
            <p:spPr bwMode="auto">
              <a:xfrm>
                <a:off x="9025731" y="5007769"/>
                <a:ext cx="76200" cy="76200"/>
              </a:xfrm>
              <a:custGeom>
                <a:avLst/>
                <a:gdLst>
                  <a:gd name="connsiteX0" fmla="*/ 40 w 76200"/>
                  <a:gd name="connsiteY0" fmla="*/ 80 h 76200"/>
                  <a:gd name="connsiteX1" fmla="*/ 76240 w 76200"/>
                  <a:gd name="connsiteY1" fmla="*/ 80 h 76200"/>
                  <a:gd name="connsiteX2" fmla="*/ 76240 w 76200"/>
                  <a:gd name="connsiteY2" fmla="*/ 76280 h 76200"/>
                  <a:gd name="connsiteX3" fmla="*/ 40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0" y="80"/>
                    </a:moveTo>
                    <a:lnTo>
                      <a:pt x="76240" y="80"/>
                    </a:lnTo>
                    <a:lnTo>
                      <a:pt x="76240" y="76280"/>
                    </a:lnTo>
                    <a:lnTo>
                      <a:pt x="40"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492" name="Полилиния 681"/>
              <p:cNvSpPr/>
              <p:nvPr/>
            </p:nvSpPr>
            <p:spPr bwMode="auto">
              <a:xfrm>
                <a:off x="9025731" y="5160169"/>
                <a:ext cx="76200" cy="76200"/>
              </a:xfrm>
              <a:custGeom>
                <a:avLst/>
                <a:gdLst>
                  <a:gd name="connsiteX0" fmla="*/ 40 w 76200"/>
                  <a:gd name="connsiteY0" fmla="*/ 96 h 76200"/>
                  <a:gd name="connsiteX1" fmla="*/ 76240 w 76200"/>
                  <a:gd name="connsiteY1" fmla="*/ 96 h 76200"/>
                  <a:gd name="connsiteX2" fmla="*/ 76240 w 76200"/>
                  <a:gd name="connsiteY2" fmla="*/ 76296 h 76200"/>
                  <a:gd name="connsiteX3" fmla="*/ 40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0" y="96"/>
                    </a:moveTo>
                    <a:lnTo>
                      <a:pt x="76240" y="96"/>
                    </a:lnTo>
                    <a:lnTo>
                      <a:pt x="76240" y="76296"/>
                    </a:lnTo>
                    <a:lnTo>
                      <a:pt x="40"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493" name="Полилиния 682"/>
              <p:cNvSpPr/>
              <p:nvPr/>
            </p:nvSpPr>
            <p:spPr bwMode="auto">
              <a:xfrm>
                <a:off x="9025731" y="5236369"/>
                <a:ext cx="76200" cy="76200"/>
              </a:xfrm>
              <a:custGeom>
                <a:avLst/>
                <a:gdLst>
                  <a:gd name="connsiteX0" fmla="*/ 40 w 76200"/>
                  <a:gd name="connsiteY0" fmla="*/ 104 h 76200"/>
                  <a:gd name="connsiteX1" fmla="*/ 76240 w 76200"/>
                  <a:gd name="connsiteY1" fmla="*/ 104 h 76200"/>
                  <a:gd name="connsiteX2" fmla="*/ 76240 w 76200"/>
                  <a:gd name="connsiteY2" fmla="*/ 76304 h 76200"/>
                  <a:gd name="connsiteX3" fmla="*/ 40 w 76200"/>
                  <a:gd name="connsiteY3" fmla="*/ 7630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0" y="104"/>
                    </a:moveTo>
                    <a:lnTo>
                      <a:pt x="76240" y="104"/>
                    </a:lnTo>
                    <a:lnTo>
                      <a:pt x="76240" y="76304"/>
                    </a:lnTo>
                    <a:lnTo>
                      <a:pt x="40" y="7630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494" name="Полилиния 683"/>
              <p:cNvSpPr/>
              <p:nvPr/>
            </p:nvSpPr>
            <p:spPr bwMode="auto">
              <a:xfrm>
                <a:off x="9025731" y="5312569"/>
                <a:ext cx="76200" cy="76200"/>
              </a:xfrm>
              <a:custGeom>
                <a:avLst/>
                <a:gdLst>
                  <a:gd name="connsiteX0" fmla="*/ 40 w 76200"/>
                  <a:gd name="connsiteY0" fmla="*/ 112 h 76200"/>
                  <a:gd name="connsiteX1" fmla="*/ 76240 w 76200"/>
                  <a:gd name="connsiteY1" fmla="*/ 112 h 76200"/>
                  <a:gd name="connsiteX2" fmla="*/ 76240 w 76200"/>
                  <a:gd name="connsiteY2" fmla="*/ 76312 h 76200"/>
                  <a:gd name="connsiteX3" fmla="*/ 40 w 76200"/>
                  <a:gd name="connsiteY3" fmla="*/ 7631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0" y="112"/>
                    </a:moveTo>
                    <a:lnTo>
                      <a:pt x="76240" y="112"/>
                    </a:lnTo>
                    <a:lnTo>
                      <a:pt x="76240" y="76312"/>
                    </a:lnTo>
                    <a:lnTo>
                      <a:pt x="40" y="7631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495" name="Полилиния 684"/>
              <p:cNvSpPr/>
              <p:nvPr/>
            </p:nvSpPr>
            <p:spPr bwMode="auto">
              <a:xfrm>
                <a:off x="9025731" y="5464969"/>
                <a:ext cx="76200" cy="76200"/>
              </a:xfrm>
              <a:custGeom>
                <a:avLst/>
                <a:gdLst>
                  <a:gd name="connsiteX0" fmla="*/ 40 w 76200"/>
                  <a:gd name="connsiteY0" fmla="*/ 128 h 76200"/>
                  <a:gd name="connsiteX1" fmla="*/ 76240 w 76200"/>
                  <a:gd name="connsiteY1" fmla="*/ 128 h 76200"/>
                  <a:gd name="connsiteX2" fmla="*/ 76240 w 76200"/>
                  <a:gd name="connsiteY2" fmla="*/ 76328 h 76200"/>
                  <a:gd name="connsiteX3" fmla="*/ 40 w 76200"/>
                  <a:gd name="connsiteY3" fmla="*/ 7632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0" y="128"/>
                    </a:moveTo>
                    <a:lnTo>
                      <a:pt x="76240" y="128"/>
                    </a:lnTo>
                    <a:lnTo>
                      <a:pt x="76240" y="76328"/>
                    </a:lnTo>
                    <a:lnTo>
                      <a:pt x="40" y="7632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496" name="Полилиния 685"/>
              <p:cNvSpPr/>
              <p:nvPr/>
            </p:nvSpPr>
            <p:spPr bwMode="auto">
              <a:xfrm>
                <a:off x="9025731" y="5541169"/>
                <a:ext cx="76200" cy="76200"/>
              </a:xfrm>
              <a:custGeom>
                <a:avLst/>
                <a:gdLst>
                  <a:gd name="connsiteX0" fmla="*/ 40 w 76200"/>
                  <a:gd name="connsiteY0" fmla="*/ 136 h 76200"/>
                  <a:gd name="connsiteX1" fmla="*/ 76240 w 76200"/>
                  <a:gd name="connsiteY1" fmla="*/ 136 h 76200"/>
                  <a:gd name="connsiteX2" fmla="*/ 76240 w 76200"/>
                  <a:gd name="connsiteY2" fmla="*/ 76336 h 76200"/>
                  <a:gd name="connsiteX3" fmla="*/ 40 w 76200"/>
                  <a:gd name="connsiteY3" fmla="*/ 7633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0" y="136"/>
                    </a:moveTo>
                    <a:lnTo>
                      <a:pt x="76240" y="136"/>
                    </a:lnTo>
                    <a:lnTo>
                      <a:pt x="76240" y="76336"/>
                    </a:lnTo>
                    <a:lnTo>
                      <a:pt x="40" y="7633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497" name="Полилиния 686"/>
              <p:cNvSpPr/>
              <p:nvPr/>
            </p:nvSpPr>
            <p:spPr bwMode="auto">
              <a:xfrm>
                <a:off x="9025731" y="5693568"/>
                <a:ext cx="76200" cy="76200"/>
              </a:xfrm>
              <a:custGeom>
                <a:avLst/>
                <a:gdLst>
                  <a:gd name="connsiteX0" fmla="*/ 40 w 76200"/>
                  <a:gd name="connsiteY0" fmla="*/ 152 h 76200"/>
                  <a:gd name="connsiteX1" fmla="*/ 76240 w 76200"/>
                  <a:gd name="connsiteY1" fmla="*/ 152 h 76200"/>
                  <a:gd name="connsiteX2" fmla="*/ 76240 w 76200"/>
                  <a:gd name="connsiteY2" fmla="*/ 76352 h 76200"/>
                  <a:gd name="connsiteX3" fmla="*/ 40 w 76200"/>
                  <a:gd name="connsiteY3" fmla="*/ 7635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0" y="152"/>
                    </a:moveTo>
                    <a:lnTo>
                      <a:pt x="76240" y="152"/>
                    </a:lnTo>
                    <a:lnTo>
                      <a:pt x="76240" y="76352"/>
                    </a:lnTo>
                    <a:lnTo>
                      <a:pt x="40" y="7635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498" name="Полилиния 687"/>
              <p:cNvSpPr/>
              <p:nvPr/>
            </p:nvSpPr>
            <p:spPr bwMode="auto">
              <a:xfrm>
                <a:off x="9025731" y="5922169"/>
                <a:ext cx="76200" cy="76200"/>
              </a:xfrm>
              <a:custGeom>
                <a:avLst/>
                <a:gdLst>
                  <a:gd name="connsiteX0" fmla="*/ 40 w 76200"/>
                  <a:gd name="connsiteY0" fmla="*/ 176 h 76200"/>
                  <a:gd name="connsiteX1" fmla="*/ 76240 w 76200"/>
                  <a:gd name="connsiteY1" fmla="*/ 176 h 76200"/>
                  <a:gd name="connsiteX2" fmla="*/ 76240 w 76200"/>
                  <a:gd name="connsiteY2" fmla="*/ 76376 h 76200"/>
                  <a:gd name="connsiteX3" fmla="*/ 40 w 76200"/>
                  <a:gd name="connsiteY3" fmla="*/ 7637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0" y="176"/>
                    </a:moveTo>
                    <a:lnTo>
                      <a:pt x="76240" y="176"/>
                    </a:lnTo>
                    <a:lnTo>
                      <a:pt x="76240" y="76376"/>
                    </a:lnTo>
                    <a:lnTo>
                      <a:pt x="40" y="7637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499" name="Полилиния 688"/>
              <p:cNvSpPr/>
              <p:nvPr/>
            </p:nvSpPr>
            <p:spPr bwMode="auto">
              <a:xfrm>
                <a:off x="9025731" y="5998369"/>
                <a:ext cx="76200" cy="76200"/>
              </a:xfrm>
              <a:custGeom>
                <a:avLst/>
                <a:gdLst>
                  <a:gd name="connsiteX0" fmla="*/ 40 w 76200"/>
                  <a:gd name="connsiteY0" fmla="*/ 184 h 76200"/>
                  <a:gd name="connsiteX1" fmla="*/ 76240 w 76200"/>
                  <a:gd name="connsiteY1" fmla="*/ 184 h 76200"/>
                  <a:gd name="connsiteX2" fmla="*/ 76240 w 76200"/>
                  <a:gd name="connsiteY2" fmla="*/ 76384 h 76200"/>
                  <a:gd name="connsiteX3" fmla="*/ 40 w 76200"/>
                  <a:gd name="connsiteY3" fmla="*/ 7638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0" y="184"/>
                    </a:moveTo>
                    <a:lnTo>
                      <a:pt x="76240" y="184"/>
                    </a:lnTo>
                    <a:lnTo>
                      <a:pt x="76240" y="76384"/>
                    </a:lnTo>
                    <a:lnTo>
                      <a:pt x="40" y="7638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500" name="Полилиния 689"/>
              <p:cNvSpPr/>
              <p:nvPr/>
            </p:nvSpPr>
            <p:spPr bwMode="auto">
              <a:xfrm>
                <a:off x="9025731" y="6226969"/>
                <a:ext cx="76200" cy="76200"/>
              </a:xfrm>
              <a:custGeom>
                <a:avLst/>
                <a:gdLst>
                  <a:gd name="connsiteX0" fmla="*/ 40 w 76200"/>
                  <a:gd name="connsiteY0" fmla="*/ 208 h 76200"/>
                  <a:gd name="connsiteX1" fmla="*/ 76240 w 76200"/>
                  <a:gd name="connsiteY1" fmla="*/ 208 h 76200"/>
                  <a:gd name="connsiteX2" fmla="*/ 76240 w 76200"/>
                  <a:gd name="connsiteY2" fmla="*/ 76408 h 76200"/>
                  <a:gd name="connsiteX3" fmla="*/ 40 w 76200"/>
                  <a:gd name="connsiteY3" fmla="*/ 7640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0" y="208"/>
                    </a:moveTo>
                    <a:lnTo>
                      <a:pt x="76240" y="208"/>
                    </a:lnTo>
                    <a:lnTo>
                      <a:pt x="76240" y="76408"/>
                    </a:lnTo>
                    <a:lnTo>
                      <a:pt x="40" y="7640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501" name="Полилиния 690"/>
              <p:cNvSpPr/>
              <p:nvPr/>
            </p:nvSpPr>
            <p:spPr bwMode="auto">
              <a:xfrm>
                <a:off x="9025731" y="6684169"/>
                <a:ext cx="76200" cy="76200"/>
              </a:xfrm>
              <a:custGeom>
                <a:avLst/>
                <a:gdLst>
                  <a:gd name="connsiteX0" fmla="*/ 40 w 76200"/>
                  <a:gd name="connsiteY0" fmla="*/ 256 h 76200"/>
                  <a:gd name="connsiteX1" fmla="*/ 76240 w 76200"/>
                  <a:gd name="connsiteY1" fmla="*/ 256 h 76200"/>
                  <a:gd name="connsiteX2" fmla="*/ 76240 w 76200"/>
                  <a:gd name="connsiteY2" fmla="*/ 76456 h 76200"/>
                  <a:gd name="connsiteX3" fmla="*/ 40 w 76200"/>
                  <a:gd name="connsiteY3" fmla="*/ 764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0" y="256"/>
                    </a:moveTo>
                    <a:lnTo>
                      <a:pt x="76240" y="256"/>
                    </a:lnTo>
                    <a:lnTo>
                      <a:pt x="76240" y="76456"/>
                    </a:lnTo>
                    <a:lnTo>
                      <a:pt x="40" y="764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502" name="Полилиния 691"/>
              <p:cNvSpPr/>
              <p:nvPr/>
            </p:nvSpPr>
            <p:spPr bwMode="auto">
              <a:xfrm>
                <a:off x="9101931" y="4550569"/>
                <a:ext cx="76200" cy="76200"/>
              </a:xfrm>
              <a:custGeom>
                <a:avLst/>
                <a:gdLst>
                  <a:gd name="connsiteX0" fmla="*/ 48 w 76200"/>
                  <a:gd name="connsiteY0" fmla="*/ 32 h 76200"/>
                  <a:gd name="connsiteX1" fmla="*/ 76248 w 76200"/>
                  <a:gd name="connsiteY1" fmla="*/ 32 h 76200"/>
                  <a:gd name="connsiteX2" fmla="*/ 76248 w 76200"/>
                  <a:gd name="connsiteY2" fmla="*/ 76232 h 76200"/>
                  <a:gd name="connsiteX3" fmla="*/ 48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8" y="32"/>
                    </a:moveTo>
                    <a:lnTo>
                      <a:pt x="76248" y="32"/>
                    </a:lnTo>
                    <a:lnTo>
                      <a:pt x="76248" y="76232"/>
                    </a:lnTo>
                    <a:lnTo>
                      <a:pt x="48"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503" name="Полилиния 692"/>
              <p:cNvSpPr/>
              <p:nvPr/>
            </p:nvSpPr>
            <p:spPr bwMode="auto">
              <a:xfrm>
                <a:off x="9101931" y="4702969"/>
                <a:ext cx="76200" cy="76200"/>
              </a:xfrm>
              <a:custGeom>
                <a:avLst/>
                <a:gdLst>
                  <a:gd name="connsiteX0" fmla="*/ 48 w 76200"/>
                  <a:gd name="connsiteY0" fmla="*/ 48 h 76200"/>
                  <a:gd name="connsiteX1" fmla="*/ 76248 w 76200"/>
                  <a:gd name="connsiteY1" fmla="*/ 48 h 76200"/>
                  <a:gd name="connsiteX2" fmla="*/ 76248 w 76200"/>
                  <a:gd name="connsiteY2" fmla="*/ 76248 h 76200"/>
                  <a:gd name="connsiteX3" fmla="*/ 48 w 76200"/>
                  <a:gd name="connsiteY3" fmla="*/ 762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8" y="48"/>
                    </a:moveTo>
                    <a:lnTo>
                      <a:pt x="76248" y="48"/>
                    </a:lnTo>
                    <a:lnTo>
                      <a:pt x="76248" y="76248"/>
                    </a:lnTo>
                    <a:lnTo>
                      <a:pt x="48" y="762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504" name="Полилиния 693"/>
              <p:cNvSpPr/>
              <p:nvPr/>
            </p:nvSpPr>
            <p:spPr bwMode="auto">
              <a:xfrm>
                <a:off x="9101931" y="4779169"/>
                <a:ext cx="76200" cy="76200"/>
              </a:xfrm>
              <a:custGeom>
                <a:avLst/>
                <a:gdLst>
                  <a:gd name="connsiteX0" fmla="*/ 48 w 76200"/>
                  <a:gd name="connsiteY0" fmla="*/ 56 h 76200"/>
                  <a:gd name="connsiteX1" fmla="*/ 76248 w 76200"/>
                  <a:gd name="connsiteY1" fmla="*/ 56 h 76200"/>
                  <a:gd name="connsiteX2" fmla="*/ 76248 w 76200"/>
                  <a:gd name="connsiteY2" fmla="*/ 76256 h 76200"/>
                  <a:gd name="connsiteX3" fmla="*/ 48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8" y="56"/>
                    </a:moveTo>
                    <a:lnTo>
                      <a:pt x="76248" y="56"/>
                    </a:lnTo>
                    <a:lnTo>
                      <a:pt x="76248" y="76256"/>
                    </a:lnTo>
                    <a:lnTo>
                      <a:pt x="48"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505" name="Полилиния 694"/>
              <p:cNvSpPr/>
              <p:nvPr/>
            </p:nvSpPr>
            <p:spPr bwMode="auto">
              <a:xfrm>
                <a:off x="9101931" y="4855369"/>
                <a:ext cx="76200" cy="76200"/>
              </a:xfrm>
              <a:custGeom>
                <a:avLst/>
                <a:gdLst>
                  <a:gd name="connsiteX0" fmla="*/ 48 w 76200"/>
                  <a:gd name="connsiteY0" fmla="*/ 64 h 76200"/>
                  <a:gd name="connsiteX1" fmla="*/ 76248 w 76200"/>
                  <a:gd name="connsiteY1" fmla="*/ 64 h 76200"/>
                  <a:gd name="connsiteX2" fmla="*/ 76248 w 76200"/>
                  <a:gd name="connsiteY2" fmla="*/ 76264 h 76200"/>
                  <a:gd name="connsiteX3" fmla="*/ 48 w 76200"/>
                  <a:gd name="connsiteY3" fmla="*/ 7626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8" y="64"/>
                    </a:moveTo>
                    <a:lnTo>
                      <a:pt x="76248" y="64"/>
                    </a:lnTo>
                    <a:lnTo>
                      <a:pt x="76248" y="76264"/>
                    </a:lnTo>
                    <a:lnTo>
                      <a:pt x="48" y="7626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506" name="Полилиния 695"/>
              <p:cNvSpPr/>
              <p:nvPr/>
            </p:nvSpPr>
            <p:spPr bwMode="auto">
              <a:xfrm>
                <a:off x="9101931" y="5007769"/>
                <a:ext cx="76200" cy="76200"/>
              </a:xfrm>
              <a:custGeom>
                <a:avLst/>
                <a:gdLst>
                  <a:gd name="connsiteX0" fmla="*/ 48 w 76200"/>
                  <a:gd name="connsiteY0" fmla="*/ 80 h 76200"/>
                  <a:gd name="connsiteX1" fmla="*/ 76248 w 76200"/>
                  <a:gd name="connsiteY1" fmla="*/ 80 h 76200"/>
                  <a:gd name="connsiteX2" fmla="*/ 76248 w 76200"/>
                  <a:gd name="connsiteY2" fmla="*/ 76280 h 76200"/>
                  <a:gd name="connsiteX3" fmla="*/ 48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8" y="80"/>
                    </a:moveTo>
                    <a:lnTo>
                      <a:pt x="76248" y="80"/>
                    </a:lnTo>
                    <a:lnTo>
                      <a:pt x="76248" y="76280"/>
                    </a:lnTo>
                    <a:lnTo>
                      <a:pt x="48"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507" name="Полилиния 696"/>
              <p:cNvSpPr/>
              <p:nvPr/>
            </p:nvSpPr>
            <p:spPr bwMode="auto">
              <a:xfrm>
                <a:off x="9101931" y="5160169"/>
                <a:ext cx="76200" cy="76200"/>
              </a:xfrm>
              <a:custGeom>
                <a:avLst/>
                <a:gdLst>
                  <a:gd name="connsiteX0" fmla="*/ 48 w 76200"/>
                  <a:gd name="connsiteY0" fmla="*/ 96 h 76200"/>
                  <a:gd name="connsiteX1" fmla="*/ 76248 w 76200"/>
                  <a:gd name="connsiteY1" fmla="*/ 96 h 76200"/>
                  <a:gd name="connsiteX2" fmla="*/ 76248 w 76200"/>
                  <a:gd name="connsiteY2" fmla="*/ 76296 h 76200"/>
                  <a:gd name="connsiteX3" fmla="*/ 48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8" y="96"/>
                    </a:moveTo>
                    <a:lnTo>
                      <a:pt x="76248" y="96"/>
                    </a:lnTo>
                    <a:lnTo>
                      <a:pt x="76248" y="76296"/>
                    </a:lnTo>
                    <a:lnTo>
                      <a:pt x="48"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508" name="Полилиния 697"/>
              <p:cNvSpPr/>
              <p:nvPr/>
            </p:nvSpPr>
            <p:spPr bwMode="auto">
              <a:xfrm>
                <a:off x="9101931" y="5312569"/>
                <a:ext cx="76200" cy="76200"/>
              </a:xfrm>
              <a:custGeom>
                <a:avLst/>
                <a:gdLst>
                  <a:gd name="connsiteX0" fmla="*/ 48 w 76200"/>
                  <a:gd name="connsiteY0" fmla="*/ 112 h 76200"/>
                  <a:gd name="connsiteX1" fmla="*/ 76248 w 76200"/>
                  <a:gd name="connsiteY1" fmla="*/ 112 h 76200"/>
                  <a:gd name="connsiteX2" fmla="*/ 76248 w 76200"/>
                  <a:gd name="connsiteY2" fmla="*/ 76312 h 76200"/>
                  <a:gd name="connsiteX3" fmla="*/ 48 w 76200"/>
                  <a:gd name="connsiteY3" fmla="*/ 7631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8" y="112"/>
                    </a:moveTo>
                    <a:lnTo>
                      <a:pt x="76248" y="112"/>
                    </a:lnTo>
                    <a:lnTo>
                      <a:pt x="76248" y="76312"/>
                    </a:lnTo>
                    <a:lnTo>
                      <a:pt x="48" y="7631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509" name="Полилиния 698"/>
              <p:cNvSpPr/>
              <p:nvPr/>
            </p:nvSpPr>
            <p:spPr bwMode="auto">
              <a:xfrm>
                <a:off x="9101931" y="5922169"/>
                <a:ext cx="76200" cy="76200"/>
              </a:xfrm>
              <a:custGeom>
                <a:avLst/>
                <a:gdLst>
                  <a:gd name="connsiteX0" fmla="*/ 48 w 76200"/>
                  <a:gd name="connsiteY0" fmla="*/ 176 h 76200"/>
                  <a:gd name="connsiteX1" fmla="*/ 76248 w 76200"/>
                  <a:gd name="connsiteY1" fmla="*/ 176 h 76200"/>
                  <a:gd name="connsiteX2" fmla="*/ 76248 w 76200"/>
                  <a:gd name="connsiteY2" fmla="*/ 76376 h 76200"/>
                  <a:gd name="connsiteX3" fmla="*/ 48 w 76200"/>
                  <a:gd name="connsiteY3" fmla="*/ 7637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8" y="176"/>
                    </a:moveTo>
                    <a:lnTo>
                      <a:pt x="76248" y="176"/>
                    </a:lnTo>
                    <a:lnTo>
                      <a:pt x="76248" y="76376"/>
                    </a:lnTo>
                    <a:lnTo>
                      <a:pt x="48" y="7637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510" name="Полилиния 699"/>
              <p:cNvSpPr/>
              <p:nvPr/>
            </p:nvSpPr>
            <p:spPr bwMode="auto">
              <a:xfrm>
                <a:off x="9101931" y="5998369"/>
                <a:ext cx="76200" cy="76200"/>
              </a:xfrm>
              <a:custGeom>
                <a:avLst/>
                <a:gdLst>
                  <a:gd name="connsiteX0" fmla="*/ 48 w 76200"/>
                  <a:gd name="connsiteY0" fmla="*/ 184 h 76200"/>
                  <a:gd name="connsiteX1" fmla="*/ 76248 w 76200"/>
                  <a:gd name="connsiteY1" fmla="*/ 184 h 76200"/>
                  <a:gd name="connsiteX2" fmla="*/ 76248 w 76200"/>
                  <a:gd name="connsiteY2" fmla="*/ 76384 h 76200"/>
                  <a:gd name="connsiteX3" fmla="*/ 48 w 76200"/>
                  <a:gd name="connsiteY3" fmla="*/ 7638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8" y="184"/>
                    </a:moveTo>
                    <a:lnTo>
                      <a:pt x="76248" y="184"/>
                    </a:lnTo>
                    <a:lnTo>
                      <a:pt x="76248" y="76384"/>
                    </a:lnTo>
                    <a:lnTo>
                      <a:pt x="48" y="7638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511" name="Полилиния 700"/>
              <p:cNvSpPr/>
              <p:nvPr/>
            </p:nvSpPr>
            <p:spPr bwMode="auto">
              <a:xfrm>
                <a:off x="9101931" y="6074569"/>
                <a:ext cx="76200" cy="76200"/>
              </a:xfrm>
              <a:custGeom>
                <a:avLst/>
                <a:gdLst>
                  <a:gd name="connsiteX0" fmla="*/ 48 w 76200"/>
                  <a:gd name="connsiteY0" fmla="*/ 192 h 76200"/>
                  <a:gd name="connsiteX1" fmla="*/ 76248 w 76200"/>
                  <a:gd name="connsiteY1" fmla="*/ 192 h 76200"/>
                  <a:gd name="connsiteX2" fmla="*/ 76248 w 76200"/>
                  <a:gd name="connsiteY2" fmla="*/ 76392 h 76200"/>
                  <a:gd name="connsiteX3" fmla="*/ 48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8" y="192"/>
                    </a:moveTo>
                    <a:lnTo>
                      <a:pt x="76248" y="192"/>
                    </a:lnTo>
                    <a:lnTo>
                      <a:pt x="76248" y="76392"/>
                    </a:lnTo>
                    <a:lnTo>
                      <a:pt x="48"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512" name="Полилиния 701"/>
              <p:cNvSpPr/>
              <p:nvPr/>
            </p:nvSpPr>
            <p:spPr bwMode="auto">
              <a:xfrm>
                <a:off x="9101931" y="6226969"/>
                <a:ext cx="76200" cy="76200"/>
              </a:xfrm>
              <a:custGeom>
                <a:avLst/>
                <a:gdLst>
                  <a:gd name="connsiteX0" fmla="*/ 48 w 76200"/>
                  <a:gd name="connsiteY0" fmla="*/ 208 h 76200"/>
                  <a:gd name="connsiteX1" fmla="*/ 76248 w 76200"/>
                  <a:gd name="connsiteY1" fmla="*/ 208 h 76200"/>
                  <a:gd name="connsiteX2" fmla="*/ 76248 w 76200"/>
                  <a:gd name="connsiteY2" fmla="*/ 76408 h 76200"/>
                  <a:gd name="connsiteX3" fmla="*/ 48 w 76200"/>
                  <a:gd name="connsiteY3" fmla="*/ 7640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8" y="208"/>
                    </a:moveTo>
                    <a:lnTo>
                      <a:pt x="76248" y="208"/>
                    </a:lnTo>
                    <a:lnTo>
                      <a:pt x="76248" y="76408"/>
                    </a:lnTo>
                    <a:lnTo>
                      <a:pt x="48" y="7640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513" name="Полилиния 702"/>
              <p:cNvSpPr/>
              <p:nvPr/>
            </p:nvSpPr>
            <p:spPr bwMode="auto">
              <a:xfrm>
                <a:off x="9101931" y="6379369"/>
                <a:ext cx="76200" cy="76200"/>
              </a:xfrm>
              <a:custGeom>
                <a:avLst/>
                <a:gdLst>
                  <a:gd name="connsiteX0" fmla="*/ 48 w 76200"/>
                  <a:gd name="connsiteY0" fmla="*/ 224 h 76200"/>
                  <a:gd name="connsiteX1" fmla="*/ 76248 w 76200"/>
                  <a:gd name="connsiteY1" fmla="*/ 224 h 76200"/>
                  <a:gd name="connsiteX2" fmla="*/ 76248 w 76200"/>
                  <a:gd name="connsiteY2" fmla="*/ 76424 h 76200"/>
                  <a:gd name="connsiteX3" fmla="*/ 48 w 76200"/>
                  <a:gd name="connsiteY3" fmla="*/ 7642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8" y="224"/>
                    </a:moveTo>
                    <a:lnTo>
                      <a:pt x="76248" y="224"/>
                    </a:lnTo>
                    <a:lnTo>
                      <a:pt x="76248" y="76424"/>
                    </a:lnTo>
                    <a:lnTo>
                      <a:pt x="48" y="7642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514" name="Полилиния 703"/>
              <p:cNvSpPr/>
              <p:nvPr/>
            </p:nvSpPr>
            <p:spPr bwMode="auto">
              <a:xfrm>
                <a:off x="9101931" y="6455569"/>
                <a:ext cx="76200" cy="76200"/>
              </a:xfrm>
              <a:custGeom>
                <a:avLst/>
                <a:gdLst>
                  <a:gd name="connsiteX0" fmla="*/ 48 w 76200"/>
                  <a:gd name="connsiteY0" fmla="*/ 232 h 76200"/>
                  <a:gd name="connsiteX1" fmla="*/ 76248 w 76200"/>
                  <a:gd name="connsiteY1" fmla="*/ 232 h 76200"/>
                  <a:gd name="connsiteX2" fmla="*/ 76248 w 76200"/>
                  <a:gd name="connsiteY2" fmla="*/ 76432 h 76200"/>
                  <a:gd name="connsiteX3" fmla="*/ 48 w 76200"/>
                  <a:gd name="connsiteY3" fmla="*/ 764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8" y="232"/>
                    </a:moveTo>
                    <a:lnTo>
                      <a:pt x="76248" y="232"/>
                    </a:lnTo>
                    <a:lnTo>
                      <a:pt x="76248" y="76432"/>
                    </a:lnTo>
                    <a:lnTo>
                      <a:pt x="48" y="764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515" name="Полилиния 704"/>
              <p:cNvSpPr/>
              <p:nvPr/>
            </p:nvSpPr>
            <p:spPr bwMode="auto">
              <a:xfrm>
                <a:off x="9101931" y="6531769"/>
                <a:ext cx="76200" cy="76200"/>
              </a:xfrm>
              <a:custGeom>
                <a:avLst/>
                <a:gdLst>
                  <a:gd name="connsiteX0" fmla="*/ 48 w 76200"/>
                  <a:gd name="connsiteY0" fmla="*/ 240 h 76200"/>
                  <a:gd name="connsiteX1" fmla="*/ 76248 w 76200"/>
                  <a:gd name="connsiteY1" fmla="*/ 240 h 76200"/>
                  <a:gd name="connsiteX2" fmla="*/ 76248 w 76200"/>
                  <a:gd name="connsiteY2" fmla="*/ 76440 h 76200"/>
                  <a:gd name="connsiteX3" fmla="*/ 48 w 76200"/>
                  <a:gd name="connsiteY3" fmla="*/ 764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8" y="240"/>
                    </a:moveTo>
                    <a:lnTo>
                      <a:pt x="76248" y="240"/>
                    </a:lnTo>
                    <a:lnTo>
                      <a:pt x="76248" y="76440"/>
                    </a:lnTo>
                    <a:lnTo>
                      <a:pt x="48" y="764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516" name="Полилиния 705"/>
              <p:cNvSpPr/>
              <p:nvPr/>
            </p:nvSpPr>
            <p:spPr bwMode="auto">
              <a:xfrm>
                <a:off x="9101931" y="6684169"/>
                <a:ext cx="76200" cy="76200"/>
              </a:xfrm>
              <a:custGeom>
                <a:avLst/>
                <a:gdLst>
                  <a:gd name="connsiteX0" fmla="*/ 48 w 76200"/>
                  <a:gd name="connsiteY0" fmla="*/ 256 h 76200"/>
                  <a:gd name="connsiteX1" fmla="*/ 76248 w 76200"/>
                  <a:gd name="connsiteY1" fmla="*/ 256 h 76200"/>
                  <a:gd name="connsiteX2" fmla="*/ 76248 w 76200"/>
                  <a:gd name="connsiteY2" fmla="*/ 76456 h 76200"/>
                  <a:gd name="connsiteX3" fmla="*/ 48 w 76200"/>
                  <a:gd name="connsiteY3" fmla="*/ 764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8" y="256"/>
                    </a:moveTo>
                    <a:lnTo>
                      <a:pt x="76248" y="256"/>
                    </a:lnTo>
                    <a:lnTo>
                      <a:pt x="76248" y="76456"/>
                    </a:lnTo>
                    <a:lnTo>
                      <a:pt x="48" y="764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517" name="Полилиния 706"/>
              <p:cNvSpPr/>
              <p:nvPr/>
            </p:nvSpPr>
            <p:spPr bwMode="auto">
              <a:xfrm>
                <a:off x="9178131" y="4550569"/>
                <a:ext cx="76200" cy="76200"/>
              </a:xfrm>
              <a:custGeom>
                <a:avLst/>
                <a:gdLst>
                  <a:gd name="connsiteX0" fmla="*/ 56 w 76200"/>
                  <a:gd name="connsiteY0" fmla="*/ 32 h 76200"/>
                  <a:gd name="connsiteX1" fmla="*/ 76256 w 76200"/>
                  <a:gd name="connsiteY1" fmla="*/ 32 h 76200"/>
                  <a:gd name="connsiteX2" fmla="*/ 76256 w 76200"/>
                  <a:gd name="connsiteY2" fmla="*/ 76232 h 76200"/>
                  <a:gd name="connsiteX3" fmla="*/ 56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56" y="32"/>
                    </a:moveTo>
                    <a:lnTo>
                      <a:pt x="76256" y="32"/>
                    </a:lnTo>
                    <a:lnTo>
                      <a:pt x="76256" y="76232"/>
                    </a:lnTo>
                    <a:lnTo>
                      <a:pt x="56"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518" name="Полилиния 707"/>
              <p:cNvSpPr/>
              <p:nvPr/>
            </p:nvSpPr>
            <p:spPr bwMode="auto">
              <a:xfrm>
                <a:off x="9178131" y="4702969"/>
                <a:ext cx="76200" cy="76200"/>
              </a:xfrm>
              <a:custGeom>
                <a:avLst/>
                <a:gdLst>
                  <a:gd name="connsiteX0" fmla="*/ 56 w 76200"/>
                  <a:gd name="connsiteY0" fmla="*/ 48 h 76200"/>
                  <a:gd name="connsiteX1" fmla="*/ 76256 w 76200"/>
                  <a:gd name="connsiteY1" fmla="*/ 48 h 76200"/>
                  <a:gd name="connsiteX2" fmla="*/ 76256 w 76200"/>
                  <a:gd name="connsiteY2" fmla="*/ 76248 h 76200"/>
                  <a:gd name="connsiteX3" fmla="*/ 56 w 76200"/>
                  <a:gd name="connsiteY3" fmla="*/ 762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56" y="48"/>
                    </a:moveTo>
                    <a:lnTo>
                      <a:pt x="76256" y="48"/>
                    </a:lnTo>
                    <a:lnTo>
                      <a:pt x="76256" y="76248"/>
                    </a:lnTo>
                    <a:lnTo>
                      <a:pt x="56" y="762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519" name="Полилиния 708"/>
              <p:cNvSpPr/>
              <p:nvPr/>
            </p:nvSpPr>
            <p:spPr bwMode="auto">
              <a:xfrm>
                <a:off x="9178131" y="4779169"/>
                <a:ext cx="76200" cy="76200"/>
              </a:xfrm>
              <a:custGeom>
                <a:avLst/>
                <a:gdLst>
                  <a:gd name="connsiteX0" fmla="*/ 56 w 76200"/>
                  <a:gd name="connsiteY0" fmla="*/ 56 h 76200"/>
                  <a:gd name="connsiteX1" fmla="*/ 76256 w 76200"/>
                  <a:gd name="connsiteY1" fmla="*/ 56 h 76200"/>
                  <a:gd name="connsiteX2" fmla="*/ 76256 w 76200"/>
                  <a:gd name="connsiteY2" fmla="*/ 76256 h 76200"/>
                  <a:gd name="connsiteX3" fmla="*/ 56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56" y="56"/>
                    </a:moveTo>
                    <a:lnTo>
                      <a:pt x="76256" y="56"/>
                    </a:lnTo>
                    <a:lnTo>
                      <a:pt x="76256" y="76256"/>
                    </a:lnTo>
                    <a:lnTo>
                      <a:pt x="56"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520" name="Полилиния 709"/>
              <p:cNvSpPr/>
              <p:nvPr/>
            </p:nvSpPr>
            <p:spPr bwMode="auto">
              <a:xfrm>
                <a:off x="9178131" y="4855369"/>
                <a:ext cx="76200" cy="76200"/>
              </a:xfrm>
              <a:custGeom>
                <a:avLst/>
                <a:gdLst>
                  <a:gd name="connsiteX0" fmla="*/ 56 w 76200"/>
                  <a:gd name="connsiteY0" fmla="*/ 64 h 76200"/>
                  <a:gd name="connsiteX1" fmla="*/ 76256 w 76200"/>
                  <a:gd name="connsiteY1" fmla="*/ 64 h 76200"/>
                  <a:gd name="connsiteX2" fmla="*/ 76256 w 76200"/>
                  <a:gd name="connsiteY2" fmla="*/ 76264 h 76200"/>
                  <a:gd name="connsiteX3" fmla="*/ 56 w 76200"/>
                  <a:gd name="connsiteY3" fmla="*/ 7626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56" y="64"/>
                    </a:moveTo>
                    <a:lnTo>
                      <a:pt x="76256" y="64"/>
                    </a:lnTo>
                    <a:lnTo>
                      <a:pt x="76256" y="76264"/>
                    </a:lnTo>
                    <a:lnTo>
                      <a:pt x="56" y="7626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521" name="Полилиния 710"/>
              <p:cNvSpPr/>
              <p:nvPr/>
            </p:nvSpPr>
            <p:spPr bwMode="auto">
              <a:xfrm>
                <a:off x="9178131" y="5007769"/>
                <a:ext cx="76200" cy="76200"/>
              </a:xfrm>
              <a:custGeom>
                <a:avLst/>
                <a:gdLst>
                  <a:gd name="connsiteX0" fmla="*/ 56 w 76200"/>
                  <a:gd name="connsiteY0" fmla="*/ 80 h 76200"/>
                  <a:gd name="connsiteX1" fmla="*/ 76256 w 76200"/>
                  <a:gd name="connsiteY1" fmla="*/ 80 h 76200"/>
                  <a:gd name="connsiteX2" fmla="*/ 76256 w 76200"/>
                  <a:gd name="connsiteY2" fmla="*/ 76280 h 76200"/>
                  <a:gd name="connsiteX3" fmla="*/ 56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56" y="80"/>
                    </a:moveTo>
                    <a:lnTo>
                      <a:pt x="76256" y="80"/>
                    </a:lnTo>
                    <a:lnTo>
                      <a:pt x="76256" y="76280"/>
                    </a:lnTo>
                    <a:lnTo>
                      <a:pt x="56"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522" name="Полилиния 711"/>
              <p:cNvSpPr/>
              <p:nvPr/>
            </p:nvSpPr>
            <p:spPr bwMode="auto">
              <a:xfrm>
                <a:off x="9178131" y="5160169"/>
                <a:ext cx="76200" cy="76200"/>
              </a:xfrm>
              <a:custGeom>
                <a:avLst/>
                <a:gdLst>
                  <a:gd name="connsiteX0" fmla="*/ 56 w 76200"/>
                  <a:gd name="connsiteY0" fmla="*/ 96 h 76200"/>
                  <a:gd name="connsiteX1" fmla="*/ 76256 w 76200"/>
                  <a:gd name="connsiteY1" fmla="*/ 96 h 76200"/>
                  <a:gd name="connsiteX2" fmla="*/ 76256 w 76200"/>
                  <a:gd name="connsiteY2" fmla="*/ 76296 h 76200"/>
                  <a:gd name="connsiteX3" fmla="*/ 56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56" y="96"/>
                    </a:moveTo>
                    <a:lnTo>
                      <a:pt x="76256" y="96"/>
                    </a:lnTo>
                    <a:lnTo>
                      <a:pt x="76256" y="76296"/>
                    </a:lnTo>
                    <a:lnTo>
                      <a:pt x="56"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523" name="Полилиния 712"/>
              <p:cNvSpPr/>
              <p:nvPr/>
            </p:nvSpPr>
            <p:spPr bwMode="auto">
              <a:xfrm>
                <a:off x="9178131" y="5236369"/>
                <a:ext cx="76200" cy="76200"/>
              </a:xfrm>
              <a:custGeom>
                <a:avLst/>
                <a:gdLst>
                  <a:gd name="connsiteX0" fmla="*/ 56 w 76200"/>
                  <a:gd name="connsiteY0" fmla="*/ 104 h 76200"/>
                  <a:gd name="connsiteX1" fmla="*/ 76256 w 76200"/>
                  <a:gd name="connsiteY1" fmla="*/ 104 h 76200"/>
                  <a:gd name="connsiteX2" fmla="*/ 76256 w 76200"/>
                  <a:gd name="connsiteY2" fmla="*/ 76304 h 76200"/>
                  <a:gd name="connsiteX3" fmla="*/ 56 w 76200"/>
                  <a:gd name="connsiteY3" fmla="*/ 7630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56" y="104"/>
                    </a:moveTo>
                    <a:lnTo>
                      <a:pt x="76256" y="104"/>
                    </a:lnTo>
                    <a:lnTo>
                      <a:pt x="76256" y="76304"/>
                    </a:lnTo>
                    <a:lnTo>
                      <a:pt x="56" y="7630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524" name="Полилиния 713"/>
              <p:cNvSpPr/>
              <p:nvPr/>
            </p:nvSpPr>
            <p:spPr bwMode="auto">
              <a:xfrm>
                <a:off x="9178131" y="5312569"/>
                <a:ext cx="76200" cy="76200"/>
              </a:xfrm>
              <a:custGeom>
                <a:avLst/>
                <a:gdLst>
                  <a:gd name="connsiteX0" fmla="*/ 56 w 76200"/>
                  <a:gd name="connsiteY0" fmla="*/ 112 h 76200"/>
                  <a:gd name="connsiteX1" fmla="*/ 76256 w 76200"/>
                  <a:gd name="connsiteY1" fmla="*/ 112 h 76200"/>
                  <a:gd name="connsiteX2" fmla="*/ 76256 w 76200"/>
                  <a:gd name="connsiteY2" fmla="*/ 76312 h 76200"/>
                  <a:gd name="connsiteX3" fmla="*/ 56 w 76200"/>
                  <a:gd name="connsiteY3" fmla="*/ 7631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56" y="112"/>
                    </a:moveTo>
                    <a:lnTo>
                      <a:pt x="76256" y="112"/>
                    </a:lnTo>
                    <a:lnTo>
                      <a:pt x="76256" y="76312"/>
                    </a:lnTo>
                    <a:lnTo>
                      <a:pt x="56" y="7631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525" name="Полилиния 714"/>
              <p:cNvSpPr/>
              <p:nvPr/>
            </p:nvSpPr>
            <p:spPr bwMode="auto">
              <a:xfrm>
                <a:off x="9178131" y="5617369"/>
                <a:ext cx="76200" cy="76200"/>
              </a:xfrm>
              <a:custGeom>
                <a:avLst/>
                <a:gdLst>
                  <a:gd name="connsiteX0" fmla="*/ 56 w 76200"/>
                  <a:gd name="connsiteY0" fmla="*/ 144 h 76200"/>
                  <a:gd name="connsiteX1" fmla="*/ 76256 w 76200"/>
                  <a:gd name="connsiteY1" fmla="*/ 144 h 76200"/>
                  <a:gd name="connsiteX2" fmla="*/ 76256 w 76200"/>
                  <a:gd name="connsiteY2" fmla="*/ 76344 h 76200"/>
                  <a:gd name="connsiteX3" fmla="*/ 56 w 76200"/>
                  <a:gd name="connsiteY3" fmla="*/ 7634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56" y="144"/>
                    </a:moveTo>
                    <a:lnTo>
                      <a:pt x="76256" y="144"/>
                    </a:lnTo>
                    <a:lnTo>
                      <a:pt x="76256" y="76344"/>
                    </a:lnTo>
                    <a:lnTo>
                      <a:pt x="56" y="7634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526" name="Полилиния 715"/>
              <p:cNvSpPr/>
              <p:nvPr/>
            </p:nvSpPr>
            <p:spPr bwMode="auto">
              <a:xfrm>
                <a:off x="9178131" y="5845969"/>
                <a:ext cx="76200" cy="76200"/>
              </a:xfrm>
              <a:custGeom>
                <a:avLst/>
                <a:gdLst>
                  <a:gd name="connsiteX0" fmla="*/ 56 w 76200"/>
                  <a:gd name="connsiteY0" fmla="*/ 168 h 76200"/>
                  <a:gd name="connsiteX1" fmla="*/ 76256 w 76200"/>
                  <a:gd name="connsiteY1" fmla="*/ 168 h 76200"/>
                  <a:gd name="connsiteX2" fmla="*/ 76256 w 76200"/>
                  <a:gd name="connsiteY2" fmla="*/ 76368 h 76200"/>
                  <a:gd name="connsiteX3" fmla="*/ 56 w 76200"/>
                  <a:gd name="connsiteY3" fmla="*/ 7636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56" y="168"/>
                    </a:moveTo>
                    <a:lnTo>
                      <a:pt x="76256" y="168"/>
                    </a:lnTo>
                    <a:lnTo>
                      <a:pt x="76256" y="76368"/>
                    </a:lnTo>
                    <a:lnTo>
                      <a:pt x="56" y="7636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527" name="Полилиния 716"/>
              <p:cNvSpPr/>
              <p:nvPr/>
            </p:nvSpPr>
            <p:spPr bwMode="auto">
              <a:xfrm>
                <a:off x="9178131" y="5922169"/>
                <a:ext cx="76200" cy="76200"/>
              </a:xfrm>
              <a:custGeom>
                <a:avLst/>
                <a:gdLst>
                  <a:gd name="connsiteX0" fmla="*/ 56 w 76200"/>
                  <a:gd name="connsiteY0" fmla="*/ 176 h 76200"/>
                  <a:gd name="connsiteX1" fmla="*/ 76256 w 76200"/>
                  <a:gd name="connsiteY1" fmla="*/ 176 h 76200"/>
                  <a:gd name="connsiteX2" fmla="*/ 76256 w 76200"/>
                  <a:gd name="connsiteY2" fmla="*/ 76376 h 76200"/>
                  <a:gd name="connsiteX3" fmla="*/ 56 w 76200"/>
                  <a:gd name="connsiteY3" fmla="*/ 7637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56" y="176"/>
                    </a:moveTo>
                    <a:lnTo>
                      <a:pt x="76256" y="176"/>
                    </a:lnTo>
                    <a:lnTo>
                      <a:pt x="76256" y="76376"/>
                    </a:lnTo>
                    <a:lnTo>
                      <a:pt x="56" y="7637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528" name="Полилиния 717"/>
              <p:cNvSpPr/>
              <p:nvPr/>
            </p:nvSpPr>
            <p:spPr bwMode="auto">
              <a:xfrm>
                <a:off x="9178131" y="6074569"/>
                <a:ext cx="76200" cy="76200"/>
              </a:xfrm>
              <a:custGeom>
                <a:avLst/>
                <a:gdLst>
                  <a:gd name="connsiteX0" fmla="*/ 56 w 76200"/>
                  <a:gd name="connsiteY0" fmla="*/ 192 h 76200"/>
                  <a:gd name="connsiteX1" fmla="*/ 76256 w 76200"/>
                  <a:gd name="connsiteY1" fmla="*/ 192 h 76200"/>
                  <a:gd name="connsiteX2" fmla="*/ 76256 w 76200"/>
                  <a:gd name="connsiteY2" fmla="*/ 76392 h 76200"/>
                  <a:gd name="connsiteX3" fmla="*/ 56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56" y="192"/>
                    </a:moveTo>
                    <a:lnTo>
                      <a:pt x="76256" y="192"/>
                    </a:lnTo>
                    <a:lnTo>
                      <a:pt x="76256" y="76392"/>
                    </a:lnTo>
                    <a:lnTo>
                      <a:pt x="56"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529" name="Полилиния 718"/>
              <p:cNvSpPr/>
              <p:nvPr/>
            </p:nvSpPr>
            <p:spPr bwMode="auto">
              <a:xfrm>
                <a:off x="9178131" y="6226969"/>
                <a:ext cx="76200" cy="76200"/>
              </a:xfrm>
              <a:custGeom>
                <a:avLst/>
                <a:gdLst>
                  <a:gd name="connsiteX0" fmla="*/ 56 w 76200"/>
                  <a:gd name="connsiteY0" fmla="*/ 208 h 76200"/>
                  <a:gd name="connsiteX1" fmla="*/ 76256 w 76200"/>
                  <a:gd name="connsiteY1" fmla="*/ 208 h 76200"/>
                  <a:gd name="connsiteX2" fmla="*/ 76256 w 76200"/>
                  <a:gd name="connsiteY2" fmla="*/ 76408 h 76200"/>
                  <a:gd name="connsiteX3" fmla="*/ 56 w 76200"/>
                  <a:gd name="connsiteY3" fmla="*/ 7640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56" y="208"/>
                    </a:moveTo>
                    <a:lnTo>
                      <a:pt x="76256" y="208"/>
                    </a:lnTo>
                    <a:lnTo>
                      <a:pt x="76256" y="76408"/>
                    </a:lnTo>
                    <a:lnTo>
                      <a:pt x="56" y="7640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530" name="Полилиния 719"/>
              <p:cNvSpPr/>
              <p:nvPr/>
            </p:nvSpPr>
            <p:spPr bwMode="auto">
              <a:xfrm>
                <a:off x="9178131" y="6379369"/>
                <a:ext cx="76200" cy="76200"/>
              </a:xfrm>
              <a:custGeom>
                <a:avLst/>
                <a:gdLst>
                  <a:gd name="connsiteX0" fmla="*/ 56 w 76200"/>
                  <a:gd name="connsiteY0" fmla="*/ 224 h 76200"/>
                  <a:gd name="connsiteX1" fmla="*/ 76256 w 76200"/>
                  <a:gd name="connsiteY1" fmla="*/ 224 h 76200"/>
                  <a:gd name="connsiteX2" fmla="*/ 76256 w 76200"/>
                  <a:gd name="connsiteY2" fmla="*/ 76424 h 76200"/>
                  <a:gd name="connsiteX3" fmla="*/ 56 w 76200"/>
                  <a:gd name="connsiteY3" fmla="*/ 7642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56" y="224"/>
                    </a:moveTo>
                    <a:lnTo>
                      <a:pt x="76256" y="224"/>
                    </a:lnTo>
                    <a:lnTo>
                      <a:pt x="76256" y="76424"/>
                    </a:lnTo>
                    <a:lnTo>
                      <a:pt x="56" y="7642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531" name="Полилиния 720"/>
              <p:cNvSpPr/>
              <p:nvPr/>
            </p:nvSpPr>
            <p:spPr bwMode="auto">
              <a:xfrm>
                <a:off x="9178131" y="6455569"/>
                <a:ext cx="76200" cy="76200"/>
              </a:xfrm>
              <a:custGeom>
                <a:avLst/>
                <a:gdLst>
                  <a:gd name="connsiteX0" fmla="*/ 56 w 76200"/>
                  <a:gd name="connsiteY0" fmla="*/ 232 h 76200"/>
                  <a:gd name="connsiteX1" fmla="*/ 76256 w 76200"/>
                  <a:gd name="connsiteY1" fmla="*/ 232 h 76200"/>
                  <a:gd name="connsiteX2" fmla="*/ 76256 w 76200"/>
                  <a:gd name="connsiteY2" fmla="*/ 76432 h 76200"/>
                  <a:gd name="connsiteX3" fmla="*/ 56 w 76200"/>
                  <a:gd name="connsiteY3" fmla="*/ 764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56" y="232"/>
                    </a:moveTo>
                    <a:lnTo>
                      <a:pt x="76256" y="232"/>
                    </a:lnTo>
                    <a:lnTo>
                      <a:pt x="76256" y="76432"/>
                    </a:lnTo>
                    <a:lnTo>
                      <a:pt x="56" y="764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532" name="Полилиния 721"/>
              <p:cNvSpPr/>
              <p:nvPr/>
            </p:nvSpPr>
            <p:spPr bwMode="auto">
              <a:xfrm>
                <a:off x="9178131" y="6531769"/>
                <a:ext cx="76200" cy="76200"/>
              </a:xfrm>
              <a:custGeom>
                <a:avLst/>
                <a:gdLst>
                  <a:gd name="connsiteX0" fmla="*/ 56 w 76200"/>
                  <a:gd name="connsiteY0" fmla="*/ 240 h 76200"/>
                  <a:gd name="connsiteX1" fmla="*/ 76256 w 76200"/>
                  <a:gd name="connsiteY1" fmla="*/ 240 h 76200"/>
                  <a:gd name="connsiteX2" fmla="*/ 76256 w 76200"/>
                  <a:gd name="connsiteY2" fmla="*/ 76440 h 76200"/>
                  <a:gd name="connsiteX3" fmla="*/ 56 w 76200"/>
                  <a:gd name="connsiteY3" fmla="*/ 764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56" y="240"/>
                    </a:moveTo>
                    <a:lnTo>
                      <a:pt x="76256" y="240"/>
                    </a:lnTo>
                    <a:lnTo>
                      <a:pt x="76256" y="76440"/>
                    </a:lnTo>
                    <a:lnTo>
                      <a:pt x="56" y="764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533" name="Полилиния 722"/>
              <p:cNvSpPr/>
              <p:nvPr/>
            </p:nvSpPr>
            <p:spPr bwMode="auto">
              <a:xfrm>
                <a:off x="9178131" y="6684169"/>
                <a:ext cx="76200" cy="76200"/>
              </a:xfrm>
              <a:custGeom>
                <a:avLst/>
                <a:gdLst>
                  <a:gd name="connsiteX0" fmla="*/ 56 w 76200"/>
                  <a:gd name="connsiteY0" fmla="*/ 256 h 76200"/>
                  <a:gd name="connsiteX1" fmla="*/ 76256 w 76200"/>
                  <a:gd name="connsiteY1" fmla="*/ 256 h 76200"/>
                  <a:gd name="connsiteX2" fmla="*/ 76256 w 76200"/>
                  <a:gd name="connsiteY2" fmla="*/ 76456 h 76200"/>
                  <a:gd name="connsiteX3" fmla="*/ 56 w 76200"/>
                  <a:gd name="connsiteY3" fmla="*/ 764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56" y="256"/>
                    </a:moveTo>
                    <a:lnTo>
                      <a:pt x="76256" y="256"/>
                    </a:lnTo>
                    <a:lnTo>
                      <a:pt x="76256" y="76456"/>
                    </a:lnTo>
                    <a:lnTo>
                      <a:pt x="56" y="764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534" name="Полилиния 723"/>
              <p:cNvSpPr/>
              <p:nvPr/>
            </p:nvSpPr>
            <p:spPr bwMode="auto">
              <a:xfrm>
                <a:off x="9254331" y="4550569"/>
                <a:ext cx="76200" cy="76200"/>
              </a:xfrm>
              <a:custGeom>
                <a:avLst/>
                <a:gdLst>
                  <a:gd name="connsiteX0" fmla="*/ 64 w 76200"/>
                  <a:gd name="connsiteY0" fmla="*/ 32 h 76200"/>
                  <a:gd name="connsiteX1" fmla="*/ 76264 w 76200"/>
                  <a:gd name="connsiteY1" fmla="*/ 32 h 76200"/>
                  <a:gd name="connsiteX2" fmla="*/ 76264 w 76200"/>
                  <a:gd name="connsiteY2" fmla="*/ 76232 h 76200"/>
                  <a:gd name="connsiteX3" fmla="*/ 64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64" y="32"/>
                    </a:moveTo>
                    <a:lnTo>
                      <a:pt x="76264" y="32"/>
                    </a:lnTo>
                    <a:lnTo>
                      <a:pt x="76264" y="76232"/>
                    </a:lnTo>
                    <a:lnTo>
                      <a:pt x="64"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535" name="Полилиния 724"/>
              <p:cNvSpPr/>
              <p:nvPr/>
            </p:nvSpPr>
            <p:spPr bwMode="auto">
              <a:xfrm>
                <a:off x="9254331" y="4702969"/>
                <a:ext cx="76200" cy="76200"/>
              </a:xfrm>
              <a:custGeom>
                <a:avLst/>
                <a:gdLst>
                  <a:gd name="connsiteX0" fmla="*/ 64 w 76200"/>
                  <a:gd name="connsiteY0" fmla="*/ 48 h 76200"/>
                  <a:gd name="connsiteX1" fmla="*/ 76264 w 76200"/>
                  <a:gd name="connsiteY1" fmla="*/ 48 h 76200"/>
                  <a:gd name="connsiteX2" fmla="*/ 76264 w 76200"/>
                  <a:gd name="connsiteY2" fmla="*/ 76248 h 76200"/>
                  <a:gd name="connsiteX3" fmla="*/ 64 w 76200"/>
                  <a:gd name="connsiteY3" fmla="*/ 762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64" y="48"/>
                    </a:moveTo>
                    <a:lnTo>
                      <a:pt x="76264" y="48"/>
                    </a:lnTo>
                    <a:lnTo>
                      <a:pt x="76264" y="76248"/>
                    </a:lnTo>
                    <a:lnTo>
                      <a:pt x="64" y="762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536" name="Полилиния 725"/>
              <p:cNvSpPr/>
              <p:nvPr/>
            </p:nvSpPr>
            <p:spPr bwMode="auto">
              <a:xfrm>
                <a:off x="9254331" y="4779169"/>
                <a:ext cx="76200" cy="76200"/>
              </a:xfrm>
              <a:custGeom>
                <a:avLst/>
                <a:gdLst>
                  <a:gd name="connsiteX0" fmla="*/ 64 w 76200"/>
                  <a:gd name="connsiteY0" fmla="*/ 56 h 76200"/>
                  <a:gd name="connsiteX1" fmla="*/ 76264 w 76200"/>
                  <a:gd name="connsiteY1" fmla="*/ 56 h 76200"/>
                  <a:gd name="connsiteX2" fmla="*/ 76264 w 76200"/>
                  <a:gd name="connsiteY2" fmla="*/ 76256 h 76200"/>
                  <a:gd name="connsiteX3" fmla="*/ 64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64" y="56"/>
                    </a:moveTo>
                    <a:lnTo>
                      <a:pt x="76264" y="56"/>
                    </a:lnTo>
                    <a:lnTo>
                      <a:pt x="76264" y="76256"/>
                    </a:lnTo>
                    <a:lnTo>
                      <a:pt x="64"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537" name="Полилиния 726"/>
              <p:cNvSpPr/>
              <p:nvPr/>
            </p:nvSpPr>
            <p:spPr bwMode="auto">
              <a:xfrm>
                <a:off x="9254331" y="4855369"/>
                <a:ext cx="76200" cy="76200"/>
              </a:xfrm>
              <a:custGeom>
                <a:avLst/>
                <a:gdLst>
                  <a:gd name="connsiteX0" fmla="*/ 64 w 76200"/>
                  <a:gd name="connsiteY0" fmla="*/ 64 h 76200"/>
                  <a:gd name="connsiteX1" fmla="*/ 76264 w 76200"/>
                  <a:gd name="connsiteY1" fmla="*/ 64 h 76200"/>
                  <a:gd name="connsiteX2" fmla="*/ 76264 w 76200"/>
                  <a:gd name="connsiteY2" fmla="*/ 76264 h 76200"/>
                  <a:gd name="connsiteX3" fmla="*/ 64 w 76200"/>
                  <a:gd name="connsiteY3" fmla="*/ 7626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64" y="64"/>
                    </a:moveTo>
                    <a:lnTo>
                      <a:pt x="76264" y="64"/>
                    </a:lnTo>
                    <a:lnTo>
                      <a:pt x="76264" y="76264"/>
                    </a:lnTo>
                    <a:lnTo>
                      <a:pt x="64" y="7626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538" name="Полилиния 727"/>
              <p:cNvSpPr/>
              <p:nvPr/>
            </p:nvSpPr>
            <p:spPr bwMode="auto">
              <a:xfrm>
                <a:off x="9254331" y="5007769"/>
                <a:ext cx="76200" cy="76200"/>
              </a:xfrm>
              <a:custGeom>
                <a:avLst/>
                <a:gdLst>
                  <a:gd name="connsiteX0" fmla="*/ 64 w 76200"/>
                  <a:gd name="connsiteY0" fmla="*/ 80 h 76200"/>
                  <a:gd name="connsiteX1" fmla="*/ 76264 w 76200"/>
                  <a:gd name="connsiteY1" fmla="*/ 80 h 76200"/>
                  <a:gd name="connsiteX2" fmla="*/ 76264 w 76200"/>
                  <a:gd name="connsiteY2" fmla="*/ 76280 h 76200"/>
                  <a:gd name="connsiteX3" fmla="*/ 64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64" y="80"/>
                    </a:moveTo>
                    <a:lnTo>
                      <a:pt x="76264" y="80"/>
                    </a:lnTo>
                    <a:lnTo>
                      <a:pt x="76264" y="76280"/>
                    </a:lnTo>
                    <a:lnTo>
                      <a:pt x="64"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539" name="Полилиния 728"/>
              <p:cNvSpPr/>
              <p:nvPr/>
            </p:nvSpPr>
            <p:spPr bwMode="auto">
              <a:xfrm>
                <a:off x="9254331" y="5236369"/>
                <a:ext cx="76200" cy="76200"/>
              </a:xfrm>
              <a:custGeom>
                <a:avLst/>
                <a:gdLst>
                  <a:gd name="connsiteX0" fmla="*/ 64 w 76200"/>
                  <a:gd name="connsiteY0" fmla="*/ 104 h 76200"/>
                  <a:gd name="connsiteX1" fmla="*/ 76264 w 76200"/>
                  <a:gd name="connsiteY1" fmla="*/ 104 h 76200"/>
                  <a:gd name="connsiteX2" fmla="*/ 76264 w 76200"/>
                  <a:gd name="connsiteY2" fmla="*/ 76304 h 76200"/>
                  <a:gd name="connsiteX3" fmla="*/ 64 w 76200"/>
                  <a:gd name="connsiteY3" fmla="*/ 7630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64" y="104"/>
                    </a:moveTo>
                    <a:lnTo>
                      <a:pt x="76264" y="104"/>
                    </a:lnTo>
                    <a:lnTo>
                      <a:pt x="76264" y="76304"/>
                    </a:lnTo>
                    <a:lnTo>
                      <a:pt x="64" y="7630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540" name="Полилиния 729"/>
              <p:cNvSpPr/>
              <p:nvPr/>
            </p:nvSpPr>
            <p:spPr bwMode="auto">
              <a:xfrm>
                <a:off x="9254331" y="5541169"/>
                <a:ext cx="76200" cy="76200"/>
              </a:xfrm>
              <a:custGeom>
                <a:avLst/>
                <a:gdLst>
                  <a:gd name="connsiteX0" fmla="*/ 64 w 76200"/>
                  <a:gd name="connsiteY0" fmla="*/ 136 h 76200"/>
                  <a:gd name="connsiteX1" fmla="*/ 76264 w 76200"/>
                  <a:gd name="connsiteY1" fmla="*/ 136 h 76200"/>
                  <a:gd name="connsiteX2" fmla="*/ 76264 w 76200"/>
                  <a:gd name="connsiteY2" fmla="*/ 76336 h 76200"/>
                  <a:gd name="connsiteX3" fmla="*/ 64 w 76200"/>
                  <a:gd name="connsiteY3" fmla="*/ 7633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64" y="136"/>
                    </a:moveTo>
                    <a:lnTo>
                      <a:pt x="76264" y="136"/>
                    </a:lnTo>
                    <a:lnTo>
                      <a:pt x="76264" y="76336"/>
                    </a:lnTo>
                    <a:lnTo>
                      <a:pt x="64" y="7633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541" name="Полилиния 730"/>
              <p:cNvSpPr/>
              <p:nvPr/>
            </p:nvSpPr>
            <p:spPr bwMode="auto">
              <a:xfrm>
                <a:off x="9254331" y="5693568"/>
                <a:ext cx="76200" cy="76200"/>
              </a:xfrm>
              <a:custGeom>
                <a:avLst/>
                <a:gdLst>
                  <a:gd name="connsiteX0" fmla="*/ 64 w 76200"/>
                  <a:gd name="connsiteY0" fmla="*/ 152 h 76200"/>
                  <a:gd name="connsiteX1" fmla="*/ 76264 w 76200"/>
                  <a:gd name="connsiteY1" fmla="*/ 152 h 76200"/>
                  <a:gd name="connsiteX2" fmla="*/ 76264 w 76200"/>
                  <a:gd name="connsiteY2" fmla="*/ 76352 h 76200"/>
                  <a:gd name="connsiteX3" fmla="*/ 64 w 76200"/>
                  <a:gd name="connsiteY3" fmla="*/ 7635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64" y="152"/>
                    </a:moveTo>
                    <a:lnTo>
                      <a:pt x="76264" y="152"/>
                    </a:lnTo>
                    <a:lnTo>
                      <a:pt x="76264" y="76352"/>
                    </a:lnTo>
                    <a:lnTo>
                      <a:pt x="64" y="7635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542" name="Полилиния 731"/>
              <p:cNvSpPr/>
              <p:nvPr/>
            </p:nvSpPr>
            <p:spPr bwMode="auto">
              <a:xfrm>
                <a:off x="9254331" y="5769769"/>
                <a:ext cx="76200" cy="76200"/>
              </a:xfrm>
              <a:custGeom>
                <a:avLst/>
                <a:gdLst>
                  <a:gd name="connsiteX0" fmla="*/ 64 w 76200"/>
                  <a:gd name="connsiteY0" fmla="*/ 160 h 76200"/>
                  <a:gd name="connsiteX1" fmla="*/ 76264 w 76200"/>
                  <a:gd name="connsiteY1" fmla="*/ 160 h 76200"/>
                  <a:gd name="connsiteX2" fmla="*/ 76264 w 76200"/>
                  <a:gd name="connsiteY2" fmla="*/ 76360 h 76200"/>
                  <a:gd name="connsiteX3" fmla="*/ 64 w 76200"/>
                  <a:gd name="connsiteY3" fmla="*/ 7636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64" y="160"/>
                    </a:moveTo>
                    <a:lnTo>
                      <a:pt x="76264" y="160"/>
                    </a:lnTo>
                    <a:lnTo>
                      <a:pt x="76264" y="76360"/>
                    </a:lnTo>
                    <a:lnTo>
                      <a:pt x="64" y="7636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543" name="Полилиния 732"/>
              <p:cNvSpPr/>
              <p:nvPr/>
            </p:nvSpPr>
            <p:spPr bwMode="auto">
              <a:xfrm>
                <a:off x="9254331" y="5845969"/>
                <a:ext cx="76200" cy="76200"/>
              </a:xfrm>
              <a:custGeom>
                <a:avLst/>
                <a:gdLst>
                  <a:gd name="connsiteX0" fmla="*/ 64 w 76200"/>
                  <a:gd name="connsiteY0" fmla="*/ 168 h 76200"/>
                  <a:gd name="connsiteX1" fmla="*/ 76264 w 76200"/>
                  <a:gd name="connsiteY1" fmla="*/ 168 h 76200"/>
                  <a:gd name="connsiteX2" fmla="*/ 76264 w 76200"/>
                  <a:gd name="connsiteY2" fmla="*/ 76368 h 76200"/>
                  <a:gd name="connsiteX3" fmla="*/ 64 w 76200"/>
                  <a:gd name="connsiteY3" fmla="*/ 7636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64" y="168"/>
                    </a:moveTo>
                    <a:lnTo>
                      <a:pt x="76264" y="168"/>
                    </a:lnTo>
                    <a:lnTo>
                      <a:pt x="76264" y="76368"/>
                    </a:lnTo>
                    <a:lnTo>
                      <a:pt x="64" y="7636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544" name="Полилиния 733"/>
              <p:cNvSpPr/>
              <p:nvPr/>
            </p:nvSpPr>
            <p:spPr bwMode="auto">
              <a:xfrm>
                <a:off x="9254331" y="5998369"/>
                <a:ext cx="76200" cy="76200"/>
              </a:xfrm>
              <a:custGeom>
                <a:avLst/>
                <a:gdLst>
                  <a:gd name="connsiteX0" fmla="*/ 64 w 76200"/>
                  <a:gd name="connsiteY0" fmla="*/ 184 h 76200"/>
                  <a:gd name="connsiteX1" fmla="*/ 76264 w 76200"/>
                  <a:gd name="connsiteY1" fmla="*/ 184 h 76200"/>
                  <a:gd name="connsiteX2" fmla="*/ 76264 w 76200"/>
                  <a:gd name="connsiteY2" fmla="*/ 76384 h 76200"/>
                  <a:gd name="connsiteX3" fmla="*/ 64 w 76200"/>
                  <a:gd name="connsiteY3" fmla="*/ 7638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64" y="184"/>
                    </a:moveTo>
                    <a:lnTo>
                      <a:pt x="76264" y="184"/>
                    </a:lnTo>
                    <a:lnTo>
                      <a:pt x="76264" y="76384"/>
                    </a:lnTo>
                    <a:lnTo>
                      <a:pt x="64" y="7638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545" name="Полилиния 734"/>
              <p:cNvSpPr/>
              <p:nvPr/>
            </p:nvSpPr>
            <p:spPr bwMode="auto">
              <a:xfrm>
                <a:off x="9254331" y="6226969"/>
                <a:ext cx="76200" cy="76200"/>
              </a:xfrm>
              <a:custGeom>
                <a:avLst/>
                <a:gdLst>
                  <a:gd name="connsiteX0" fmla="*/ 64 w 76200"/>
                  <a:gd name="connsiteY0" fmla="*/ 208 h 76200"/>
                  <a:gd name="connsiteX1" fmla="*/ 76264 w 76200"/>
                  <a:gd name="connsiteY1" fmla="*/ 208 h 76200"/>
                  <a:gd name="connsiteX2" fmla="*/ 76264 w 76200"/>
                  <a:gd name="connsiteY2" fmla="*/ 76408 h 76200"/>
                  <a:gd name="connsiteX3" fmla="*/ 64 w 76200"/>
                  <a:gd name="connsiteY3" fmla="*/ 7640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64" y="208"/>
                    </a:moveTo>
                    <a:lnTo>
                      <a:pt x="76264" y="208"/>
                    </a:lnTo>
                    <a:lnTo>
                      <a:pt x="76264" y="76408"/>
                    </a:lnTo>
                    <a:lnTo>
                      <a:pt x="64" y="7640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546" name="Полилиния 735"/>
              <p:cNvSpPr/>
              <p:nvPr/>
            </p:nvSpPr>
            <p:spPr bwMode="auto">
              <a:xfrm>
                <a:off x="9254331" y="6379369"/>
                <a:ext cx="76200" cy="76200"/>
              </a:xfrm>
              <a:custGeom>
                <a:avLst/>
                <a:gdLst>
                  <a:gd name="connsiteX0" fmla="*/ 64 w 76200"/>
                  <a:gd name="connsiteY0" fmla="*/ 224 h 76200"/>
                  <a:gd name="connsiteX1" fmla="*/ 76264 w 76200"/>
                  <a:gd name="connsiteY1" fmla="*/ 224 h 76200"/>
                  <a:gd name="connsiteX2" fmla="*/ 76264 w 76200"/>
                  <a:gd name="connsiteY2" fmla="*/ 76424 h 76200"/>
                  <a:gd name="connsiteX3" fmla="*/ 64 w 76200"/>
                  <a:gd name="connsiteY3" fmla="*/ 7642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64" y="224"/>
                    </a:moveTo>
                    <a:lnTo>
                      <a:pt x="76264" y="224"/>
                    </a:lnTo>
                    <a:lnTo>
                      <a:pt x="76264" y="76424"/>
                    </a:lnTo>
                    <a:lnTo>
                      <a:pt x="64" y="7642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547" name="Полилиния 736"/>
              <p:cNvSpPr/>
              <p:nvPr/>
            </p:nvSpPr>
            <p:spPr bwMode="auto">
              <a:xfrm>
                <a:off x="9254331" y="6455569"/>
                <a:ext cx="76200" cy="76200"/>
              </a:xfrm>
              <a:custGeom>
                <a:avLst/>
                <a:gdLst>
                  <a:gd name="connsiteX0" fmla="*/ 64 w 76200"/>
                  <a:gd name="connsiteY0" fmla="*/ 232 h 76200"/>
                  <a:gd name="connsiteX1" fmla="*/ 76264 w 76200"/>
                  <a:gd name="connsiteY1" fmla="*/ 232 h 76200"/>
                  <a:gd name="connsiteX2" fmla="*/ 76264 w 76200"/>
                  <a:gd name="connsiteY2" fmla="*/ 76432 h 76200"/>
                  <a:gd name="connsiteX3" fmla="*/ 64 w 76200"/>
                  <a:gd name="connsiteY3" fmla="*/ 764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64" y="232"/>
                    </a:moveTo>
                    <a:lnTo>
                      <a:pt x="76264" y="232"/>
                    </a:lnTo>
                    <a:lnTo>
                      <a:pt x="76264" y="76432"/>
                    </a:lnTo>
                    <a:lnTo>
                      <a:pt x="64" y="764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548" name="Полилиния 737"/>
              <p:cNvSpPr/>
              <p:nvPr/>
            </p:nvSpPr>
            <p:spPr bwMode="auto">
              <a:xfrm>
                <a:off x="9254331" y="6531769"/>
                <a:ext cx="76200" cy="76200"/>
              </a:xfrm>
              <a:custGeom>
                <a:avLst/>
                <a:gdLst>
                  <a:gd name="connsiteX0" fmla="*/ 64 w 76200"/>
                  <a:gd name="connsiteY0" fmla="*/ 240 h 76200"/>
                  <a:gd name="connsiteX1" fmla="*/ 76264 w 76200"/>
                  <a:gd name="connsiteY1" fmla="*/ 240 h 76200"/>
                  <a:gd name="connsiteX2" fmla="*/ 76264 w 76200"/>
                  <a:gd name="connsiteY2" fmla="*/ 76440 h 76200"/>
                  <a:gd name="connsiteX3" fmla="*/ 64 w 76200"/>
                  <a:gd name="connsiteY3" fmla="*/ 764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64" y="240"/>
                    </a:moveTo>
                    <a:lnTo>
                      <a:pt x="76264" y="240"/>
                    </a:lnTo>
                    <a:lnTo>
                      <a:pt x="76264" y="76440"/>
                    </a:lnTo>
                    <a:lnTo>
                      <a:pt x="64" y="764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549" name="Полилиния 738"/>
              <p:cNvSpPr/>
              <p:nvPr/>
            </p:nvSpPr>
            <p:spPr bwMode="auto">
              <a:xfrm>
                <a:off x="9254331" y="6684169"/>
                <a:ext cx="76200" cy="76200"/>
              </a:xfrm>
              <a:custGeom>
                <a:avLst/>
                <a:gdLst>
                  <a:gd name="connsiteX0" fmla="*/ 64 w 76200"/>
                  <a:gd name="connsiteY0" fmla="*/ 256 h 76200"/>
                  <a:gd name="connsiteX1" fmla="*/ 76264 w 76200"/>
                  <a:gd name="connsiteY1" fmla="*/ 256 h 76200"/>
                  <a:gd name="connsiteX2" fmla="*/ 76264 w 76200"/>
                  <a:gd name="connsiteY2" fmla="*/ 76456 h 76200"/>
                  <a:gd name="connsiteX3" fmla="*/ 64 w 76200"/>
                  <a:gd name="connsiteY3" fmla="*/ 764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64" y="256"/>
                    </a:moveTo>
                    <a:lnTo>
                      <a:pt x="76264" y="256"/>
                    </a:lnTo>
                    <a:lnTo>
                      <a:pt x="76264" y="76456"/>
                    </a:lnTo>
                    <a:lnTo>
                      <a:pt x="64" y="764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550" name="Полилиния 739"/>
              <p:cNvSpPr/>
              <p:nvPr/>
            </p:nvSpPr>
            <p:spPr bwMode="auto">
              <a:xfrm>
                <a:off x="9330531" y="4550569"/>
                <a:ext cx="76200" cy="76200"/>
              </a:xfrm>
              <a:custGeom>
                <a:avLst/>
                <a:gdLst>
                  <a:gd name="connsiteX0" fmla="*/ 72 w 76200"/>
                  <a:gd name="connsiteY0" fmla="*/ 32 h 76200"/>
                  <a:gd name="connsiteX1" fmla="*/ 76272 w 76200"/>
                  <a:gd name="connsiteY1" fmla="*/ 32 h 76200"/>
                  <a:gd name="connsiteX2" fmla="*/ 76272 w 76200"/>
                  <a:gd name="connsiteY2" fmla="*/ 76232 h 76200"/>
                  <a:gd name="connsiteX3" fmla="*/ 72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72" y="32"/>
                    </a:moveTo>
                    <a:lnTo>
                      <a:pt x="76272" y="32"/>
                    </a:lnTo>
                    <a:lnTo>
                      <a:pt x="76272" y="76232"/>
                    </a:lnTo>
                    <a:lnTo>
                      <a:pt x="72"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551" name="Полилиния 740"/>
              <p:cNvSpPr/>
              <p:nvPr/>
            </p:nvSpPr>
            <p:spPr bwMode="auto">
              <a:xfrm>
                <a:off x="9330531" y="5007769"/>
                <a:ext cx="76200" cy="76200"/>
              </a:xfrm>
              <a:custGeom>
                <a:avLst/>
                <a:gdLst>
                  <a:gd name="connsiteX0" fmla="*/ 72 w 76200"/>
                  <a:gd name="connsiteY0" fmla="*/ 80 h 76200"/>
                  <a:gd name="connsiteX1" fmla="*/ 76272 w 76200"/>
                  <a:gd name="connsiteY1" fmla="*/ 80 h 76200"/>
                  <a:gd name="connsiteX2" fmla="*/ 76272 w 76200"/>
                  <a:gd name="connsiteY2" fmla="*/ 76280 h 76200"/>
                  <a:gd name="connsiteX3" fmla="*/ 72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72" y="80"/>
                    </a:moveTo>
                    <a:lnTo>
                      <a:pt x="76272" y="80"/>
                    </a:lnTo>
                    <a:lnTo>
                      <a:pt x="76272" y="76280"/>
                    </a:lnTo>
                    <a:lnTo>
                      <a:pt x="72"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552" name="Полилиния 741"/>
              <p:cNvSpPr/>
              <p:nvPr/>
            </p:nvSpPr>
            <p:spPr bwMode="auto">
              <a:xfrm>
                <a:off x="9330531" y="5388769"/>
                <a:ext cx="76200" cy="76200"/>
              </a:xfrm>
              <a:custGeom>
                <a:avLst/>
                <a:gdLst>
                  <a:gd name="connsiteX0" fmla="*/ 72 w 76200"/>
                  <a:gd name="connsiteY0" fmla="*/ 120 h 76200"/>
                  <a:gd name="connsiteX1" fmla="*/ 76272 w 76200"/>
                  <a:gd name="connsiteY1" fmla="*/ 120 h 76200"/>
                  <a:gd name="connsiteX2" fmla="*/ 76272 w 76200"/>
                  <a:gd name="connsiteY2" fmla="*/ 76320 h 76200"/>
                  <a:gd name="connsiteX3" fmla="*/ 72 w 76200"/>
                  <a:gd name="connsiteY3" fmla="*/ 7632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72" y="120"/>
                    </a:moveTo>
                    <a:lnTo>
                      <a:pt x="76272" y="120"/>
                    </a:lnTo>
                    <a:lnTo>
                      <a:pt x="76272" y="76320"/>
                    </a:lnTo>
                    <a:lnTo>
                      <a:pt x="72" y="7632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553" name="Полилиния 742"/>
              <p:cNvSpPr/>
              <p:nvPr/>
            </p:nvSpPr>
            <p:spPr bwMode="auto">
              <a:xfrm>
                <a:off x="9330531" y="5464969"/>
                <a:ext cx="76200" cy="76200"/>
              </a:xfrm>
              <a:custGeom>
                <a:avLst/>
                <a:gdLst>
                  <a:gd name="connsiteX0" fmla="*/ 72 w 76200"/>
                  <a:gd name="connsiteY0" fmla="*/ 128 h 76200"/>
                  <a:gd name="connsiteX1" fmla="*/ 76272 w 76200"/>
                  <a:gd name="connsiteY1" fmla="*/ 128 h 76200"/>
                  <a:gd name="connsiteX2" fmla="*/ 76272 w 76200"/>
                  <a:gd name="connsiteY2" fmla="*/ 76328 h 76200"/>
                  <a:gd name="connsiteX3" fmla="*/ 72 w 76200"/>
                  <a:gd name="connsiteY3" fmla="*/ 7632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72" y="128"/>
                    </a:moveTo>
                    <a:lnTo>
                      <a:pt x="76272" y="128"/>
                    </a:lnTo>
                    <a:lnTo>
                      <a:pt x="76272" y="76328"/>
                    </a:lnTo>
                    <a:lnTo>
                      <a:pt x="72" y="7632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554" name="Полилиния 743"/>
              <p:cNvSpPr/>
              <p:nvPr/>
            </p:nvSpPr>
            <p:spPr bwMode="auto">
              <a:xfrm>
                <a:off x="9330531" y="5541169"/>
                <a:ext cx="76200" cy="76200"/>
              </a:xfrm>
              <a:custGeom>
                <a:avLst/>
                <a:gdLst>
                  <a:gd name="connsiteX0" fmla="*/ 72 w 76200"/>
                  <a:gd name="connsiteY0" fmla="*/ 136 h 76200"/>
                  <a:gd name="connsiteX1" fmla="*/ 76272 w 76200"/>
                  <a:gd name="connsiteY1" fmla="*/ 136 h 76200"/>
                  <a:gd name="connsiteX2" fmla="*/ 76272 w 76200"/>
                  <a:gd name="connsiteY2" fmla="*/ 76336 h 76200"/>
                  <a:gd name="connsiteX3" fmla="*/ 72 w 76200"/>
                  <a:gd name="connsiteY3" fmla="*/ 7633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72" y="136"/>
                    </a:moveTo>
                    <a:lnTo>
                      <a:pt x="76272" y="136"/>
                    </a:lnTo>
                    <a:lnTo>
                      <a:pt x="76272" y="76336"/>
                    </a:lnTo>
                    <a:lnTo>
                      <a:pt x="72" y="7633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555" name="Полилиния 744"/>
              <p:cNvSpPr/>
              <p:nvPr/>
            </p:nvSpPr>
            <p:spPr bwMode="auto">
              <a:xfrm>
                <a:off x="9330531" y="5617369"/>
                <a:ext cx="76200" cy="76200"/>
              </a:xfrm>
              <a:custGeom>
                <a:avLst/>
                <a:gdLst>
                  <a:gd name="connsiteX0" fmla="*/ 72 w 76200"/>
                  <a:gd name="connsiteY0" fmla="*/ 144 h 76200"/>
                  <a:gd name="connsiteX1" fmla="*/ 76272 w 76200"/>
                  <a:gd name="connsiteY1" fmla="*/ 144 h 76200"/>
                  <a:gd name="connsiteX2" fmla="*/ 76272 w 76200"/>
                  <a:gd name="connsiteY2" fmla="*/ 76344 h 76200"/>
                  <a:gd name="connsiteX3" fmla="*/ 72 w 76200"/>
                  <a:gd name="connsiteY3" fmla="*/ 7634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72" y="144"/>
                    </a:moveTo>
                    <a:lnTo>
                      <a:pt x="76272" y="144"/>
                    </a:lnTo>
                    <a:lnTo>
                      <a:pt x="76272" y="76344"/>
                    </a:lnTo>
                    <a:lnTo>
                      <a:pt x="72" y="7634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556" name="Полилиния 745"/>
              <p:cNvSpPr/>
              <p:nvPr/>
            </p:nvSpPr>
            <p:spPr bwMode="auto">
              <a:xfrm>
                <a:off x="9330531" y="5693568"/>
                <a:ext cx="76200" cy="76200"/>
              </a:xfrm>
              <a:custGeom>
                <a:avLst/>
                <a:gdLst>
                  <a:gd name="connsiteX0" fmla="*/ 72 w 76200"/>
                  <a:gd name="connsiteY0" fmla="*/ 152 h 76200"/>
                  <a:gd name="connsiteX1" fmla="*/ 76272 w 76200"/>
                  <a:gd name="connsiteY1" fmla="*/ 152 h 76200"/>
                  <a:gd name="connsiteX2" fmla="*/ 76272 w 76200"/>
                  <a:gd name="connsiteY2" fmla="*/ 76352 h 76200"/>
                  <a:gd name="connsiteX3" fmla="*/ 72 w 76200"/>
                  <a:gd name="connsiteY3" fmla="*/ 7635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72" y="152"/>
                    </a:moveTo>
                    <a:lnTo>
                      <a:pt x="76272" y="152"/>
                    </a:lnTo>
                    <a:lnTo>
                      <a:pt x="76272" y="76352"/>
                    </a:lnTo>
                    <a:lnTo>
                      <a:pt x="72" y="7635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557" name="Полилиния 746"/>
              <p:cNvSpPr/>
              <p:nvPr/>
            </p:nvSpPr>
            <p:spPr bwMode="auto">
              <a:xfrm>
                <a:off x="9330531" y="5998369"/>
                <a:ext cx="76200" cy="76200"/>
              </a:xfrm>
              <a:custGeom>
                <a:avLst/>
                <a:gdLst>
                  <a:gd name="connsiteX0" fmla="*/ 72 w 76200"/>
                  <a:gd name="connsiteY0" fmla="*/ 184 h 76200"/>
                  <a:gd name="connsiteX1" fmla="*/ 76272 w 76200"/>
                  <a:gd name="connsiteY1" fmla="*/ 184 h 76200"/>
                  <a:gd name="connsiteX2" fmla="*/ 76272 w 76200"/>
                  <a:gd name="connsiteY2" fmla="*/ 76384 h 76200"/>
                  <a:gd name="connsiteX3" fmla="*/ 72 w 76200"/>
                  <a:gd name="connsiteY3" fmla="*/ 7638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72" y="184"/>
                    </a:moveTo>
                    <a:lnTo>
                      <a:pt x="76272" y="184"/>
                    </a:lnTo>
                    <a:lnTo>
                      <a:pt x="76272" y="76384"/>
                    </a:lnTo>
                    <a:lnTo>
                      <a:pt x="72" y="7638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558" name="Полилиния 747"/>
              <p:cNvSpPr/>
              <p:nvPr/>
            </p:nvSpPr>
            <p:spPr bwMode="auto">
              <a:xfrm>
                <a:off x="9330531" y="6074569"/>
                <a:ext cx="76200" cy="76200"/>
              </a:xfrm>
              <a:custGeom>
                <a:avLst/>
                <a:gdLst>
                  <a:gd name="connsiteX0" fmla="*/ 72 w 76200"/>
                  <a:gd name="connsiteY0" fmla="*/ 192 h 76200"/>
                  <a:gd name="connsiteX1" fmla="*/ 76272 w 76200"/>
                  <a:gd name="connsiteY1" fmla="*/ 192 h 76200"/>
                  <a:gd name="connsiteX2" fmla="*/ 76272 w 76200"/>
                  <a:gd name="connsiteY2" fmla="*/ 76392 h 76200"/>
                  <a:gd name="connsiteX3" fmla="*/ 72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72" y="192"/>
                    </a:moveTo>
                    <a:lnTo>
                      <a:pt x="76272" y="192"/>
                    </a:lnTo>
                    <a:lnTo>
                      <a:pt x="76272" y="76392"/>
                    </a:lnTo>
                    <a:lnTo>
                      <a:pt x="72"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559" name="Полилиния 748"/>
              <p:cNvSpPr/>
              <p:nvPr/>
            </p:nvSpPr>
            <p:spPr bwMode="auto">
              <a:xfrm>
                <a:off x="9330531" y="6226969"/>
                <a:ext cx="76200" cy="76200"/>
              </a:xfrm>
              <a:custGeom>
                <a:avLst/>
                <a:gdLst>
                  <a:gd name="connsiteX0" fmla="*/ 72 w 76200"/>
                  <a:gd name="connsiteY0" fmla="*/ 208 h 76200"/>
                  <a:gd name="connsiteX1" fmla="*/ 76272 w 76200"/>
                  <a:gd name="connsiteY1" fmla="*/ 208 h 76200"/>
                  <a:gd name="connsiteX2" fmla="*/ 76272 w 76200"/>
                  <a:gd name="connsiteY2" fmla="*/ 76408 h 76200"/>
                  <a:gd name="connsiteX3" fmla="*/ 72 w 76200"/>
                  <a:gd name="connsiteY3" fmla="*/ 7640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72" y="208"/>
                    </a:moveTo>
                    <a:lnTo>
                      <a:pt x="76272" y="208"/>
                    </a:lnTo>
                    <a:lnTo>
                      <a:pt x="76272" y="76408"/>
                    </a:lnTo>
                    <a:lnTo>
                      <a:pt x="72" y="7640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560" name="Полилиния 749"/>
              <p:cNvSpPr/>
              <p:nvPr/>
            </p:nvSpPr>
            <p:spPr bwMode="auto">
              <a:xfrm>
                <a:off x="9330531" y="6684169"/>
                <a:ext cx="76200" cy="76200"/>
              </a:xfrm>
              <a:custGeom>
                <a:avLst/>
                <a:gdLst>
                  <a:gd name="connsiteX0" fmla="*/ 72 w 76200"/>
                  <a:gd name="connsiteY0" fmla="*/ 256 h 76200"/>
                  <a:gd name="connsiteX1" fmla="*/ 76272 w 76200"/>
                  <a:gd name="connsiteY1" fmla="*/ 256 h 76200"/>
                  <a:gd name="connsiteX2" fmla="*/ 76272 w 76200"/>
                  <a:gd name="connsiteY2" fmla="*/ 76456 h 76200"/>
                  <a:gd name="connsiteX3" fmla="*/ 72 w 76200"/>
                  <a:gd name="connsiteY3" fmla="*/ 764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72" y="256"/>
                    </a:moveTo>
                    <a:lnTo>
                      <a:pt x="76272" y="256"/>
                    </a:lnTo>
                    <a:lnTo>
                      <a:pt x="76272" y="76456"/>
                    </a:lnTo>
                    <a:lnTo>
                      <a:pt x="72" y="764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561" name="Полилиния 750"/>
              <p:cNvSpPr/>
              <p:nvPr/>
            </p:nvSpPr>
            <p:spPr bwMode="auto">
              <a:xfrm>
                <a:off x="9406731" y="4550569"/>
                <a:ext cx="76200" cy="76200"/>
              </a:xfrm>
              <a:custGeom>
                <a:avLst/>
                <a:gdLst>
                  <a:gd name="connsiteX0" fmla="*/ 80 w 76200"/>
                  <a:gd name="connsiteY0" fmla="*/ 32 h 76200"/>
                  <a:gd name="connsiteX1" fmla="*/ 76280 w 76200"/>
                  <a:gd name="connsiteY1" fmla="*/ 32 h 76200"/>
                  <a:gd name="connsiteX2" fmla="*/ 76280 w 76200"/>
                  <a:gd name="connsiteY2" fmla="*/ 76232 h 76200"/>
                  <a:gd name="connsiteX3" fmla="*/ 80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32"/>
                    </a:moveTo>
                    <a:lnTo>
                      <a:pt x="76280" y="32"/>
                    </a:lnTo>
                    <a:lnTo>
                      <a:pt x="76280" y="76232"/>
                    </a:lnTo>
                    <a:lnTo>
                      <a:pt x="80"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562" name="Полилиния 751"/>
              <p:cNvSpPr/>
              <p:nvPr/>
            </p:nvSpPr>
            <p:spPr bwMode="auto">
              <a:xfrm>
                <a:off x="9406731" y="4626769"/>
                <a:ext cx="76200" cy="76200"/>
              </a:xfrm>
              <a:custGeom>
                <a:avLst/>
                <a:gdLst>
                  <a:gd name="connsiteX0" fmla="*/ 80 w 76200"/>
                  <a:gd name="connsiteY0" fmla="*/ 40 h 76200"/>
                  <a:gd name="connsiteX1" fmla="*/ 76280 w 76200"/>
                  <a:gd name="connsiteY1" fmla="*/ 40 h 76200"/>
                  <a:gd name="connsiteX2" fmla="*/ 76280 w 76200"/>
                  <a:gd name="connsiteY2" fmla="*/ 76240 h 76200"/>
                  <a:gd name="connsiteX3" fmla="*/ 80 w 76200"/>
                  <a:gd name="connsiteY3" fmla="*/ 762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40"/>
                    </a:moveTo>
                    <a:lnTo>
                      <a:pt x="76280" y="40"/>
                    </a:lnTo>
                    <a:lnTo>
                      <a:pt x="76280" y="76240"/>
                    </a:lnTo>
                    <a:lnTo>
                      <a:pt x="80" y="762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563" name="Полилиния 752"/>
              <p:cNvSpPr/>
              <p:nvPr/>
            </p:nvSpPr>
            <p:spPr bwMode="auto">
              <a:xfrm>
                <a:off x="9406731" y="4702969"/>
                <a:ext cx="76200" cy="76200"/>
              </a:xfrm>
              <a:custGeom>
                <a:avLst/>
                <a:gdLst>
                  <a:gd name="connsiteX0" fmla="*/ 80 w 76200"/>
                  <a:gd name="connsiteY0" fmla="*/ 48 h 76200"/>
                  <a:gd name="connsiteX1" fmla="*/ 76280 w 76200"/>
                  <a:gd name="connsiteY1" fmla="*/ 48 h 76200"/>
                  <a:gd name="connsiteX2" fmla="*/ 76280 w 76200"/>
                  <a:gd name="connsiteY2" fmla="*/ 76248 h 76200"/>
                  <a:gd name="connsiteX3" fmla="*/ 80 w 76200"/>
                  <a:gd name="connsiteY3" fmla="*/ 762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48"/>
                    </a:moveTo>
                    <a:lnTo>
                      <a:pt x="76280" y="48"/>
                    </a:lnTo>
                    <a:lnTo>
                      <a:pt x="76280" y="76248"/>
                    </a:lnTo>
                    <a:lnTo>
                      <a:pt x="80" y="762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564" name="Полилиния 753"/>
              <p:cNvSpPr/>
              <p:nvPr/>
            </p:nvSpPr>
            <p:spPr bwMode="auto">
              <a:xfrm>
                <a:off x="9406731" y="4779169"/>
                <a:ext cx="76200" cy="76200"/>
              </a:xfrm>
              <a:custGeom>
                <a:avLst/>
                <a:gdLst>
                  <a:gd name="connsiteX0" fmla="*/ 80 w 76200"/>
                  <a:gd name="connsiteY0" fmla="*/ 56 h 76200"/>
                  <a:gd name="connsiteX1" fmla="*/ 76280 w 76200"/>
                  <a:gd name="connsiteY1" fmla="*/ 56 h 76200"/>
                  <a:gd name="connsiteX2" fmla="*/ 76280 w 76200"/>
                  <a:gd name="connsiteY2" fmla="*/ 76256 h 76200"/>
                  <a:gd name="connsiteX3" fmla="*/ 80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56"/>
                    </a:moveTo>
                    <a:lnTo>
                      <a:pt x="76280" y="56"/>
                    </a:lnTo>
                    <a:lnTo>
                      <a:pt x="76280" y="76256"/>
                    </a:lnTo>
                    <a:lnTo>
                      <a:pt x="80"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565" name="Полилиния 754"/>
              <p:cNvSpPr/>
              <p:nvPr/>
            </p:nvSpPr>
            <p:spPr bwMode="auto">
              <a:xfrm>
                <a:off x="9406731" y="4855369"/>
                <a:ext cx="76200" cy="76200"/>
              </a:xfrm>
              <a:custGeom>
                <a:avLst/>
                <a:gdLst>
                  <a:gd name="connsiteX0" fmla="*/ 80 w 76200"/>
                  <a:gd name="connsiteY0" fmla="*/ 64 h 76200"/>
                  <a:gd name="connsiteX1" fmla="*/ 76280 w 76200"/>
                  <a:gd name="connsiteY1" fmla="*/ 64 h 76200"/>
                  <a:gd name="connsiteX2" fmla="*/ 76280 w 76200"/>
                  <a:gd name="connsiteY2" fmla="*/ 76264 h 76200"/>
                  <a:gd name="connsiteX3" fmla="*/ 80 w 76200"/>
                  <a:gd name="connsiteY3" fmla="*/ 7626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64"/>
                    </a:moveTo>
                    <a:lnTo>
                      <a:pt x="76280" y="64"/>
                    </a:lnTo>
                    <a:lnTo>
                      <a:pt x="76280" y="76264"/>
                    </a:lnTo>
                    <a:lnTo>
                      <a:pt x="80" y="7626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566" name="Полилиния 755"/>
              <p:cNvSpPr/>
              <p:nvPr/>
            </p:nvSpPr>
            <p:spPr bwMode="auto">
              <a:xfrm>
                <a:off x="9406731" y="4931569"/>
                <a:ext cx="76200" cy="76200"/>
              </a:xfrm>
              <a:custGeom>
                <a:avLst/>
                <a:gdLst>
                  <a:gd name="connsiteX0" fmla="*/ 80 w 76200"/>
                  <a:gd name="connsiteY0" fmla="*/ 72 h 76200"/>
                  <a:gd name="connsiteX1" fmla="*/ 76280 w 76200"/>
                  <a:gd name="connsiteY1" fmla="*/ 72 h 76200"/>
                  <a:gd name="connsiteX2" fmla="*/ 76280 w 76200"/>
                  <a:gd name="connsiteY2" fmla="*/ 76272 h 76200"/>
                  <a:gd name="connsiteX3" fmla="*/ 80 w 76200"/>
                  <a:gd name="connsiteY3" fmla="*/ 7627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72"/>
                    </a:moveTo>
                    <a:lnTo>
                      <a:pt x="76280" y="72"/>
                    </a:lnTo>
                    <a:lnTo>
                      <a:pt x="76280" y="76272"/>
                    </a:lnTo>
                    <a:lnTo>
                      <a:pt x="80" y="7627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567" name="Полилиния 756"/>
              <p:cNvSpPr/>
              <p:nvPr/>
            </p:nvSpPr>
            <p:spPr bwMode="auto">
              <a:xfrm>
                <a:off x="9406731" y="5007769"/>
                <a:ext cx="76200" cy="76200"/>
              </a:xfrm>
              <a:custGeom>
                <a:avLst/>
                <a:gdLst>
                  <a:gd name="connsiteX0" fmla="*/ 80 w 76200"/>
                  <a:gd name="connsiteY0" fmla="*/ 80 h 76200"/>
                  <a:gd name="connsiteX1" fmla="*/ 76280 w 76200"/>
                  <a:gd name="connsiteY1" fmla="*/ 80 h 76200"/>
                  <a:gd name="connsiteX2" fmla="*/ 76280 w 76200"/>
                  <a:gd name="connsiteY2" fmla="*/ 76280 h 76200"/>
                  <a:gd name="connsiteX3" fmla="*/ 80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80"/>
                    </a:moveTo>
                    <a:lnTo>
                      <a:pt x="76280" y="80"/>
                    </a:lnTo>
                    <a:lnTo>
                      <a:pt x="76280" y="76280"/>
                    </a:lnTo>
                    <a:lnTo>
                      <a:pt x="80"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568" name="Полилиния 757"/>
              <p:cNvSpPr/>
              <p:nvPr/>
            </p:nvSpPr>
            <p:spPr bwMode="auto">
              <a:xfrm>
                <a:off x="9406731" y="5160169"/>
                <a:ext cx="76200" cy="76200"/>
              </a:xfrm>
              <a:custGeom>
                <a:avLst/>
                <a:gdLst>
                  <a:gd name="connsiteX0" fmla="*/ 80 w 76200"/>
                  <a:gd name="connsiteY0" fmla="*/ 96 h 76200"/>
                  <a:gd name="connsiteX1" fmla="*/ 76280 w 76200"/>
                  <a:gd name="connsiteY1" fmla="*/ 96 h 76200"/>
                  <a:gd name="connsiteX2" fmla="*/ 76280 w 76200"/>
                  <a:gd name="connsiteY2" fmla="*/ 76296 h 76200"/>
                  <a:gd name="connsiteX3" fmla="*/ 80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96"/>
                    </a:moveTo>
                    <a:lnTo>
                      <a:pt x="76280" y="96"/>
                    </a:lnTo>
                    <a:lnTo>
                      <a:pt x="76280" y="76296"/>
                    </a:lnTo>
                    <a:lnTo>
                      <a:pt x="80"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569" name="Полилиния 758"/>
              <p:cNvSpPr/>
              <p:nvPr/>
            </p:nvSpPr>
            <p:spPr bwMode="auto">
              <a:xfrm>
                <a:off x="9406731" y="5312569"/>
                <a:ext cx="76200" cy="76200"/>
              </a:xfrm>
              <a:custGeom>
                <a:avLst/>
                <a:gdLst>
                  <a:gd name="connsiteX0" fmla="*/ 80 w 76200"/>
                  <a:gd name="connsiteY0" fmla="*/ 112 h 76200"/>
                  <a:gd name="connsiteX1" fmla="*/ 76280 w 76200"/>
                  <a:gd name="connsiteY1" fmla="*/ 112 h 76200"/>
                  <a:gd name="connsiteX2" fmla="*/ 76280 w 76200"/>
                  <a:gd name="connsiteY2" fmla="*/ 76312 h 76200"/>
                  <a:gd name="connsiteX3" fmla="*/ 80 w 76200"/>
                  <a:gd name="connsiteY3" fmla="*/ 7631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112"/>
                    </a:moveTo>
                    <a:lnTo>
                      <a:pt x="76280" y="112"/>
                    </a:lnTo>
                    <a:lnTo>
                      <a:pt x="76280" y="76312"/>
                    </a:lnTo>
                    <a:lnTo>
                      <a:pt x="80" y="7631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570" name="Полилиния 759"/>
              <p:cNvSpPr/>
              <p:nvPr/>
            </p:nvSpPr>
            <p:spPr bwMode="auto">
              <a:xfrm>
                <a:off x="9406731" y="5464969"/>
                <a:ext cx="76200" cy="76200"/>
              </a:xfrm>
              <a:custGeom>
                <a:avLst/>
                <a:gdLst>
                  <a:gd name="connsiteX0" fmla="*/ 80 w 76200"/>
                  <a:gd name="connsiteY0" fmla="*/ 128 h 76200"/>
                  <a:gd name="connsiteX1" fmla="*/ 76280 w 76200"/>
                  <a:gd name="connsiteY1" fmla="*/ 128 h 76200"/>
                  <a:gd name="connsiteX2" fmla="*/ 76280 w 76200"/>
                  <a:gd name="connsiteY2" fmla="*/ 76328 h 76200"/>
                  <a:gd name="connsiteX3" fmla="*/ 80 w 76200"/>
                  <a:gd name="connsiteY3" fmla="*/ 7632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128"/>
                    </a:moveTo>
                    <a:lnTo>
                      <a:pt x="76280" y="128"/>
                    </a:lnTo>
                    <a:lnTo>
                      <a:pt x="76280" y="76328"/>
                    </a:lnTo>
                    <a:lnTo>
                      <a:pt x="80" y="7632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571" name="Полилиния 760"/>
              <p:cNvSpPr/>
              <p:nvPr/>
            </p:nvSpPr>
            <p:spPr bwMode="auto">
              <a:xfrm>
                <a:off x="9406731" y="5617369"/>
                <a:ext cx="76200" cy="76200"/>
              </a:xfrm>
              <a:custGeom>
                <a:avLst/>
                <a:gdLst>
                  <a:gd name="connsiteX0" fmla="*/ 80 w 76200"/>
                  <a:gd name="connsiteY0" fmla="*/ 144 h 76200"/>
                  <a:gd name="connsiteX1" fmla="*/ 76280 w 76200"/>
                  <a:gd name="connsiteY1" fmla="*/ 144 h 76200"/>
                  <a:gd name="connsiteX2" fmla="*/ 76280 w 76200"/>
                  <a:gd name="connsiteY2" fmla="*/ 76344 h 76200"/>
                  <a:gd name="connsiteX3" fmla="*/ 80 w 76200"/>
                  <a:gd name="connsiteY3" fmla="*/ 7634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144"/>
                    </a:moveTo>
                    <a:lnTo>
                      <a:pt x="76280" y="144"/>
                    </a:lnTo>
                    <a:lnTo>
                      <a:pt x="76280" y="76344"/>
                    </a:lnTo>
                    <a:lnTo>
                      <a:pt x="80" y="7634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572" name="Полилиния 761"/>
              <p:cNvSpPr/>
              <p:nvPr/>
            </p:nvSpPr>
            <p:spPr bwMode="auto">
              <a:xfrm>
                <a:off x="9406731" y="5769769"/>
                <a:ext cx="76200" cy="76200"/>
              </a:xfrm>
              <a:custGeom>
                <a:avLst/>
                <a:gdLst>
                  <a:gd name="connsiteX0" fmla="*/ 80 w 76200"/>
                  <a:gd name="connsiteY0" fmla="*/ 160 h 76200"/>
                  <a:gd name="connsiteX1" fmla="*/ 76280 w 76200"/>
                  <a:gd name="connsiteY1" fmla="*/ 160 h 76200"/>
                  <a:gd name="connsiteX2" fmla="*/ 76280 w 76200"/>
                  <a:gd name="connsiteY2" fmla="*/ 76360 h 76200"/>
                  <a:gd name="connsiteX3" fmla="*/ 80 w 76200"/>
                  <a:gd name="connsiteY3" fmla="*/ 7636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160"/>
                    </a:moveTo>
                    <a:lnTo>
                      <a:pt x="76280" y="160"/>
                    </a:lnTo>
                    <a:lnTo>
                      <a:pt x="76280" y="76360"/>
                    </a:lnTo>
                    <a:lnTo>
                      <a:pt x="80" y="7636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573" name="Полилиния 762"/>
              <p:cNvSpPr/>
              <p:nvPr/>
            </p:nvSpPr>
            <p:spPr bwMode="auto">
              <a:xfrm>
                <a:off x="9406731" y="5922169"/>
                <a:ext cx="76200" cy="76200"/>
              </a:xfrm>
              <a:custGeom>
                <a:avLst/>
                <a:gdLst>
                  <a:gd name="connsiteX0" fmla="*/ 80 w 76200"/>
                  <a:gd name="connsiteY0" fmla="*/ 176 h 76200"/>
                  <a:gd name="connsiteX1" fmla="*/ 76280 w 76200"/>
                  <a:gd name="connsiteY1" fmla="*/ 176 h 76200"/>
                  <a:gd name="connsiteX2" fmla="*/ 76280 w 76200"/>
                  <a:gd name="connsiteY2" fmla="*/ 76376 h 76200"/>
                  <a:gd name="connsiteX3" fmla="*/ 80 w 76200"/>
                  <a:gd name="connsiteY3" fmla="*/ 7637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176"/>
                    </a:moveTo>
                    <a:lnTo>
                      <a:pt x="76280" y="176"/>
                    </a:lnTo>
                    <a:lnTo>
                      <a:pt x="76280" y="76376"/>
                    </a:lnTo>
                    <a:lnTo>
                      <a:pt x="80" y="7637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574" name="Полилиния 763"/>
              <p:cNvSpPr/>
              <p:nvPr/>
            </p:nvSpPr>
            <p:spPr bwMode="auto">
              <a:xfrm>
                <a:off x="9406731" y="6074569"/>
                <a:ext cx="76200" cy="76200"/>
              </a:xfrm>
              <a:custGeom>
                <a:avLst/>
                <a:gdLst>
                  <a:gd name="connsiteX0" fmla="*/ 80 w 76200"/>
                  <a:gd name="connsiteY0" fmla="*/ 192 h 76200"/>
                  <a:gd name="connsiteX1" fmla="*/ 76280 w 76200"/>
                  <a:gd name="connsiteY1" fmla="*/ 192 h 76200"/>
                  <a:gd name="connsiteX2" fmla="*/ 76280 w 76200"/>
                  <a:gd name="connsiteY2" fmla="*/ 76392 h 76200"/>
                  <a:gd name="connsiteX3" fmla="*/ 80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192"/>
                    </a:moveTo>
                    <a:lnTo>
                      <a:pt x="76280" y="192"/>
                    </a:lnTo>
                    <a:lnTo>
                      <a:pt x="76280" y="76392"/>
                    </a:lnTo>
                    <a:lnTo>
                      <a:pt x="80"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575" name="Полилиния 764"/>
              <p:cNvSpPr/>
              <p:nvPr/>
            </p:nvSpPr>
            <p:spPr bwMode="auto">
              <a:xfrm>
                <a:off x="9406731" y="6226969"/>
                <a:ext cx="76200" cy="76200"/>
              </a:xfrm>
              <a:custGeom>
                <a:avLst/>
                <a:gdLst>
                  <a:gd name="connsiteX0" fmla="*/ 80 w 76200"/>
                  <a:gd name="connsiteY0" fmla="*/ 208 h 76200"/>
                  <a:gd name="connsiteX1" fmla="*/ 76280 w 76200"/>
                  <a:gd name="connsiteY1" fmla="*/ 208 h 76200"/>
                  <a:gd name="connsiteX2" fmla="*/ 76280 w 76200"/>
                  <a:gd name="connsiteY2" fmla="*/ 76408 h 76200"/>
                  <a:gd name="connsiteX3" fmla="*/ 80 w 76200"/>
                  <a:gd name="connsiteY3" fmla="*/ 7640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208"/>
                    </a:moveTo>
                    <a:lnTo>
                      <a:pt x="76280" y="208"/>
                    </a:lnTo>
                    <a:lnTo>
                      <a:pt x="76280" y="76408"/>
                    </a:lnTo>
                    <a:lnTo>
                      <a:pt x="80" y="7640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576" name="Полилиния 765"/>
              <p:cNvSpPr/>
              <p:nvPr/>
            </p:nvSpPr>
            <p:spPr bwMode="auto">
              <a:xfrm>
                <a:off x="9406731" y="6303169"/>
                <a:ext cx="76200" cy="76200"/>
              </a:xfrm>
              <a:custGeom>
                <a:avLst/>
                <a:gdLst>
                  <a:gd name="connsiteX0" fmla="*/ 80 w 76200"/>
                  <a:gd name="connsiteY0" fmla="*/ 216 h 76200"/>
                  <a:gd name="connsiteX1" fmla="*/ 76280 w 76200"/>
                  <a:gd name="connsiteY1" fmla="*/ 216 h 76200"/>
                  <a:gd name="connsiteX2" fmla="*/ 76280 w 76200"/>
                  <a:gd name="connsiteY2" fmla="*/ 76416 h 76200"/>
                  <a:gd name="connsiteX3" fmla="*/ 80 w 76200"/>
                  <a:gd name="connsiteY3" fmla="*/ 7641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216"/>
                    </a:moveTo>
                    <a:lnTo>
                      <a:pt x="76280" y="216"/>
                    </a:lnTo>
                    <a:lnTo>
                      <a:pt x="76280" y="76416"/>
                    </a:lnTo>
                    <a:lnTo>
                      <a:pt x="80" y="7641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577" name="Полилиния 766"/>
              <p:cNvSpPr/>
              <p:nvPr/>
            </p:nvSpPr>
            <p:spPr bwMode="auto">
              <a:xfrm>
                <a:off x="9406731" y="6379369"/>
                <a:ext cx="76200" cy="76200"/>
              </a:xfrm>
              <a:custGeom>
                <a:avLst/>
                <a:gdLst>
                  <a:gd name="connsiteX0" fmla="*/ 80 w 76200"/>
                  <a:gd name="connsiteY0" fmla="*/ 224 h 76200"/>
                  <a:gd name="connsiteX1" fmla="*/ 76280 w 76200"/>
                  <a:gd name="connsiteY1" fmla="*/ 224 h 76200"/>
                  <a:gd name="connsiteX2" fmla="*/ 76280 w 76200"/>
                  <a:gd name="connsiteY2" fmla="*/ 76424 h 76200"/>
                  <a:gd name="connsiteX3" fmla="*/ 80 w 76200"/>
                  <a:gd name="connsiteY3" fmla="*/ 7642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224"/>
                    </a:moveTo>
                    <a:lnTo>
                      <a:pt x="76280" y="224"/>
                    </a:lnTo>
                    <a:lnTo>
                      <a:pt x="76280" y="76424"/>
                    </a:lnTo>
                    <a:lnTo>
                      <a:pt x="80" y="7642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578" name="Полилиния 767"/>
              <p:cNvSpPr/>
              <p:nvPr/>
            </p:nvSpPr>
            <p:spPr bwMode="auto">
              <a:xfrm>
                <a:off x="9406731" y="6455569"/>
                <a:ext cx="76200" cy="76200"/>
              </a:xfrm>
              <a:custGeom>
                <a:avLst/>
                <a:gdLst>
                  <a:gd name="connsiteX0" fmla="*/ 80 w 76200"/>
                  <a:gd name="connsiteY0" fmla="*/ 232 h 76200"/>
                  <a:gd name="connsiteX1" fmla="*/ 76280 w 76200"/>
                  <a:gd name="connsiteY1" fmla="*/ 232 h 76200"/>
                  <a:gd name="connsiteX2" fmla="*/ 76280 w 76200"/>
                  <a:gd name="connsiteY2" fmla="*/ 76432 h 76200"/>
                  <a:gd name="connsiteX3" fmla="*/ 80 w 76200"/>
                  <a:gd name="connsiteY3" fmla="*/ 764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232"/>
                    </a:moveTo>
                    <a:lnTo>
                      <a:pt x="76280" y="232"/>
                    </a:lnTo>
                    <a:lnTo>
                      <a:pt x="76280" y="76432"/>
                    </a:lnTo>
                    <a:lnTo>
                      <a:pt x="80" y="764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579" name="Полилиния 768"/>
              <p:cNvSpPr/>
              <p:nvPr/>
            </p:nvSpPr>
            <p:spPr bwMode="auto">
              <a:xfrm>
                <a:off x="9406731" y="6531769"/>
                <a:ext cx="76200" cy="76200"/>
              </a:xfrm>
              <a:custGeom>
                <a:avLst/>
                <a:gdLst>
                  <a:gd name="connsiteX0" fmla="*/ 80 w 76200"/>
                  <a:gd name="connsiteY0" fmla="*/ 240 h 76200"/>
                  <a:gd name="connsiteX1" fmla="*/ 76280 w 76200"/>
                  <a:gd name="connsiteY1" fmla="*/ 240 h 76200"/>
                  <a:gd name="connsiteX2" fmla="*/ 76280 w 76200"/>
                  <a:gd name="connsiteY2" fmla="*/ 76440 h 76200"/>
                  <a:gd name="connsiteX3" fmla="*/ 80 w 76200"/>
                  <a:gd name="connsiteY3" fmla="*/ 764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240"/>
                    </a:moveTo>
                    <a:lnTo>
                      <a:pt x="76280" y="240"/>
                    </a:lnTo>
                    <a:lnTo>
                      <a:pt x="76280" y="76440"/>
                    </a:lnTo>
                    <a:lnTo>
                      <a:pt x="80" y="764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580" name="Полилиния 769"/>
              <p:cNvSpPr/>
              <p:nvPr/>
            </p:nvSpPr>
            <p:spPr bwMode="auto">
              <a:xfrm>
                <a:off x="9406731" y="6607969"/>
                <a:ext cx="76200" cy="76200"/>
              </a:xfrm>
              <a:custGeom>
                <a:avLst/>
                <a:gdLst>
                  <a:gd name="connsiteX0" fmla="*/ 80 w 76200"/>
                  <a:gd name="connsiteY0" fmla="*/ 248 h 76200"/>
                  <a:gd name="connsiteX1" fmla="*/ 76280 w 76200"/>
                  <a:gd name="connsiteY1" fmla="*/ 248 h 76200"/>
                  <a:gd name="connsiteX2" fmla="*/ 76280 w 76200"/>
                  <a:gd name="connsiteY2" fmla="*/ 76448 h 76200"/>
                  <a:gd name="connsiteX3" fmla="*/ 80 w 76200"/>
                  <a:gd name="connsiteY3" fmla="*/ 764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248"/>
                    </a:moveTo>
                    <a:lnTo>
                      <a:pt x="76280" y="248"/>
                    </a:lnTo>
                    <a:lnTo>
                      <a:pt x="76280" y="76448"/>
                    </a:lnTo>
                    <a:lnTo>
                      <a:pt x="80" y="764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581" name="Полилиния 770"/>
              <p:cNvSpPr/>
              <p:nvPr/>
            </p:nvSpPr>
            <p:spPr bwMode="auto">
              <a:xfrm>
                <a:off x="9406731" y="6684169"/>
                <a:ext cx="76200" cy="76200"/>
              </a:xfrm>
              <a:custGeom>
                <a:avLst/>
                <a:gdLst>
                  <a:gd name="connsiteX0" fmla="*/ 80 w 76200"/>
                  <a:gd name="connsiteY0" fmla="*/ 256 h 76200"/>
                  <a:gd name="connsiteX1" fmla="*/ 76280 w 76200"/>
                  <a:gd name="connsiteY1" fmla="*/ 256 h 76200"/>
                  <a:gd name="connsiteX2" fmla="*/ 76280 w 76200"/>
                  <a:gd name="connsiteY2" fmla="*/ 76456 h 76200"/>
                  <a:gd name="connsiteX3" fmla="*/ 80 w 76200"/>
                  <a:gd name="connsiteY3" fmla="*/ 764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256"/>
                    </a:moveTo>
                    <a:lnTo>
                      <a:pt x="76280" y="256"/>
                    </a:lnTo>
                    <a:lnTo>
                      <a:pt x="76280" y="76456"/>
                    </a:lnTo>
                    <a:lnTo>
                      <a:pt x="80" y="764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582" name="Полилиния 771"/>
              <p:cNvSpPr/>
              <p:nvPr/>
            </p:nvSpPr>
            <p:spPr bwMode="auto">
              <a:xfrm>
                <a:off x="9482931" y="5464969"/>
                <a:ext cx="76200" cy="76200"/>
              </a:xfrm>
              <a:custGeom>
                <a:avLst/>
                <a:gdLst>
                  <a:gd name="connsiteX0" fmla="*/ 88 w 76200"/>
                  <a:gd name="connsiteY0" fmla="*/ 128 h 76200"/>
                  <a:gd name="connsiteX1" fmla="*/ 76288 w 76200"/>
                  <a:gd name="connsiteY1" fmla="*/ 128 h 76200"/>
                  <a:gd name="connsiteX2" fmla="*/ 76288 w 76200"/>
                  <a:gd name="connsiteY2" fmla="*/ 76328 h 76200"/>
                  <a:gd name="connsiteX3" fmla="*/ 88 w 76200"/>
                  <a:gd name="connsiteY3" fmla="*/ 7632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8" y="128"/>
                    </a:moveTo>
                    <a:lnTo>
                      <a:pt x="76288" y="128"/>
                    </a:lnTo>
                    <a:lnTo>
                      <a:pt x="76288" y="76328"/>
                    </a:lnTo>
                    <a:lnTo>
                      <a:pt x="88" y="7632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583" name="Полилиния 772"/>
              <p:cNvSpPr/>
              <p:nvPr/>
            </p:nvSpPr>
            <p:spPr bwMode="auto">
              <a:xfrm>
                <a:off x="9559131" y="4550569"/>
                <a:ext cx="76200" cy="76200"/>
              </a:xfrm>
              <a:custGeom>
                <a:avLst/>
                <a:gdLst>
                  <a:gd name="connsiteX0" fmla="*/ 96 w 76200"/>
                  <a:gd name="connsiteY0" fmla="*/ 32 h 76200"/>
                  <a:gd name="connsiteX1" fmla="*/ 76296 w 76200"/>
                  <a:gd name="connsiteY1" fmla="*/ 32 h 76200"/>
                  <a:gd name="connsiteX2" fmla="*/ 76296 w 76200"/>
                  <a:gd name="connsiteY2" fmla="*/ 76232 h 76200"/>
                  <a:gd name="connsiteX3" fmla="*/ 96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32"/>
                    </a:moveTo>
                    <a:lnTo>
                      <a:pt x="76296" y="32"/>
                    </a:lnTo>
                    <a:lnTo>
                      <a:pt x="76296" y="76232"/>
                    </a:lnTo>
                    <a:lnTo>
                      <a:pt x="96"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584" name="Полилиния 773"/>
              <p:cNvSpPr/>
              <p:nvPr/>
            </p:nvSpPr>
            <p:spPr bwMode="auto">
              <a:xfrm>
                <a:off x="9559131" y="4702969"/>
                <a:ext cx="76200" cy="76200"/>
              </a:xfrm>
              <a:custGeom>
                <a:avLst/>
                <a:gdLst>
                  <a:gd name="connsiteX0" fmla="*/ 96 w 76200"/>
                  <a:gd name="connsiteY0" fmla="*/ 48 h 76200"/>
                  <a:gd name="connsiteX1" fmla="*/ 76296 w 76200"/>
                  <a:gd name="connsiteY1" fmla="*/ 48 h 76200"/>
                  <a:gd name="connsiteX2" fmla="*/ 76296 w 76200"/>
                  <a:gd name="connsiteY2" fmla="*/ 76248 h 76200"/>
                  <a:gd name="connsiteX3" fmla="*/ 96 w 76200"/>
                  <a:gd name="connsiteY3" fmla="*/ 762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48"/>
                    </a:moveTo>
                    <a:lnTo>
                      <a:pt x="76296" y="48"/>
                    </a:lnTo>
                    <a:lnTo>
                      <a:pt x="76296" y="76248"/>
                    </a:lnTo>
                    <a:lnTo>
                      <a:pt x="96" y="762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585" name="Полилиния 774"/>
              <p:cNvSpPr/>
              <p:nvPr/>
            </p:nvSpPr>
            <p:spPr bwMode="auto">
              <a:xfrm>
                <a:off x="9559131" y="4779169"/>
                <a:ext cx="76200" cy="76200"/>
              </a:xfrm>
              <a:custGeom>
                <a:avLst/>
                <a:gdLst>
                  <a:gd name="connsiteX0" fmla="*/ 96 w 76200"/>
                  <a:gd name="connsiteY0" fmla="*/ 56 h 76200"/>
                  <a:gd name="connsiteX1" fmla="*/ 76296 w 76200"/>
                  <a:gd name="connsiteY1" fmla="*/ 56 h 76200"/>
                  <a:gd name="connsiteX2" fmla="*/ 76296 w 76200"/>
                  <a:gd name="connsiteY2" fmla="*/ 76256 h 76200"/>
                  <a:gd name="connsiteX3" fmla="*/ 96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56"/>
                    </a:moveTo>
                    <a:lnTo>
                      <a:pt x="76296" y="56"/>
                    </a:lnTo>
                    <a:lnTo>
                      <a:pt x="76296" y="76256"/>
                    </a:lnTo>
                    <a:lnTo>
                      <a:pt x="96"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586" name="Полилиния 775"/>
              <p:cNvSpPr/>
              <p:nvPr/>
            </p:nvSpPr>
            <p:spPr bwMode="auto">
              <a:xfrm>
                <a:off x="9559131" y="4855369"/>
                <a:ext cx="76200" cy="76200"/>
              </a:xfrm>
              <a:custGeom>
                <a:avLst/>
                <a:gdLst>
                  <a:gd name="connsiteX0" fmla="*/ 96 w 76200"/>
                  <a:gd name="connsiteY0" fmla="*/ 64 h 76200"/>
                  <a:gd name="connsiteX1" fmla="*/ 76296 w 76200"/>
                  <a:gd name="connsiteY1" fmla="*/ 64 h 76200"/>
                  <a:gd name="connsiteX2" fmla="*/ 76296 w 76200"/>
                  <a:gd name="connsiteY2" fmla="*/ 76264 h 76200"/>
                  <a:gd name="connsiteX3" fmla="*/ 96 w 76200"/>
                  <a:gd name="connsiteY3" fmla="*/ 7626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64"/>
                    </a:moveTo>
                    <a:lnTo>
                      <a:pt x="76296" y="64"/>
                    </a:lnTo>
                    <a:lnTo>
                      <a:pt x="76296" y="76264"/>
                    </a:lnTo>
                    <a:lnTo>
                      <a:pt x="96" y="7626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587" name="Полилиния 776"/>
              <p:cNvSpPr/>
              <p:nvPr/>
            </p:nvSpPr>
            <p:spPr bwMode="auto">
              <a:xfrm>
                <a:off x="9559131" y="5007769"/>
                <a:ext cx="76200" cy="76200"/>
              </a:xfrm>
              <a:custGeom>
                <a:avLst/>
                <a:gdLst>
                  <a:gd name="connsiteX0" fmla="*/ 96 w 76200"/>
                  <a:gd name="connsiteY0" fmla="*/ 80 h 76200"/>
                  <a:gd name="connsiteX1" fmla="*/ 76296 w 76200"/>
                  <a:gd name="connsiteY1" fmla="*/ 80 h 76200"/>
                  <a:gd name="connsiteX2" fmla="*/ 76296 w 76200"/>
                  <a:gd name="connsiteY2" fmla="*/ 76280 h 76200"/>
                  <a:gd name="connsiteX3" fmla="*/ 96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80"/>
                    </a:moveTo>
                    <a:lnTo>
                      <a:pt x="76296" y="80"/>
                    </a:lnTo>
                    <a:lnTo>
                      <a:pt x="76296" y="76280"/>
                    </a:lnTo>
                    <a:lnTo>
                      <a:pt x="96"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588" name="Полилиния 777"/>
              <p:cNvSpPr/>
              <p:nvPr/>
            </p:nvSpPr>
            <p:spPr bwMode="auto">
              <a:xfrm>
                <a:off x="9559131" y="5160169"/>
                <a:ext cx="76200" cy="76200"/>
              </a:xfrm>
              <a:custGeom>
                <a:avLst/>
                <a:gdLst>
                  <a:gd name="connsiteX0" fmla="*/ 96 w 76200"/>
                  <a:gd name="connsiteY0" fmla="*/ 96 h 76200"/>
                  <a:gd name="connsiteX1" fmla="*/ 76296 w 76200"/>
                  <a:gd name="connsiteY1" fmla="*/ 96 h 76200"/>
                  <a:gd name="connsiteX2" fmla="*/ 76296 w 76200"/>
                  <a:gd name="connsiteY2" fmla="*/ 76296 h 76200"/>
                  <a:gd name="connsiteX3" fmla="*/ 96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96"/>
                    </a:moveTo>
                    <a:lnTo>
                      <a:pt x="76296" y="96"/>
                    </a:lnTo>
                    <a:lnTo>
                      <a:pt x="76296" y="76296"/>
                    </a:lnTo>
                    <a:lnTo>
                      <a:pt x="96"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589" name="Полилиния 778"/>
              <p:cNvSpPr/>
              <p:nvPr/>
            </p:nvSpPr>
            <p:spPr bwMode="auto">
              <a:xfrm>
                <a:off x="9559131" y="5236369"/>
                <a:ext cx="76200" cy="76200"/>
              </a:xfrm>
              <a:custGeom>
                <a:avLst/>
                <a:gdLst>
                  <a:gd name="connsiteX0" fmla="*/ 96 w 76200"/>
                  <a:gd name="connsiteY0" fmla="*/ 104 h 76200"/>
                  <a:gd name="connsiteX1" fmla="*/ 76296 w 76200"/>
                  <a:gd name="connsiteY1" fmla="*/ 104 h 76200"/>
                  <a:gd name="connsiteX2" fmla="*/ 76296 w 76200"/>
                  <a:gd name="connsiteY2" fmla="*/ 76304 h 76200"/>
                  <a:gd name="connsiteX3" fmla="*/ 96 w 76200"/>
                  <a:gd name="connsiteY3" fmla="*/ 7630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104"/>
                    </a:moveTo>
                    <a:lnTo>
                      <a:pt x="76296" y="104"/>
                    </a:lnTo>
                    <a:lnTo>
                      <a:pt x="76296" y="76304"/>
                    </a:lnTo>
                    <a:lnTo>
                      <a:pt x="96" y="7630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590" name="Полилиния 779"/>
              <p:cNvSpPr/>
              <p:nvPr/>
            </p:nvSpPr>
            <p:spPr bwMode="auto">
              <a:xfrm>
                <a:off x="9559131" y="5312569"/>
                <a:ext cx="76200" cy="76200"/>
              </a:xfrm>
              <a:custGeom>
                <a:avLst/>
                <a:gdLst>
                  <a:gd name="connsiteX0" fmla="*/ 96 w 76200"/>
                  <a:gd name="connsiteY0" fmla="*/ 112 h 76200"/>
                  <a:gd name="connsiteX1" fmla="*/ 76296 w 76200"/>
                  <a:gd name="connsiteY1" fmla="*/ 112 h 76200"/>
                  <a:gd name="connsiteX2" fmla="*/ 76296 w 76200"/>
                  <a:gd name="connsiteY2" fmla="*/ 76312 h 76200"/>
                  <a:gd name="connsiteX3" fmla="*/ 96 w 76200"/>
                  <a:gd name="connsiteY3" fmla="*/ 7631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112"/>
                    </a:moveTo>
                    <a:lnTo>
                      <a:pt x="76296" y="112"/>
                    </a:lnTo>
                    <a:lnTo>
                      <a:pt x="76296" y="76312"/>
                    </a:lnTo>
                    <a:lnTo>
                      <a:pt x="96" y="7631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591" name="Полилиния 780"/>
              <p:cNvSpPr/>
              <p:nvPr/>
            </p:nvSpPr>
            <p:spPr bwMode="auto">
              <a:xfrm>
                <a:off x="9559131" y="5464969"/>
                <a:ext cx="76200" cy="76200"/>
              </a:xfrm>
              <a:custGeom>
                <a:avLst/>
                <a:gdLst>
                  <a:gd name="connsiteX0" fmla="*/ 96 w 76200"/>
                  <a:gd name="connsiteY0" fmla="*/ 128 h 76200"/>
                  <a:gd name="connsiteX1" fmla="*/ 76296 w 76200"/>
                  <a:gd name="connsiteY1" fmla="*/ 128 h 76200"/>
                  <a:gd name="connsiteX2" fmla="*/ 76296 w 76200"/>
                  <a:gd name="connsiteY2" fmla="*/ 76328 h 76200"/>
                  <a:gd name="connsiteX3" fmla="*/ 96 w 76200"/>
                  <a:gd name="connsiteY3" fmla="*/ 7632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128"/>
                    </a:moveTo>
                    <a:lnTo>
                      <a:pt x="76296" y="128"/>
                    </a:lnTo>
                    <a:lnTo>
                      <a:pt x="76296" y="76328"/>
                    </a:lnTo>
                    <a:lnTo>
                      <a:pt x="96" y="7632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592" name="Полилиния 781"/>
              <p:cNvSpPr/>
              <p:nvPr/>
            </p:nvSpPr>
            <p:spPr bwMode="auto">
              <a:xfrm>
                <a:off x="9559131" y="5693568"/>
                <a:ext cx="76200" cy="76200"/>
              </a:xfrm>
              <a:custGeom>
                <a:avLst/>
                <a:gdLst>
                  <a:gd name="connsiteX0" fmla="*/ 96 w 76200"/>
                  <a:gd name="connsiteY0" fmla="*/ 152 h 76200"/>
                  <a:gd name="connsiteX1" fmla="*/ 76296 w 76200"/>
                  <a:gd name="connsiteY1" fmla="*/ 152 h 76200"/>
                  <a:gd name="connsiteX2" fmla="*/ 76296 w 76200"/>
                  <a:gd name="connsiteY2" fmla="*/ 76352 h 76200"/>
                  <a:gd name="connsiteX3" fmla="*/ 96 w 76200"/>
                  <a:gd name="connsiteY3" fmla="*/ 7635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152"/>
                    </a:moveTo>
                    <a:lnTo>
                      <a:pt x="76296" y="152"/>
                    </a:lnTo>
                    <a:lnTo>
                      <a:pt x="76296" y="76352"/>
                    </a:lnTo>
                    <a:lnTo>
                      <a:pt x="96" y="7635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593" name="Полилиния 782"/>
              <p:cNvSpPr/>
              <p:nvPr/>
            </p:nvSpPr>
            <p:spPr bwMode="auto">
              <a:xfrm>
                <a:off x="9559131" y="5769769"/>
                <a:ext cx="76200" cy="76200"/>
              </a:xfrm>
              <a:custGeom>
                <a:avLst/>
                <a:gdLst>
                  <a:gd name="connsiteX0" fmla="*/ 96 w 76200"/>
                  <a:gd name="connsiteY0" fmla="*/ 160 h 76200"/>
                  <a:gd name="connsiteX1" fmla="*/ 76296 w 76200"/>
                  <a:gd name="connsiteY1" fmla="*/ 160 h 76200"/>
                  <a:gd name="connsiteX2" fmla="*/ 76296 w 76200"/>
                  <a:gd name="connsiteY2" fmla="*/ 76360 h 76200"/>
                  <a:gd name="connsiteX3" fmla="*/ 96 w 76200"/>
                  <a:gd name="connsiteY3" fmla="*/ 7636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160"/>
                    </a:moveTo>
                    <a:lnTo>
                      <a:pt x="76296" y="160"/>
                    </a:lnTo>
                    <a:lnTo>
                      <a:pt x="76296" y="76360"/>
                    </a:lnTo>
                    <a:lnTo>
                      <a:pt x="96" y="7636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594" name="Полилиния 783"/>
              <p:cNvSpPr/>
              <p:nvPr/>
            </p:nvSpPr>
            <p:spPr bwMode="auto">
              <a:xfrm>
                <a:off x="9559131" y="5845969"/>
                <a:ext cx="76200" cy="76200"/>
              </a:xfrm>
              <a:custGeom>
                <a:avLst/>
                <a:gdLst>
                  <a:gd name="connsiteX0" fmla="*/ 96 w 76200"/>
                  <a:gd name="connsiteY0" fmla="*/ 168 h 76200"/>
                  <a:gd name="connsiteX1" fmla="*/ 76296 w 76200"/>
                  <a:gd name="connsiteY1" fmla="*/ 168 h 76200"/>
                  <a:gd name="connsiteX2" fmla="*/ 76296 w 76200"/>
                  <a:gd name="connsiteY2" fmla="*/ 76368 h 76200"/>
                  <a:gd name="connsiteX3" fmla="*/ 96 w 76200"/>
                  <a:gd name="connsiteY3" fmla="*/ 7636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168"/>
                    </a:moveTo>
                    <a:lnTo>
                      <a:pt x="76296" y="168"/>
                    </a:lnTo>
                    <a:lnTo>
                      <a:pt x="76296" y="76368"/>
                    </a:lnTo>
                    <a:lnTo>
                      <a:pt x="96" y="7636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595" name="Полилиния 784"/>
              <p:cNvSpPr/>
              <p:nvPr/>
            </p:nvSpPr>
            <p:spPr bwMode="auto">
              <a:xfrm>
                <a:off x="9559131" y="5998369"/>
                <a:ext cx="76200" cy="76200"/>
              </a:xfrm>
              <a:custGeom>
                <a:avLst/>
                <a:gdLst>
                  <a:gd name="connsiteX0" fmla="*/ 96 w 76200"/>
                  <a:gd name="connsiteY0" fmla="*/ 184 h 76200"/>
                  <a:gd name="connsiteX1" fmla="*/ 76296 w 76200"/>
                  <a:gd name="connsiteY1" fmla="*/ 184 h 76200"/>
                  <a:gd name="connsiteX2" fmla="*/ 76296 w 76200"/>
                  <a:gd name="connsiteY2" fmla="*/ 76384 h 76200"/>
                  <a:gd name="connsiteX3" fmla="*/ 96 w 76200"/>
                  <a:gd name="connsiteY3" fmla="*/ 7638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184"/>
                    </a:moveTo>
                    <a:lnTo>
                      <a:pt x="76296" y="184"/>
                    </a:lnTo>
                    <a:lnTo>
                      <a:pt x="76296" y="76384"/>
                    </a:lnTo>
                    <a:lnTo>
                      <a:pt x="96" y="7638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596" name="Полилиния 785"/>
              <p:cNvSpPr/>
              <p:nvPr/>
            </p:nvSpPr>
            <p:spPr bwMode="auto">
              <a:xfrm>
                <a:off x="9559131" y="6074569"/>
                <a:ext cx="76200" cy="76200"/>
              </a:xfrm>
              <a:custGeom>
                <a:avLst/>
                <a:gdLst>
                  <a:gd name="connsiteX0" fmla="*/ 96 w 76200"/>
                  <a:gd name="connsiteY0" fmla="*/ 192 h 76200"/>
                  <a:gd name="connsiteX1" fmla="*/ 76296 w 76200"/>
                  <a:gd name="connsiteY1" fmla="*/ 192 h 76200"/>
                  <a:gd name="connsiteX2" fmla="*/ 76296 w 76200"/>
                  <a:gd name="connsiteY2" fmla="*/ 76392 h 76200"/>
                  <a:gd name="connsiteX3" fmla="*/ 96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192"/>
                    </a:moveTo>
                    <a:lnTo>
                      <a:pt x="76296" y="192"/>
                    </a:lnTo>
                    <a:lnTo>
                      <a:pt x="76296" y="76392"/>
                    </a:lnTo>
                    <a:lnTo>
                      <a:pt x="96"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597" name="Полилиния 786"/>
              <p:cNvSpPr/>
              <p:nvPr/>
            </p:nvSpPr>
            <p:spPr bwMode="auto">
              <a:xfrm>
                <a:off x="9559131" y="6150769"/>
                <a:ext cx="76200" cy="76200"/>
              </a:xfrm>
              <a:custGeom>
                <a:avLst/>
                <a:gdLst>
                  <a:gd name="connsiteX0" fmla="*/ 96 w 76200"/>
                  <a:gd name="connsiteY0" fmla="*/ 200 h 76200"/>
                  <a:gd name="connsiteX1" fmla="*/ 76296 w 76200"/>
                  <a:gd name="connsiteY1" fmla="*/ 200 h 76200"/>
                  <a:gd name="connsiteX2" fmla="*/ 76296 w 76200"/>
                  <a:gd name="connsiteY2" fmla="*/ 76400 h 76200"/>
                  <a:gd name="connsiteX3" fmla="*/ 96 w 76200"/>
                  <a:gd name="connsiteY3" fmla="*/ 7640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200"/>
                    </a:moveTo>
                    <a:lnTo>
                      <a:pt x="76296" y="200"/>
                    </a:lnTo>
                    <a:lnTo>
                      <a:pt x="76296" y="76400"/>
                    </a:lnTo>
                    <a:lnTo>
                      <a:pt x="96" y="7640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598" name="Полилиния 787"/>
              <p:cNvSpPr/>
              <p:nvPr/>
            </p:nvSpPr>
            <p:spPr bwMode="auto">
              <a:xfrm>
                <a:off x="9559131" y="6455569"/>
                <a:ext cx="76200" cy="76200"/>
              </a:xfrm>
              <a:custGeom>
                <a:avLst/>
                <a:gdLst>
                  <a:gd name="connsiteX0" fmla="*/ 96 w 76200"/>
                  <a:gd name="connsiteY0" fmla="*/ 232 h 76200"/>
                  <a:gd name="connsiteX1" fmla="*/ 76296 w 76200"/>
                  <a:gd name="connsiteY1" fmla="*/ 232 h 76200"/>
                  <a:gd name="connsiteX2" fmla="*/ 76296 w 76200"/>
                  <a:gd name="connsiteY2" fmla="*/ 76432 h 76200"/>
                  <a:gd name="connsiteX3" fmla="*/ 96 w 76200"/>
                  <a:gd name="connsiteY3" fmla="*/ 764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232"/>
                    </a:moveTo>
                    <a:lnTo>
                      <a:pt x="76296" y="232"/>
                    </a:lnTo>
                    <a:lnTo>
                      <a:pt x="76296" y="76432"/>
                    </a:lnTo>
                    <a:lnTo>
                      <a:pt x="96" y="764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599" name="Полилиния 788"/>
              <p:cNvSpPr/>
              <p:nvPr/>
            </p:nvSpPr>
            <p:spPr bwMode="auto">
              <a:xfrm>
                <a:off x="9559131" y="6531769"/>
                <a:ext cx="76200" cy="76200"/>
              </a:xfrm>
              <a:custGeom>
                <a:avLst/>
                <a:gdLst>
                  <a:gd name="connsiteX0" fmla="*/ 96 w 76200"/>
                  <a:gd name="connsiteY0" fmla="*/ 240 h 76200"/>
                  <a:gd name="connsiteX1" fmla="*/ 76296 w 76200"/>
                  <a:gd name="connsiteY1" fmla="*/ 240 h 76200"/>
                  <a:gd name="connsiteX2" fmla="*/ 76296 w 76200"/>
                  <a:gd name="connsiteY2" fmla="*/ 76440 h 76200"/>
                  <a:gd name="connsiteX3" fmla="*/ 96 w 76200"/>
                  <a:gd name="connsiteY3" fmla="*/ 764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240"/>
                    </a:moveTo>
                    <a:lnTo>
                      <a:pt x="76296" y="240"/>
                    </a:lnTo>
                    <a:lnTo>
                      <a:pt x="76296" y="76440"/>
                    </a:lnTo>
                    <a:lnTo>
                      <a:pt x="96" y="764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600" name="Полилиния 789"/>
              <p:cNvSpPr/>
              <p:nvPr/>
            </p:nvSpPr>
            <p:spPr bwMode="auto">
              <a:xfrm>
                <a:off x="9559131" y="6607969"/>
                <a:ext cx="76200" cy="76200"/>
              </a:xfrm>
              <a:custGeom>
                <a:avLst/>
                <a:gdLst>
                  <a:gd name="connsiteX0" fmla="*/ 96 w 76200"/>
                  <a:gd name="connsiteY0" fmla="*/ 248 h 76200"/>
                  <a:gd name="connsiteX1" fmla="*/ 76296 w 76200"/>
                  <a:gd name="connsiteY1" fmla="*/ 248 h 76200"/>
                  <a:gd name="connsiteX2" fmla="*/ 76296 w 76200"/>
                  <a:gd name="connsiteY2" fmla="*/ 76448 h 76200"/>
                  <a:gd name="connsiteX3" fmla="*/ 96 w 76200"/>
                  <a:gd name="connsiteY3" fmla="*/ 764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248"/>
                    </a:moveTo>
                    <a:lnTo>
                      <a:pt x="76296" y="248"/>
                    </a:lnTo>
                    <a:lnTo>
                      <a:pt x="76296" y="76448"/>
                    </a:lnTo>
                    <a:lnTo>
                      <a:pt x="96" y="764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601" name="Полилиния 790"/>
              <p:cNvSpPr/>
              <p:nvPr/>
            </p:nvSpPr>
            <p:spPr bwMode="auto">
              <a:xfrm>
                <a:off x="9559131" y="6684169"/>
                <a:ext cx="76200" cy="76200"/>
              </a:xfrm>
              <a:custGeom>
                <a:avLst/>
                <a:gdLst>
                  <a:gd name="connsiteX0" fmla="*/ 96 w 76200"/>
                  <a:gd name="connsiteY0" fmla="*/ 256 h 76200"/>
                  <a:gd name="connsiteX1" fmla="*/ 76296 w 76200"/>
                  <a:gd name="connsiteY1" fmla="*/ 256 h 76200"/>
                  <a:gd name="connsiteX2" fmla="*/ 76296 w 76200"/>
                  <a:gd name="connsiteY2" fmla="*/ 76456 h 76200"/>
                  <a:gd name="connsiteX3" fmla="*/ 96 w 76200"/>
                  <a:gd name="connsiteY3" fmla="*/ 764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256"/>
                    </a:moveTo>
                    <a:lnTo>
                      <a:pt x="76296" y="256"/>
                    </a:lnTo>
                    <a:lnTo>
                      <a:pt x="76296" y="76456"/>
                    </a:lnTo>
                    <a:lnTo>
                      <a:pt x="96" y="764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602" name="Полилиния 791"/>
              <p:cNvSpPr/>
              <p:nvPr/>
            </p:nvSpPr>
            <p:spPr bwMode="auto">
              <a:xfrm>
                <a:off x="9635331" y="4626769"/>
                <a:ext cx="76200" cy="76200"/>
              </a:xfrm>
              <a:custGeom>
                <a:avLst/>
                <a:gdLst>
                  <a:gd name="connsiteX0" fmla="*/ 104 w 76200"/>
                  <a:gd name="connsiteY0" fmla="*/ 40 h 76200"/>
                  <a:gd name="connsiteX1" fmla="*/ 76304 w 76200"/>
                  <a:gd name="connsiteY1" fmla="*/ 40 h 76200"/>
                  <a:gd name="connsiteX2" fmla="*/ 76304 w 76200"/>
                  <a:gd name="connsiteY2" fmla="*/ 76240 h 76200"/>
                  <a:gd name="connsiteX3" fmla="*/ 104 w 76200"/>
                  <a:gd name="connsiteY3" fmla="*/ 762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04" y="40"/>
                    </a:moveTo>
                    <a:lnTo>
                      <a:pt x="76304" y="40"/>
                    </a:lnTo>
                    <a:lnTo>
                      <a:pt x="76304" y="76240"/>
                    </a:lnTo>
                    <a:lnTo>
                      <a:pt x="104" y="762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603" name="Полилиния 792"/>
              <p:cNvSpPr/>
              <p:nvPr/>
            </p:nvSpPr>
            <p:spPr bwMode="auto">
              <a:xfrm>
                <a:off x="9635331" y="4702969"/>
                <a:ext cx="76200" cy="76200"/>
              </a:xfrm>
              <a:custGeom>
                <a:avLst/>
                <a:gdLst>
                  <a:gd name="connsiteX0" fmla="*/ 104 w 76200"/>
                  <a:gd name="connsiteY0" fmla="*/ 48 h 76200"/>
                  <a:gd name="connsiteX1" fmla="*/ 76304 w 76200"/>
                  <a:gd name="connsiteY1" fmla="*/ 48 h 76200"/>
                  <a:gd name="connsiteX2" fmla="*/ 76304 w 76200"/>
                  <a:gd name="connsiteY2" fmla="*/ 76248 h 76200"/>
                  <a:gd name="connsiteX3" fmla="*/ 104 w 76200"/>
                  <a:gd name="connsiteY3" fmla="*/ 762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04" y="48"/>
                    </a:moveTo>
                    <a:lnTo>
                      <a:pt x="76304" y="48"/>
                    </a:lnTo>
                    <a:lnTo>
                      <a:pt x="76304" y="76248"/>
                    </a:lnTo>
                    <a:lnTo>
                      <a:pt x="104" y="762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604" name="Полилиния 793"/>
              <p:cNvSpPr/>
              <p:nvPr/>
            </p:nvSpPr>
            <p:spPr bwMode="auto">
              <a:xfrm>
                <a:off x="9635331" y="4779169"/>
                <a:ext cx="76200" cy="76200"/>
              </a:xfrm>
              <a:custGeom>
                <a:avLst/>
                <a:gdLst>
                  <a:gd name="connsiteX0" fmla="*/ 104 w 76200"/>
                  <a:gd name="connsiteY0" fmla="*/ 56 h 76200"/>
                  <a:gd name="connsiteX1" fmla="*/ 76304 w 76200"/>
                  <a:gd name="connsiteY1" fmla="*/ 56 h 76200"/>
                  <a:gd name="connsiteX2" fmla="*/ 76304 w 76200"/>
                  <a:gd name="connsiteY2" fmla="*/ 76256 h 76200"/>
                  <a:gd name="connsiteX3" fmla="*/ 104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04" y="56"/>
                    </a:moveTo>
                    <a:lnTo>
                      <a:pt x="76304" y="56"/>
                    </a:lnTo>
                    <a:lnTo>
                      <a:pt x="76304" y="76256"/>
                    </a:lnTo>
                    <a:lnTo>
                      <a:pt x="104"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605" name="Полилиния 794"/>
              <p:cNvSpPr/>
              <p:nvPr/>
            </p:nvSpPr>
            <p:spPr bwMode="auto">
              <a:xfrm>
                <a:off x="9635331" y="5312569"/>
                <a:ext cx="76200" cy="76200"/>
              </a:xfrm>
              <a:custGeom>
                <a:avLst/>
                <a:gdLst>
                  <a:gd name="connsiteX0" fmla="*/ 104 w 76200"/>
                  <a:gd name="connsiteY0" fmla="*/ 112 h 76200"/>
                  <a:gd name="connsiteX1" fmla="*/ 76304 w 76200"/>
                  <a:gd name="connsiteY1" fmla="*/ 112 h 76200"/>
                  <a:gd name="connsiteX2" fmla="*/ 76304 w 76200"/>
                  <a:gd name="connsiteY2" fmla="*/ 76312 h 76200"/>
                  <a:gd name="connsiteX3" fmla="*/ 104 w 76200"/>
                  <a:gd name="connsiteY3" fmla="*/ 7631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04" y="112"/>
                    </a:moveTo>
                    <a:lnTo>
                      <a:pt x="76304" y="112"/>
                    </a:lnTo>
                    <a:lnTo>
                      <a:pt x="76304" y="76312"/>
                    </a:lnTo>
                    <a:lnTo>
                      <a:pt x="104" y="7631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606" name="Полилиния 795"/>
              <p:cNvSpPr/>
              <p:nvPr/>
            </p:nvSpPr>
            <p:spPr bwMode="auto">
              <a:xfrm>
                <a:off x="9635331" y="5388769"/>
                <a:ext cx="76200" cy="76200"/>
              </a:xfrm>
              <a:custGeom>
                <a:avLst/>
                <a:gdLst>
                  <a:gd name="connsiteX0" fmla="*/ 104 w 76200"/>
                  <a:gd name="connsiteY0" fmla="*/ 120 h 76200"/>
                  <a:gd name="connsiteX1" fmla="*/ 76304 w 76200"/>
                  <a:gd name="connsiteY1" fmla="*/ 120 h 76200"/>
                  <a:gd name="connsiteX2" fmla="*/ 76304 w 76200"/>
                  <a:gd name="connsiteY2" fmla="*/ 76320 h 76200"/>
                  <a:gd name="connsiteX3" fmla="*/ 104 w 76200"/>
                  <a:gd name="connsiteY3" fmla="*/ 7632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04" y="120"/>
                    </a:moveTo>
                    <a:lnTo>
                      <a:pt x="76304" y="120"/>
                    </a:lnTo>
                    <a:lnTo>
                      <a:pt x="76304" y="76320"/>
                    </a:lnTo>
                    <a:lnTo>
                      <a:pt x="104" y="7632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607" name="Полилиния 796"/>
              <p:cNvSpPr/>
              <p:nvPr/>
            </p:nvSpPr>
            <p:spPr bwMode="auto">
              <a:xfrm>
                <a:off x="9635331" y="5464969"/>
                <a:ext cx="76200" cy="76200"/>
              </a:xfrm>
              <a:custGeom>
                <a:avLst/>
                <a:gdLst>
                  <a:gd name="connsiteX0" fmla="*/ 104 w 76200"/>
                  <a:gd name="connsiteY0" fmla="*/ 128 h 76200"/>
                  <a:gd name="connsiteX1" fmla="*/ 76304 w 76200"/>
                  <a:gd name="connsiteY1" fmla="*/ 128 h 76200"/>
                  <a:gd name="connsiteX2" fmla="*/ 76304 w 76200"/>
                  <a:gd name="connsiteY2" fmla="*/ 76328 h 76200"/>
                  <a:gd name="connsiteX3" fmla="*/ 104 w 76200"/>
                  <a:gd name="connsiteY3" fmla="*/ 7632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04" y="128"/>
                    </a:moveTo>
                    <a:lnTo>
                      <a:pt x="76304" y="128"/>
                    </a:lnTo>
                    <a:lnTo>
                      <a:pt x="76304" y="76328"/>
                    </a:lnTo>
                    <a:lnTo>
                      <a:pt x="104" y="7632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608" name="Полилиния 797"/>
              <p:cNvSpPr/>
              <p:nvPr/>
            </p:nvSpPr>
            <p:spPr bwMode="auto">
              <a:xfrm>
                <a:off x="9635331" y="5541169"/>
                <a:ext cx="76200" cy="76200"/>
              </a:xfrm>
              <a:custGeom>
                <a:avLst/>
                <a:gdLst>
                  <a:gd name="connsiteX0" fmla="*/ 104 w 76200"/>
                  <a:gd name="connsiteY0" fmla="*/ 136 h 76200"/>
                  <a:gd name="connsiteX1" fmla="*/ 76304 w 76200"/>
                  <a:gd name="connsiteY1" fmla="*/ 136 h 76200"/>
                  <a:gd name="connsiteX2" fmla="*/ 76304 w 76200"/>
                  <a:gd name="connsiteY2" fmla="*/ 76336 h 76200"/>
                  <a:gd name="connsiteX3" fmla="*/ 104 w 76200"/>
                  <a:gd name="connsiteY3" fmla="*/ 7633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04" y="136"/>
                    </a:moveTo>
                    <a:lnTo>
                      <a:pt x="76304" y="136"/>
                    </a:lnTo>
                    <a:lnTo>
                      <a:pt x="76304" y="76336"/>
                    </a:lnTo>
                    <a:lnTo>
                      <a:pt x="104" y="7633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609" name="Полилиния 798"/>
              <p:cNvSpPr/>
              <p:nvPr/>
            </p:nvSpPr>
            <p:spPr bwMode="auto">
              <a:xfrm>
                <a:off x="9635331" y="5693568"/>
                <a:ext cx="76200" cy="76200"/>
              </a:xfrm>
              <a:custGeom>
                <a:avLst/>
                <a:gdLst>
                  <a:gd name="connsiteX0" fmla="*/ 104 w 76200"/>
                  <a:gd name="connsiteY0" fmla="*/ 152 h 76200"/>
                  <a:gd name="connsiteX1" fmla="*/ 76304 w 76200"/>
                  <a:gd name="connsiteY1" fmla="*/ 152 h 76200"/>
                  <a:gd name="connsiteX2" fmla="*/ 76304 w 76200"/>
                  <a:gd name="connsiteY2" fmla="*/ 76352 h 76200"/>
                  <a:gd name="connsiteX3" fmla="*/ 104 w 76200"/>
                  <a:gd name="connsiteY3" fmla="*/ 7635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04" y="152"/>
                    </a:moveTo>
                    <a:lnTo>
                      <a:pt x="76304" y="152"/>
                    </a:lnTo>
                    <a:lnTo>
                      <a:pt x="76304" y="76352"/>
                    </a:lnTo>
                    <a:lnTo>
                      <a:pt x="104" y="7635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610" name="Полилиния 799"/>
              <p:cNvSpPr/>
              <p:nvPr/>
            </p:nvSpPr>
            <p:spPr bwMode="auto">
              <a:xfrm>
                <a:off x="9635331" y="5845969"/>
                <a:ext cx="76200" cy="76200"/>
              </a:xfrm>
              <a:custGeom>
                <a:avLst/>
                <a:gdLst>
                  <a:gd name="connsiteX0" fmla="*/ 104 w 76200"/>
                  <a:gd name="connsiteY0" fmla="*/ 168 h 76200"/>
                  <a:gd name="connsiteX1" fmla="*/ 76304 w 76200"/>
                  <a:gd name="connsiteY1" fmla="*/ 168 h 76200"/>
                  <a:gd name="connsiteX2" fmla="*/ 76304 w 76200"/>
                  <a:gd name="connsiteY2" fmla="*/ 76368 h 76200"/>
                  <a:gd name="connsiteX3" fmla="*/ 104 w 76200"/>
                  <a:gd name="connsiteY3" fmla="*/ 7636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04" y="168"/>
                    </a:moveTo>
                    <a:lnTo>
                      <a:pt x="76304" y="168"/>
                    </a:lnTo>
                    <a:lnTo>
                      <a:pt x="76304" y="76368"/>
                    </a:lnTo>
                    <a:lnTo>
                      <a:pt x="104" y="7636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611" name="Полилиния 800"/>
              <p:cNvSpPr/>
              <p:nvPr/>
            </p:nvSpPr>
            <p:spPr bwMode="auto">
              <a:xfrm>
                <a:off x="9635331" y="5922169"/>
                <a:ext cx="76200" cy="76200"/>
              </a:xfrm>
              <a:custGeom>
                <a:avLst/>
                <a:gdLst>
                  <a:gd name="connsiteX0" fmla="*/ 104 w 76200"/>
                  <a:gd name="connsiteY0" fmla="*/ 176 h 76200"/>
                  <a:gd name="connsiteX1" fmla="*/ 76304 w 76200"/>
                  <a:gd name="connsiteY1" fmla="*/ 176 h 76200"/>
                  <a:gd name="connsiteX2" fmla="*/ 76304 w 76200"/>
                  <a:gd name="connsiteY2" fmla="*/ 76376 h 76200"/>
                  <a:gd name="connsiteX3" fmla="*/ 104 w 76200"/>
                  <a:gd name="connsiteY3" fmla="*/ 7637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04" y="176"/>
                    </a:moveTo>
                    <a:lnTo>
                      <a:pt x="76304" y="176"/>
                    </a:lnTo>
                    <a:lnTo>
                      <a:pt x="76304" y="76376"/>
                    </a:lnTo>
                    <a:lnTo>
                      <a:pt x="104" y="7637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612" name="Полилиния 801"/>
              <p:cNvSpPr/>
              <p:nvPr/>
            </p:nvSpPr>
            <p:spPr bwMode="auto">
              <a:xfrm>
                <a:off x="9635331" y="5998369"/>
                <a:ext cx="76200" cy="76200"/>
              </a:xfrm>
              <a:custGeom>
                <a:avLst/>
                <a:gdLst>
                  <a:gd name="connsiteX0" fmla="*/ 104 w 76200"/>
                  <a:gd name="connsiteY0" fmla="*/ 184 h 76200"/>
                  <a:gd name="connsiteX1" fmla="*/ 76304 w 76200"/>
                  <a:gd name="connsiteY1" fmla="*/ 184 h 76200"/>
                  <a:gd name="connsiteX2" fmla="*/ 76304 w 76200"/>
                  <a:gd name="connsiteY2" fmla="*/ 76384 h 76200"/>
                  <a:gd name="connsiteX3" fmla="*/ 104 w 76200"/>
                  <a:gd name="connsiteY3" fmla="*/ 7638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04" y="184"/>
                    </a:moveTo>
                    <a:lnTo>
                      <a:pt x="76304" y="184"/>
                    </a:lnTo>
                    <a:lnTo>
                      <a:pt x="76304" y="76384"/>
                    </a:lnTo>
                    <a:lnTo>
                      <a:pt x="104" y="7638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613" name="Полилиния 802"/>
              <p:cNvSpPr/>
              <p:nvPr/>
            </p:nvSpPr>
            <p:spPr bwMode="auto">
              <a:xfrm>
                <a:off x="9635331" y="6150769"/>
                <a:ext cx="76200" cy="76200"/>
              </a:xfrm>
              <a:custGeom>
                <a:avLst/>
                <a:gdLst>
                  <a:gd name="connsiteX0" fmla="*/ 104 w 76200"/>
                  <a:gd name="connsiteY0" fmla="*/ 200 h 76200"/>
                  <a:gd name="connsiteX1" fmla="*/ 76304 w 76200"/>
                  <a:gd name="connsiteY1" fmla="*/ 200 h 76200"/>
                  <a:gd name="connsiteX2" fmla="*/ 76304 w 76200"/>
                  <a:gd name="connsiteY2" fmla="*/ 76400 h 76200"/>
                  <a:gd name="connsiteX3" fmla="*/ 104 w 76200"/>
                  <a:gd name="connsiteY3" fmla="*/ 7640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04" y="200"/>
                    </a:moveTo>
                    <a:lnTo>
                      <a:pt x="76304" y="200"/>
                    </a:lnTo>
                    <a:lnTo>
                      <a:pt x="76304" y="76400"/>
                    </a:lnTo>
                    <a:lnTo>
                      <a:pt x="104" y="7640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614" name="Полилиния 803"/>
              <p:cNvSpPr/>
              <p:nvPr/>
            </p:nvSpPr>
            <p:spPr bwMode="auto">
              <a:xfrm>
                <a:off x="9635331" y="6226969"/>
                <a:ext cx="76200" cy="76200"/>
              </a:xfrm>
              <a:custGeom>
                <a:avLst/>
                <a:gdLst>
                  <a:gd name="connsiteX0" fmla="*/ 104 w 76200"/>
                  <a:gd name="connsiteY0" fmla="*/ 208 h 76200"/>
                  <a:gd name="connsiteX1" fmla="*/ 76304 w 76200"/>
                  <a:gd name="connsiteY1" fmla="*/ 208 h 76200"/>
                  <a:gd name="connsiteX2" fmla="*/ 76304 w 76200"/>
                  <a:gd name="connsiteY2" fmla="*/ 76408 h 76200"/>
                  <a:gd name="connsiteX3" fmla="*/ 104 w 76200"/>
                  <a:gd name="connsiteY3" fmla="*/ 7640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04" y="208"/>
                    </a:moveTo>
                    <a:lnTo>
                      <a:pt x="76304" y="208"/>
                    </a:lnTo>
                    <a:lnTo>
                      <a:pt x="76304" y="76408"/>
                    </a:lnTo>
                    <a:lnTo>
                      <a:pt x="104" y="7640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615" name="Полилиния 804"/>
              <p:cNvSpPr/>
              <p:nvPr/>
            </p:nvSpPr>
            <p:spPr bwMode="auto">
              <a:xfrm>
                <a:off x="9635331" y="6379369"/>
                <a:ext cx="76200" cy="76200"/>
              </a:xfrm>
              <a:custGeom>
                <a:avLst/>
                <a:gdLst>
                  <a:gd name="connsiteX0" fmla="*/ 104 w 76200"/>
                  <a:gd name="connsiteY0" fmla="*/ 224 h 76200"/>
                  <a:gd name="connsiteX1" fmla="*/ 76304 w 76200"/>
                  <a:gd name="connsiteY1" fmla="*/ 224 h 76200"/>
                  <a:gd name="connsiteX2" fmla="*/ 76304 w 76200"/>
                  <a:gd name="connsiteY2" fmla="*/ 76424 h 76200"/>
                  <a:gd name="connsiteX3" fmla="*/ 104 w 76200"/>
                  <a:gd name="connsiteY3" fmla="*/ 7642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04" y="224"/>
                    </a:moveTo>
                    <a:lnTo>
                      <a:pt x="76304" y="224"/>
                    </a:lnTo>
                    <a:lnTo>
                      <a:pt x="76304" y="76424"/>
                    </a:lnTo>
                    <a:lnTo>
                      <a:pt x="104" y="7642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616" name="Полилиния 805"/>
              <p:cNvSpPr/>
              <p:nvPr/>
            </p:nvSpPr>
            <p:spPr bwMode="auto">
              <a:xfrm>
                <a:off x="9635331" y="6531769"/>
                <a:ext cx="76200" cy="76200"/>
              </a:xfrm>
              <a:custGeom>
                <a:avLst/>
                <a:gdLst>
                  <a:gd name="connsiteX0" fmla="*/ 104 w 76200"/>
                  <a:gd name="connsiteY0" fmla="*/ 240 h 76200"/>
                  <a:gd name="connsiteX1" fmla="*/ 76304 w 76200"/>
                  <a:gd name="connsiteY1" fmla="*/ 240 h 76200"/>
                  <a:gd name="connsiteX2" fmla="*/ 76304 w 76200"/>
                  <a:gd name="connsiteY2" fmla="*/ 76440 h 76200"/>
                  <a:gd name="connsiteX3" fmla="*/ 104 w 76200"/>
                  <a:gd name="connsiteY3" fmla="*/ 764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04" y="240"/>
                    </a:moveTo>
                    <a:lnTo>
                      <a:pt x="76304" y="240"/>
                    </a:lnTo>
                    <a:lnTo>
                      <a:pt x="76304" y="76440"/>
                    </a:lnTo>
                    <a:lnTo>
                      <a:pt x="104" y="764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617" name="Полилиния 806"/>
              <p:cNvSpPr/>
              <p:nvPr/>
            </p:nvSpPr>
            <p:spPr bwMode="auto">
              <a:xfrm>
                <a:off x="9711531" y="4550569"/>
                <a:ext cx="76200" cy="76200"/>
              </a:xfrm>
              <a:custGeom>
                <a:avLst/>
                <a:gdLst>
                  <a:gd name="connsiteX0" fmla="*/ 112 w 76200"/>
                  <a:gd name="connsiteY0" fmla="*/ 32 h 76200"/>
                  <a:gd name="connsiteX1" fmla="*/ 76312 w 76200"/>
                  <a:gd name="connsiteY1" fmla="*/ 32 h 76200"/>
                  <a:gd name="connsiteX2" fmla="*/ 76312 w 76200"/>
                  <a:gd name="connsiteY2" fmla="*/ 76232 h 76200"/>
                  <a:gd name="connsiteX3" fmla="*/ 112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32"/>
                    </a:moveTo>
                    <a:lnTo>
                      <a:pt x="76312" y="32"/>
                    </a:lnTo>
                    <a:lnTo>
                      <a:pt x="76312" y="76232"/>
                    </a:lnTo>
                    <a:lnTo>
                      <a:pt x="112"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618" name="Полилиния 807"/>
              <p:cNvSpPr/>
              <p:nvPr/>
            </p:nvSpPr>
            <p:spPr bwMode="auto">
              <a:xfrm>
                <a:off x="9711531" y="4626769"/>
                <a:ext cx="76200" cy="76200"/>
              </a:xfrm>
              <a:custGeom>
                <a:avLst/>
                <a:gdLst>
                  <a:gd name="connsiteX0" fmla="*/ 112 w 76200"/>
                  <a:gd name="connsiteY0" fmla="*/ 40 h 76200"/>
                  <a:gd name="connsiteX1" fmla="*/ 76312 w 76200"/>
                  <a:gd name="connsiteY1" fmla="*/ 40 h 76200"/>
                  <a:gd name="connsiteX2" fmla="*/ 76312 w 76200"/>
                  <a:gd name="connsiteY2" fmla="*/ 76240 h 76200"/>
                  <a:gd name="connsiteX3" fmla="*/ 112 w 76200"/>
                  <a:gd name="connsiteY3" fmla="*/ 762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40"/>
                    </a:moveTo>
                    <a:lnTo>
                      <a:pt x="76312" y="40"/>
                    </a:lnTo>
                    <a:lnTo>
                      <a:pt x="76312" y="76240"/>
                    </a:lnTo>
                    <a:lnTo>
                      <a:pt x="112" y="762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619" name="Полилиния 808"/>
              <p:cNvSpPr/>
              <p:nvPr/>
            </p:nvSpPr>
            <p:spPr bwMode="auto">
              <a:xfrm>
                <a:off x="9711531" y="4702969"/>
                <a:ext cx="76200" cy="76200"/>
              </a:xfrm>
              <a:custGeom>
                <a:avLst/>
                <a:gdLst>
                  <a:gd name="connsiteX0" fmla="*/ 112 w 76200"/>
                  <a:gd name="connsiteY0" fmla="*/ 48 h 76200"/>
                  <a:gd name="connsiteX1" fmla="*/ 76312 w 76200"/>
                  <a:gd name="connsiteY1" fmla="*/ 48 h 76200"/>
                  <a:gd name="connsiteX2" fmla="*/ 76312 w 76200"/>
                  <a:gd name="connsiteY2" fmla="*/ 76248 h 76200"/>
                  <a:gd name="connsiteX3" fmla="*/ 112 w 76200"/>
                  <a:gd name="connsiteY3" fmla="*/ 762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48"/>
                    </a:moveTo>
                    <a:lnTo>
                      <a:pt x="76312" y="48"/>
                    </a:lnTo>
                    <a:lnTo>
                      <a:pt x="76312" y="76248"/>
                    </a:lnTo>
                    <a:lnTo>
                      <a:pt x="112" y="762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620" name="Полилиния 809"/>
              <p:cNvSpPr/>
              <p:nvPr/>
            </p:nvSpPr>
            <p:spPr bwMode="auto">
              <a:xfrm>
                <a:off x="9711531" y="4779169"/>
                <a:ext cx="76200" cy="76200"/>
              </a:xfrm>
              <a:custGeom>
                <a:avLst/>
                <a:gdLst>
                  <a:gd name="connsiteX0" fmla="*/ 112 w 76200"/>
                  <a:gd name="connsiteY0" fmla="*/ 56 h 76200"/>
                  <a:gd name="connsiteX1" fmla="*/ 76312 w 76200"/>
                  <a:gd name="connsiteY1" fmla="*/ 56 h 76200"/>
                  <a:gd name="connsiteX2" fmla="*/ 76312 w 76200"/>
                  <a:gd name="connsiteY2" fmla="*/ 76256 h 76200"/>
                  <a:gd name="connsiteX3" fmla="*/ 112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56"/>
                    </a:moveTo>
                    <a:lnTo>
                      <a:pt x="76312" y="56"/>
                    </a:lnTo>
                    <a:lnTo>
                      <a:pt x="76312" y="76256"/>
                    </a:lnTo>
                    <a:lnTo>
                      <a:pt x="112"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621" name="Полилиния 810"/>
              <p:cNvSpPr/>
              <p:nvPr/>
            </p:nvSpPr>
            <p:spPr bwMode="auto">
              <a:xfrm>
                <a:off x="9711531" y="4931569"/>
                <a:ext cx="76200" cy="76200"/>
              </a:xfrm>
              <a:custGeom>
                <a:avLst/>
                <a:gdLst>
                  <a:gd name="connsiteX0" fmla="*/ 112 w 76200"/>
                  <a:gd name="connsiteY0" fmla="*/ 72 h 76200"/>
                  <a:gd name="connsiteX1" fmla="*/ 76312 w 76200"/>
                  <a:gd name="connsiteY1" fmla="*/ 72 h 76200"/>
                  <a:gd name="connsiteX2" fmla="*/ 76312 w 76200"/>
                  <a:gd name="connsiteY2" fmla="*/ 76272 h 76200"/>
                  <a:gd name="connsiteX3" fmla="*/ 112 w 76200"/>
                  <a:gd name="connsiteY3" fmla="*/ 7627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72"/>
                    </a:moveTo>
                    <a:lnTo>
                      <a:pt x="76312" y="72"/>
                    </a:lnTo>
                    <a:lnTo>
                      <a:pt x="76312" y="76272"/>
                    </a:lnTo>
                    <a:lnTo>
                      <a:pt x="112" y="7627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622" name="Полилиния 811"/>
              <p:cNvSpPr/>
              <p:nvPr/>
            </p:nvSpPr>
            <p:spPr bwMode="auto">
              <a:xfrm>
                <a:off x="9711531" y="5007769"/>
                <a:ext cx="76200" cy="76200"/>
              </a:xfrm>
              <a:custGeom>
                <a:avLst/>
                <a:gdLst>
                  <a:gd name="connsiteX0" fmla="*/ 112 w 76200"/>
                  <a:gd name="connsiteY0" fmla="*/ 80 h 76200"/>
                  <a:gd name="connsiteX1" fmla="*/ 76312 w 76200"/>
                  <a:gd name="connsiteY1" fmla="*/ 80 h 76200"/>
                  <a:gd name="connsiteX2" fmla="*/ 76312 w 76200"/>
                  <a:gd name="connsiteY2" fmla="*/ 76280 h 76200"/>
                  <a:gd name="connsiteX3" fmla="*/ 112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80"/>
                    </a:moveTo>
                    <a:lnTo>
                      <a:pt x="76312" y="80"/>
                    </a:lnTo>
                    <a:lnTo>
                      <a:pt x="76312" y="76280"/>
                    </a:lnTo>
                    <a:lnTo>
                      <a:pt x="112"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623" name="Полилиния 812"/>
              <p:cNvSpPr/>
              <p:nvPr/>
            </p:nvSpPr>
            <p:spPr bwMode="auto">
              <a:xfrm>
                <a:off x="9711531" y="5083969"/>
                <a:ext cx="76200" cy="76200"/>
              </a:xfrm>
              <a:custGeom>
                <a:avLst/>
                <a:gdLst>
                  <a:gd name="connsiteX0" fmla="*/ 112 w 76200"/>
                  <a:gd name="connsiteY0" fmla="*/ 88 h 76200"/>
                  <a:gd name="connsiteX1" fmla="*/ 76312 w 76200"/>
                  <a:gd name="connsiteY1" fmla="*/ 88 h 76200"/>
                  <a:gd name="connsiteX2" fmla="*/ 76312 w 76200"/>
                  <a:gd name="connsiteY2" fmla="*/ 76288 h 76200"/>
                  <a:gd name="connsiteX3" fmla="*/ 112 w 76200"/>
                  <a:gd name="connsiteY3" fmla="*/ 7628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88"/>
                    </a:moveTo>
                    <a:lnTo>
                      <a:pt x="76312" y="88"/>
                    </a:lnTo>
                    <a:lnTo>
                      <a:pt x="76312" y="76288"/>
                    </a:lnTo>
                    <a:lnTo>
                      <a:pt x="112" y="7628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624" name="Полилиния 813"/>
              <p:cNvSpPr/>
              <p:nvPr/>
            </p:nvSpPr>
            <p:spPr bwMode="auto">
              <a:xfrm>
                <a:off x="9711531" y="5160169"/>
                <a:ext cx="76200" cy="76200"/>
              </a:xfrm>
              <a:custGeom>
                <a:avLst/>
                <a:gdLst>
                  <a:gd name="connsiteX0" fmla="*/ 112 w 76200"/>
                  <a:gd name="connsiteY0" fmla="*/ 96 h 76200"/>
                  <a:gd name="connsiteX1" fmla="*/ 76312 w 76200"/>
                  <a:gd name="connsiteY1" fmla="*/ 96 h 76200"/>
                  <a:gd name="connsiteX2" fmla="*/ 76312 w 76200"/>
                  <a:gd name="connsiteY2" fmla="*/ 76296 h 76200"/>
                  <a:gd name="connsiteX3" fmla="*/ 112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96"/>
                    </a:moveTo>
                    <a:lnTo>
                      <a:pt x="76312" y="96"/>
                    </a:lnTo>
                    <a:lnTo>
                      <a:pt x="76312" y="76296"/>
                    </a:lnTo>
                    <a:lnTo>
                      <a:pt x="112"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625" name="Полилиния 814"/>
              <p:cNvSpPr/>
              <p:nvPr/>
            </p:nvSpPr>
            <p:spPr bwMode="auto">
              <a:xfrm>
                <a:off x="9711531" y="5236369"/>
                <a:ext cx="76200" cy="76200"/>
              </a:xfrm>
              <a:custGeom>
                <a:avLst/>
                <a:gdLst>
                  <a:gd name="connsiteX0" fmla="*/ 112 w 76200"/>
                  <a:gd name="connsiteY0" fmla="*/ 104 h 76200"/>
                  <a:gd name="connsiteX1" fmla="*/ 76312 w 76200"/>
                  <a:gd name="connsiteY1" fmla="*/ 104 h 76200"/>
                  <a:gd name="connsiteX2" fmla="*/ 76312 w 76200"/>
                  <a:gd name="connsiteY2" fmla="*/ 76304 h 76200"/>
                  <a:gd name="connsiteX3" fmla="*/ 112 w 76200"/>
                  <a:gd name="connsiteY3" fmla="*/ 7630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104"/>
                    </a:moveTo>
                    <a:lnTo>
                      <a:pt x="76312" y="104"/>
                    </a:lnTo>
                    <a:lnTo>
                      <a:pt x="76312" y="76304"/>
                    </a:lnTo>
                    <a:lnTo>
                      <a:pt x="112" y="7630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626" name="Полилиния 815"/>
              <p:cNvSpPr/>
              <p:nvPr/>
            </p:nvSpPr>
            <p:spPr bwMode="auto">
              <a:xfrm>
                <a:off x="9711531" y="5312569"/>
                <a:ext cx="76200" cy="76200"/>
              </a:xfrm>
              <a:custGeom>
                <a:avLst/>
                <a:gdLst>
                  <a:gd name="connsiteX0" fmla="*/ 112 w 76200"/>
                  <a:gd name="connsiteY0" fmla="*/ 112 h 76200"/>
                  <a:gd name="connsiteX1" fmla="*/ 76312 w 76200"/>
                  <a:gd name="connsiteY1" fmla="*/ 112 h 76200"/>
                  <a:gd name="connsiteX2" fmla="*/ 76312 w 76200"/>
                  <a:gd name="connsiteY2" fmla="*/ 76312 h 76200"/>
                  <a:gd name="connsiteX3" fmla="*/ 112 w 76200"/>
                  <a:gd name="connsiteY3" fmla="*/ 7631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112"/>
                    </a:moveTo>
                    <a:lnTo>
                      <a:pt x="76312" y="112"/>
                    </a:lnTo>
                    <a:lnTo>
                      <a:pt x="76312" y="76312"/>
                    </a:lnTo>
                    <a:lnTo>
                      <a:pt x="112" y="7631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627" name="Полилиния 816"/>
              <p:cNvSpPr/>
              <p:nvPr/>
            </p:nvSpPr>
            <p:spPr bwMode="auto">
              <a:xfrm>
                <a:off x="9711531" y="5388769"/>
                <a:ext cx="76200" cy="76200"/>
              </a:xfrm>
              <a:custGeom>
                <a:avLst/>
                <a:gdLst>
                  <a:gd name="connsiteX0" fmla="*/ 112 w 76200"/>
                  <a:gd name="connsiteY0" fmla="*/ 120 h 76200"/>
                  <a:gd name="connsiteX1" fmla="*/ 76312 w 76200"/>
                  <a:gd name="connsiteY1" fmla="*/ 120 h 76200"/>
                  <a:gd name="connsiteX2" fmla="*/ 76312 w 76200"/>
                  <a:gd name="connsiteY2" fmla="*/ 76320 h 76200"/>
                  <a:gd name="connsiteX3" fmla="*/ 112 w 76200"/>
                  <a:gd name="connsiteY3" fmla="*/ 7632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120"/>
                    </a:moveTo>
                    <a:lnTo>
                      <a:pt x="76312" y="120"/>
                    </a:lnTo>
                    <a:lnTo>
                      <a:pt x="76312" y="76320"/>
                    </a:lnTo>
                    <a:lnTo>
                      <a:pt x="112" y="7632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628" name="Полилиния 817"/>
              <p:cNvSpPr/>
              <p:nvPr/>
            </p:nvSpPr>
            <p:spPr bwMode="auto">
              <a:xfrm>
                <a:off x="9711531" y="5464969"/>
                <a:ext cx="76200" cy="76200"/>
              </a:xfrm>
              <a:custGeom>
                <a:avLst/>
                <a:gdLst>
                  <a:gd name="connsiteX0" fmla="*/ 112 w 76200"/>
                  <a:gd name="connsiteY0" fmla="*/ 128 h 76200"/>
                  <a:gd name="connsiteX1" fmla="*/ 76312 w 76200"/>
                  <a:gd name="connsiteY1" fmla="*/ 128 h 76200"/>
                  <a:gd name="connsiteX2" fmla="*/ 76312 w 76200"/>
                  <a:gd name="connsiteY2" fmla="*/ 76328 h 76200"/>
                  <a:gd name="connsiteX3" fmla="*/ 112 w 76200"/>
                  <a:gd name="connsiteY3" fmla="*/ 7632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128"/>
                    </a:moveTo>
                    <a:lnTo>
                      <a:pt x="76312" y="128"/>
                    </a:lnTo>
                    <a:lnTo>
                      <a:pt x="76312" y="76328"/>
                    </a:lnTo>
                    <a:lnTo>
                      <a:pt x="112" y="7632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629" name="Полилиния 818"/>
              <p:cNvSpPr/>
              <p:nvPr/>
            </p:nvSpPr>
            <p:spPr bwMode="auto">
              <a:xfrm>
                <a:off x="9711531" y="5769769"/>
                <a:ext cx="76200" cy="76200"/>
              </a:xfrm>
              <a:custGeom>
                <a:avLst/>
                <a:gdLst>
                  <a:gd name="connsiteX0" fmla="*/ 112 w 76200"/>
                  <a:gd name="connsiteY0" fmla="*/ 160 h 76200"/>
                  <a:gd name="connsiteX1" fmla="*/ 76312 w 76200"/>
                  <a:gd name="connsiteY1" fmla="*/ 160 h 76200"/>
                  <a:gd name="connsiteX2" fmla="*/ 76312 w 76200"/>
                  <a:gd name="connsiteY2" fmla="*/ 76360 h 76200"/>
                  <a:gd name="connsiteX3" fmla="*/ 112 w 76200"/>
                  <a:gd name="connsiteY3" fmla="*/ 7636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160"/>
                    </a:moveTo>
                    <a:lnTo>
                      <a:pt x="76312" y="160"/>
                    </a:lnTo>
                    <a:lnTo>
                      <a:pt x="76312" y="76360"/>
                    </a:lnTo>
                    <a:lnTo>
                      <a:pt x="112" y="7636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630" name="Полилиния 819"/>
              <p:cNvSpPr/>
              <p:nvPr/>
            </p:nvSpPr>
            <p:spPr bwMode="auto">
              <a:xfrm>
                <a:off x="9711531" y="5845969"/>
                <a:ext cx="76200" cy="76200"/>
              </a:xfrm>
              <a:custGeom>
                <a:avLst/>
                <a:gdLst>
                  <a:gd name="connsiteX0" fmla="*/ 112 w 76200"/>
                  <a:gd name="connsiteY0" fmla="*/ 168 h 76200"/>
                  <a:gd name="connsiteX1" fmla="*/ 76312 w 76200"/>
                  <a:gd name="connsiteY1" fmla="*/ 168 h 76200"/>
                  <a:gd name="connsiteX2" fmla="*/ 76312 w 76200"/>
                  <a:gd name="connsiteY2" fmla="*/ 76368 h 76200"/>
                  <a:gd name="connsiteX3" fmla="*/ 112 w 76200"/>
                  <a:gd name="connsiteY3" fmla="*/ 7636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168"/>
                    </a:moveTo>
                    <a:lnTo>
                      <a:pt x="76312" y="168"/>
                    </a:lnTo>
                    <a:lnTo>
                      <a:pt x="76312" y="76368"/>
                    </a:lnTo>
                    <a:lnTo>
                      <a:pt x="112" y="7636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631" name="Полилиния 820"/>
              <p:cNvSpPr/>
              <p:nvPr/>
            </p:nvSpPr>
            <p:spPr bwMode="auto">
              <a:xfrm>
                <a:off x="9711531" y="5922169"/>
                <a:ext cx="76200" cy="76200"/>
              </a:xfrm>
              <a:custGeom>
                <a:avLst/>
                <a:gdLst>
                  <a:gd name="connsiteX0" fmla="*/ 112 w 76200"/>
                  <a:gd name="connsiteY0" fmla="*/ 176 h 76200"/>
                  <a:gd name="connsiteX1" fmla="*/ 76312 w 76200"/>
                  <a:gd name="connsiteY1" fmla="*/ 176 h 76200"/>
                  <a:gd name="connsiteX2" fmla="*/ 76312 w 76200"/>
                  <a:gd name="connsiteY2" fmla="*/ 76376 h 76200"/>
                  <a:gd name="connsiteX3" fmla="*/ 112 w 76200"/>
                  <a:gd name="connsiteY3" fmla="*/ 7637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176"/>
                    </a:moveTo>
                    <a:lnTo>
                      <a:pt x="76312" y="176"/>
                    </a:lnTo>
                    <a:lnTo>
                      <a:pt x="76312" y="76376"/>
                    </a:lnTo>
                    <a:lnTo>
                      <a:pt x="112" y="7637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632" name="Полилиния 821"/>
              <p:cNvSpPr/>
              <p:nvPr/>
            </p:nvSpPr>
            <p:spPr bwMode="auto">
              <a:xfrm>
                <a:off x="9711531" y="6074569"/>
                <a:ext cx="76200" cy="76200"/>
              </a:xfrm>
              <a:custGeom>
                <a:avLst/>
                <a:gdLst>
                  <a:gd name="connsiteX0" fmla="*/ 112 w 76200"/>
                  <a:gd name="connsiteY0" fmla="*/ 192 h 76200"/>
                  <a:gd name="connsiteX1" fmla="*/ 76312 w 76200"/>
                  <a:gd name="connsiteY1" fmla="*/ 192 h 76200"/>
                  <a:gd name="connsiteX2" fmla="*/ 76312 w 76200"/>
                  <a:gd name="connsiteY2" fmla="*/ 76392 h 76200"/>
                  <a:gd name="connsiteX3" fmla="*/ 112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192"/>
                    </a:moveTo>
                    <a:lnTo>
                      <a:pt x="76312" y="192"/>
                    </a:lnTo>
                    <a:lnTo>
                      <a:pt x="76312" y="76392"/>
                    </a:lnTo>
                    <a:lnTo>
                      <a:pt x="112"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633" name="Полилиния 822"/>
              <p:cNvSpPr/>
              <p:nvPr/>
            </p:nvSpPr>
            <p:spPr bwMode="auto">
              <a:xfrm>
                <a:off x="9711531" y="6150769"/>
                <a:ext cx="76200" cy="76200"/>
              </a:xfrm>
              <a:custGeom>
                <a:avLst/>
                <a:gdLst>
                  <a:gd name="connsiteX0" fmla="*/ 112 w 76200"/>
                  <a:gd name="connsiteY0" fmla="*/ 200 h 76200"/>
                  <a:gd name="connsiteX1" fmla="*/ 76312 w 76200"/>
                  <a:gd name="connsiteY1" fmla="*/ 200 h 76200"/>
                  <a:gd name="connsiteX2" fmla="*/ 76312 w 76200"/>
                  <a:gd name="connsiteY2" fmla="*/ 76400 h 76200"/>
                  <a:gd name="connsiteX3" fmla="*/ 112 w 76200"/>
                  <a:gd name="connsiteY3" fmla="*/ 7640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200"/>
                    </a:moveTo>
                    <a:lnTo>
                      <a:pt x="76312" y="200"/>
                    </a:lnTo>
                    <a:lnTo>
                      <a:pt x="76312" y="76400"/>
                    </a:lnTo>
                    <a:lnTo>
                      <a:pt x="112" y="7640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634" name="Полилиния 823"/>
              <p:cNvSpPr/>
              <p:nvPr/>
            </p:nvSpPr>
            <p:spPr bwMode="auto">
              <a:xfrm>
                <a:off x="9711531" y="6226969"/>
                <a:ext cx="76200" cy="76200"/>
              </a:xfrm>
              <a:custGeom>
                <a:avLst/>
                <a:gdLst>
                  <a:gd name="connsiteX0" fmla="*/ 112 w 76200"/>
                  <a:gd name="connsiteY0" fmla="*/ 208 h 76200"/>
                  <a:gd name="connsiteX1" fmla="*/ 76312 w 76200"/>
                  <a:gd name="connsiteY1" fmla="*/ 208 h 76200"/>
                  <a:gd name="connsiteX2" fmla="*/ 76312 w 76200"/>
                  <a:gd name="connsiteY2" fmla="*/ 76408 h 76200"/>
                  <a:gd name="connsiteX3" fmla="*/ 112 w 76200"/>
                  <a:gd name="connsiteY3" fmla="*/ 7640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208"/>
                    </a:moveTo>
                    <a:lnTo>
                      <a:pt x="76312" y="208"/>
                    </a:lnTo>
                    <a:lnTo>
                      <a:pt x="76312" y="76408"/>
                    </a:lnTo>
                    <a:lnTo>
                      <a:pt x="112" y="7640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635" name="Полилиния 824"/>
              <p:cNvSpPr/>
              <p:nvPr/>
            </p:nvSpPr>
            <p:spPr bwMode="auto">
              <a:xfrm>
                <a:off x="9711531" y="6303169"/>
                <a:ext cx="76200" cy="76200"/>
              </a:xfrm>
              <a:custGeom>
                <a:avLst/>
                <a:gdLst>
                  <a:gd name="connsiteX0" fmla="*/ 112 w 76200"/>
                  <a:gd name="connsiteY0" fmla="*/ 216 h 76200"/>
                  <a:gd name="connsiteX1" fmla="*/ 76312 w 76200"/>
                  <a:gd name="connsiteY1" fmla="*/ 216 h 76200"/>
                  <a:gd name="connsiteX2" fmla="*/ 76312 w 76200"/>
                  <a:gd name="connsiteY2" fmla="*/ 76416 h 76200"/>
                  <a:gd name="connsiteX3" fmla="*/ 112 w 76200"/>
                  <a:gd name="connsiteY3" fmla="*/ 7641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216"/>
                    </a:moveTo>
                    <a:lnTo>
                      <a:pt x="76312" y="216"/>
                    </a:lnTo>
                    <a:lnTo>
                      <a:pt x="76312" y="76416"/>
                    </a:lnTo>
                    <a:lnTo>
                      <a:pt x="112" y="7641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636" name="Полилиния 825"/>
              <p:cNvSpPr/>
              <p:nvPr/>
            </p:nvSpPr>
            <p:spPr bwMode="auto">
              <a:xfrm>
                <a:off x="9711531" y="6379369"/>
                <a:ext cx="76200" cy="76200"/>
              </a:xfrm>
              <a:custGeom>
                <a:avLst/>
                <a:gdLst>
                  <a:gd name="connsiteX0" fmla="*/ 112 w 76200"/>
                  <a:gd name="connsiteY0" fmla="*/ 224 h 76200"/>
                  <a:gd name="connsiteX1" fmla="*/ 76312 w 76200"/>
                  <a:gd name="connsiteY1" fmla="*/ 224 h 76200"/>
                  <a:gd name="connsiteX2" fmla="*/ 76312 w 76200"/>
                  <a:gd name="connsiteY2" fmla="*/ 76424 h 76200"/>
                  <a:gd name="connsiteX3" fmla="*/ 112 w 76200"/>
                  <a:gd name="connsiteY3" fmla="*/ 7642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224"/>
                    </a:moveTo>
                    <a:lnTo>
                      <a:pt x="76312" y="224"/>
                    </a:lnTo>
                    <a:lnTo>
                      <a:pt x="76312" y="76424"/>
                    </a:lnTo>
                    <a:lnTo>
                      <a:pt x="112" y="7642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637" name="Полилиния 826"/>
              <p:cNvSpPr/>
              <p:nvPr/>
            </p:nvSpPr>
            <p:spPr bwMode="auto">
              <a:xfrm>
                <a:off x="9711531" y="6531769"/>
                <a:ext cx="76200" cy="76200"/>
              </a:xfrm>
              <a:custGeom>
                <a:avLst/>
                <a:gdLst>
                  <a:gd name="connsiteX0" fmla="*/ 112 w 76200"/>
                  <a:gd name="connsiteY0" fmla="*/ 240 h 76200"/>
                  <a:gd name="connsiteX1" fmla="*/ 76312 w 76200"/>
                  <a:gd name="connsiteY1" fmla="*/ 240 h 76200"/>
                  <a:gd name="connsiteX2" fmla="*/ 76312 w 76200"/>
                  <a:gd name="connsiteY2" fmla="*/ 76440 h 76200"/>
                  <a:gd name="connsiteX3" fmla="*/ 112 w 76200"/>
                  <a:gd name="connsiteY3" fmla="*/ 764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240"/>
                    </a:moveTo>
                    <a:lnTo>
                      <a:pt x="76312" y="240"/>
                    </a:lnTo>
                    <a:lnTo>
                      <a:pt x="76312" y="76440"/>
                    </a:lnTo>
                    <a:lnTo>
                      <a:pt x="112" y="764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638" name="Полилиния 827"/>
              <p:cNvSpPr/>
              <p:nvPr/>
            </p:nvSpPr>
            <p:spPr bwMode="auto">
              <a:xfrm>
                <a:off x="9711531" y="6607969"/>
                <a:ext cx="76200" cy="76200"/>
              </a:xfrm>
              <a:custGeom>
                <a:avLst/>
                <a:gdLst>
                  <a:gd name="connsiteX0" fmla="*/ 112 w 76200"/>
                  <a:gd name="connsiteY0" fmla="*/ 248 h 76200"/>
                  <a:gd name="connsiteX1" fmla="*/ 76312 w 76200"/>
                  <a:gd name="connsiteY1" fmla="*/ 248 h 76200"/>
                  <a:gd name="connsiteX2" fmla="*/ 76312 w 76200"/>
                  <a:gd name="connsiteY2" fmla="*/ 76448 h 76200"/>
                  <a:gd name="connsiteX3" fmla="*/ 112 w 76200"/>
                  <a:gd name="connsiteY3" fmla="*/ 764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248"/>
                    </a:moveTo>
                    <a:lnTo>
                      <a:pt x="76312" y="248"/>
                    </a:lnTo>
                    <a:lnTo>
                      <a:pt x="76312" y="76448"/>
                    </a:lnTo>
                    <a:lnTo>
                      <a:pt x="112" y="764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639" name="Полилиния 828"/>
              <p:cNvSpPr/>
              <p:nvPr/>
            </p:nvSpPr>
            <p:spPr bwMode="auto">
              <a:xfrm>
                <a:off x="9711531" y="6684169"/>
                <a:ext cx="76200" cy="76200"/>
              </a:xfrm>
              <a:custGeom>
                <a:avLst/>
                <a:gdLst>
                  <a:gd name="connsiteX0" fmla="*/ 112 w 76200"/>
                  <a:gd name="connsiteY0" fmla="*/ 256 h 76200"/>
                  <a:gd name="connsiteX1" fmla="*/ 76312 w 76200"/>
                  <a:gd name="connsiteY1" fmla="*/ 256 h 76200"/>
                  <a:gd name="connsiteX2" fmla="*/ 76312 w 76200"/>
                  <a:gd name="connsiteY2" fmla="*/ 76456 h 76200"/>
                  <a:gd name="connsiteX3" fmla="*/ 112 w 76200"/>
                  <a:gd name="connsiteY3" fmla="*/ 764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256"/>
                    </a:moveTo>
                    <a:lnTo>
                      <a:pt x="76312" y="256"/>
                    </a:lnTo>
                    <a:lnTo>
                      <a:pt x="76312" y="76456"/>
                    </a:lnTo>
                    <a:lnTo>
                      <a:pt x="112" y="764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640" name="Полилиния 829"/>
              <p:cNvSpPr/>
              <p:nvPr/>
            </p:nvSpPr>
            <p:spPr bwMode="auto">
              <a:xfrm>
                <a:off x="9787731" y="4626769"/>
                <a:ext cx="76200" cy="76200"/>
              </a:xfrm>
              <a:custGeom>
                <a:avLst/>
                <a:gdLst>
                  <a:gd name="connsiteX0" fmla="*/ 120 w 76200"/>
                  <a:gd name="connsiteY0" fmla="*/ 40 h 76200"/>
                  <a:gd name="connsiteX1" fmla="*/ 76320 w 76200"/>
                  <a:gd name="connsiteY1" fmla="*/ 40 h 76200"/>
                  <a:gd name="connsiteX2" fmla="*/ 76320 w 76200"/>
                  <a:gd name="connsiteY2" fmla="*/ 76240 h 76200"/>
                  <a:gd name="connsiteX3" fmla="*/ 120 w 76200"/>
                  <a:gd name="connsiteY3" fmla="*/ 762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0" y="40"/>
                    </a:moveTo>
                    <a:lnTo>
                      <a:pt x="76320" y="40"/>
                    </a:lnTo>
                    <a:lnTo>
                      <a:pt x="76320" y="76240"/>
                    </a:lnTo>
                    <a:lnTo>
                      <a:pt x="120" y="762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641" name="Полилиния 830"/>
              <p:cNvSpPr/>
              <p:nvPr/>
            </p:nvSpPr>
            <p:spPr bwMode="auto">
              <a:xfrm>
                <a:off x="9787731" y="4855369"/>
                <a:ext cx="76200" cy="76200"/>
              </a:xfrm>
              <a:custGeom>
                <a:avLst/>
                <a:gdLst>
                  <a:gd name="connsiteX0" fmla="*/ 120 w 76200"/>
                  <a:gd name="connsiteY0" fmla="*/ 64 h 76200"/>
                  <a:gd name="connsiteX1" fmla="*/ 76320 w 76200"/>
                  <a:gd name="connsiteY1" fmla="*/ 64 h 76200"/>
                  <a:gd name="connsiteX2" fmla="*/ 76320 w 76200"/>
                  <a:gd name="connsiteY2" fmla="*/ 76264 h 76200"/>
                  <a:gd name="connsiteX3" fmla="*/ 120 w 76200"/>
                  <a:gd name="connsiteY3" fmla="*/ 7626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0" y="64"/>
                    </a:moveTo>
                    <a:lnTo>
                      <a:pt x="76320" y="64"/>
                    </a:lnTo>
                    <a:lnTo>
                      <a:pt x="76320" y="76264"/>
                    </a:lnTo>
                    <a:lnTo>
                      <a:pt x="120" y="7626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642" name="Полилиния 831"/>
              <p:cNvSpPr/>
              <p:nvPr/>
            </p:nvSpPr>
            <p:spPr bwMode="auto">
              <a:xfrm>
                <a:off x="9787731" y="4931569"/>
                <a:ext cx="76200" cy="76200"/>
              </a:xfrm>
              <a:custGeom>
                <a:avLst/>
                <a:gdLst>
                  <a:gd name="connsiteX0" fmla="*/ 120 w 76200"/>
                  <a:gd name="connsiteY0" fmla="*/ 72 h 76200"/>
                  <a:gd name="connsiteX1" fmla="*/ 76320 w 76200"/>
                  <a:gd name="connsiteY1" fmla="*/ 72 h 76200"/>
                  <a:gd name="connsiteX2" fmla="*/ 76320 w 76200"/>
                  <a:gd name="connsiteY2" fmla="*/ 76272 h 76200"/>
                  <a:gd name="connsiteX3" fmla="*/ 120 w 76200"/>
                  <a:gd name="connsiteY3" fmla="*/ 7627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0" y="72"/>
                    </a:moveTo>
                    <a:lnTo>
                      <a:pt x="76320" y="72"/>
                    </a:lnTo>
                    <a:lnTo>
                      <a:pt x="76320" y="76272"/>
                    </a:lnTo>
                    <a:lnTo>
                      <a:pt x="120" y="7627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643" name="Полилиния 832"/>
              <p:cNvSpPr/>
              <p:nvPr/>
            </p:nvSpPr>
            <p:spPr bwMode="auto">
              <a:xfrm>
                <a:off x="9787731" y="5160169"/>
                <a:ext cx="76200" cy="76200"/>
              </a:xfrm>
              <a:custGeom>
                <a:avLst/>
                <a:gdLst>
                  <a:gd name="connsiteX0" fmla="*/ 120 w 76200"/>
                  <a:gd name="connsiteY0" fmla="*/ 96 h 76200"/>
                  <a:gd name="connsiteX1" fmla="*/ 76320 w 76200"/>
                  <a:gd name="connsiteY1" fmla="*/ 96 h 76200"/>
                  <a:gd name="connsiteX2" fmla="*/ 76320 w 76200"/>
                  <a:gd name="connsiteY2" fmla="*/ 76296 h 76200"/>
                  <a:gd name="connsiteX3" fmla="*/ 120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0" y="96"/>
                    </a:moveTo>
                    <a:lnTo>
                      <a:pt x="76320" y="96"/>
                    </a:lnTo>
                    <a:lnTo>
                      <a:pt x="76320" y="76296"/>
                    </a:lnTo>
                    <a:lnTo>
                      <a:pt x="120"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644" name="Полилиния 833"/>
              <p:cNvSpPr/>
              <p:nvPr/>
            </p:nvSpPr>
            <p:spPr bwMode="auto">
              <a:xfrm>
                <a:off x="9787731" y="5312569"/>
                <a:ext cx="76200" cy="76200"/>
              </a:xfrm>
              <a:custGeom>
                <a:avLst/>
                <a:gdLst>
                  <a:gd name="connsiteX0" fmla="*/ 120 w 76200"/>
                  <a:gd name="connsiteY0" fmla="*/ 112 h 76200"/>
                  <a:gd name="connsiteX1" fmla="*/ 76320 w 76200"/>
                  <a:gd name="connsiteY1" fmla="*/ 112 h 76200"/>
                  <a:gd name="connsiteX2" fmla="*/ 76320 w 76200"/>
                  <a:gd name="connsiteY2" fmla="*/ 76312 h 76200"/>
                  <a:gd name="connsiteX3" fmla="*/ 120 w 76200"/>
                  <a:gd name="connsiteY3" fmla="*/ 7631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0" y="112"/>
                    </a:moveTo>
                    <a:lnTo>
                      <a:pt x="76320" y="112"/>
                    </a:lnTo>
                    <a:lnTo>
                      <a:pt x="76320" y="76312"/>
                    </a:lnTo>
                    <a:lnTo>
                      <a:pt x="120" y="7631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645" name="Полилиния 834"/>
              <p:cNvSpPr/>
              <p:nvPr/>
            </p:nvSpPr>
            <p:spPr bwMode="auto">
              <a:xfrm>
                <a:off x="9787731" y="5541169"/>
                <a:ext cx="76200" cy="76200"/>
              </a:xfrm>
              <a:custGeom>
                <a:avLst/>
                <a:gdLst>
                  <a:gd name="connsiteX0" fmla="*/ 120 w 76200"/>
                  <a:gd name="connsiteY0" fmla="*/ 136 h 76200"/>
                  <a:gd name="connsiteX1" fmla="*/ 76320 w 76200"/>
                  <a:gd name="connsiteY1" fmla="*/ 136 h 76200"/>
                  <a:gd name="connsiteX2" fmla="*/ 76320 w 76200"/>
                  <a:gd name="connsiteY2" fmla="*/ 76336 h 76200"/>
                  <a:gd name="connsiteX3" fmla="*/ 120 w 76200"/>
                  <a:gd name="connsiteY3" fmla="*/ 7633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0" y="136"/>
                    </a:moveTo>
                    <a:lnTo>
                      <a:pt x="76320" y="136"/>
                    </a:lnTo>
                    <a:lnTo>
                      <a:pt x="76320" y="76336"/>
                    </a:lnTo>
                    <a:lnTo>
                      <a:pt x="120" y="7633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646" name="Полилиния 835"/>
              <p:cNvSpPr/>
              <p:nvPr/>
            </p:nvSpPr>
            <p:spPr bwMode="auto">
              <a:xfrm>
                <a:off x="9787731" y="5617369"/>
                <a:ext cx="76200" cy="76200"/>
              </a:xfrm>
              <a:custGeom>
                <a:avLst/>
                <a:gdLst>
                  <a:gd name="connsiteX0" fmla="*/ 120 w 76200"/>
                  <a:gd name="connsiteY0" fmla="*/ 144 h 76200"/>
                  <a:gd name="connsiteX1" fmla="*/ 76320 w 76200"/>
                  <a:gd name="connsiteY1" fmla="*/ 144 h 76200"/>
                  <a:gd name="connsiteX2" fmla="*/ 76320 w 76200"/>
                  <a:gd name="connsiteY2" fmla="*/ 76344 h 76200"/>
                  <a:gd name="connsiteX3" fmla="*/ 120 w 76200"/>
                  <a:gd name="connsiteY3" fmla="*/ 7634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0" y="144"/>
                    </a:moveTo>
                    <a:lnTo>
                      <a:pt x="76320" y="144"/>
                    </a:lnTo>
                    <a:lnTo>
                      <a:pt x="76320" y="76344"/>
                    </a:lnTo>
                    <a:lnTo>
                      <a:pt x="120" y="7634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647" name="Полилиния 836"/>
              <p:cNvSpPr/>
              <p:nvPr/>
            </p:nvSpPr>
            <p:spPr bwMode="auto">
              <a:xfrm>
                <a:off x="9787731" y="5693568"/>
                <a:ext cx="76200" cy="76200"/>
              </a:xfrm>
              <a:custGeom>
                <a:avLst/>
                <a:gdLst>
                  <a:gd name="connsiteX0" fmla="*/ 120 w 76200"/>
                  <a:gd name="connsiteY0" fmla="*/ 152 h 76200"/>
                  <a:gd name="connsiteX1" fmla="*/ 76320 w 76200"/>
                  <a:gd name="connsiteY1" fmla="*/ 152 h 76200"/>
                  <a:gd name="connsiteX2" fmla="*/ 76320 w 76200"/>
                  <a:gd name="connsiteY2" fmla="*/ 76352 h 76200"/>
                  <a:gd name="connsiteX3" fmla="*/ 120 w 76200"/>
                  <a:gd name="connsiteY3" fmla="*/ 7635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0" y="152"/>
                    </a:moveTo>
                    <a:lnTo>
                      <a:pt x="76320" y="152"/>
                    </a:lnTo>
                    <a:lnTo>
                      <a:pt x="76320" y="76352"/>
                    </a:lnTo>
                    <a:lnTo>
                      <a:pt x="120" y="7635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648" name="Полилиния 837"/>
              <p:cNvSpPr/>
              <p:nvPr/>
            </p:nvSpPr>
            <p:spPr bwMode="auto">
              <a:xfrm>
                <a:off x="9787731" y="5998369"/>
                <a:ext cx="76200" cy="76200"/>
              </a:xfrm>
              <a:custGeom>
                <a:avLst/>
                <a:gdLst>
                  <a:gd name="connsiteX0" fmla="*/ 120 w 76200"/>
                  <a:gd name="connsiteY0" fmla="*/ 184 h 76200"/>
                  <a:gd name="connsiteX1" fmla="*/ 76320 w 76200"/>
                  <a:gd name="connsiteY1" fmla="*/ 184 h 76200"/>
                  <a:gd name="connsiteX2" fmla="*/ 76320 w 76200"/>
                  <a:gd name="connsiteY2" fmla="*/ 76384 h 76200"/>
                  <a:gd name="connsiteX3" fmla="*/ 120 w 76200"/>
                  <a:gd name="connsiteY3" fmla="*/ 7638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0" y="184"/>
                    </a:moveTo>
                    <a:lnTo>
                      <a:pt x="76320" y="184"/>
                    </a:lnTo>
                    <a:lnTo>
                      <a:pt x="76320" y="76384"/>
                    </a:lnTo>
                    <a:lnTo>
                      <a:pt x="120" y="7638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649" name="Полилиния 838"/>
              <p:cNvSpPr/>
              <p:nvPr/>
            </p:nvSpPr>
            <p:spPr bwMode="auto">
              <a:xfrm>
                <a:off x="9787731" y="6303169"/>
                <a:ext cx="76200" cy="76200"/>
              </a:xfrm>
              <a:custGeom>
                <a:avLst/>
                <a:gdLst>
                  <a:gd name="connsiteX0" fmla="*/ 120 w 76200"/>
                  <a:gd name="connsiteY0" fmla="*/ 216 h 76200"/>
                  <a:gd name="connsiteX1" fmla="*/ 76320 w 76200"/>
                  <a:gd name="connsiteY1" fmla="*/ 216 h 76200"/>
                  <a:gd name="connsiteX2" fmla="*/ 76320 w 76200"/>
                  <a:gd name="connsiteY2" fmla="*/ 76416 h 76200"/>
                  <a:gd name="connsiteX3" fmla="*/ 120 w 76200"/>
                  <a:gd name="connsiteY3" fmla="*/ 7641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0" y="216"/>
                    </a:moveTo>
                    <a:lnTo>
                      <a:pt x="76320" y="216"/>
                    </a:lnTo>
                    <a:lnTo>
                      <a:pt x="76320" y="76416"/>
                    </a:lnTo>
                    <a:lnTo>
                      <a:pt x="120" y="7641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650" name="Полилиния 839"/>
              <p:cNvSpPr/>
              <p:nvPr/>
            </p:nvSpPr>
            <p:spPr bwMode="auto">
              <a:xfrm>
                <a:off x="9787731" y="6379369"/>
                <a:ext cx="76200" cy="76200"/>
              </a:xfrm>
              <a:custGeom>
                <a:avLst/>
                <a:gdLst>
                  <a:gd name="connsiteX0" fmla="*/ 120 w 76200"/>
                  <a:gd name="connsiteY0" fmla="*/ 224 h 76200"/>
                  <a:gd name="connsiteX1" fmla="*/ 76320 w 76200"/>
                  <a:gd name="connsiteY1" fmla="*/ 224 h 76200"/>
                  <a:gd name="connsiteX2" fmla="*/ 76320 w 76200"/>
                  <a:gd name="connsiteY2" fmla="*/ 76424 h 76200"/>
                  <a:gd name="connsiteX3" fmla="*/ 120 w 76200"/>
                  <a:gd name="connsiteY3" fmla="*/ 7642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0" y="224"/>
                    </a:moveTo>
                    <a:lnTo>
                      <a:pt x="76320" y="224"/>
                    </a:lnTo>
                    <a:lnTo>
                      <a:pt x="76320" y="76424"/>
                    </a:lnTo>
                    <a:lnTo>
                      <a:pt x="120" y="7642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651" name="Полилиния 840"/>
              <p:cNvSpPr/>
              <p:nvPr/>
            </p:nvSpPr>
            <p:spPr bwMode="auto">
              <a:xfrm>
                <a:off x="9787731" y="6455569"/>
                <a:ext cx="76200" cy="76200"/>
              </a:xfrm>
              <a:custGeom>
                <a:avLst/>
                <a:gdLst>
                  <a:gd name="connsiteX0" fmla="*/ 120 w 76200"/>
                  <a:gd name="connsiteY0" fmla="*/ 232 h 76200"/>
                  <a:gd name="connsiteX1" fmla="*/ 76320 w 76200"/>
                  <a:gd name="connsiteY1" fmla="*/ 232 h 76200"/>
                  <a:gd name="connsiteX2" fmla="*/ 76320 w 76200"/>
                  <a:gd name="connsiteY2" fmla="*/ 76432 h 76200"/>
                  <a:gd name="connsiteX3" fmla="*/ 120 w 76200"/>
                  <a:gd name="connsiteY3" fmla="*/ 764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0" y="232"/>
                    </a:moveTo>
                    <a:lnTo>
                      <a:pt x="76320" y="232"/>
                    </a:lnTo>
                    <a:lnTo>
                      <a:pt x="76320" y="76432"/>
                    </a:lnTo>
                    <a:lnTo>
                      <a:pt x="120" y="764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652" name="Полилиния 841"/>
              <p:cNvSpPr/>
              <p:nvPr/>
            </p:nvSpPr>
            <p:spPr bwMode="auto">
              <a:xfrm>
                <a:off x="9787731" y="6684169"/>
                <a:ext cx="76200" cy="76200"/>
              </a:xfrm>
              <a:custGeom>
                <a:avLst/>
                <a:gdLst>
                  <a:gd name="connsiteX0" fmla="*/ 120 w 76200"/>
                  <a:gd name="connsiteY0" fmla="*/ 256 h 76200"/>
                  <a:gd name="connsiteX1" fmla="*/ 76320 w 76200"/>
                  <a:gd name="connsiteY1" fmla="*/ 256 h 76200"/>
                  <a:gd name="connsiteX2" fmla="*/ 76320 w 76200"/>
                  <a:gd name="connsiteY2" fmla="*/ 76456 h 76200"/>
                  <a:gd name="connsiteX3" fmla="*/ 120 w 76200"/>
                  <a:gd name="connsiteY3" fmla="*/ 764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0" y="256"/>
                    </a:moveTo>
                    <a:lnTo>
                      <a:pt x="76320" y="256"/>
                    </a:lnTo>
                    <a:lnTo>
                      <a:pt x="76320" y="76456"/>
                    </a:lnTo>
                    <a:lnTo>
                      <a:pt x="120" y="764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653" name="Полилиния 842"/>
              <p:cNvSpPr/>
              <p:nvPr/>
            </p:nvSpPr>
            <p:spPr bwMode="auto">
              <a:xfrm>
                <a:off x="9863931" y="4550569"/>
                <a:ext cx="76200" cy="76200"/>
              </a:xfrm>
              <a:custGeom>
                <a:avLst/>
                <a:gdLst>
                  <a:gd name="connsiteX0" fmla="*/ 128 w 76200"/>
                  <a:gd name="connsiteY0" fmla="*/ 32 h 76200"/>
                  <a:gd name="connsiteX1" fmla="*/ 76328 w 76200"/>
                  <a:gd name="connsiteY1" fmla="*/ 32 h 76200"/>
                  <a:gd name="connsiteX2" fmla="*/ 76328 w 76200"/>
                  <a:gd name="connsiteY2" fmla="*/ 76232 h 76200"/>
                  <a:gd name="connsiteX3" fmla="*/ 128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8" y="32"/>
                    </a:moveTo>
                    <a:lnTo>
                      <a:pt x="76328" y="32"/>
                    </a:lnTo>
                    <a:lnTo>
                      <a:pt x="76328" y="76232"/>
                    </a:lnTo>
                    <a:lnTo>
                      <a:pt x="128"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654" name="Полилиния 843"/>
              <p:cNvSpPr/>
              <p:nvPr/>
            </p:nvSpPr>
            <p:spPr bwMode="auto">
              <a:xfrm>
                <a:off x="9863931" y="4626769"/>
                <a:ext cx="76200" cy="76200"/>
              </a:xfrm>
              <a:custGeom>
                <a:avLst/>
                <a:gdLst>
                  <a:gd name="connsiteX0" fmla="*/ 128 w 76200"/>
                  <a:gd name="connsiteY0" fmla="*/ 40 h 76200"/>
                  <a:gd name="connsiteX1" fmla="*/ 76328 w 76200"/>
                  <a:gd name="connsiteY1" fmla="*/ 40 h 76200"/>
                  <a:gd name="connsiteX2" fmla="*/ 76328 w 76200"/>
                  <a:gd name="connsiteY2" fmla="*/ 76240 h 76200"/>
                  <a:gd name="connsiteX3" fmla="*/ 128 w 76200"/>
                  <a:gd name="connsiteY3" fmla="*/ 762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8" y="40"/>
                    </a:moveTo>
                    <a:lnTo>
                      <a:pt x="76328" y="40"/>
                    </a:lnTo>
                    <a:lnTo>
                      <a:pt x="76328" y="76240"/>
                    </a:lnTo>
                    <a:lnTo>
                      <a:pt x="128" y="762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655" name="Полилиния 844"/>
              <p:cNvSpPr/>
              <p:nvPr/>
            </p:nvSpPr>
            <p:spPr bwMode="auto">
              <a:xfrm>
                <a:off x="9863931" y="4779169"/>
                <a:ext cx="76200" cy="76200"/>
              </a:xfrm>
              <a:custGeom>
                <a:avLst/>
                <a:gdLst>
                  <a:gd name="connsiteX0" fmla="*/ 128 w 76200"/>
                  <a:gd name="connsiteY0" fmla="*/ 56 h 76200"/>
                  <a:gd name="connsiteX1" fmla="*/ 76328 w 76200"/>
                  <a:gd name="connsiteY1" fmla="*/ 56 h 76200"/>
                  <a:gd name="connsiteX2" fmla="*/ 76328 w 76200"/>
                  <a:gd name="connsiteY2" fmla="*/ 76256 h 76200"/>
                  <a:gd name="connsiteX3" fmla="*/ 128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8" y="56"/>
                    </a:moveTo>
                    <a:lnTo>
                      <a:pt x="76328" y="56"/>
                    </a:lnTo>
                    <a:lnTo>
                      <a:pt x="76328" y="76256"/>
                    </a:lnTo>
                    <a:lnTo>
                      <a:pt x="128"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656" name="Полилиния 845"/>
              <p:cNvSpPr/>
              <p:nvPr/>
            </p:nvSpPr>
            <p:spPr bwMode="auto">
              <a:xfrm>
                <a:off x="9863931" y="4855369"/>
                <a:ext cx="76200" cy="76200"/>
              </a:xfrm>
              <a:custGeom>
                <a:avLst/>
                <a:gdLst>
                  <a:gd name="connsiteX0" fmla="*/ 128 w 76200"/>
                  <a:gd name="connsiteY0" fmla="*/ 64 h 76200"/>
                  <a:gd name="connsiteX1" fmla="*/ 76328 w 76200"/>
                  <a:gd name="connsiteY1" fmla="*/ 64 h 76200"/>
                  <a:gd name="connsiteX2" fmla="*/ 76328 w 76200"/>
                  <a:gd name="connsiteY2" fmla="*/ 76264 h 76200"/>
                  <a:gd name="connsiteX3" fmla="*/ 128 w 76200"/>
                  <a:gd name="connsiteY3" fmla="*/ 7626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8" y="64"/>
                    </a:moveTo>
                    <a:lnTo>
                      <a:pt x="76328" y="64"/>
                    </a:lnTo>
                    <a:lnTo>
                      <a:pt x="76328" y="76264"/>
                    </a:lnTo>
                    <a:lnTo>
                      <a:pt x="128" y="7626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657" name="Полилиния 846"/>
              <p:cNvSpPr/>
              <p:nvPr/>
            </p:nvSpPr>
            <p:spPr bwMode="auto">
              <a:xfrm>
                <a:off x="9863931" y="5007769"/>
                <a:ext cx="76200" cy="76200"/>
              </a:xfrm>
              <a:custGeom>
                <a:avLst/>
                <a:gdLst>
                  <a:gd name="connsiteX0" fmla="*/ 128 w 76200"/>
                  <a:gd name="connsiteY0" fmla="*/ 80 h 76200"/>
                  <a:gd name="connsiteX1" fmla="*/ 76328 w 76200"/>
                  <a:gd name="connsiteY1" fmla="*/ 80 h 76200"/>
                  <a:gd name="connsiteX2" fmla="*/ 76328 w 76200"/>
                  <a:gd name="connsiteY2" fmla="*/ 76280 h 76200"/>
                  <a:gd name="connsiteX3" fmla="*/ 128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8" y="80"/>
                    </a:moveTo>
                    <a:lnTo>
                      <a:pt x="76328" y="80"/>
                    </a:lnTo>
                    <a:lnTo>
                      <a:pt x="76328" y="76280"/>
                    </a:lnTo>
                    <a:lnTo>
                      <a:pt x="128"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658" name="Полилиния 847"/>
              <p:cNvSpPr/>
              <p:nvPr/>
            </p:nvSpPr>
            <p:spPr bwMode="auto">
              <a:xfrm>
                <a:off x="9863931" y="5083969"/>
                <a:ext cx="76200" cy="76200"/>
              </a:xfrm>
              <a:custGeom>
                <a:avLst/>
                <a:gdLst>
                  <a:gd name="connsiteX0" fmla="*/ 128 w 76200"/>
                  <a:gd name="connsiteY0" fmla="*/ 88 h 76200"/>
                  <a:gd name="connsiteX1" fmla="*/ 76328 w 76200"/>
                  <a:gd name="connsiteY1" fmla="*/ 88 h 76200"/>
                  <a:gd name="connsiteX2" fmla="*/ 76328 w 76200"/>
                  <a:gd name="connsiteY2" fmla="*/ 76288 h 76200"/>
                  <a:gd name="connsiteX3" fmla="*/ 128 w 76200"/>
                  <a:gd name="connsiteY3" fmla="*/ 7628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8" y="88"/>
                    </a:moveTo>
                    <a:lnTo>
                      <a:pt x="76328" y="88"/>
                    </a:lnTo>
                    <a:lnTo>
                      <a:pt x="76328" y="76288"/>
                    </a:lnTo>
                    <a:lnTo>
                      <a:pt x="128" y="7628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659" name="Полилиния 848"/>
              <p:cNvSpPr/>
              <p:nvPr/>
            </p:nvSpPr>
            <p:spPr bwMode="auto">
              <a:xfrm>
                <a:off x="9863931" y="5160169"/>
                <a:ext cx="76200" cy="76200"/>
              </a:xfrm>
              <a:custGeom>
                <a:avLst/>
                <a:gdLst>
                  <a:gd name="connsiteX0" fmla="*/ 128 w 76200"/>
                  <a:gd name="connsiteY0" fmla="*/ 96 h 76200"/>
                  <a:gd name="connsiteX1" fmla="*/ 76328 w 76200"/>
                  <a:gd name="connsiteY1" fmla="*/ 96 h 76200"/>
                  <a:gd name="connsiteX2" fmla="*/ 76328 w 76200"/>
                  <a:gd name="connsiteY2" fmla="*/ 76296 h 76200"/>
                  <a:gd name="connsiteX3" fmla="*/ 128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8" y="96"/>
                    </a:moveTo>
                    <a:lnTo>
                      <a:pt x="76328" y="96"/>
                    </a:lnTo>
                    <a:lnTo>
                      <a:pt x="76328" y="76296"/>
                    </a:lnTo>
                    <a:lnTo>
                      <a:pt x="128"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660" name="Полилиния 849"/>
              <p:cNvSpPr/>
              <p:nvPr/>
            </p:nvSpPr>
            <p:spPr bwMode="auto">
              <a:xfrm>
                <a:off x="9863931" y="5236369"/>
                <a:ext cx="76200" cy="76200"/>
              </a:xfrm>
              <a:custGeom>
                <a:avLst/>
                <a:gdLst>
                  <a:gd name="connsiteX0" fmla="*/ 128 w 76200"/>
                  <a:gd name="connsiteY0" fmla="*/ 104 h 76200"/>
                  <a:gd name="connsiteX1" fmla="*/ 76328 w 76200"/>
                  <a:gd name="connsiteY1" fmla="*/ 104 h 76200"/>
                  <a:gd name="connsiteX2" fmla="*/ 76328 w 76200"/>
                  <a:gd name="connsiteY2" fmla="*/ 76304 h 76200"/>
                  <a:gd name="connsiteX3" fmla="*/ 128 w 76200"/>
                  <a:gd name="connsiteY3" fmla="*/ 7630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8" y="104"/>
                    </a:moveTo>
                    <a:lnTo>
                      <a:pt x="76328" y="104"/>
                    </a:lnTo>
                    <a:lnTo>
                      <a:pt x="76328" y="76304"/>
                    </a:lnTo>
                    <a:lnTo>
                      <a:pt x="128" y="7630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661" name="Полилиния 850"/>
              <p:cNvSpPr/>
              <p:nvPr/>
            </p:nvSpPr>
            <p:spPr bwMode="auto">
              <a:xfrm>
                <a:off x="9863931" y="5312569"/>
                <a:ext cx="76200" cy="76200"/>
              </a:xfrm>
              <a:custGeom>
                <a:avLst/>
                <a:gdLst>
                  <a:gd name="connsiteX0" fmla="*/ 128 w 76200"/>
                  <a:gd name="connsiteY0" fmla="*/ 112 h 76200"/>
                  <a:gd name="connsiteX1" fmla="*/ 76328 w 76200"/>
                  <a:gd name="connsiteY1" fmla="*/ 112 h 76200"/>
                  <a:gd name="connsiteX2" fmla="*/ 76328 w 76200"/>
                  <a:gd name="connsiteY2" fmla="*/ 76312 h 76200"/>
                  <a:gd name="connsiteX3" fmla="*/ 128 w 76200"/>
                  <a:gd name="connsiteY3" fmla="*/ 7631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8" y="112"/>
                    </a:moveTo>
                    <a:lnTo>
                      <a:pt x="76328" y="112"/>
                    </a:lnTo>
                    <a:lnTo>
                      <a:pt x="76328" y="76312"/>
                    </a:lnTo>
                    <a:lnTo>
                      <a:pt x="128" y="7631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662" name="Полилиния 851"/>
              <p:cNvSpPr/>
              <p:nvPr/>
            </p:nvSpPr>
            <p:spPr bwMode="auto">
              <a:xfrm>
                <a:off x="9863931" y="5464969"/>
                <a:ext cx="76200" cy="76200"/>
              </a:xfrm>
              <a:custGeom>
                <a:avLst/>
                <a:gdLst>
                  <a:gd name="connsiteX0" fmla="*/ 128 w 76200"/>
                  <a:gd name="connsiteY0" fmla="*/ 128 h 76200"/>
                  <a:gd name="connsiteX1" fmla="*/ 76328 w 76200"/>
                  <a:gd name="connsiteY1" fmla="*/ 128 h 76200"/>
                  <a:gd name="connsiteX2" fmla="*/ 76328 w 76200"/>
                  <a:gd name="connsiteY2" fmla="*/ 76328 h 76200"/>
                  <a:gd name="connsiteX3" fmla="*/ 128 w 76200"/>
                  <a:gd name="connsiteY3" fmla="*/ 7632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8" y="128"/>
                    </a:moveTo>
                    <a:lnTo>
                      <a:pt x="76328" y="128"/>
                    </a:lnTo>
                    <a:lnTo>
                      <a:pt x="76328" y="76328"/>
                    </a:lnTo>
                    <a:lnTo>
                      <a:pt x="128" y="7632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663" name="Полилиния 852"/>
              <p:cNvSpPr/>
              <p:nvPr/>
            </p:nvSpPr>
            <p:spPr bwMode="auto">
              <a:xfrm>
                <a:off x="9863931" y="5541169"/>
                <a:ext cx="76200" cy="76200"/>
              </a:xfrm>
              <a:custGeom>
                <a:avLst/>
                <a:gdLst>
                  <a:gd name="connsiteX0" fmla="*/ 128 w 76200"/>
                  <a:gd name="connsiteY0" fmla="*/ 136 h 76200"/>
                  <a:gd name="connsiteX1" fmla="*/ 76328 w 76200"/>
                  <a:gd name="connsiteY1" fmla="*/ 136 h 76200"/>
                  <a:gd name="connsiteX2" fmla="*/ 76328 w 76200"/>
                  <a:gd name="connsiteY2" fmla="*/ 76336 h 76200"/>
                  <a:gd name="connsiteX3" fmla="*/ 128 w 76200"/>
                  <a:gd name="connsiteY3" fmla="*/ 7633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8" y="136"/>
                    </a:moveTo>
                    <a:lnTo>
                      <a:pt x="76328" y="136"/>
                    </a:lnTo>
                    <a:lnTo>
                      <a:pt x="76328" y="76336"/>
                    </a:lnTo>
                    <a:lnTo>
                      <a:pt x="128" y="7633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664" name="Полилиния 853"/>
              <p:cNvSpPr/>
              <p:nvPr/>
            </p:nvSpPr>
            <p:spPr bwMode="auto">
              <a:xfrm>
                <a:off x="9863931" y="5769769"/>
                <a:ext cx="76200" cy="76200"/>
              </a:xfrm>
              <a:custGeom>
                <a:avLst/>
                <a:gdLst>
                  <a:gd name="connsiteX0" fmla="*/ 128 w 76200"/>
                  <a:gd name="connsiteY0" fmla="*/ 160 h 76200"/>
                  <a:gd name="connsiteX1" fmla="*/ 76328 w 76200"/>
                  <a:gd name="connsiteY1" fmla="*/ 160 h 76200"/>
                  <a:gd name="connsiteX2" fmla="*/ 76328 w 76200"/>
                  <a:gd name="connsiteY2" fmla="*/ 76360 h 76200"/>
                  <a:gd name="connsiteX3" fmla="*/ 128 w 76200"/>
                  <a:gd name="connsiteY3" fmla="*/ 7636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8" y="160"/>
                    </a:moveTo>
                    <a:lnTo>
                      <a:pt x="76328" y="160"/>
                    </a:lnTo>
                    <a:lnTo>
                      <a:pt x="76328" y="76360"/>
                    </a:lnTo>
                    <a:lnTo>
                      <a:pt x="128" y="7636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665" name="Полилиния 854"/>
              <p:cNvSpPr/>
              <p:nvPr/>
            </p:nvSpPr>
            <p:spPr bwMode="auto">
              <a:xfrm>
                <a:off x="9863931" y="6303169"/>
                <a:ext cx="76200" cy="76200"/>
              </a:xfrm>
              <a:custGeom>
                <a:avLst/>
                <a:gdLst>
                  <a:gd name="connsiteX0" fmla="*/ 128 w 76200"/>
                  <a:gd name="connsiteY0" fmla="*/ 216 h 76200"/>
                  <a:gd name="connsiteX1" fmla="*/ 76328 w 76200"/>
                  <a:gd name="connsiteY1" fmla="*/ 216 h 76200"/>
                  <a:gd name="connsiteX2" fmla="*/ 76328 w 76200"/>
                  <a:gd name="connsiteY2" fmla="*/ 76416 h 76200"/>
                  <a:gd name="connsiteX3" fmla="*/ 128 w 76200"/>
                  <a:gd name="connsiteY3" fmla="*/ 7641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8" y="216"/>
                    </a:moveTo>
                    <a:lnTo>
                      <a:pt x="76328" y="216"/>
                    </a:lnTo>
                    <a:lnTo>
                      <a:pt x="76328" y="76416"/>
                    </a:lnTo>
                    <a:lnTo>
                      <a:pt x="128" y="7641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666" name="Полилиния 855"/>
              <p:cNvSpPr/>
              <p:nvPr/>
            </p:nvSpPr>
            <p:spPr bwMode="auto">
              <a:xfrm>
                <a:off x="9863931" y="6531769"/>
                <a:ext cx="76200" cy="76200"/>
              </a:xfrm>
              <a:custGeom>
                <a:avLst/>
                <a:gdLst>
                  <a:gd name="connsiteX0" fmla="*/ 128 w 76200"/>
                  <a:gd name="connsiteY0" fmla="*/ 240 h 76200"/>
                  <a:gd name="connsiteX1" fmla="*/ 76328 w 76200"/>
                  <a:gd name="connsiteY1" fmla="*/ 240 h 76200"/>
                  <a:gd name="connsiteX2" fmla="*/ 76328 w 76200"/>
                  <a:gd name="connsiteY2" fmla="*/ 76440 h 76200"/>
                  <a:gd name="connsiteX3" fmla="*/ 128 w 76200"/>
                  <a:gd name="connsiteY3" fmla="*/ 764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8" y="240"/>
                    </a:moveTo>
                    <a:lnTo>
                      <a:pt x="76328" y="240"/>
                    </a:lnTo>
                    <a:lnTo>
                      <a:pt x="76328" y="76440"/>
                    </a:lnTo>
                    <a:lnTo>
                      <a:pt x="128" y="764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667" name="Полилиния 856"/>
              <p:cNvSpPr/>
              <p:nvPr/>
            </p:nvSpPr>
            <p:spPr bwMode="auto">
              <a:xfrm>
                <a:off x="9863931" y="6607969"/>
                <a:ext cx="76200" cy="76200"/>
              </a:xfrm>
              <a:custGeom>
                <a:avLst/>
                <a:gdLst>
                  <a:gd name="connsiteX0" fmla="*/ 128 w 76200"/>
                  <a:gd name="connsiteY0" fmla="*/ 248 h 76200"/>
                  <a:gd name="connsiteX1" fmla="*/ 76328 w 76200"/>
                  <a:gd name="connsiteY1" fmla="*/ 248 h 76200"/>
                  <a:gd name="connsiteX2" fmla="*/ 76328 w 76200"/>
                  <a:gd name="connsiteY2" fmla="*/ 76448 h 76200"/>
                  <a:gd name="connsiteX3" fmla="*/ 128 w 76200"/>
                  <a:gd name="connsiteY3" fmla="*/ 764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8" y="248"/>
                    </a:moveTo>
                    <a:lnTo>
                      <a:pt x="76328" y="248"/>
                    </a:lnTo>
                    <a:lnTo>
                      <a:pt x="76328" y="76448"/>
                    </a:lnTo>
                    <a:lnTo>
                      <a:pt x="128" y="764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668" name="Полилиния 857"/>
              <p:cNvSpPr/>
              <p:nvPr/>
            </p:nvSpPr>
            <p:spPr bwMode="auto">
              <a:xfrm>
                <a:off x="9940131" y="4550569"/>
                <a:ext cx="76200" cy="76200"/>
              </a:xfrm>
              <a:custGeom>
                <a:avLst/>
                <a:gdLst>
                  <a:gd name="connsiteX0" fmla="*/ 136 w 76200"/>
                  <a:gd name="connsiteY0" fmla="*/ 32 h 76200"/>
                  <a:gd name="connsiteX1" fmla="*/ 76336 w 76200"/>
                  <a:gd name="connsiteY1" fmla="*/ 32 h 76200"/>
                  <a:gd name="connsiteX2" fmla="*/ 76336 w 76200"/>
                  <a:gd name="connsiteY2" fmla="*/ 76232 h 76200"/>
                  <a:gd name="connsiteX3" fmla="*/ 136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36" y="32"/>
                    </a:moveTo>
                    <a:lnTo>
                      <a:pt x="76336" y="32"/>
                    </a:lnTo>
                    <a:lnTo>
                      <a:pt x="76336" y="76232"/>
                    </a:lnTo>
                    <a:lnTo>
                      <a:pt x="136"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669" name="Полилиния 858"/>
              <p:cNvSpPr/>
              <p:nvPr/>
            </p:nvSpPr>
            <p:spPr bwMode="auto">
              <a:xfrm>
                <a:off x="9940131" y="4626769"/>
                <a:ext cx="76200" cy="76200"/>
              </a:xfrm>
              <a:custGeom>
                <a:avLst/>
                <a:gdLst>
                  <a:gd name="connsiteX0" fmla="*/ 136 w 76200"/>
                  <a:gd name="connsiteY0" fmla="*/ 40 h 76200"/>
                  <a:gd name="connsiteX1" fmla="*/ 76336 w 76200"/>
                  <a:gd name="connsiteY1" fmla="*/ 40 h 76200"/>
                  <a:gd name="connsiteX2" fmla="*/ 76336 w 76200"/>
                  <a:gd name="connsiteY2" fmla="*/ 76240 h 76200"/>
                  <a:gd name="connsiteX3" fmla="*/ 136 w 76200"/>
                  <a:gd name="connsiteY3" fmla="*/ 762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36" y="40"/>
                    </a:moveTo>
                    <a:lnTo>
                      <a:pt x="76336" y="40"/>
                    </a:lnTo>
                    <a:lnTo>
                      <a:pt x="76336" y="76240"/>
                    </a:lnTo>
                    <a:lnTo>
                      <a:pt x="136" y="762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670" name="Полилиния 859"/>
              <p:cNvSpPr/>
              <p:nvPr/>
            </p:nvSpPr>
            <p:spPr bwMode="auto">
              <a:xfrm>
                <a:off x="9940131" y="4931569"/>
                <a:ext cx="76200" cy="76200"/>
              </a:xfrm>
              <a:custGeom>
                <a:avLst/>
                <a:gdLst>
                  <a:gd name="connsiteX0" fmla="*/ 136 w 76200"/>
                  <a:gd name="connsiteY0" fmla="*/ 72 h 76200"/>
                  <a:gd name="connsiteX1" fmla="*/ 76336 w 76200"/>
                  <a:gd name="connsiteY1" fmla="*/ 72 h 76200"/>
                  <a:gd name="connsiteX2" fmla="*/ 76336 w 76200"/>
                  <a:gd name="connsiteY2" fmla="*/ 76272 h 76200"/>
                  <a:gd name="connsiteX3" fmla="*/ 136 w 76200"/>
                  <a:gd name="connsiteY3" fmla="*/ 7627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36" y="72"/>
                    </a:moveTo>
                    <a:lnTo>
                      <a:pt x="76336" y="72"/>
                    </a:lnTo>
                    <a:lnTo>
                      <a:pt x="76336" y="76272"/>
                    </a:lnTo>
                    <a:lnTo>
                      <a:pt x="136" y="7627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671" name="Полилиния 860"/>
              <p:cNvSpPr/>
              <p:nvPr/>
            </p:nvSpPr>
            <p:spPr bwMode="auto">
              <a:xfrm>
                <a:off x="9940131" y="5160169"/>
                <a:ext cx="76200" cy="76200"/>
              </a:xfrm>
              <a:custGeom>
                <a:avLst/>
                <a:gdLst>
                  <a:gd name="connsiteX0" fmla="*/ 136 w 76200"/>
                  <a:gd name="connsiteY0" fmla="*/ 96 h 76200"/>
                  <a:gd name="connsiteX1" fmla="*/ 76336 w 76200"/>
                  <a:gd name="connsiteY1" fmla="*/ 96 h 76200"/>
                  <a:gd name="connsiteX2" fmla="*/ 76336 w 76200"/>
                  <a:gd name="connsiteY2" fmla="*/ 76296 h 76200"/>
                  <a:gd name="connsiteX3" fmla="*/ 136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36" y="96"/>
                    </a:moveTo>
                    <a:lnTo>
                      <a:pt x="76336" y="96"/>
                    </a:lnTo>
                    <a:lnTo>
                      <a:pt x="76336" y="76296"/>
                    </a:lnTo>
                    <a:lnTo>
                      <a:pt x="136"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672" name="Полилиния 861"/>
              <p:cNvSpPr/>
              <p:nvPr/>
            </p:nvSpPr>
            <p:spPr bwMode="auto">
              <a:xfrm>
                <a:off x="9940131" y="5236369"/>
                <a:ext cx="76200" cy="76200"/>
              </a:xfrm>
              <a:custGeom>
                <a:avLst/>
                <a:gdLst>
                  <a:gd name="connsiteX0" fmla="*/ 136 w 76200"/>
                  <a:gd name="connsiteY0" fmla="*/ 104 h 76200"/>
                  <a:gd name="connsiteX1" fmla="*/ 76336 w 76200"/>
                  <a:gd name="connsiteY1" fmla="*/ 104 h 76200"/>
                  <a:gd name="connsiteX2" fmla="*/ 76336 w 76200"/>
                  <a:gd name="connsiteY2" fmla="*/ 76304 h 76200"/>
                  <a:gd name="connsiteX3" fmla="*/ 136 w 76200"/>
                  <a:gd name="connsiteY3" fmla="*/ 7630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36" y="104"/>
                    </a:moveTo>
                    <a:lnTo>
                      <a:pt x="76336" y="104"/>
                    </a:lnTo>
                    <a:lnTo>
                      <a:pt x="76336" y="76304"/>
                    </a:lnTo>
                    <a:lnTo>
                      <a:pt x="136" y="7630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673" name="Полилиния 862"/>
              <p:cNvSpPr/>
              <p:nvPr/>
            </p:nvSpPr>
            <p:spPr bwMode="auto">
              <a:xfrm>
                <a:off x="9940131" y="5312569"/>
                <a:ext cx="76200" cy="76200"/>
              </a:xfrm>
              <a:custGeom>
                <a:avLst/>
                <a:gdLst>
                  <a:gd name="connsiteX0" fmla="*/ 136 w 76200"/>
                  <a:gd name="connsiteY0" fmla="*/ 112 h 76200"/>
                  <a:gd name="connsiteX1" fmla="*/ 76336 w 76200"/>
                  <a:gd name="connsiteY1" fmla="*/ 112 h 76200"/>
                  <a:gd name="connsiteX2" fmla="*/ 76336 w 76200"/>
                  <a:gd name="connsiteY2" fmla="*/ 76312 h 76200"/>
                  <a:gd name="connsiteX3" fmla="*/ 136 w 76200"/>
                  <a:gd name="connsiteY3" fmla="*/ 7631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36" y="112"/>
                    </a:moveTo>
                    <a:lnTo>
                      <a:pt x="76336" y="112"/>
                    </a:lnTo>
                    <a:lnTo>
                      <a:pt x="76336" y="76312"/>
                    </a:lnTo>
                    <a:lnTo>
                      <a:pt x="136" y="7631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674" name="Полилиния 863"/>
              <p:cNvSpPr/>
              <p:nvPr/>
            </p:nvSpPr>
            <p:spPr bwMode="auto">
              <a:xfrm>
                <a:off x="9940131" y="5617369"/>
                <a:ext cx="76200" cy="76200"/>
              </a:xfrm>
              <a:custGeom>
                <a:avLst/>
                <a:gdLst>
                  <a:gd name="connsiteX0" fmla="*/ 136 w 76200"/>
                  <a:gd name="connsiteY0" fmla="*/ 144 h 76200"/>
                  <a:gd name="connsiteX1" fmla="*/ 76336 w 76200"/>
                  <a:gd name="connsiteY1" fmla="*/ 144 h 76200"/>
                  <a:gd name="connsiteX2" fmla="*/ 76336 w 76200"/>
                  <a:gd name="connsiteY2" fmla="*/ 76344 h 76200"/>
                  <a:gd name="connsiteX3" fmla="*/ 136 w 76200"/>
                  <a:gd name="connsiteY3" fmla="*/ 7634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36" y="144"/>
                    </a:moveTo>
                    <a:lnTo>
                      <a:pt x="76336" y="144"/>
                    </a:lnTo>
                    <a:lnTo>
                      <a:pt x="76336" y="76344"/>
                    </a:lnTo>
                    <a:lnTo>
                      <a:pt x="136" y="7634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675" name="Полилиния 864"/>
              <p:cNvSpPr/>
              <p:nvPr/>
            </p:nvSpPr>
            <p:spPr bwMode="auto">
              <a:xfrm>
                <a:off x="9940131" y="5922169"/>
                <a:ext cx="76200" cy="76200"/>
              </a:xfrm>
              <a:custGeom>
                <a:avLst/>
                <a:gdLst>
                  <a:gd name="connsiteX0" fmla="*/ 136 w 76200"/>
                  <a:gd name="connsiteY0" fmla="*/ 176 h 76200"/>
                  <a:gd name="connsiteX1" fmla="*/ 76336 w 76200"/>
                  <a:gd name="connsiteY1" fmla="*/ 176 h 76200"/>
                  <a:gd name="connsiteX2" fmla="*/ 76336 w 76200"/>
                  <a:gd name="connsiteY2" fmla="*/ 76376 h 76200"/>
                  <a:gd name="connsiteX3" fmla="*/ 136 w 76200"/>
                  <a:gd name="connsiteY3" fmla="*/ 7637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36" y="176"/>
                    </a:moveTo>
                    <a:lnTo>
                      <a:pt x="76336" y="176"/>
                    </a:lnTo>
                    <a:lnTo>
                      <a:pt x="76336" y="76376"/>
                    </a:lnTo>
                    <a:lnTo>
                      <a:pt x="136" y="7637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676" name="Полилиния 865"/>
              <p:cNvSpPr/>
              <p:nvPr/>
            </p:nvSpPr>
            <p:spPr bwMode="auto">
              <a:xfrm>
                <a:off x="9940131" y="5998369"/>
                <a:ext cx="76200" cy="76200"/>
              </a:xfrm>
              <a:custGeom>
                <a:avLst/>
                <a:gdLst>
                  <a:gd name="connsiteX0" fmla="*/ 136 w 76200"/>
                  <a:gd name="connsiteY0" fmla="*/ 184 h 76200"/>
                  <a:gd name="connsiteX1" fmla="*/ 76336 w 76200"/>
                  <a:gd name="connsiteY1" fmla="*/ 184 h 76200"/>
                  <a:gd name="connsiteX2" fmla="*/ 76336 w 76200"/>
                  <a:gd name="connsiteY2" fmla="*/ 76384 h 76200"/>
                  <a:gd name="connsiteX3" fmla="*/ 136 w 76200"/>
                  <a:gd name="connsiteY3" fmla="*/ 7638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36" y="184"/>
                    </a:moveTo>
                    <a:lnTo>
                      <a:pt x="76336" y="184"/>
                    </a:lnTo>
                    <a:lnTo>
                      <a:pt x="76336" y="76384"/>
                    </a:lnTo>
                    <a:lnTo>
                      <a:pt x="136" y="7638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677" name="Полилиния 866"/>
              <p:cNvSpPr/>
              <p:nvPr/>
            </p:nvSpPr>
            <p:spPr bwMode="auto">
              <a:xfrm>
                <a:off x="9940131" y="6074569"/>
                <a:ext cx="76200" cy="76200"/>
              </a:xfrm>
              <a:custGeom>
                <a:avLst/>
                <a:gdLst>
                  <a:gd name="connsiteX0" fmla="*/ 136 w 76200"/>
                  <a:gd name="connsiteY0" fmla="*/ 192 h 76200"/>
                  <a:gd name="connsiteX1" fmla="*/ 76336 w 76200"/>
                  <a:gd name="connsiteY1" fmla="*/ 192 h 76200"/>
                  <a:gd name="connsiteX2" fmla="*/ 76336 w 76200"/>
                  <a:gd name="connsiteY2" fmla="*/ 76392 h 76200"/>
                  <a:gd name="connsiteX3" fmla="*/ 136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36" y="192"/>
                    </a:moveTo>
                    <a:lnTo>
                      <a:pt x="76336" y="192"/>
                    </a:lnTo>
                    <a:lnTo>
                      <a:pt x="76336" y="76392"/>
                    </a:lnTo>
                    <a:lnTo>
                      <a:pt x="136"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678" name="Полилиния 867"/>
              <p:cNvSpPr/>
              <p:nvPr/>
            </p:nvSpPr>
            <p:spPr bwMode="auto">
              <a:xfrm>
                <a:off x="9940131" y="6303169"/>
                <a:ext cx="76200" cy="76200"/>
              </a:xfrm>
              <a:custGeom>
                <a:avLst/>
                <a:gdLst>
                  <a:gd name="connsiteX0" fmla="*/ 136 w 76200"/>
                  <a:gd name="connsiteY0" fmla="*/ 216 h 76200"/>
                  <a:gd name="connsiteX1" fmla="*/ 76336 w 76200"/>
                  <a:gd name="connsiteY1" fmla="*/ 216 h 76200"/>
                  <a:gd name="connsiteX2" fmla="*/ 76336 w 76200"/>
                  <a:gd name="connsiteY2" fmla="*/ 76416 h 76200"/>
                  <a:gd name="connsiteX3" fmla="*/ 136 w 76200"/>
                  <a:gd name="connsiteY3" fmla="*/ 7641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36" y="216"/>
                    </a:moveTo>
                    <a:lnTo>
                      <a:pt x="76336" y="216"/>
                    </a:lnTo>
                    <a:lnTo>
                      <a:pt x="76336" y="76416"/>
                    </a:lnTo>
                    <a:lnTo>
                      <a:pt x="136" y="7641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679" name="Полилиния 868"/>
              <p:cNvSpPr/>
              <p:nvPr/>
            </p:nvSpPr>
            <p:spPr bwMode="auto">
              <a:xfrm>
                <a:off x="9940131" y="6455569"/>
                <a:ext cx="76200" cy="76200"/>
              </a:xfrm>
              <a:custGeom>
                <a:avLst/>
                <a:gdLst>
                  <a:gd name="connsiteX0" fmla="*/ 136 w 76200"/>
                  <a:gd name="connsiteY0" fmla="*/ 232 h 76200"/>
                  <a:gd name="connsiteX1" fmla="*/ 76336 w 76200"/>
                  <a:gd name="connsiteY1" fmla="*/ 232 h 76200"/>
                  <a:gd name="connsiteX2" fmla="*/ 76336 w 76200"/>
                  <a:gd name="connsiteY2" fmla="*/ 76432 h 76200"/>
                  <a:gd name="connsiteX3" fmla="*/ 136 w 76200"/>
                  <a:gd name="connsiteY3" fmla="*/ 764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36" y="232"/>
                    </a:moveTo>
                    <a:lnTo>
                      <a:pt x="76336" y="232"/>
                    </a:lnTo>
                    <a:lnTo>
                      <a:pt x="76336" y="76432"/>
                    </a:lnTo>
                    <a:lnTo>
                      <a:pt x="136" y="764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680" name="Полилиния 869"/>
              <p:cNvSpPr/>
              <p:nvPr/>
            </p:nvSpPr>
            <p:spPr bwMode="auto">
              <a:xfrm>
                <a:off x="9940131" y="6607969"/>
                <a:ext cx="76200" cy="76200"/>
              </a:xfrm>
              <a:custGeom>
                <a:avLst/>
                <a:gdLst>
                  <a:gd name="connsiteX0" fmla="*/ 136 w 76200"/>
                  <a:gd name="connsiteY0" fmla="*/ 248 h 76200"/>
                  <a:gd name="connsiteX1" fmla="*/ 76336 w 76200"/>
                  <a:gd name="connsiteY1" fmla="*/ 248 h 76200"/>
                  <a:gd name="connsiteX2" fmla="*/ 76336 w 76200"/>
                  <a:gd name="connsiteY2" fmla="*/ 76448 h 76200"/>
                  <a:gd name="connsiteX3" fmla="*/ 136 w 76200"/>
                  <a:gd name="connsiteY3" fmla="*/ 764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36" y="248"/>
                    </a:moveTo>
                    <a:lnTo>
                      <a:pt x="76336" y="248"/>
                    </a:lnTo>
                    <a:lnTo>
                      <a:pt x="76336" y="76448"/>
                    </a:lnTo>
                    <a:lnTo>
                      <a:pt x="136" y="764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681" name="Полилиния 870"/>
              <p:cNvSpPr/>
              <p:nvPr/>
            </p:nvSpPr>
            <p:spPr bwMode="auto">
              <a:xfrm>
                <a:off x="10016331" y="4550569"/>
                <a:ext cx="76200" cy="76200"/>
              </a:xfrm>
              <a:custGeom>
                <a:avLst/>
                <a:gdLst>
                  <a:gd name="connsiteX0" fmla="*/ 144 w 76200"/>
                  <a:gd name="connsiteY0" fmla="*/ 32 h 76200"/>
                  <a:gd name="connsiteX1" fmla="*/ 76344 w 76200"/>
                  <a:gd name="connsiteY1" fmla="*/ 32 h 76200"/>
                  <a:gd name="connsiteX2" fmla="*/ 76344 w 76200"/>
                  <a:gd name="connsiteY2" fmla="*/ 76232 h 76200"/>
                  <a:gd name="connsiteX3" fmla="*/ 144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44" y="32"/>
                    </a:moveTo>
                    <a:lnTo>
                      <a:pt x="76344" y="32"/>
                    </a:lnTo>
                    <a:lnTo>
                      <a:pt x="76344" y="76232"/>
                    </a:lnTo>
                    <a:lnTo>
                      <a:pt x="144"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682" name="Полилиния 871"/>
              <p:cNvSpPr/>
              <p:nvPr/>
            </p:nvSpPr>
            <p:spPr bwMode="auto">
              <a:xfrm>
                <a:off x="10016331" y="4779169"/>
                <a:ext cx="76200" cy="76200"/>
              </a:xfrm>
              <a:custGeom>
                <a:avLst/>
                <a:gdLst>
                  <a:gd name="connsiteX0" fmla="*/ 144 w 76200"/>
                  <a:gd name="connsiteY0" fmla="*/ 56 h 76200"/>
                  <a:gd name="connsiteX1" fmla="*/ 76344 w 76200"/>
                  <a:gd name="connsiteY1" fmla="*/ 56 h 76200"/>
                  <a:gd name="connsiteX2" fmla="*/ 76344 w 76200"/>
                  <a:gd name="connsiteY2" fmla="*/ 76256 h 76200"/>
                  <a:gd name="connsiteX3" fmla="*/ 144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44" y="56"/>
                    </a:moveTo>
                    <a:lnTo>
                      <a:pt x="76344" y="56"/>
                    </a:lnTo>
                    <a:lnTo>
                      <a:pt x="76344" y="76256"/>
                    </a:lnTo>
                    <a:lnTo>
                      <a:pt x="144"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683" name="Полилиния 872"/>
              <p:cNvSpPr/>
              <p:nvPr/>
            </p:nvSpPr>
            <p:spPr bwMode="auto">
              <a:xfrm>
                <a:off x="10016331" y="4855369"/>
                <a:ext cx="76200" cy="76200"/>
              </a:xfrm>
              <a:custGeom>
                <a:avLst/>
                <a:gdLst>
                  <a:gd name="connsiteX0" fmla="*/ 144 w 76200"/>
                  <a:gd name="connsiteY0" fmla="*/ 64 h 76200"/>
                  <a:gd name="connsiteX1" fmla="*/ 76344 w 76200"/>
                  <a:gd name="connsiteY1" fmla="*/ 64 h 76200"/>
                  <a:gd name="connsiteX2" fmla="*/ 76344 w 76200"/>
                  <a:gd name="connsiteY2" fmla="*/ 76264 h 76200"/>
                  <a:gd name="connsiteX3" fmla="*/ 144 w 76200"/>
                  <a:gd name="connsiteY3" fmla="*/ 7626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44" y="64"/>
                    </a:moveTo>
                    <a:lnTo>
                      <a:pt x="76344" y="64"/>
                    </a:lnTo>
                    <a:lnTo>
                      <a:pt x="76344" y="76264"/>
                    </a:lnTo>
                    <a:lnTo>
                      <a:pt x="144" y="7626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684" name="Полилиния 873"/>
              <p:cNvSpPr/>
              <p:nvPr/>
            </p:nvSpPr>
            <p:spPr bwMode="auto">
              <a:xfrm>
                <a:off x="10016331" y="5007769"/>
                <a:ext cx="76200" cy="76200"/>
              </a:xfrm>
              <a:custGeom>
                <a:avLst/>
                <a:gdLst>
                  <a:gd name="connsiteX0" fmla="*/ 144 w 76200"/>
                  <a:gd name="connsiteY0" fmla="*/ 80 h 76200"/>
                  <a:gd name="connsiteX1" fmla="*/ 76344 w 76200"/>
                  <a:gd name="connsiteY1" fmla="*/ 80 h 76200"/>
                  <a:gd name="connsiteX2" fmla="*/ 76344 w 76200"/>
                  <a:gd name="connsiteY2" fmla="*/ 76280 h 76200"/>
                  <a:gd name="connsiteX3" fmla="*/ 144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44" y="80"/>
                    </a:moveTo>
                    <a:lnTo>
                      <a:pt x="76344" y="80"/>
                    </a:lnTo>
                    <a:lnTo>
                      <a:pt x="76344" y="76280"/>
                    </a:lnTo>
                    <a:lnTo>
                      <a:pt x="144"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685" name="Полилиния 874"/>
              <p:cNvSpPr/>
              <p:nvPr/>
            </p:nvSpPr>
            <p:spPr bwMode="auto">
              <a:xfrm>
                <a:off x="10016331" y="5236369"/>
                <a:ext cx="76200" cy="76200"/>
              </a:xfrm>
              <a:custGeom>
                <a:avLst/>
                <a:gdLst>
                  <a:gd name="connsiteX0" fmla="*/ 144 w 76200"/>
                  <a:gd name="connsiteY0" fmla="*/ 104 h 76200"/>
                  <a:gd name="connsiteX1" fmla="*/ 76344 w 76200"/>
                  <a:gd name="connsiteY1" fmla="*/ 104 h 76200"/>
                  <a:gd name="connsiteX2" fmla="*/ 76344 w 76200"/>
                  <a:gd name="connsiteY2" fmla="*/ 76304 h 76200"/>
                  <a:gd name="connsiteX3" fmla="*/ 144 w 76200"/>
                  <a:gd name="connsiteY3" fmla="*/ 7630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44" y="104"/>
                    </a:moveTo>
                    <a:lnTo>
                      <a:pt x="76344" y="104"/>
                    </a:lnTo>
                    <a:lnTo>
                      <a:pt x="76344" y="76304"/>
                    </a:lnTo>
                    <a:lnTo>
                      <a:pt x="144" y="7630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686" name="Полилиния 875"/>
              <p:cNvSpPr/>
              <p:nvPr/>
            </p:nvSpPr>
            <p:spPr bwMode="auto">
              <a:xfrm>
                <a:off x="10016331" y="5464969"/>
                <a:ext cx="76200" cy="76200"/>
              </a:xfrm>
              <a:custGeom>
                <a:avLst/>
                <a:gdLst>
                  <a:gd name="connsiteX0" fmla="*/ 144 w 76200"/>
                  <a:gd name="connsiteY0" fmla="*/ 128 h 76200"/>
                  <a:gd name="connsiteX1" fmla="*/ 76344 w 76200"/>
                  <a:gd name="connsiteY1" fmla="*/ 128 h 76200"/>
                  <a:gd name="connsiteX2" fmla="*/ 76344 w 76200"/>
                  <a:gd name="connsiteY2" fmla="*/ 76328 h 76200"/>
                  <a:gd name="connsiteX3" fmla="*/ 144 w 76200"/>
                  <a:gd name="connsiteY3" fmla="*/ 7632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44" y="128"/>
                    </a:moveTo>
                    <a:lnTo>
                      <a:pt x="76344" y="128"/>
                    </a:lnTo>
                    <a:lnTo>
                      <a:pt x="76344" y="76328"/>
                    </a:lnTo>
                    <a:lnTo>
                      <a:pt x="144" y="7632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687" name="Полилиния 876"/>
              <p:cNvSpPr/>
              <p:nvPr/>
            </p:nvSpPr>
            <p:spPr bwMode="auto">
              <a:xfrm>
                <a:off x="10016331" y="5541169"/>
                <a:ext cx="76200" cy="76200"/>
              </a:xfrm>
              <a:custGeom>
                <a:avLst/>
                <a:gdLst>
                  <a:gd name="connsiteX0" fmla="*/ 144 w 76200"/>
                  <a:gd name="connsiteY0" fmla="*/ 136 h 76200"/>
                  <a:gd name="connsiteX1" fmla="*/ 76344 w 76200"/>
                  <a:gd name="connsiteY1" fmla="*/ 136 h 76200"/>
                  <a:gd name="connsiteX2" fmla="*/ 76344 w 76200"/>
                  <a:gd name="connsiteY2" fmla="*/ 76336 h 76200"/>
                  <a:gd name="connsiteX3" fmla="*/ 144 w 76200"/>
                  <a:gd name="connsiteY3" fmla="*/ 7633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44" y="136"/>
                    </a:moveTo>
                    <a:lnTo>
                      <a:pt x="76344" y="136"/>
                    </a:lnTo>
                    <a:lnTo>
                      <a:pt x="76344" y="76336"/>
                    </a:lnTo>
                    <a:lnTo>
                      <a:pt x="144" y="7633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688" name="Полилиния 877"/>
              <p:cNvSpPr/>
              <p:nvPr/>
            </p:nvSpPr>
            <p:spPr bwMode="auto">
              <a:xfrm>
                <a:off x="10016331" y="5693568"/>
                <a:ext cx="76200" cy="76200"/>
              </a:xfrm>
              <a:custGeom>
                <a:avLst/>
                <a:gdLst>
                  <a:gd name="connsiteX0" fmla="*/ 144 w 76200"/>
                  <a:gd name="connsiteY0" fmla="*/ 152 h 76200"/>
                  <a:gd name="connsiteX1" fmla="*/ 76344 w 76200"/>
                  <a:gd name="connsiteY1" fmla="*/ 152 h 76200"/>
                  <a:gd name="connsiteX2" fmla="*/ 76344 w 76200"/>
                  <a:gd name="connsiteY2" fmla="*/ 76352 h 76200"/>
                  <a:gd name="connsiteX3" fmla="*/ 144 w 76200"/>
                  <a:gd name="connsiteY3" fmla="*/ 7635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44" y="152"/>
                    </a:moveTo>
                    <a:lnTo>
                      <a:pt x="76344" y="152"/>
                    </a:lnTo>
                    <a:lnTo>
                      <a:pt x="76344" y="76352"/>
                    </a:lnTo>
                    <a:lnTo>
                      <a:pt x="144" y="7635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689" name="Полилиния 878"/>
              <p:cNvSpPr/>
              <p:nvPr/>
            </p:nvSpPr>
            <p:spPr bwMode="auto">
              <a:xfrm>
                <a:off x="10016331" y="5769769"/>
                <a:ext cx="76200" cy="76200"/>
              </a:xfrm>
              <a:custGeom>
                <a:avLst/>
                <a:gdLst>
                  <a:gd name="connsiteX0" fmla="*/ 144 w 76200"/>
                  <a:gd name="connsiteY0" fmla="*/ 160 h 76200"/>
                  <a:gd name="connsiteX1" fmla="*/ 76344 w 76200"/>
                  <a:gd name="connsiteY1" fmla="*/ 160 h 76200"/>
                  <a:gd name="connsiteX2" fmla="*/ 76344 w 76200"/>
                  <a:gd name="connsiteY2" fmla="*/ 76360 h 76200"/>
                  <a:gd name="connsiteX3" fmla="*/ 144 w 76200"/>
                  <a:gd name="connsiteY3" fmla="*/ 7636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44" y="160"/>
                    </a:moveTo>
                    <a:lnTo>
                      <a:pt x="76344" y="160"/>
                    </a:lnTo>
                    <a:lnTo>
                      <a:pt x="76344" y="76360"/>
                    </a:lnTo>
                    <a:lnTo>
                      <a:pt x="144" y="7636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690" name="Полилиния 879"/>
              <p:cNvSpPr/>
              <p:nvPr/>
            </p:nvSpPr>
            <p:spPr bwMode="auto">
              <a:xfrm>
                <a:off x="10016331" y="5845969"/>
                <a:ext cx="76200" cy="76200"/>
              </a:xfrm>
              <a:custGeom>
                <a:avLst/>
                <a:gdLst>
                  <a:gd name="connsiteX0" fmla="*/ 144 w 76200"/>
                  <a:gd name="connsiteY0" fmla="*/ 168 h 76200"/>
                  <a:gd name="connsiteX1" fmla="*/ 76344 w 76200"/>
                  <a:gd name="connsiteY1" fmla="*/ 168 h 76200"/>
                  <a:gd name="connsiteX2" fmla="*/ 76344 w 76200"/>
                  <a:gd name="connsiteY2" fmla="*/ 76368 h 76200"/>
                  <a:gd name="connsiteX3" fmla="*/ 144 w 76200"/>
                  <a:gd name="connsiteY3" fmla="*/ 7636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44" y="168"/>
                    </a:moveTo>
                    <a:lnTo>
                      <a:pt x="76344" y="168"/>
                    </a:lnTo>
                    <a:lnTo>
                      <a:pt x="76344" y="76368"/>
                    </a:lnTo>
                    <a:lnTo>
                      <a:pt x="144" y="7636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691" name="Полилиния 880"/>
              <p:cNvSpPr/>
              <p:nvPr/>
            </p:nvSpPr>
            <p:spPr bwMode="auto">
              <a:xfrm>
                <a:off x="10016331" y="5922169"/>
                <a:ext cx="76200" cy="76200"/>
              </a:xfrm>
              <a:custGeom>
                <a:avLst/>
                <a:gdLst>
                  <a:gd name="connsiteX0" fmla="*/ 144 w 76200"/>
                  <a:gd name="connsiteY0" fmla="*/ 176 h 76200"/>
                  <a:gd name="connsiteX1" fmla="*/ 76344 w 76200"/>
                  <a:gd name="connsiteY1" fmla="*/ 176 h 76200"/>
                  <a:gd name="connsiteX2" fmla="*/ 76344 w 76200"/>
                  <a:gd name="connsiteY2" fmla="*/ 76376 h 76200"/>
                  <a:gd name="connsiteX3" fmla="*/ 144 w 76200"/>
                  <a:gd name="connsiteY3" fmla="*/ 7637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44" y="176"/>
                    </a:moveTo>
                    <a:lnTo>
                      <a:pt x="76344" y="176"/>
                    </a:lnTo>
                    <a:lnTo>
                      <a:pt x="76344" y="76376"/>
                    </a:lnTo>
                    <a:lnTo>
                      <a:pt x="144" y="7637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692" name="Полилиния 881"/>
              <p:cNvSpPr/>
              <p:nvPr/>
            </p:nvSpPr>
            <p:spPr bwMode="auto">
              <a:xfrm>
                <a:off x="10016331" y="5998369"/>
                <a:ext cx="76200" cy="76200"/>
              </a:xfrm>
              <a:custGeom>
                <a:avLst/>
                <a:gdLst>
                  <a:gd name="connsiteX0" fmla="*/ 144 w 76200"/>
                  <a:gd name="connsiteY0" fmla="*/ 184 h 76200"/>
                  <a:gd name="connsiteX1" fmla="*/ 76344 w 76200"/>
                  <a:gd name="connsiteY1" fmla="*/ 184 h 76200"/>
                  <a:gd name="connsiteX2" fmla="*/ 76344 w 76200"/>
                  <a:gd name="connsiteY2" fmla="*/ 76384 h 76200"/>
                  <a:gd name="connsiteX3" fmla="*/ 144 w 76200"/>
                  <a:gd name="connsiteY3" fmla="*/ 7638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44" y="184"/>
                    </a:moveTo>
                    <a:lnTo>
                      <a:pt x="76344" y="184"/>
                    </a:lnTo>
                    <a:lnTo>
                      <a:pt x="76344" y="76384"/>
                    </a:lnTo>
                    <a:lnTo>
                      <a:pt x="144" y="7638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693" name="Полилиния 882"/>
              <p:cNvSpPr/>
              <p:nvPr/>
            </p:nvSpPr>
            <p:spPr bwMode="auto">
              <a:xfrm>
                <a:off x="10016331" y="6074569"/>
                <a:ext cx="76200" cy="76200"/>
              </a:xfrm>
              <a:custGeom>
                <a:avLst/>
                <a:gdLst>
                  <a:gd name="connsiteX0" fmla="*/ 144 w 76200"/>
                  <a:gd name="connsiteY0" fmla="*/ 192 h 76200"/>
                  <a:gd name="connsiteX1" fmla="*/ 76344 w 76200"/>
                  <a:gd name="connsiteY1" fmla="*/ 192 h 76200"/>
                  <a:gd name="connsiteX2" fmla="*/ 76344 w 76200"/>
                  <a:gd name="connsiteY2" fmla="*/ 76392 h 76200"/>
                  <a:gd name="connsiteX3" fmla="*/ 144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44" y="192"/>
                    </a:moveTo>
                    <a:lnTo>
                      <a:pt x="76344" y="192"/>
                    </a:lnTo>
                    <a:lnTo>
                      <a:pt x="76344" y="76392"/>
                    </a:lnTo>
                    <a:lnTo>
                      <a:pt x="144"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694" name="Полилиния 883"/>
              <p:cNvSpPr/>
              <p:nvPr/>
            </p:nvSpPr>
            <p:spPr bwMode="auto">
              <a:xfrm>
                <a:off x="10016331" y="6226969"/>
                <a:ext cx="76200" cy="76200"/>
              </a:xfrm>
              <a:custGeom>
                <a:avLst/>
                <a:gdLst>
                  <a:gd name="connsiteX0" fmla="*/ 144 w 76200"/>
                  <a:gd name="connsiteY0" fmla="*/ 208 h 76200"/>
                  <a:gd name="connsiteX1" fmla="*/ 76344 w 76200"/>
                  <a:gd name="connsiteY1" fmla="*/ 208 h 76200"/>
                  <a:gd name="connsiteX2" fmla="*/ 76344 w 76200"/>
                  <a:gd name="connsiteY2" fmla="*/ 76408 h 76200"/>
                  <a:gd name="connsiteX3" fmla="*/ 144 w 76200"/>
                  <a:gd name="connsiteY3" fmla="*/ 7640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44" y="208"/>
                    </a:moveTo>
                    <a:lnTo>
                      <a:pt x="76344" y="208"/>
                    </a:lnTo>
                    <a:lnTo>
                      <a:pt x="76344" y="76408"/>
                    </a:lnTo>
                    <a:lnTo>
                      <a:pt x="144" y="7640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695" name="Полилиния 884"/>
              <p:cNvSpPr/>
              <p:nvPr/>
            </p:nvSpPr>
            <p:spPr bwMode="auto">
              <a:xfrm>
                <a:off x="10016331" y="6303169"/>
                <a:ext cx="76200" cy="76200"/>
              </a:xfrm>
              <a:custGeom>
                <a:avLst/>
                <a:gdLst>
                  <a:gd name="connsiteX0" fmla="*/ 144 w 76200"/>
                  <a:gd name="connsiteY0" fmla="*/ 216 h 76200"/>
                  <a:gd name="connsiteX1" fmla="*/ 76344 w 76200"/>
                  <a:gd name="connsiteY1" fmla="*/ 216 h 76200"/>
                  <a:gd name="connsiteX2" fmla="*/ 76344 w 76200"/>
                  <a:gd name="connsiteY2" fmla="*/ 76416 h 76200"/>
                  <a:gd name="connsiteX3" fmla="*/ 144 w 76200"/>
                  <a:gd name="connsiteY3" fmla="*/ 7641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44" y="216"/>
                    </a:moveTo>
                    <a:lnTo>
                      <a:pt x="76344" y="216"/>
                    </a:lnTo>
                    <a:lnTo>
                      <a:pt x="76344" y="76416"/>
                    </a:lnTo>
                    <a:lnTo>
                      <a:pt x="144" y="7641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696" name="Полилиния 885"/>
              <p:cNvSpPr/>
              <p:nvPr/>
            </p:nvSpPr>
            <p:spPr bwMode="auto">
              <a:xfrm>
                <a:off x="10016331" y="6531769"/>
                <a:ext cx="76200" cy="76200"/>
              </a:xfrm>
              <a:custGeom>
                <a:avLst/>
                <a:gdLst>
                  <a:gd name="connsiteX0" fmla="*/ 144 w 76200"/>
                  <a:gd name="connsiteY0" fmla="*/ 240 h 76200"/>
                  <a:gd name="connsiteX1" fmla="*/ 76344 w 76200"/>
                  <a:gd name="connsiteY1" fmla="*/ 240 h 76200"/>
                  <a:gd name="connsiteX2" fmla="*/ 76344 w 76200"/>
                  <a:gd name="connsiteY2" fmla="*/ 76440 h 76200"/>
                  <a:gd name="connsiteX3" fmla="*/ 144 w 76200"/>
                  <a:gd name="connsiteY3" fmla="*/ 764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44" y="240"/>
                    </a:moveTo>
                    <a:lnTo>
                      <a:pt x="76344" y="240"/>
                    </a:lnTo>
                    <a:lnTo>
                      <a:pt x="76344" y="76440"/>
                    </a:lnTo>
                    <a:lnTo>
                      <a:pt x="144" y="764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697" name="Полилиния 886"/>
              <p:cNvSpPr/>
              <p:nvPr/>
            </p:nvSpPr>
            <p:spPr bwMode="auto">
              <a:xfrm>
                <a:off x="10092530" y="4550569"/>
                <a:ext cx="76200" cy="76200"/>
              </a:xfrm>
              <a:custGeom>
                <a:avLst/>
                <a:gdLst>
                  <a:gd name="connsiteX0" fmla="*/ 152 w 76200"/>
                  <a:gd name="connsiteY0" fmla="*/ 32 h 76200"/>
                  <a:gd name="connsiteX1" fmla="*/ 76352 w 76200"/>
                  <a:gd name="connsiteY1" fmla="*/ 32 h 76200"/>
                  <a:gd name="connsiteX2" fmla="*/ 76352 w 76200"/>
                  <a:gd name="connsiteY2" fmla="*/ 76232 h 76200"/>
                  <a:gd name="connsiteX3" fmla="*/ 152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52" y="32"/>
                    </a:moveTo>
                    <a:lnTo>
                      <a:pt x="76352" y="32"/>
                    </a:lnTo>
                    <a:lnTo>
                      <a:pt x="76352" y="76232"/>
                    </a:lnTo>
                    <a:lnTo>
                      <a:pt x="152"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698" name="Полилиния 887"/>
              <p:cNvSpPr/>
              <p:nvPr/>
            </p:nvSpPr>
            <p:spPr bwMode="auto">
              <a:xfrm>
                <a:off x="10092530" y="4779169"/>
                <a:ext cx="76200" cy="76200"/>
              </a:xfrm>
              <a:custGeom>
                <a:avLst/>
                <a:gdLst>
                  <a:gd name="connsiteX0" fmla="*/ 152 w 76200"/>
                  <a:gd name="connsiteY0" fmla="*/ 56 h 76200"/>
                  <a:gd name="connsiteX1" fmla="*/ 76352 w 76200"/>
                  <a:gd name="connsiteY1" fmla="*/ 56 h 76200"/>
                  <a:gd name="connsiteX2" fmla="*/ 76352 w 76200"/>
                  <a:gd name="connsiteY2" fmla="*/ 76256 h 76200"/>
                  <a:gd name="connsiteX3" fmla="*/ 152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52" y="56"/>
                    </a:moveTo>
                    <a:lnTo>
                      <a:pt x="76352" y="56"/>
                    </a:lnTo>
                    <a:lnTo>
                      <a:pt x="76352" y="76256"/>
                    </a:lnTo>
                    <a:lnTo>
                      <a:pt x="152"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699" name="Полилиния 888"/>
              <p:cNvSpPr/>
              <p:nvPr/>
            </p:nvSpPr>
            <p:spPr bwMode="auto">
              <a:xfrm>
                <a:off x="10092530" y="4931569"/>
                <a:ext cx="76200" cy="76200"/>
              </a:xfrm>
              <a:custGeom>
                <a:avLst/>
                <a:gdLst>
                  <a:gd name="connsiteX0" fmla="*/ 152 w 76200"/>
                  <a:gd name="connsiteY0" fmla="*/ 72 h 76200"/>
                  <a:gd name="connsiteX1" fmla="*/ 76352 w 76200"/>
                  <a:gd name="connsiteY1" fmla="*/ 72 h 76200"/>
                  <a:gd name="connsiteX2" fmla="*/ 76352 w 76200"/>
                  <a:gd name="connsiteY2" fmla="*/ 76272 h 76200"/>
                  <a:gd name="connsiteX3" fmla="*/ 152 w 76200"/>
                  <a:gd name="connsiteY3" fmla="*/ 7627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52" y="72"/>
                    </a:moveTo>
                    <a:lnTo>
                      <a:pt x="76352" y="72"/>
                    </a:lnTo>
                    <a:lnTo>
                      <a:pt x="76352" y="76272"/>
                    </a:lnTo>
                    <a:lnTo>
                      <a:pt x="152" y="7627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700" name="Полилиния 889"/>
              <p:cNvSpPr/>
              <p:nvPr/>
            </p:nvSpPr>
            <p:spPr bwMode="auto">
              <a:xfrm>
                <a:off x="10092530" y="5083969"/>
                <a:ext cx="76200" cy="76200"/>
              </a:xfrm>
              <a:custGeom>
                <a:avLst/>
                <a:gdLst>
                  <a:gd name="connsiteX0" fmla="*/ 152 w 76200"/>
                  <a:gd name="connsiteY0" fmla="*/ 88 h 76200"/>
                  <a:gd name="connsiteX1" fmla="*/ 76352 w 76200"/>
                  <a:gd name="connsiteY1" fmla="*/ 88 h 76200"/>
                  <a:gd name="connsiteX2" fmla="*/ 76352 w 76200"/>
                  <a:gd name="connsiteY2" fmla="*/ 76288 h 76200"/>
                  <a:gd name="connsiteX3" fmla="*/ 152 w 76200"/>
                  <a:gd name="connsiteY3" fmla="*/ 7628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52" y="88"/>
                    </a:moveTo>
                    <a:lnTo>
                      <a:pt x="76352" y="88"/>
                    </a:lnTo>
                    <a:lnTo>
                      <a:pt x="76352" y="76288"/>
                    </a:lnTo>
                    <a:lnTo>
                      <a:pt x="152" y="7628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701" name="Полилиния 890"/>
              <p:cNvSpPr/>
              <p:nvPr/>
            </p:nvSpPr>
            <p:spPr bwMode="auto">
              <a:xfrm>
                <a:off x="10092530" y="5160169"/>
                <a:ext cx="76200" cy="76200"/>
              </a:xfrm>
              <a:custGeom>
                <a:avLst/>
                <a:gdLst>
                  <a:gd name="connsiteX0" fmla="*/ 152 w 76200"/>
                  <a:gd name="connsiteY0" fmla="*/ 96 h 76200"/>
                  <a:gd name="connsiteX1" fmla="*/ 76352 w 76200"/>
                  <a:gd name="connsiteY1" fmla="*/ 96 h 76200"/>
                  <a:gd name="connsiteX2" fmla="*/ 76352 w 76200"/>
                  <a:gd name="connsiteY2" fmla="*/ 76296 h 76200"/>
                  <a:gd name="connsiteX3" fmla="*/ 152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52" y="96"/>
                    </a:moveTo>
                    <a:lnTo>
                      <a:pt x="76352" y="96"/>
                    </a:lnTo>
                    <a:lnTo>
                      <a:pt x="76352" y="76296"/>
                    </a:lnTo>
                    <a:lnTo>
                      <a:pt x="152"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702" name="Полилиния 891"/>
              <p:cNvSpPr/>
              <p:nvPr/>
            </p:nvSpPr>
            <p:spPr bwMode="auto">
              <a:xfrm>
                <a:off x="10092530" y="5236369"/>
                <a:ext cx="76200" cy="76200"/>
              </a:xfrm>
              <a:custGeom>
                <a:avLst/>
                <a:gdLst>
                  <a:gd name="connsiteX0" fmla="*/ 152 w 76200"/>
                  <a:gd name="connsiteY0" fmla="*/ 104 h 76200"/>
                  <a:gd name="connsiteX1" fmla="*/ 76352 w 76200"/>
                  <a:gd name="connsiteY1" fmla="*/ 104 h 76200"/>
                  <a:gd name="connsiteX2" fmla="*/ 76352 w 76200"/>
                  <a:gd name="connsiteY2" fmla="*/ 76304 h 76200"/>
                  <a:gd name="connsiteX3" fmla="*/ 152 w 76200"/>
                  <a:gd name="connsiteY3" fmla="*/ 7630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52" y="104"/>
                    </a:moveTo>
                    <a:lnTo>
                      <a:pt x="76352" y="104"/>
                    </a:lnTo>
                    <a:lnTo>
                      <a:pt x="76352" y="76304"/>
                    </a:lnTo>
                    <a:lnTo>
                      <a:pt x="152" y="7630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703" name="Полилиния 892"/>
              <p:cNvSpPr/>
              <p:nvPr/>
            </p:nvSpPr>
            <p:spPr bwMode="auto">
              <a:xfrm>
                <a:off x="10092530" y="5388769"/>
                <a:ext cx="76200" cy="76200"/>
              </a:xfrm>
              <a:custGeom>
                <a:avLst/>
                <a:gdLst>
                  <a:gd name="connsiteX0" fmla="*/ 152 w 76200"/>
                  <a:gd name="connsiteY0" fmla="*/ 120 h 76200"/>
                  <a:gd name="connsiteX1" fmla="*/ 76352 w 76200"/>
                  <a:gd name="connsiteY1" fmla="*/ 120 h 76200"/>
                  <a:gd name="connsiteX2" fmla="*/ 76352 w 76200"/>
                  <a:gd name="connsiteY2" fmla="*/ 76320 h 76200"/>
                  <a:gd name="connsiteX3" fmla="*/ 152 w 76200"/>
                  <a:gd name="connsiteY3" fmla="*/ 7632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52" y="120"/>
                    </a:moveTo>
                    <a:lnTo>
                      <a:pt x="76352" y="120"/>
                    </a:lnTo>
                    <a:lnTo>
                      <a:pt x="76352" y="76320"/>
                    </a:lnTo>
                    <a:lnTo>
                      <a:pt x="152" y="7632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704" name="Полилиния 893"/>
              <p:cNvSpPr/>
              <p:nvPr/>
            </p:nvSpPr>
            <p:spPr bwMode="auto">
              <a:xfrm>
                <a:off x="10092530" y="5464969"/>
                <a:ext cx="76200" cy="76200"/>
              </a:xfrm>
              <a:custGeom>
                <a:avLst/>
                <a:gdLst>
                  <a:gd name="connsiteX0" fmla="*/ 152 w 76200"/>
                  <a:gd name="connsiteY0" fmla="*/ 128 h 76200"/>
                  <a:gd name="connsiteX1" fmla="*/ 76352 w 76200"/>
                  <a:gd name="connsiteY1" fmla="*/ 128 h 76200"/>
                  <a:gd name="connsiteX2" fmla="*/ 76352 w 76200"/>
                  <a:gd name="connsiteY2" fmla="*/ 76328 h 76200"/>
                  <a:gd name="connsiteX3" fmla="*/ 152 w 76200"/>
                  <a:gd name="connsiteY3" fmla="*/ 7632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52" y="128"/>
                    </a:moveTo>
                    <a:lnTo>
                      <a:pt x="76352" y="128"/>
                    </a:lnTo>
                    <a:lnTo>
                      <a:pt x="76352" y="76328"/>
                    </a:lnTo>
                    <a:lnTo>
                      <a:pt x="152" y="7632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705" name="Полилиния 894"/>
              <p:cNvSpPr/>
              <p:nvPr/>
            </p:nvSpPr>
            <p:spPr bwMode="auto">
              <a:xfrm>
                <a:off x="10092530" y="5541169"/>
                <a:ext cx="76200" cy="76200"/>
              </a:xfrm>
              <a:custGeom>
                <a:avLst/>
                <a:gdLst>
                  <a:gd name="connsiteX0" fmla="*/ 152 w 76200"/>
                  <a:gd name="connsiteY0" fmla="*/ 136 h 76200"/>
                  <a:gd name="connsiteX1" fmla="*/ 76352 w 76200"/>
                  <a:gd name="connsiteY1" fmla="*/ 136 h 76200"/>
                  <a:gd name="connsiteX2" fmla="*/ 76352 w 76200"/>
                  <a:gd name="connsiteY2" fmla="*/ 76336 h 76200"/>
                  <a:gd name="connsiteX3" fmla="*/ 152 w 76200"/>
                  <a:gd name="connsiteY3" fmla="*/ 7633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52" y="136"/>
                    </a:moveTo>
                    <a:lnTo>
                      <a:pt x="76352" y="136"/>
                    </a:lnTo>
                    <a:lnTo>
                      <a:pt x="76352" y="76336"/>
                    </a:lnTo>
                    <a:lnTo>
                      <a:pt x="152" y="7633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706" name="Полилиния 895"/>
              <p:cNvSpPr/>
              <p:nvPr/>
            </p:nvSpPr>
            <p:spPr bwMode="auto">
              <a:xfrm>
                <a:off x="10092530" y="5693568"/>
                <a:ext cx="76200" cy="76200"/>
              </a:xfrm>
              <a:custGeom>
                <a:avLst/>
                <a:gdLst>
                  <a:gd name="connsiteX0" fmla="*/ 152 w 76200"/>
                  <a:gd name="connsiteY0" fmla="*/ 152 h 76200"/>
                  <a:gd name="connsiteX1" fmla="*/ 76352 w 76200"/>
                  <a:gd name="connsiteY1" fmla="*/ 152 h 76200"/>
                  <a:gd name="connsiteX2" fmla="*/ 76352 w 76200"/>
                  <a:gd name="connsiteY2" fmla="*/ 76352 h 76200"/>
                  <a:gd name="connsiteX3" fmla="*/ 152 w 76200"/>
                  <a:gd name="connsiteY3" fmla="*/ 7635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52" y="152"/>
                    </a:moveTo>
                    <a:lnTo>
                      <a:pt x="76352" y="152"/>
                    </a:lnTo>
                    <a:lnTo>
                      <a:pt x="76352" y="76352"/>
                    </a:lnTo>
                    <a:lnTo>
                      <a:pt x="152" y="7635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707" name="Полилиния 896"/>
              <p:cNvSpPr/>
              <p:nvPr/>
            </p:nvSpPr>
            <p:spPr bwMode="auto">
              <a:xfrm>
                <a:off x="10092530" y="5845969"/>
                <a:ext cx="76200" cy="76200"/>
              </a:xfrm>
              <a:custGeom>
                <a:avLst/>
                <a:gdLst>
                  <a:gd name="connsiteX0" fmla="*/ 152 w 76200"/>
                  <a:gd name="connsiteY0" fmla="*/ 168 h 76200"/>
                  <a:gd name="connsiteX1" fmla="*/ 76352 w 76200"/>
                  <a:gd name="connsiteY1" fmla="*/ 168 h 76200"/>
                  <a:gd name="connsiteX2" fmla="*/ 76352 w 76200"/>
                  <a:gd name="connsiteY2" fmla="*/ 76368 h 76200"/>
                  <a:gd name="connsiteX3" fmla="*/ 152 w 76200"/>
                  <a:gd name="connsiteY3" fmla="*/ 7636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52" y="168"/>
                    </a:moveTo>
                    <a:lnTo>
                      <a:pt x="76352" y="168"/>
                    </a:lnTo>
                    <a:lnTo>
                      <a:pt x="76352" y="76368"/>
                    </a:lnTo>
                    <a:lnTo>
                      <a:pt x="152" y="7636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708" name="Полилиния 897"/>
              <p:cNvSpPr/>
              <p:nvPr/>
            </p:nvSpPr>
            <p:spPr bwMode="auto">
              <a:xfrm>
                <a:off x="10092530" y="5922169"/>
                <a:ext cx="76200" cy="76200"/>
              </a:xfrm>
              <a:custGeom>
                <a:avLst/>
                <a:gdLst>
                  <a:gd name="connsiteX0" fmla="*/ 152 w 76200"/>
                  <a:gd name="connsiteY0" fmla="*/ 176 h 76200"/>
                  <a:gd name="connsiteX1" fmla="*/ 76352 w 76200"/>
                  <a:gd name="connsiteY1" fmla="*/ 176 h 76200"/>
                  <a:gd name="connsiteX2" fmla="*/ 76352 w 76200"/>
                  <a:gd name="connsiteY2" fmla="*/ 76376 h 76200"/>
                  <a:gd name="connsiteX3" fmla="*/ 152 w 76200"/>
                  <a:gd name="connsiteY3" fmla="*/ 7637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52" y="176"/>
                    </a:moveTo>
                    <a:lnTo>
                      <a:pt x="76352" y="176"/>
                    </a:lnTo>
                    <a:lnTo>
                      <a:pt x="76352" y="76376"/>
                    </a:lnTo>
                    <a:lnTo>
                      <a:pt x="152" y="7637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709" name="Полилиния 898"/>
              <p:cNvSpPr/>
              <p:nvPr/>
            </p:nvSpPr>
            <p:spPr bwMode="auto">
              <a:xfrm>
                <a:off x="10092530" y="6074569"/>
                <a:ext cx="76200" cy="76200"/>
              </a:xfrm>
              <a:custGeom>
                <a:avLst/>
                <a:gdLst>
                  <a:gd name="connsiteX0" fmla="*/ 152 w 76200"/>
                  <a:gd name="connsiteY0" fmla="*/ 192 h 76200"/>
                  <a:gd name="connsiteX1" fmla="*/ 76352 w 76200"/>
                  <a:gd name="connsiteY1" fmla="*/ 192 h 76200"/>
                  <a:gd name="connsiteX2" fmla="*/ 76352 w 76200"/>
                  <a:gd name="connsiteY2" fmla="*/ 76392 h 76200"/>
                  <a:gd name="connsiteX3" fmla="*/ 152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52" y="192"/>
                    </a:moveTo>
                    <a:lnTo>
                      <a:pt x="76352" y="192"/>
                    </a:lnTo>
                    <a:lnTo>
                      <a:pt x="76352" y="76392"/>
                    </a:lnTo>
                    <a:lnTo>
                      <a:pt x="152"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710" name="Полилиния 899"/>
              <p:cNvSpPr/>
              <p:nvPr/>
            </p:nvSpPr>
            <p:spPr bwMode="auto">
              <a:xfrm>
                <a:off x="10092530" y="6303169"/>
                <a:ext cx="76200" cy="76200"/>
              </a:xfrm>
              <a:custGeom>
                <a:avLst/>
                <a:gdLst>
                  <a:gd name="connsiteX0" fmla="*/ 152 w 76200"/>
                  <a:gd name="connsiteY0" fmla="*/ 216 h 76200"/>
                  <a:gd name="connsiteX1" fmla="*/ 76352 w 76200"/>
                  <a:gd name="connsiteY1" fmla="*/ 216 h 76200"/>
                  <a:gd name="connsiteX2" fmla="*/ 76352 w 76200"/>
                  <a:gd name="connsiteY2" fmla="*/ 76416 h 76200"/>
                  <a:gd name="connsiteX3" fmla="*/ 152 w 76200"/>
                  <a:gd name="connsiteY3" fmla="*/ 7641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52" y="216"/>
                    </a:moveTo>
                    <a:lnTo>
                      <a:pt x="76352" y="216"/>
                    </a:lnTo>
                    <a:lnTo>
                      <a:pt x="76352" y="76416"/>
                    </a:lnTo>
                    <a:lnTo>
                      <a:pt x="152" y="7641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711" name="Полилиния 900"/>
              <p:cNvSpPr/>
              <p:nvPr/>
            </p:nvSpPr>
            <p:spPr bwMode="auto">
              <a:xfrm>
                <a:off x="10092530" y="6379369"/>
                <a:ext cx="76200" cy="76200"/>
              </a:xfrm>
              <a:custGeom>
                <a:avLst/>
                <a:gdLst>
                  <a:gd name="connsiteX0" fmla="*/ 152 w 76200"/>
                  <a:gd name="connsiteY0" fmla="*/ 224 h 76200"/>
                  <a:gd name="connsiteX1" fmla="*/ 76352 w 76200"/>
                  <a:gd name="connsiteY1" fmla="*/ 224 h 76200"/>
                  <a:gd name="connsiteX2" fmla="*/ 76352 w 76200"/>
                  <a:gd name="connsiteY2" fmla="*/ 76424 h 76200"/>
                  <a:gd name="connsiteX3" fmla="*/ 152 w 76200"/>
                  <a:gd name="connsiteY3" fmla="*/ 7642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52" y="224"/>
                    </a:moveTo>
                    <a:lnTo>
                      <a:pt x="76352" y="224"/>
                    </a:lnTo>
                    <a:lnTo>
                      <a:pt x="76352" y="76424"/>
                    </a:lnTo>
                    <a:lnTo>
                      <a:pt x="152" y="7642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712" name="Полилиния 901"/>
              <p:cNvSpPr/>
              <p:nvPr/>
            </p:nvSpPr>
            <p:spPr bwMode="auto">
              <a:xfrm>
                <a:off x="10092530" y="6455569"/>
                <a:ext cx="76200" cy="76200"/>
              </a:xfrm>
              <a:custGeom>
                <a:avLst/>
                <a:gdLst>
                  <a:gd name="connsiteX0" fmla="*/ 152 w 76200"/>
                  <a:gd name="connsiteY0" fmla="*/ 232 h 76200"/>
                  <a:gd name="connsiteX1" fmla="*/ 76352 w 76200"/>
                  <a:gd name="connsiteY1" fmla="*/ 232 h 76200"/>
                  <a:gd name="connsiteX2" fmla="*/ 76352 w 76200"/>
                  <a:gd name="connsiteY2" fmla="*/ 76432 h 76200"/>
                  <a:gd name="connsiteX3" fmla="*/ 152 w 76200"/>
                  <a:gd name="connsiteY3" fmla="*/ 764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52" y="232"/>
                    </a:moveTo>
                    <a:lnTo>
                      <a:pt x="76352" y="232"/>
                    </a:lnTo>
                    <a:lnTo>
                      <a:pt x="76352" y="76432"/>
                    </a:lnTo>
                    <a:lnTo>
                      <a:pt x="152" y="764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713" name="Полилиния 902"/>
              <p:cNvSpPr/>
              <p:nvPr/>
            </p:nvSpPr>
            <p:spPr bwMode="auto">
              <a:xfrm>
                <a:off x="10092530" y="6684169"/>
                <a:ext cx="76200" cy="76200"/>
              </a:xfrm>
              <a:custGeom>
                <a:avLst/>
                <a:gdLst>
                  <a:gd name="connsiteX0" fmla="*/ 152 w 76200"/>
                  <a:gd name="connsiteY0" fmla="*/ 256 h 76200"/>
                  <a:gd name="connsiteX1" fmla="*/ 76352 w 76200"/>
                  <a:gd name="connsiteY1" fmla="*/ 256 h 76200"/>
                  <a:gd name="connsiteX2" fmla="*/ 76352 w 76200"/>
                  <a:gd name="connsiteY2" fmla="*/ 76456 h 76200"/>
                  <a:gd name="connsiteX3" fmla="*/ 152 w 76200"/>
                  <a:gd name="connsiteY3" fmla="*/ 764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52" y="256"/>
                    </a:moveTo>
                    <a:lnTo>
                      <a:pt x="76352" y="256"/>
                    </a:lnTo>
                    <a:lnTo>
                      <a:pt x="76352" y="76456"/>
                    </a:lnTo>
                    <a:lnTo>
                      <a:pt x="152" y="764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714" name="Полилиния 903"/>
              <p:cNvSpPr/>
              <p:nvPr/>
            </p:nvSpPr>
            <p:spPr bwMode="auto">
              <a:xfrm>
                <a:off x="10168731" y="4626769"/>
                <a:ext cx="76200" cy="76200"/>
              </a:xfrm>
              <a:custGeom>
                <a:avLst/>
                <a:gdLst>
                  <a:gd name="connsiteX0" fmla="*/ 160 w 76200"/>
                  <a:gd name="connsiteY0" fmla="*/ 40 h 76200"/>
                  <a:gd name="connsiteX1" fmla="*/ 76360 w 76200"/>
                  <a:gd name="connsiteY1" fmla="*/ 40 h 76200"/>
                  <a:gd name="connsiteX2" fmla="*/ 76360 w 76200"/>
                  <a:gd name="connsiteY2" fmla="*/ 76240 h 76200"/>
                  <a:gd name="connsiteX3" fmla="*/ 160 w 76200"/>
                  <a:gd name="connsiteY3" fmla="*/ 762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0" y="40"/>
                    </a:moveTo>
                    <a:lnTo>
                      <a:pt x="76360" y="40"/>
                    </a:lnTo>
                    <a:lnTo>
                      <a:pt x="76360" y="76240"/>
                    </a:lnTo>
                    <a:lnTo>
                      <a:pt x="160" y="762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715" name="Полилиния 904"/>
              <p:cNvSpPr/>
              <p:nvPr/>
            </p:nvSpPr>
            <p:spPr bwMode="auto">
              <a:xfrm>
                <a:off x="10168731" y="4702969"/>
                <a:ext cx="76200" cy="76200"/>
              </a:xfrm>
              <a:custGeom>
                <a:avLst/>
                <a:gdLst>
                  <a:gd name="connsiteX0" fmla="*/ 160 w 76200"/>
                  <a:gd name="connsiteY0" fmla="*/ 48 h 76200"/>
                  <a:gd name="connsiteX1" fmla="*/ 76360 w 76200"/>
                  <a:gd name="connsiteY1" fmla="*/ 48 h 76200"/>
                  <a:gd name="connsiteX2" fmla="*/ 76360 w 76200"/>
                  <a:gd name="connsiteY2" fmla="*/ 76248 h 76200"/>
                  <a:gd name="connsiteX3" fmla="*/ 160 w 76200"/>
                  <a:gd name="connsiteY3" fmla="*/ 762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0" y="48"/>
                    </a:moveTo>
                    <a:lnTo>
                      <a:pt x="76360" y="48"/>
                    </a:lnTo>
                    <a:lnTo>
                      <a:pt x="76360" y="76248"/>
                    </a:lnTo>
                    <a:lnTo>
                      <a:pt x="160" y="762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716" name="Полилиния 905"/>
              <p:cNvSpPr/>
              <p:nvPr/>
            </p:nvSpPr>
            <p:spPr bwMode="auto">
              <a:xfrm>
                <a:off x="10168731" y="4855369"/>
                <a:ext cx="76200" cy="76200"/>
              </a:xfrm>
              <a:custGeom>
                <a:avLst/>
                <a:gdLst>
                  <a:gd name="connsiteX0" fmla="*/ 160 w 76200"/>
                  <a:gd name="connsiteY0" fmla="*/ 64 h 76200"/>
                  <a:gd name="connsiteX1" fmla="*/ 76360 w 76200"/>
                  <a:gd name="connsiteY1" fmla="*/ 64 h 76200"/>
                  <a:gd name="connsiteX2" fmla="*/ 76360 w 76200"/>
                  <a:gd name="connsiteY2" fmla="*/ 76264 h 76200"/>
                  <a:gd name="connsiteX3" fmla="*/ 160 w 76200"/>
                  <a:gd name="connsiteY3" fmla="*/ 7626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0" y="64"/>
                    </a:moveTo>
                    <a:lnTo>
                      <a:pt x="76360" y="64"/>
                    </a:lnTo>
                    <a:lnTo>
                      <a:pt x="76360" y="76264"/>
                    </a:lnTo>
                    <a:lnTo>
                      <a:pt x="160" y="7626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717" name="Полилиния 906"/>
              <p:cNvSpPr/>
              <p:nvPr/>
            </p:nvSpPr>
            <p:spPr bwMode="auto">
              <a:xfrm>
                <a:off x="10168731" y="4931569"/>
                <a:ext cx="76200" cy="76200"/>
              </a:xfrm>
              <a:custGeom>
                <a:avLst/>
                <a:gdLst>
                  <a:gd name="connsiteX0" fmla="*/ 160 w 76200"/>
                  <a:gd name="connsiteY0" fmla="*/ 72 h 76200"/>
                  <a:gd name="connsiteX1" fmla="*/ 76360 w 76200"/>
                  <a:gd name="connsiteY1" fmla="*/ 72 h 76200"/>
                  <a:gd name="connsiteX2" fmla="*/ 76360 w 76200"/>
                  <a:gd name="connsiteY2" fmla="*/ 76272 h 76200"/>
                  <a:gd name="connsiteX3" fmla="*/ 160 w 76200"/>
                  <a:gd name="connsiteY3" fmla="*/ 7627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0" y="72"/>
                    </a:moveTo>
                    <a:lnTo>
                      <a:pt x="76360" y="72"/>
                    </a:lnTo>
                    <a:lnTo>
                      <a:pt x="76360" y="76272"/>
                    </a:lnTo>
                    <a:lnTo>
                      <a:pt x="160" y="7627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718" name="Полилиния 907"/>
              <p:cNvSpPr/>
              <p:nvPr/>
            </p:nvSpPr>
            <p:spPr bwMode="auto">
              <a:xfrm>
                <a:off x="10168731" y="5007769"/>
                <a:ext cx="76200" cy="76200"/>
              </a:xfrm>
              <a:custGeom>
                <a:avLst/>
                <a:gdLst>
                  <a:gd name="connsiteX0" fmla="*/ 160 w 76200"/>
                  <a:gd name="connsiteY0" fmla="*/ 80 h 76200"/>
                  <a:gd name="connsiteX1" fmla="*/ 76360 w 76200"/>
                  <a:gd name="connsiteY1" fmla="*/ 80 h 76200"/>
                  <a:gd name="connsiteX2" fmla="*/ 76360 w 76200"/>
                  <a:gd name="connsiteY2" fmla="*/ 76280 h 76200"/>
                  <a:gd name="connsiteX3" fmla="*/ 160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0" y="80"/>
                    </a:moveTo>
                    <a:lnTo>
                      <a:pt x="76360" y="80"/>
                    </a:lnTo>
                    <a:lnTo>
                      <a:pt x="76360" y="76280"/>
                    </a:lnTo>
                    <a:lnTo>
                      <a:pt x="160"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719" name="Полилиния 908"/>
              <p:cNvSpPr/>
              <p:nvPr/>
            </p:nvSpPr>
            <p:spPr bwMode="auto">
              <a:xfrm>
                <a:off x="10168731" y="5083969"/>
                <a:ext cx="76200" cy="76200"/>
              </a:xfrm>
              <a:custGeom>
                <a:avLst/>
                <a:gdLst>
                  <a:gd name="connsiteX0" fmla="*/ 160 w 76200"/>
                  <a:gd name="connsiteY0" fmla="*/ 88 h 76200"/>
                  <a:gd name="connsiteX1" fmla="*/ 76360 w 76200"/>
                  <a:gd name="connsiteY1" fmla="*/ 88 h 76200"/>
                  <a:gd name="connsiteX2" fmla="*/ 76360 w 76200"/>
                  <a:gd name="connsiteY2" fmla="*/ 76288 h 76200"/>
                  <a:gd name="connsiteX3" fmla="*/ 160 w 76200"/>
                  <a:gd name="connsiteY3" fmla="*/ 7628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0" y="88"/>
                    </a:moveTo>
                    <a:lnTo>
                      <a:pt x="76360" y="88"/>
                    </a:lnTo>
                    <a:lnTo>
                      <a:pt x="76360" y="76288"/>
                    </a:lnTo>
                    <a:lnTo>
                      <a:pt x="160" y="7628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720" name="Полилиния 909"/>
              <p:cNvSpPr/>
              <p:nvPr/>
            </p:nvSpPr>
            <p:spPr bwMode="auto">
              <a:xfrm>
                <a:off x="10168731" y="5160169"/>
                <a:ext cx="76200" cy="76200"/>
              </a:xfrm>
              <a:custGeom>
                <a:avLst/>
                <a:gdLst>
                  <a:gd name="connsiteX0" fmla="*/ 160 w 76200"/>
                  <a:gd name="connsiteY0" fmla="*/ 96 h 76200"/>
                  <a:gd name="connsiteX1" fmla="*/ 76360 w 76200"/>
                  <a:gd name="connsiteY1" fmla="*/ 96 h 76200"/>
                  <a:gd name="connsiteX2" fmla="*/ 76360 w 76200"/>
                  <a:gd name="connsiteY2" fmla="*/ 76296 h 76200"/>
                  <a:gd name="connsiteX3" fmla="*/ 160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0" y="96"/>
                    </a:moveTo>
                    <a:lnTo>
                      <a:pt x="76360" y="96"/>
                    </a:lnTo>
                    <a:lnTo>
                      <a:pt x="76360" y="76296"/>
                    </a:lnTo>
                    <a:lnTo>
                      <a:pt x="160"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721" name="Полилиния 910"/>
              <p:cNvSpPr/>
              <p:nvPr/>
            </p:nvSpPr>
            <p:spPr bwMode="auto">
              <a:xfrm>
                <a:off x="10168731" y="5312569"/>
                <a:ext cx="76200" cy="76200"/>
              </a:xfrm>
              <a:custGeom>
                <a:avLst/>
                <a:gdLst>
                  <a:gd name="connsiteX0" fmla="*/ 160 w 76200"/>
                  <a:gd name="connsiteY0" fmla="*/ 112 h 76200"/>
                  <a:gd name="connsiteX1" fmla="*/ 76360 w 76200"/>
                  <a:gd name="connsiteY1" fmla="*/ 112 h 76200"/>
                  <a:gd name="connsiteX2" fmla="*/ 76360 w 76200"/>
                  <a:gd name="connsiteY2" fmla="*/ 76312 h 76200"/>
                  <a:gd name="connsiteX3" fmla="*/ 160 w 76200"/>
                  <a:gd name="connsiteY3" fmla="*/ 7631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0" y="112"/>
                    </a:moveTo>
                    <a:lnTo>
                      <a:pt x="76360" y="112"/>
                    </a:lnTo>
                    <a:lnTo>
                      <a:pt x="76360" y="76312"/>
                    </a:lnTo>
                    <a:lnTo>
                      <a:pt x="160" y="7631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722" name="Полилиния 911"/>
              <p:cNvSpPr/>
              <p:nvPr/>
            </p:nvSpPr>
            <p:spPr bwMode="auto">
              <a:xfrm>
                <a:off x="10168731" y="5388769"/>
                <a:ext cx="76200" cy="76200"/>
              </a:xfrm>
              <a:custGeom>
                <a:avLst/>
                <a:gdLst>
                  <a:gd name="connsiteX0" fmla="*/ 160 w 76200"/>
                  <a:gd name="connsiteY0" fmla="*/ 120 h 76200"/>
                  <a:gd name="connsiteX1" fmla="*/ 76360 w 76200"/>
                  <a:gd name="connsiteY1" fmla="*/ 120 h 76200"/>
                  <a:gd name="connsiteX2" fmla="*/ 76360 w 76200"/>
                  <a:gd name="connsiteY2" fmla="*/ 76320 h 76200"/>
                  <a:gd name="connsiteX3" fmla="*/ 160 w 76200"/>
                  <a:gd name="connsiteY3" fmla="*/ 7632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0" y="120"/>
                    </a:moveTo>
                    <a:lnTo>
                      <a:pt x="76360" y="120"/>
                    </a:lnTo>
                    <a:lnTo>
                      <a:pt x="76360" y="76320"/>
                    </a:lnTo>
                    <a:lnTo>
                      <a:pt x="160" y="7632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723" name="Полилиния 912"/>
              <p:cNvSpPr/>
              <p:nvPr/>
            </p:nvSpPr>
            <p:spPr bwMode="auto">
              <a:xfrm>
                <a:off x="10168731" y="5464969"/>
                <a:ext cx="76200" cy="76200"/>
              </a:xfrm>
              <a:custGeom>
                <a:avLst/>
                <a:gdLst>
                  <a:gd name="connsiteX0" fmla="*/ 160 w 76200"/>
                  <a:gd name="connsiteY0" fmla="*/ 128 h 76200"/>
                  <a:gd name="connsiteX1" fmla="*/ 76360 w 76200"/>
                  <a:gd name="connsiteY1" fmla="*/ 128 h 76200"/>
                  <a:gd name="connsiteX2" fmla="*/ 76360 w 76200"/>
                  <a:gd name="connsiteY2" fmla="*/ 76328 h 76200"/>
                  <a:gd name="connsiteX3" fmla="*/ 160 w 76200"/>
                  <a:gd name="connsiteY3" fmla="*/ 7632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0" y="128"/>
                    </a:moveTo>
                    <a:lnTo>
                      <a:pt x="76360" y="128"/>
                    </a:lnTo>
                    <a:lnTo>
                      <a:pt x="76360" y="76328"/>
                    </a:lnTo>
                    <a:lnTo>
                      <a:pt x="160" y="7632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724" name="Полилиния 913"/>
              <p:cNvSpPr/>
              <p:nvPr/>
            </p:nvSpPr>
            <p:spPr bwMode="auto">
              <a:xfrm>
                <a:off x="10168731" y="5541169"/>
                <a:ext cx="76200" cy="76200"/>
              </a:xfrm>
              <a:custGeom>
                <a:avLst/>
                <a:gdLst>
                  <a:gd name="connsiteX0" fmla="*/ 160 w 76200"/>
                  <a:gd name="connsiteY0" fmla="*/ 136 h 76200"/>
                  <a:gd name="connsiteX1" fmla="*/ 76360 w 76200"/>
                  <a:gd name="connsiteY1" fmla="*/ 136 h 76200"/>
                  <a:gd name="connsiteX2" fmla="*/ 76360 w 76200"/>
                  <a:gd name="connsiteY2" fmla="*/ 76336 h 76200"/>
                  <a:gd name="connsiteX3" fmla="*/ 160 w 76200"/>
                  <a:gd name="connsiteY3" fmla="*/ 7633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0" y="136"/>
                    </a:moveTo>
                    <a:lnTo>
                      <a:pt x="76360" y="136"/>
                    </a:lnTo>
                    <a:lnTo>
                      <a:pt x="76360" y="76336"/>
                    </a:lnTo>
                    <a:lnTo>
                      <a:pt x="160" y="7633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725" name="Полилиния 914"/>
              <p:cNvSpPr/>
              <p:nvPr/>
            </p:nvSpPr>
            <p:spPr bwMode="auto">
              <a:xfrm>
                <a:off x="10168731" y="5693568"/>
                <a:ext cx="76200" cy="76200"/>
              </a:xfrm>
              <a:custGeom>
                <a:avLst/>
                <a:gdLst>
                  <a:gd name="connsiteX0" fmla="*/ 160 w 76200"/>
                  <a:gd name="connsiteY0" fmla="*/ 152 h 76200"/>
                  <a:gd name="connsiteX1" fmla="*/ 76360 w 76200"/>
                  <a:gd name="connsiteY1" fmla="*/ 152 h 76200"/>
                  <a:gd name="connsiteX2" fmla="*/ 76360 w 76200"/>
                  <a:gd name="connsiteY2" fmla="*/ 76352 h 76200"/>
                  <a:gd name="connsiteX3" fmla="*/ 160 w 76200"/>
                  <a:gd name="connsiteY3" fmla="*/ 7635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0" y="152"/>
                    </a:moveTo>
                    <a:lnTo>
                      <a:pt x="76360" y="152"/>
                    </a:lnTo>
                    <a:lnTo>
                      <a:pt x="76360" y="76352"/>
                    </a:lnTo>
                    <a:lnTo>
                      <a:pt x="160" y="7635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726" name="Полилиния 915"/>
              <p:cNvSpPr/>
              <p:nvPr/>
            </p:nvSpPr>
            <p:spPr bwMode="auto">
              <a:xfrm>
                <a:off x="10168731" y="5922169"/>
                <a:ext cx="76200" cy="76200"/>
              </a:xfrm>
              <a:custGeom>
                <a:avLst/>
                <a:gdLst>
                  <a:gd name="connsiteX0" fmla="*/ 160 w 76200"/>
                  <a:gd name="connsiteY0" fmla="*/ 176 h 76200"/>
                  <a:gd name="connsiteX1" fmla="*/ 76360 w 76200"/>
                  <a:gd name="connsiteY1" fmla="*/ 176 h 76200"/>
                  <a:gd name="connsiteX2" fmla="*/ 76360 w 76200"/>
                  <a:gd name="connsiteY2" fmla="*/ 76376 h 76200"/>
                  <a:gd name="connsiteX3" fmla="*/ 160 w 76200"/>
                  <a:gd name="connsiteY3" fmla="*/ 7637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0" y="176"/>
                    </a:moveTo>
                    <a:lnTo>
                      <a:pt x="76360" y="176"/>
                    </a:lnTo>
                    <a:lnTo>
                      <a:pt x="76360" y="76376"/>
                    </a:lnTo>
                    <a:lnTo>
                      <a:pt x="160" y="7637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727" name="Полилиния 916"/>
              <p:cNvSpPr/>
              <p:nvPr/>
            </p:nvSpPr>
            <p:spPr bwMode="auto">
              <a:xfrm>
                <a:off x="10168731" y="6074569"/>
                <a:ext cx="76200" cy="76200"/>
              </a:xfrm>
              <a:custGeom>
                <a:avLst/>
                <a:gdLst>
                  <a:gd name="connsiteX0" fmla="*/ 160 w 76200"/>
                  <a:gd name="connsiteY0" fmla="*/ 192 h 76200"/>
                  <a:gd name="connsiteX1" fmla="*/ 76360 w 76200"/>
                  <a:gd name="connsiteY1" fmla="*/ 192 h 76200"/>
                  <a:gd name="connsiteX2" fmla="*/ 76360 w 76200"/>
                  <a:gd name="connsiteY2" fmla="*/ 76392 h 76200"/>
                  <a:gd name="connsiteX3" fmla="*/ 160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0" y="192"/>
                    </a:moveTo>
                    <a:lnTo>
                      <a:pt x="76360" y="192"/>
                    </a:lnTo>
                    <a:lnTo>
                      <a:pt x="76360" y="76392"/>
                    </a:lnTo>
                    <a:lnTo>
                      <a:pt x="160"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728" name="Полилиния 917"/>
              <p:cNvSpPr/>
              <p:nvPr/>
            </p:nvSpPr>
            <p:spPr bwMode="auto">
              <a:xfrm>
                <a:off x="10168731" y="6150769"/>
                <a:ext cx="76200" cy="76200"/>
              </a:xfrm>
              <a:custGeom>
                <a:avLst/>
                <a:gdLst>
                  <a:gd name="connsiteX0" fmla="*/ 160 w 76200"/>
                  <a:gd name="connsiteY0" fmla="*/ 200 h 76200"/>
                  <a:gd name="connsiteX1" fmla="*/ 76360 w 76200"/>
                  <a:gd name="connsiteY1" fmla="*/ 200 h 76200"/>
                  <a:gd name="connsiteX2" fmla="*/ 76360 w 76200"/>
                  <a:gd name="connsiteY2" fmla="*/ 76400 h 76200"/>
                  <a:gd name="connsiteX3" fmla="*/ 160 w 76200"/>
                  <a:gd name="connsiteY3" fmla="*/ 7640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0" y="200"/>
                    </a:moveTo>
                    <a:lnTo>
                      <a:pt x="76360" y="200"/>
                    </a:lnTo>
                    <a:lnTo>
                      <a:pt x="76360" y="76400"/>
                    </a:lnTo>
                    <a:lnTo>
                      <a:pt x="160" y="7640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729" name="Полилиния 918"/>
              <p:cNvSpPr/>
              <p:nvPr/>
            </p:nvSpPr>
            <p:spPr bwMode="auto">
              <a:xfrm>
                <a:off x="10168731" y="6226969"/>
                <a:ext cx="76200" cy="76200"/>
              </a:xfrm>
              <a:custGeom>
                <a:avLst/>
                <a:gdLst>
                  <a:gd name="connsiteX0" fmla="*/ 160 w 76200"/>
                  <a:gd name="connsiteY0" fmla="*/ 208 h 76200"/>
                  <a:gd name="connsiteX1" fmla="*/ 76360 w 76200"/>
                  <a:gd name="connsiteY1" fmla="*/ 208 h 76200"/>
                  <a:gd name="connsiteX2" fmla="*/ 76360 w 76200"/>
                  <a:gd name="connsiteY2" fmla="*/ 76408 h 76200"/>
                  <a:gd name="connsiteX3" fmla="*/ 160 w 76200"/>
                  <a:gd name="connsiteY3" fmla="*/ 7640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0" y="208"/>
                    </a:moveTo>
                    <a:lnTo>
                      <a:pt x="76360" y="208"/>
                    </a:lnTo>
                    <a:lnTo>
                      <a:pt x="76360" y="76408"/>
                    </a:lnTo>
                    <a:lnTo>
                      <a:pt x="160" y="7640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730" name="Полилиния 919"/>
              <p:cNvSpPr/>
              <p:nvPr/>
            </p:nvSpPr>
            <p:spPr bwMode="auto">
              <a:xfrm>
                <a:off x="10168731" y="6455569"/>
                <a:ext cx="76200" cy="76200"/>
              </a:xfrm>
              <a:custGeom>
                <a:avLst/>
                <a:gdLst>
                  <a:gd name="connsiteX0" fmla="*/ 160 w 76200"/>
                  <a:gd name="connsiteY0" fmla="*/ 232 h 76200"/>
                  <a:gd name="connsiteX1" fmla="*/ 76360 w 76200"/>
                  <a:gd name="connsiteY1" fmla="*/ 232 h 76200"/>
                  <a:gd name="connsiteX2" fmla="*/ 76360 w 76200"/>
                  <a:gd name="connsiteY2" fmla="*/ 76432 h 76200"/>
                  <a:gd name="connsiteX3" fmla="*/ 160 w 76200"/>
                  <a:gd name="connsiteY3" fmla="*/ 764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0" y="232"/>
                    </a:moveTo>
                    <a:lnTo>
                      <a:pt x="76360" y="232"/>
                    </a:lnTo>
                    <a:lnTo>
                      <a:pt x="76360" y="76432"/>
                    </a:lnTo>
                    <a:lnTo>
                      <a:pt x="160" y="764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731" name="Полилиния 920"/>
              <p:cNvSpPr/>
              <p:nvPr/>
            </p:nvSpPr>
            <p:spPr bwMode="auto">
              <a:xfrm>
                <a:off x="10168731" y="6607969"/>
                <a:ext cx="76200" cy="76200"/>
              </a:xfrm>
              <a:custGeom>
                <a:avLst/>
                <a:gdLst>
                  <a:gd name="connsiteX0" fmla="*/ 160 w 76200"/>
                  <a:gd name="connsiteY0" fmla="*/ 248 h 76200"/>
                  <a:gd name="connsiteX1" fmla="*/ 76360 w 76200"/>
                  <a:gd name="connsiteY1" fmla="*/ 248 h 76200"/>
                  <a:gd name="connsiteX2" fmla="*/ 76360 w 76200"/>
                  <a:gd name="connsiteY2" fmla="*/ 76448 h 76200"/>
                  <a:gd name="connsiteX3" fmla="*/ 160 w 76200"/>
                  <a:gd name="connsiteY3" fmla="*/ 764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0" y="248"/>
                    </a:moveTo>
                    <a:lnTo>
                      <a:pt x="76360" y="248"/>
                    </a:lnTo>
                    <a:lnTo>
                      <a:pt x="76360" y="76448"/>
                    </a:lnTo>
                    <a:lnTo>
                      <a:pt x="160" y="764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732" name="Полилиния 921"/>
              <p:cNvSpPr/>
              <p:nvPr/>
            </p:nvSpPr>
            <p:spPr bwMode="auto">
              <a:xfrm>
                <a:off x="10244931" y="4626769"/>
                <a:ext cx="76200" cy="76200"/>
              </a:xfrm>
              <a:custGeom>
                <a:avLst/>
                <a:gdLst>
                  <a:gd name="connsiteX0" fmla="*/ 168 w 76200"/>
                  <a:gd name="connsiteY0" fmla="*/ 40 h 76200"/>
                  <a:gd name="connsiteX1" fmla="*/ 76368 w 76200"/>
                  <a:gd name="connsiteY1" fmla="*/ 40 h 76200"/>
                  <a:gd name="connsiteX2" fmla="*/ 76368 w 76200"/>
                  <a:gd name="connsiteY2" fmla="*/ 76240 h 76200"/>
                  <a:gd name="connsiteX3" fmla="*/ 168 w 76200"/>
                  <a:gd name="connsiteY3" fmla="*/ 762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8" y="40"/>
                    </a:moveTo>
                    <a:lnTo>
                      <a:pt x="76368" y="40"/>
                    </a:lnTo>
                    <a:lnTo>
                      <a:pt x="76368" y="76240"/>
                    </a:lnTo>
                    <a:lnTo>
                      <a:pt x="168" y="762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733" name="Полилиния 922"/>
              <p:cNvSpPr/>
              <p:nvPr/>
            </p:nvSpPr>
            <p:spPr bwMode="auto">
              <a:xfrm>
                <a:off x="10244931" y="4779169"/>
                <a:ext cx="76200" cy="76200"/>
              </a:xfrm>
              <a:custGeom>
                <a:avLst/>
                <a:gdLst>
                  <a:gd name="connsiteX0" fmla="*/ 168 w 76200"/>
                  <a:gd name="connsiteY0" fmla="*/ 56 h 76200"/>
                  <a:gd name="connsiteX1" fmla="*/ 76368 w 76200"/>
                  <a:gd name="connsiteY1" fmla="*/ 56 h 76200"/>
                  <a:gd name="connsiteX2" fmla="*/ 76368 w 76200"/>
                  <a:gd name="connsiteY2" fmla="*/ 76256 h 76200"/>
                  <a:gd name="connsiteX3" fmla="*/ 168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8" y="56"/>
                    </a:moveTo>
                    <a:lnTo>
                      <a:pt x="76368" y="56"/>
                    </a:lnTo>
                    <a:lnTo>
                      <a:pt x="76368" y="76256"/>
                    </a:lnTo>
                    <a:lnTo>
                      <a:pt x="168"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734" name="Полилиния 923"/>
              <p:cNvSpPr/>
              <p:nvPr/>
            </p:nvSpPr>
            <p:spPr bwMode="auto">
              <a:xfrm>
                <a:off x="10244931" y="4855369"/>
                <a:ext cx="76200" cy="76200"/>
              </a:xfrm>
              <a:custGeom>
                <a:avLst/>
                <a:gdLst>
                  <a:gd name="connsiteX0" fmla="*/ 168 w 76200"/>
                  <a:gd name="connsiteY0" fmla="*/ 64 h 76200"/>
                  <a:gd name="connsiteX1" fmla="*/ 76368 w 76200"/>
                  <a:gd name="connsiteY1" fmla="*/ 64 h 76200"/>
                  <a:gd name="connsiteX2" fmla="*/ 76368 w 76200"/>
                  <a:gd name="connsiteY2" fmla="*/ 76264 h 76200"/>
                  <a:gd name="connsiteX3" fmla="*/ 168 w 76200"/>
                  <a:gd name="connsiteY3" fmla="*/ 7626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8" y="64"/>
                    </a:moveTo>
                    <a:lnTo>
                      <a:pt x="76368" y="64"/>
                    </a:lnTo>
                    <a:lnTo>
                      <a:pt x="76368" y="76264"/>
                    </a:lnTo>
                    <a:lnTo>
                      <a:pt x="168" y="7626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735" name="Полилиния 924"/>
              <p:cNvSpPr/>
              <p:nvPr/>
            </p:nvSpPr>
            <p:spPr bwMode="auto">
              <a:xfrm>
                <a:off x="10244931" y="5083969"/>
                <a:ext cx="76200" cy="76200"/>
              </a:xfrm>
              <a:custGeom>
                <a:avLst/>
                <a:gdLst>
                  <a:gd name="connsiteX0" fmla="*/ 168 w 76200"/>
                  <a:gd name="connsiteY0" fmla="*/ 88 h 76200"/>
                  <a:gd name="connsiteX1" fmla="*/ 76368 w 76200"/>
                  <a:gd name="connsiteY1" fmla="*/ 88 h 76200"/>
                  <a:gd name="connsiteX2" fmla="*/ 76368 w 76200"/>
                  <a:gd name="connsiteY2" fmla="*/ 76288 h 76200"/>
                  <a:gd name="connsiteX3" fmla="*/ 168 w 76200"/>
                  <a:gd name="connsiteY3" fmla="*/ 7628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8" y="88"/>
                    </a:moveTo>
                    <a:lnTo>
                      <a:pt x="76368" y="88"/>
                    </a:lnTo>
                    <a:lnTo>
                      <a:pt x="76368" y="76288"/>
                    </a:lnTo>
                    <a:lnTo>
                      <a:pt x="168" y="7628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736" name="Полилиния 925"/>
              <p:cNvSpPr/>
              <p:nvPr/>
            </p:nvSpPr>
            <p:spPr bwMode="auto">
              <a:xfrm>
                <a:off x="10244931" y="5160169"/>
                <a:ext cx="76200" cy="76200"/>
              </a:xfrm>
              <a:custGeom>
                <a:avLst/>
                <a:gdLst>
                  <a:gd name="connsiteX0" fmla="*/ 168 w 76200"/>
                  <a:gd name="connsiteY0" fmla="*/ 96 h 76200"/>
                  <a:gd name="connsiteX1" fmla="*/ 76368 w 76200"/>
                  <a:gd name="connsiteY1" fmla="*/ 96 h 76200"/>
                  <a:gd name="connsiteX2" fmla="*/ 76368 w 76200"/>
                  <a:gd name="connsiteY2" fmla="*/ 76296 h 76200"/>
                  <a:gd name="connsiteX3" fmla="*/ 168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8" y="96"/>
                    </a:moveTo>
                    <a:lnTo>
                      <a:pt x="76368" y="96"/>
                    </a:lnTo>
                    <a:lnTo>
                      <a:pt x="76368" y="76296"/>
                    </a:lnTo>
                    <a:lnTo>
                      <a:pt x="168"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737" name="Полилиния 926"/>
              <p:cNvSpPr/>
              <p:nvPr/>
            </p:nvSpPr>
            <p:spPr bwMode="auto">
              <a:xfrm>
                <a:off x="10244931" y="5464969"/>
                <a:ext cx="76200" cy="76200"/>
              </a:xfrm>
              <a:custGeom>
                <a:avLst/>
                <a:gdLst>
                  <a:gd name="connsiteX0" fmla="*/ 168 w 76200"/>
                  <a:gd name="connsiteY0" fmla="*/ 128 h 76200"/>
                  <a:gd name="connsiteX1" fmla="*/ 76368 w 76200"/>
                  <a:gd name="connsiteY1" fmla="*/ 128 h 76200"/>
                  <a:gd name="connsiteX2" fmla="*/ 76368 w 76200"/>
                  <a:gd name="connsiteY2" fmla="*/ 76328 h 76200"/>
                  <a:gd name="connsiteX3" fmla="*/ 168 w 76200"/>
                  <a:gd name="connsiteY3" fmla="*/ 7632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8" y="128"/>
                    </a:moveTo>
                    <a:lnTo>
                      <a:pt x="76368" y="128"/>
                    </a:lnTo>
                    <a:lnTo>
                      <a:pt x="76368" y="76328"/>
                    </a:lnTo>
                    <a:lnTo>
                      <a:pt x="168" y="7632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738" name="Полилиния 927"/>
              <p:cNvSpPr/>
              <p:nvPr/>
            </p:nvSpPr>
            <p:spPr bwMode="auto">
              <a:xfrm>
                <a:off x="10244931" y="5845969"/>
                <a:ext cx="76200" cy="76200"/>
              </a:xfrm>
              <a:custGeom>
                <a:avLst/>
                <a:gdLst>
                  <a:gd name="connsiteX0" fmla="*/ 168 w 76200"/>
                  <a:gd name="connsiteY0" fmla="*/ 168 h 76200"/>
                  <a:gd name="connsiteX1" fmla="*/ 76368 w 76200"/>
                  <a:gd name="connsiteY1" fmla="*/ 168 h 76200"/>
                  <a:gd name="connsiteX2" fmla="*/ 76368 w 76200"/>
                  <a:gd name="connsiteY2" fmla="*/ 76368 h 76200"/>
                  <a:gd name="connsiteX3" fmla="*/ 168 w 76200"/>
                  <a:gd name="connsiteY3" fmla="*/ 7636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8" y="168"/>
                    </a:moveTo>
                    <a:lnTo>
                      <a:pt x="76368" y="168"/>
                    </a:lnTo>
                    <a:lnTo>
                      <a:pt x="76368" y="76368"/>
                    </a:lnTo>
                    <a:lnTo>
                      <a:pt x="168" y="7636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739" name="Полилиния 928"/>
              <p:cNvSpPr/>
              <p:nvPr/>
            </p:nvSpPr>
            <p:spPr bwMode="auto">
              <a:xfrm>
                <a:off x="10244931" y="5922169"/>
                <a:ext cx="76200" cy="76200"/>
              </a:xfrm>
              <a:custGeom>
                <a:avLst/>
                <a:gdLst>
                  <a:gd name="connsiteX0" fmla="*/ 168 w 76200"/>
                  <a:gd name="connsiteY0" fmla="*/ 176 h 76200"/>
                  <a:gd name="connsiteX1" fmla="*/ 76368 w 76200"/>
                  <a:gd name="connsiteY1" fmla="*/ 176 h 76200"/>
                  <a:gd name="connsiteX2" fmla="*/ 76368 w 76200"/>
                  <a:gd name="connsiteY2" fmla="*/ 76376 h 76200"/>
                  <a:gd name="connsiteX3" fmla="*/ 168 w 76200"/>
                  <a:gd name="connsiteY3" fmla="*/ 7637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8" y="176"/>
                    </a:moveTo>
                    <a:lnTo>
                      <a:pt x="76368" y="176"/>
                    </a:lnTo>
                    <a:lnTo>
                      <a:pt x="76368" y="76376"/>
                    </a:lnTo>
                    <a:lnTo>
                      <a:pt x="168" y="7637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740" name="Полилиния 929"/>
              <p:cNvSpPr/>
              <p:nvPr/>
            </p:nvSpPr>
            <p:spPr bwMode="auto">
              <a:xfrm>
                <a:off x="10244931" y="5998369"/>
                <a:ext cx="76200" cy="76200"/>
              </a:xfrm>
              <a:custGeom>
                <a:avLst/>
                <a:gdLst>
                  <a:gd name="connsiteX0" fmla="*/ 168 w 76200"/>
                  <a:gd name="connsiteY0" fmla="*/ 184 h 76200"/>
                  <a:gd name="connsiteX1" fmla="*/ 76368 w 76200"/>
                  <a:gd name="connsiteY1" fmla="*/ 184 h 76200"/>
                  <a:gd name="connsiteX2" fmla="*/ 76368 w 76200"/>
                  <a:gd name="connsiteY2" fmla="*/ 76384 h 76200"/>
                  <a:gd name="connsiteX3" fmla="*/ 168 w 76200"/>
                  <a:gd name="connsiteY3" fmla="*/ 7638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8" y="184"/>
                    </a:moveTo>
                    <a:lnTo>
                      <a:pt x="76368" y="184"/>
                    </a:lnTo>
                    <a:lnTo>
                      <a:pt x="76368" y="76384"/>
                    </a:lnTo>
                    <a:lnTo>
                      <a:pt x="168" y="7638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741" name="Полилиния 930"/>
              <p:cNvSpPr/>
              <p:nvPr/>
            </p:nvSpPr>
            <p:spPr bwMode="auto">
              <a:xfrm>
                <a:off x="10244931" y="6074569"/>
                <a:ext cx="76200" cy="76200"/>
              </a:xfrm>
              <a:custGeom>
                <a:avLst/>
                <a:gdLst>
                  <a:gd name="connsiteX0" fmla="*/ 168 w 76200"/>
                  <a:gd name="connsiteY0" fmla="*/ 192 h 76200"/>
                  <a:gd name="connsiteX1" fmla="*/ 76368 w 76200"/>
                  <a:gd name="connsiteY1" fmla="*/ 192 h 76200"/>
                  <a:gd name="connsiteX2" fmla="*/ 76368 w 76200"/>
                  <a:gd name="connsiteY2" fmla="*/ 76392 h 76200"/>
                  <a:gd name="connsiteX3" fmla="*/ 168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8" y="192"/>
                    </a:moveTo>
                    <a:lnTo>
                      <a:pt x="76368" y="192"/>
                    </a:lnTo>
                    <a:lnTo>
                      <a:pt x="76368" y="76392"/>
                    </a:lnTo>
                    <a:lnTo>
                      <a:pt x="168"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742" name="Полилиния 931"/>
              <p:cNvSpPr/>
              <p:nvPr/>
            </p:nvSpPr>
            <p:spPr bwMode="auto">
              <a:xfrm>
                <a:off x="10244931" y="6150769"/>
                <a:ext cx="76200" cy="76200"/>
              </a:xfrm>
              <a:custGeom>
                <a:avLst/>
                <a:gdLst>
                  <a:gd name="connsiteX0" fmla="*/ 168 w 76200"/>
                  <a:gd name="connsiteY0" fmla="*/ 200 h 76200"/>
                  <a:gd name="connsiteX1" fmla="*/ 76368 w 76200"/>
                  <a:gd name="connsiteY1" fmla="*/ 200 h 76200"/>
                  <a:gd name="connsiteX2" fmla="*/ 76368 w 76200"/>
                  <a:gd name="connsiteY2" fmla="*/ 76400 h 76200"/>
                  <a:gd name="connsiteX3" fmla="*/ 168 w 76200"/>
                  <a:gd name="connsiteY3" fmla="*/ 7640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8" y="200"/>
                    </a:moveTo>
                    <a:lnTo>
                      <a:pt x="76368" y="200"/>
                    </a:lnTo>
                    <a:lnTo>
                      <a:pt x="76368" y="76400"/>
                    </a:lnTo>
                    <a:lnTo>
                      <a:pt x="168" y="7640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743" name="Полилиния 932"/>
              <p:cNvSpPr/>
              <p:nvPr/>
            </p:nvSpPr>
            <p:spPr bwMode="auto">
              <a:xfrm>
                <a:off x="10244931" y="6379369"/>
                <a:ext cx="76200" cy="76200"/>
              </a:xfrm>
              <a:custGeom>
                <a:avLst/>
                <a:gdLst>
                  <a:gd name="connsiteX0" fmla="*/ 168 w 76200"/>
                  <a:gd name="connsiteY0" fmla="*/ 224 h 76200"/>
                  <a:gd name="connsiteX1" fmla="*/ 76368 w 76200"/>
                  <a:gd name="connsiteY1" fmla="*/ 224 h 76200"/>
                  <a:gd name="connsiteX2" fmla="*/ 76368 w 76200"/>
                  <a:gd name="connsiteY2" fmla="*/ 76424 h 76200"/>
                  <a:gd name="connsiteX3" fmla="*/ 168 w 76200"/>
                  <a:gd name="connsiteY3" fmla="*/ 7642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8" y="224"/>
                    </a:moveTo>
                    <a:lnTo>
                      <a:pt x="76368" y="224"/>
                    </a:lnTo>
                    <a:lnTo>
                      <a:pt x="76368" y="76424"/>
                    </a:lnTo>
                    <a:lnTo>
                      <a:pt x="168" y="7642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744" name="Полилиния 933"/>
              <p:cNvSpPr/>
              <p:nvPr/>
            </p:nvSpPr>
            <p:spPr bwMode="auto">
              <a:xfrm>
                <a:off x="10321131" y="4626769"/>
                <a:ext cx="76200" cy="76200"/>
              </a:xfrm>
              <a:custGeom>
                <a:avLst/>
                <a:gdLst>
                  <a:gd name="connsiteX0" fmla="*/ 176 w 76200"/>
                  <a:gd name="connsiteY0" fmla="*/ 40 h 76200"/>
                  <a:gd name="connsiteX1" fmla="*/ 76376 w 76200"/>
                  <a:gd name="connsiteY1" fmla="*/ 40 h 76200"/>
                  <a:gd name="connsiteX2" fmla="*/ 76376 w 76200"/>
                  <a:gd name="connsiteY2" fmla="*/ 76240 h 76200"/>
                  <a:gd name="connsiteX3" fmla="*/ 176 w 76200"/>
                  <a:gd name="connsiteY3" fmla="*/ 762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76" y="40"/>
                    </a:moveTo>
                    <a:lnTo>
                      <a:pt x="76376" y="40"/>
                    </a:lnTo>
                    <a:lnTo>
                      <a:pt x="76376" y="76240"/>
                    </a:lnTo>
                    <a:lnTo>
                      <a:pt x="176" y="762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745" name="Полилиния 934"/>
              <p:cNvSpPr/>
              <p:nvPr/>
            </p:nvSpPr>
            <p:spPr bwMode="auto">
              <a:xfrm>
                <a:off x="10321131" y="4931569"/>
                <a:ext cx="76200" cy="76200"/>
              </a:xfrm>
              <a:custGeom>
                <a:avLst/>
                <a:gdLst>
                  <a:gd name="connsiteX0" fmla="*/ 176 w 76200"/>
                  <a:gd name="connsiteY0" fmla="*/ 72 h 76200"/>
                  <a:gd name="connsiteX1" fmla="*/ 76376 w 76200"/>
                  <a:gd name="connsiteY1" fmla="*/ 72 h 76200"/>
                  <a:gd name="connsiteX2" fmla="*/ 76376 w 76200"/>
                  <a:gd name="connsiteY2" fmla="*/ 76272 h 76200"/>
                  <a:gd name="connsiteX3" fmla="*/ 176 w 76200"/>
                  <a:gd name="connsiteY3" fmla="*/ 7627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76" y="72"/>
                    </a:moveTo>
                    <a:lnTo>
                      <a:pt x="76376" y="72"/>
                    </a:lnTo>
                    <a:lnTo>
                      <a:pt x="76376" y="76272"/>
                    </a:lnTo>
                    <a:lnTo>
                      <a:pt x="176" y="7627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746" name="Полилиния 935"/>
              <p:cNvSpPr/>
              <p:nvPr/>
            </p:nvSpPr>
            <p:spPr bwMode="auto">
              <a:xfrm>
                <a:off x="10321131" y="5007769"/>
                <a:ext cx="76200" cy="76200"/>
              </a:xfrm>
              <a:custGeom>
                <a:avLst/>
                <a:gdLst>
                  <a:gd name="connsiteX0" fmla="*/ 176 w 76200"/>
                  <a:gd name="connsiteY0" fmla="*/ 80 h 76200"/>
                  <a:gd name="connsiteX1" fmla="*/ 76376 w 76200"/>
                  <a:gd name="connsiteY1" fmla="*/ 80 h 76200"/>
                  <a:gd name="connsiteX2" fmla="*/ 76376 w 76200"/>
                  <a:gd name="connsiteY2" fmla="*/ 76280 h 76200"/>
                  <a:gd name="connsiteX3" fmla="*/ 176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76" y="80"/>
                    </a:moveTo>
                    <a:lnTo>
                      <a:pt x="76376" y="80"/>
                    </a:lnTo>
                    <a:lnTo>
                      <a:pt x="76376" y="76280"/>
                    </a:lnTo>
                    <a:lnTo>
                      <a:pt x="176"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747" name="Полилиния 936"/>
              <p:cNvSpPr/>
              <p:nvPr/>
            </p:nvSpPr>
            <p:spPr bwMode="auto">
              <a:xfrm>
                <a:off x="10321131" y="5083969"/>
                <a:ext cx="76200" cy="76200"/>
              </a:xfrm>
              <a:custGeom>
                <a:avLst/>
                <a:gdLst>
                  <a:gd name="connsiteX0" fmla="*/ 176 w 76200"/>
                  <a:gd name="connsiteY0" fmla="*/ 88 h 76200"/>
                  <a:gd name="connsiteX1" fmla="*/ 76376 w 76200"/>
                  <a:gd name="connsiteY1" fmla="*/ 88 h 76200"/>
                  <a:gd name="connsiteX2" fmla="*/ 76376 w 76200"/>
                  <a:gd name="connsiteY2" fmla="*/ 76288 h 76200"/>
                  <a:gd name="connsiteX3" fmla="*/ 176 w 76200"/>
                  <a:gd name="connsiteY3" fmla="*/ 7628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76" y="88"/>
                    </a:moveTo>
                    <a:lnTo>
                      <a:pt x="76376" y="88"/>
                    </a:lnTo>
                    <a:lnTo>
                      <a:pt x="76376" y="76288"/>
                    </a:lnTo>
                    <a:lnTo>
                      <a:pt x="176" y="7628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748" name="Полилиния 937"/>
              <p:cNvSpPr/>
              <p:nvPr/>
            </p:nvSpPr>
            <p:spPr bwMode="auto">
              <a:xfrm>
                <a:off x="10321131" y="5160169"/>
                <a:ext cx="76200" cy="76200"/>
              </a:xfrm>
              <a:custGeom>
                <a:avLst/>
                <a:gdLst>
                  <a:gd name="connsiteX0" fmla="*/ 176 w 76200"/>
                  <a:gd name="connsiteY0" fmla="*/ 96 h 76200"/>
                  <a:gd name="connsiteX1" fmla="*/ 76376 w 76200"/>
                  <a:gd name="connsiteY1" fmla="*/ 96 h 76200"/>
                  <a:gd name="connsiteX2" fmla="*/ 76376 w 76200"/>
                  <a:gd name="connsiteY2" fmla="*/ 76296 h 76200"/>
                  <a:gd name="connsiteX3" fmla="*/ 176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76" y="96"/>
                    </a:moveTo>
                    <a:lnTo>
                      <a:pt x="76376" y="96"/>
                    </a:lnTo>
                    <a:lnTo>
                      <a:pt x="76376" y="76296"/>
                    </a:lnTo>
                    <a:lnTo>
                      <a:pt x="176"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749" name="Полилиния 938"/>
              <p:cNvSpPr/>
              <p:nvPr/>
            </p:nvSpPr>
            <p:spPr bwMode="auto">
              <a:xfrm>
                <a:off x="10321131" y="5236369"/>
                <a:ext cx="76200" cy="76200"/>
              </a:xfrm>
              <a:custGeom>
                <a:avLst/>
                <a:gdLst>
                  <a:gd name="connsiteX0" fmla="*/ 176 w 76200"/>
                  <a:gd name="connsiteY0" fmla="*/ 104 h 76200"/>
                  <a:gd name="connsiteX1" fmla="*/ 76376 w 76200"/>
                  <a:gd name="connsiteY1" fmla="*/ 104 h 76200"/>
                  <a:gd name="connsiteX2" fmla="*/ 76376 w 76200"/>
                  <a:gd name="connsiteY2" fmla="*/ 76304 h 76200"/>
                  <a:gd name="connsiteX3" fmla="*/ 176 w 76200"/>
                  <a:gd name="connsiteY3" fmla="*/ 7630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76" y="104"/>
                    </a:moveTo>
                    <a:lnTo>
                      <a:pt x="76376" y="104"/>
                    </a:lnTo>
                    <a:lnTo>
                      <a:pt x="76376" y="76304"/>
                    </a:lnTo>
                    <a:lnTo>
                      <a:pt x="176" y="7630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750" name="Полилиния 939"/>
              <p:cNvSpPr/>
              <p:nvPr/>
            </p:nvSpPr>
            <p:spPr bwMode="auto">
              <a:xfrm>
                <a:off x="10321131" y="5388769"/>
                <a:ext cx="76200" cy="76200"/>
              </a:xfrm>
              <a:custGeom>
                <a:avLst/>
                <a:gdLst>
                  <a:gd name="connsiteX0" fmla="*/ 176 w 76200"/>
                  <a:gd name="connsiteY0" fmla="*/ 120 h 76200"/>
                  <a:gd name="connsiteX1" fmla="*/ 76376 w 76200"/>
                  <a:gd name="connsiteY1" fmla="*/ 120 h 76200"/>
                  <a:gd name="connsiteX2" fmla="*/ 76376 w 76200"/>
                  <a:gd name="connsiteY2" fmla="*/ 76320 h 76200"/>
                  <a:gd name="connsiteX3" fmla="*/ 176 w 76200"/>
                  <a:gd name="connsiteY3" fmla="*/ 7632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76" y="120"/>
                    </a:moveTo>
                    <a:lnTo>
                      <a:pt x="76376" y="120"/>
                    </a:lnTo>
                    <a:lnTo>
                      <a:pt x="76376" y="76320"/>
                    </a:lnTo>
                    <a:lnTo>
                      <a:pt x="176" y="7632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751" name="Полилиния 940"/>
              <p:cNvSpPr/>
              <p:nvPr/>
            </p:nvSpPr>
            <p:spPr bwMode="auto">
              <a:xfrm>
                <a:off x="10321131" y="5693568"/>
                <a:ext cx="76200" cy="76200"/>
              </a:xfrm>
              <a:custGeom>
                <a:avLst/>
                <a:gdLst>
                  <a:gd name="connsiteX0" fmla="*/ 176 w 76200"/>
                  <a:gd name="connsiteY0" fmla="*/ 152 h 76200"/>
                  <a:gd name="connsiteX1" fmla="*/ 76376 w 76200"/>
                  <a:gd name="connsiteY1" fmla="*/ 152 h 76200"/>
                  <a:gd name="connsiteX2" fmla="*/ 76376 w 76200"/>
                  <a:gd name="connsiteY2" fmla="*/ 76352 h 76200"/>
                  <a:gd name="connsiteX3" fmla="*/ 176 w 76200"/>
                  <a:gd name="connsiteY3" fmla="*/ 7635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76" y="152"/>
                    </a:moveTo>
                    <a:lnTo>
                      <a:pt x="76376" y="152"/>
                    </a:lnTo>
                    <a:lnTo>
                      <a:pt x="76376" y="76352"/>
                    </a:lnTo>
                    <a:lnTo>
                      <a:pt x="176" y="7635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752" name="Полилиния 941"/>
              <p:cNvSpPr/>
              <p:nvPr/>
            </p:nvSpPr>
            <p:spPr bwMode="auto">
              <a:xfrm>
                <a:off x="10321131" y="5769769"/>
                <a:ext cx="76200" cy="76200"/>
              </a:xfrm>
              <a:custGeom>
                <a:avLst/>
                <a:gdLst>
                  <a:gd name="connsiteX0" fmla="*/ 176 w 76200"/>
                  <a:gd name="connsiteY0" fmla="*/ 160 h 76200"/>
                  <a:gd name="connsiteX1" fmla="*/ 76376 w 76200"/>
                  <a:gd name="connsiteY1" fmla="*/ 160 h 76200"/>
                  <a:gd name="connsiteX2" fmla="*/ 76376 w 76200"/>
                  <a:gd name="connsiteY2" fmla="*/ 76360 h 76200"/>
                  <a:gd name="connsiteX3" fmla="*/ 176 w 76200"/>
                  <a:gd name="connsiteY3" fmla="*/ 7636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76" y="160"/>
                    </a:moveTo>
                    <a:lnTo>
                      <a:pt x="76376" y="160"/>
                    </a:lnTo>
                    <a:lnTo>
                      <a:pt x="76376" y="76360"/>
                    </a:lnTo>
                    <a:lnTo>
                      <a:pt x="176" y="7636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753" name="Полилиния 942"/>
              <p:cNvSpPr/>
              <p:nvPr/>
            </p:nvSpPr>
            <p:spPr bwMode="auto">
              <a:xfrm>
                <a:off x="10321131" y="6074569"/>
                <a:ext cx="76200" cy="76200"/>
              </a:xfrm>
              <a:custGeom>
                <a:avLst/>
                <a:gdLst>
                  <a:gd name="connsiteX0" fmla="*/ 176 w 76200"/>
                  <a:gd name="connsiteY0" fmla="*/ 192 h 76200"/>
                  <a:gd name="connsiteX1" fmla="*/ 76376 w 76200"/>
                  <a:gd name="connsiteY1" fmla="*/ 192 h 76200"/>
                  <a:gd name="connsiteX2" fmla="*/ 76376 w 76200"/>
                  <a:gd name="connsiteY2" fmla="*/ 76392 h 76200"/>
                  <a:gd name="connsiteX3" fmla="*/ 176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76" y="192"/>
                    </a:moveTo>
                    <a:lnTo>
                      <a:pt x="76376" y="192"/>
                    </a:lnTo>
                    <a:lnTo>
                      <a:pt x="76376" y="76392"/>
                    </a:lnTo>
                    <a:lnTo>
                      <a:pt x="176"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754" name="Полилиния 943"/>
              <p:cNvSpPr/>
              <p:nvPr/>
            </p:nvSpPr>
            <p:spPr bwMode="auto">
              <a:xfrm>
                <a:off x="10321131" y="6150769"/>
                <a:ext cx="76200" cy="76200"/>
              </a:xfrm>
              <a:custGeom>
                <a:avLst/>
                <a:gdLst>
                  <a:gd name="connsiteX0" fmla="*/ 176 w 76200"/>
                  <a:gd name="connsiteY0" fmla="*/ 200 h 76200"/>
                  <a:gd name="connsiteX1" fmla="*/ 76376 w 76200"/>
                  <a:gd name="connsiteY1" fmla="*/ 200 h 76200"/>
                  <a:gd name="connsiteX2" fmla="*/ 76376 w 76200"/>
                  <a:gd name="connsiteY2" fmla="*/ 76400 h 76200"/>
                  <a:gd name="connsiteX3" fmla="*/ 176 w 76200"/>
                  <a:gd name="connsiteY3" fmla="*/ 7640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76" y="200"/>
                    </a:moveTo>
                    <a:lnTo>
                      <a:pt x="76376" y="200"/>
                    </a:lnTo>
                    <a:lnTo>
                      <a:pt x="76376" y="76400"/>
                    </a:lnTo>
                    <a:lnTo>
                      <a:pt x="176" y="7640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755" name="Полилиния 944"/>
              <p:cNvSpPr/>
              <p:nvPr/>
            </p:nvSpPr>
            <p:spPr bwMode="auto">
              <a:xfrm>
                <a:off x="10321131" y="6226969"/>
                <a:ext cx="76200" cy="76200"/>
              </a:xfrm>
              <a:custGeom>
                <a:avLst/>
                <a:gdLst>
                  <a:gd name="connsiteX0" fmla="*/ 176 w 76200"/>
                  <a:gd name="connsiteY0" fmla="*/ 208 h 76200"/>
                  <a:gd name="connsiteX1" fmla="*/ 76376 w 76200"/>
                  <a:gd name="connsiteY1" fmla="*/ 208 h 76200"/>
                  <a:gd name="connsiteX2" fmla="*/ 76376 w 76200"/>
                  <a:gd name="connsiteY2" fmla="*/ 76408 h 76200"/>
                  <a:gd name="connsiteX3" fmla="*/ 176 w 76200"/>
                  <a:gd name="connsiteY3" fmla="*/ 7640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76" y="208"/>
                    </a:moveTo>
                    <a:lnTo>
                      <a:pt x="76376" y="208"/>
                    </a:lnTo>
                    <a:lnTo>
                      <a:pt x="76376" y="76408"/>
                    </a:lnTo>
                    <a:lnTo>
                      <a:pt x="176" y="7640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756" name="Полилиния 945"/>
              <p:cNvSpPr/>
              <p:nvPr/>
            </p:nvSpPr>
            <p:spPr bwMode="auto">
              <a:xfrm>
                <a:off x="10321131" y="6303169"/>
                <a:ext cx="76200" cy="76200"/>
              </a:xfrm>
              <a:custGeom>
                <a:avLst/>
                <a:gdLst>
                  <a:gd name="connsiteX0" fmla="*/ 176 w 76200"/>
                  <a:gd name="connsiteY0" fmla="*/ 216 h 76200"/>
                  <a:gd name="connsiteX1" fmla="*/ 76376 w 76200"/>
                  <a:gd name="connsiteY1" fmla="*/ 216 h 76200"/>
                  <a:gd name="connsiteX2" fmla="*/ 76376 w 76200"/>
                  <a:gd name="connsiteY2" fmla="*/ 76416 h 76200"/>
                  <a:gd name="connsiteX3" fmla="*/ 176 w 76200"/>
                  <a:gd name="connsiteY3" fmla="*/ 7641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76" y="216"/>
                    </a:moveTo>
                    <a:lnTo>
                      <a:pt x="76376" y="216"/>
                    </a:lnTo>
                    <a:lnTo>
                      <a:pt x="76376" y="76416"/>
                    </a:lnTo>
                    <a:lnTo>
                      <a:pt x="176" y="7641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757" name="Полилиния 946"/>
              <p:cNvSpPr/>
              <p:nvPr/>
            </p:nvSpPr>
            <p:spPr bwMode="auto">
              <a:xfrm>
                <a:off x="10321131" y="6531769"/>
                <a:ext cx="76200" cy="76200"/>
              </a:xfrm>
              <a:custGeom>
                <a:avLst/>
                <a:gdLst>
                  <a:gd name="connsiteX0" fmla="*/ 176 w 76200"/>
                  <a:gd name="connsiteY0" fmla="*/ 240 h 76200"/>
                  <a:gd name="connsiteX1" fmla="*/ 76376 w 76200"/>
                  <a:gd name="connsiteY1" fmla="*/ 240 h 76200"/>
                  <a:gd name="connsiteX2" fmla="*/ 76376 w 76200"/>
                  <a:gd name="connsiteY2" fmla="*/ 76440 h 76200"/>
                  <a:gd name="connsiteX3" fmla="*/ 176 w 76200"/>
                  <a:gd name="connsiteY3" fmla="*/ 764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76" y="240"/>
                    </a:moveTo>
                    <a:lnTo>
                      <a:pt x="76376" y="240"/>
                    </a:lnTo>
                    <a:lnTo>
                      <a:pt x="76376" y="76440"/>
                    </a:lnTo>
                    <a:lnTo>
                      <a:pt x="176" y="764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758" name="Полилиния 947"/>
              <p:cNvSpPr/>
              <p:nvPr/>
            </p:nvSpPr>
            <p:spPr bwMode="auto">
              <a:xfrm>
                <a:off x="10321131" y="6607969"/>
                <a:ext cx="76200" cy="76200"/>
              </a:xfrm>
              <a:custGeom>
                <a:avLst/>
                <a:gdLst>
                  <a:gd name="connsiteX0" fmla="*/ 176 w 76200"/>
                  <a:gd name="connsiteY0" fmla="*/ 248 h 76200"/>
                  <a:gd name="connsiteX1" fmla="*/ 76376 w 76200"/>
                  <a:gd name="connsiteY1" fmla="*/ 248 h 76200"/>
                  <a:gd name="connsiteX2" fmla="*/ 76376 w 76200"/>
                  <a:gd name="connsiteY2" fmla="*/ 76448 h 76200"/>
                  <a:gd name="connsiteX3" fmla="*/ 176 w 76200"/>
                  <a:gd name="connsiteY3" fmla="*/ 764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76" y="248"/>
                    </a:moveTo>
                    <a:lnTo>
                      <a:pt x="76376" y="248"/>
                    </a:lnTo>
                    <a:lnTo>
                      <a:pt x="76376" y="76448"/>
                    </a:lnTo>
                    <a:lnTo>
                      <a:pt x="176" y="764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759" name="Полилиния 948"/>
              <p:cNvSpPr/>
              <p:nvPr/>
            </p:nvSpPr>
            <p:spPr bwMode="auto">
              <a:xfrm>
                <a:off x="10321131" y="6684169"/>
                <a:ext cx="76200" cy="76200"/>
              </a:xfrm>
              <a:custGeom>
                <a:avLst/>
                <a:gdLst>
                  <a:gd name="connsiteX0" fmla="*/ 176 w 76200"/>
                  <a:gd name="connsiteY0" fmla="*/ 256 h 76200"/>
                  <a:gd name="connsiteX1" fmla="*/ 76376 w 76200"/>
                  <a:gd name="connsiteY1" fmla="*/ 256 h 76200"/>
                  <a:gd name="connsiteX2" fmla="*/ 76376 w 76200"/>
                  <a:gd name="connsiteY2" fmla="*/ 76456 h 76200"/>
                  <a:gd name="connsiteX3" fmla="*/ 176 w 76200"/>
                  <a:gd name="connsiteY3" fmla="*/ 764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76" y="256"/>
                    </a:moveTo>
                    <a:lnTo>
                      <a:pt x="76376" y="256"/>
                    </a:lnTo>
                    <a:lnTo>
                      <a:pt x="76376" y="76456"/>
                    </a:lnTo>
                    <a:lnTo>
                      <a:pt x="176" y="764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760" name="Полилиния 949"/>
              <p:cNvSpPr/>
              <p:nvPr/>
            </p:nvSpPr>
            <p:spPr bwMode="auto">
              <a:xfrm>
                <a:off x="10397331" y="4779169"/>
                <a:ext cx="76200" cy="76200"/>
              </a:xfrm>
              <a:custGeom>
                <a:avLst/>
                <a:gdLst>
                  <a:gd name="connsiteX0" fmla="*/ 184 w 76200"/>
                  <a:gd name="connsiteY0" fmla="*/ 56 h 76200"/>
                  <a:gd name="connsiteX1" fmla="*/ 76384 w 76200"/>
                  <a:gd name="connsiteY1" fmla="*/ 56 h 76200"/>
                  <a:gd name="connsiteX2" fmla="*/ 76384 w 76200"/>
                  <a:gd name="connsiteY2" fmla="*/ 76256 h 76200"/>
                  <a:gd name="connsiteX3" fmla="*/ 184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84" y="56"/>
                    </a:moveTo>
                    <a:lnTo>
                      <a:pt x="76384" y="56"/>
                    </a:lnTo>
                    <a:lnTo>
                      <a:pt x="76384" y="76256"/>
                    </a:lnTo>
                    <a:lnTo>
                      <a:pt x="184"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761" name="Полилиния 950"/>
              <p:cNvSpPr/>
              <p:nvPr/>
            </p:nvSpPr>
            <p:spPr bwMode="auto">
              <a:xfrm>
                <a:off x="10397331" y="4931569"/>
                <a:ext cx="76200" cy="76200"/>
              </a:xfrm>
              <a:custGeom>
                <a:avLst/>
                <a:gdLst>
                  <a:gd name="connsiteX0" fmla="*/ 184 w 76200"/>
                  <a:gd name="connsiteY0" fmla="*/ 72 h 76200"/>
                  <a:gd name="connsiteX1" fmla="*/ 76384 w 76200"/>
                  <a:gd name="connsiteY1" fmla="*/ 72 h 76200"/>
                  <a:gd name="connsiteX2" fmla="*/ 76384 w 76200"/>
                  <a:gd name="connsiteY2" fmla="*/ 76272 h 76200"/>
                  <a:gd name="connsiteX3" fmla="*/ 184 w 76200"/>
                  <a:gd name="connsiteY3" fmla="*/ 7627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84" y="72"/>
                    </a:moveTo>
                    <a:lnTo>
                      <a:pt x="76384" y="72"/>
                    </a:lnTo>
                    <a:lnTo>
                      <a:pt x="76384" y="76272"/>
                    </a:lnTo>
                    <a:lnTo>
                      <a:pt x="184" y="7627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762" name="Полилиния 951"/>
              <p:cNvSpPr/>
              <p:nvPr/>
            </p:nvSpPr>
            <p:spPr bwMode="auto">
              <a:xfrm>
                <a:off x="10397331" y="5160169"/>
                <a:ext cx="76200" cy="76200"/>
              </a:xfrm>
              <a:custGeom>
                <a:avLst/>
                <a:gdLst>
                  <a:gd name="connsiteX0" fmla="*/ 184 w 76200"/>
                  <a:gd name="connsiteY0" fmla="*/ 96 h 76200"/>
                  <a:gd name="connsiteX1" fmla="*/ 76384 w 76200"/>
                  <a:gd name="connsiteY1" fmla="*/ 96 h 76200"/>
                  <a:gd name="connsiteX2" fmla="*/ 76384 w 76200"/>
                  <a:gd name="connsiteY2" fmla="*/ 76296 h 76200"/>
                  <a:gd name="connsiteX3" fmla="*/ 184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84" y="96"/>
                    </a:moveTo>
                    <a:lnTo>
                      <a:pt x="76384" y="96"/>
                    </a:lnTo>
                    <a:lnTo>
                      <a:pt x="76384" y="76296"/>
                    </a:lnTo>
                    <a:lnTo>
                      <a:pt x="184"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763" name="Полилиния 952"/>
              <p:cNvSpPr/>
              <p:nvPr/>
            </p:nvSpPr>
            <p:spPr bwMode="auto">
              <a:xfrm>
                <a:off x="10397331" y="5236369"/>
                <a:ext cx="76200" cy="76200"/>
              </a:xfrm>
              <a:custGeom>
                <a:avLst/>
                <a:gdLst>
                  <a:gd name="connsiteX0" fmla="*/ 184 w 76200"/>
                  <a:gd name="connsiteY0" fmla="*/ 104 h 76200"/>
                  <a:gd name="connsiteX1" fmla="*/ 76384 w 76200"/>
                  <a:gd name="connsiteY1" fmla="*/ 104 h 76200"/>
                  <a:gd name="connsiteX2" fmla="*/ 76384 w 76200"/>
                  <a:gd name="connsiteY2" fmla="*/ 76304 h 76200"/>
                  <a:gd name="connsiteX3" fmla="*/ 184 w 76200"/>
                  <a:gd name="connsiteY3" fmla="*/ 7630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84" y="104"/>
                    </a:moveTo>
                    <a:lnTo>
                      <a:pt x="76384" y="104"/>
                    </a:lnTo>
                    <a:lnTo>
                      <a:pt x="76384" y="76304"/>
                    </a:lnTo>
                    <a:lnTo>
                      <a:pt x="184" y="7630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764" name="Полилиния 953"/>
              <p:cNvSpPr/>
              <p:nvPr/>
            </p:nvSpPr>
            <p:spPr bwMode="auto">
              <a:xfrm>
                <a:off x="10397331" y="5541169"/>
                <a:ext cx="76200" cy="76200"/>
              </a:xfrm>
              <a:custGeom>
                <a:avLst/>
                <a:gdLst>
                  <a:gd name="connsiteX0" fmla="*/ 184 w 76200"/>
                  <a:gd name="connsiteY0" fmla="*/ 136 h 76200"/>
                  <a:gd name="connsiteX1" fmla="*/ 76384 w 76200"/>
                  <a:gd name="connsiteY1" fmla="*/ 136 h 76200"/>
                  <a:gd name="connsiteX2" fmla="*/ 76384 w 76200"/>
                  <a:gd name="connsiteY2" fmla="*/ 76336 h 76200"/>
                  <a:gd name="connsiteX3" fmla="*/ 184 w 76200"/>
                  <a:gd name="connsiteY3" fmla="*/ 7633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84" y="136"/>
                    </a:moveTo>
                    <a:lnTo>
                      <a:pt x="76384" y="136"/>
                    </a:lnTo>
                    <a:lnTo>
                      <a:pt x="76384" y="76336"/>
                    </a:lnTo>
                    <a:lnTo>
                      <a:pt x="184" y="7633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765" name="Полилиния 954"/>
              <p:cNvSpPr/>
              <p:nvPr/>
            </p:nvSpPr>
            <p:spPr bwMode="auto">
              <a:xfrm>
                <a:off x="10397331" y="5617369"/>
                <a:ext cx="76200" cy="76200"/>
              </a:xfrm>
              <a:custGeom>
                <a:avLst/>
                <a:gdLst>
                  <a:gd name="connsiteX0" fmla="*/ 184 w 76200"/>
                  <a:gd name="connsiteY0" fmla="*/ 144 h 76200"/>
                  <a:gd name="connsiteX1" fmla="*/ 76384 w 76200"/>
                  <a:gd name="connsiteY1" fmla="*/ 144 h 76200"/>
                  <a:gd name="connsiteX2" fmla="*/ 76384 w 76200"/>
                  <a:gd name="connsiteY2" fmla="*/ 76344 h 76200"/>
                  <a:gd name="connsiteX3" fmla="*/ 184 w 76200"/>
                  <a:gd name="connsiteY3" fmla="*/ 7634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84" y="144"/>
                    </a:moveTo>
                    <a:lnTo>
                      <a:pt x="76384" y="144"/>
                    </a:lnTo>
                    <a:lnTo>
                      <a:pt x="76384" y="76344"/>
                    </a:lnTo>
                    <a:lnTo>
                      <a:pt x="184" y="7634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766" name="Полилиния 955"/>
              <p:cNvSpPr/>
              <p:nvPr/>
            </p:nvSpPr>
            <p:spPr bwMode="auto">
              <a:xfrm>
                <a:off x="10397331" y="5769769"/>
                <a:ext cx="76200" cy="76200"/>
              </a:xfrm>
              <a:custGeom>
                <a:avLst/>
                <a:gdLst>
                  <a:gd name="connsiteX0" fmla="*/ 184 w 76200"/>
                  <a:gd name="connsiteY0" fmla="*/ 160 h 76200"/>
                  <a:gd name="connsiteX1" fmla="*/ 76384 w 76200"/>
                  <a:gd name="connsiteY1" fmla="*/ 160 h 76200"/>
                  <a:gd name="connsiteX2" fmla="*/ 76384 w 76200"/>
                  <a:gd name="connsiteY2" fmla="*/ 76360 h 76200"/>
                  <a:gd name="connsiteX3" fmla="*/ 184 w 76200"/>
                  <a:gd name="connsiteY3" fmla="*/ 7636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84" y="160"/>
                    </a:moveTo>
                    <a:lnTo>
                      <a:pt x="76384" y="160"/>
                    </a:lnTo>
                    <a:lnTo>
                      <a:pt x="76384" y="76360"/>
                    </a:lnTo>
                    <a:lnTo>
                      <a:pt x="184" y="7636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767" name="Полилиния 956"/>
              <p:cNvSpPr/>
              <p:nvPr/>
            </p:nvSpPr>
            <p:spPr bwMode="auto">
              <a:xfrm>
                <a:off x="10397331" y="6074569"/>
                <a:ext cx="76200" cy="76200"/>
              </a:xfrm>
              <a:custGeom>
                <a:avLst/>
                <a:gdLst>
                  <a:gd name="connsiteX0" fmla="*/ 184 w 76200"/>
                  <a:gd name="connsiteY0" fmla="*/ 192 h 76200"/>
                  <a:gd name="connsiteX1" fmla="*/ 76384 w 76200"/>
                  <a:gd name="connsiteY1" fmla="*/ 192 h 76200"/>
                  <a:gd name="connsiteX2" fmla="*/ 76384 w 76200"/>
                  <a:gd name="connsiteY2" fmla="*/ 76392 h 76200"/>
                  <a:gd name="connsiteX3" fmla="*/ 184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84" y="192"/>
                    </a:moveTo>
                    <a:lnTo>
                      <a:pt x="76384" y="192"/>
                    </a:lnTo>
                    <a:lnTo>
                      <a:pt x="76384" y="76392"/>
                    </a:lnTo>
                    <a:lnTo>
                      <a:pt x="184"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768" name="Полилиния 957"/>
              <p:cNvSpPr/>
              <p:nvPr/>
            </p:nvSpPr>
            <p:spPr bwMode="auto">
              <a:xfrm>
                <a:off x="10397331" y="6150769"/>
                <a:ext cx="76200" cy="76200"/>
              </a:xfrm>
              <a:custGeom>
                <a:avLst/>
                <a:gdLst>
                  <a:gd name="connsiteX0" fmla="*/ 184 w 76200"/>
                  <a:gd name="connsiteY0" fmla="*/ 200 h 76200"/>
                  <a:gd name="connsiteX1" fmla="*/ 76384 w 76200"/>
                  <a:gd name="connsiteY1" fmla="*/ 200 h 76200"/>
                  <a:gd name="connsiteX2" fmla="*/ 76384 w 76200"/>
                  <a:gd name="connsiteY2" fmla="*/ 76400 h 76200"/>
                  <a:gd name="connsiteX3" fmla="*/ 184 w 76200"/>
                  <a:gd name="connsiteY3" fmla="*/ 7640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84" y="200"/>
                    </a:moveTo>
                    <a:lnTo>
                      <a:pt x="76384" y="200"/>
                    </a:lnTo>
                    <a:lnTo>
                      <a:pt x="76384" y="76400"/>
                    </a:lnTo>
                    <a:lnTo>
                      <a:pt x="184" y="7640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769" name="Полилиния 958"/>
              <p:cNvSpPr/>
              <p:nvPr/>
            </p:nvSpPr>
            <p:spPr bwMode="auto">
              <a:xfrm>
                <a:off x="10397331" y="6226969"/>
                <a:ext cx="76200" cy="76200"/>
              </a:xfrm>
              <a:custGeom>
                <a:avLst/>
                <a:gdLst>
                  <a:gd name="connsiteX0" fmla="*/ 184 w 76200"/>
                  <a:gd name="connsiteY0" fmla="*/ 208 h 76200"/>
                  <a:gd name="connsiteX1" fmla="*/ 76384 w 76200"/>
                  <a:gd name="connsiteY1" fmla="*/ 208 h 76200"/>
                  <a:gd name="connsiteX2" fmla="*/ 76384 w 76200"/>
                  <a:gd name="connsiteY2" fmla="*/ 76408 h 76200"/>
                  <a:gd name="connsiteX3" fmla="*/ 184 w 76200"/>
                  <a:gd name="connsiteY3" fmla="*/ 7640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84" y="208"/>
                    </a:moveTo>
                    <a:lnTo>
                      <a:pt x="76384" y="208"/>
                    </a:lnTo>
                    <a:lnTo>
                      <a:pt x="76384" y="76408"/>
                    </a:lnTo>
                    <a:lnTo>
                      <a:pt x="184" y="7640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770" name="Полилиния 959"/>
              <p:cNvSpPr/>
              <p:nvPr/>
            </p:nvSpPr>
            <p:spPr bwMode="auto">
              <a:xfrm>
                <a:off x="10397331" y="6455569"/>
                <a:ext cx="76200" cy="76200"/>
              </a:xfrm>
              <a:custGeom>
                <a:avLst/>
                <a:gdLst>
                  <a:gd name="connsiteX0" fmla="*/ 184 w 76200"/>
                  <a:gd name="connsiteY0" fmla="*/ 232 h 76200"/>
                  <a:gd name="connsiteX1" fmla="*/ 76384 w 76200"/>
                  <a:gd name="connsiteY1" fmla="*/ 232 h 76200"/>
                  <a:gd name="connsiteX2" fmla="*/ 76384 w 76200"/>
                  <a:gd name="connsiteY2" fmla="*/ 76432 h 76200"/>
                  <a:gd name="connsiteX3" fmla="*/ 184 w 76200"/>
                  <a:gd name="connsiteY3" fmla="*/ 764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84" y="232"/>
                    </a:moveTo>
                    <a:lnTo>
                      <a:pt x="76384" y="232"/>
                    </a:lnTo>
                    <a:lnTo>
                      <a:pt x="76384" y="76432"/>
                    </a:lnTo>
                    <a:lnTo>
                      <a:pt x="184" y="764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771" name="Полилиния 960"/>
              <p:cNvSpPr/>
              <p:nvPr/>
            </p:nvSpPr>
            <p:spPr bwMode="auto">
              <a:xfrm>
                <a:off x="10397331" y="6531769"/>
                <a:ext cx="76200" cy="76200"/>
              </a:xfrm>
              <a:custGeom>
                <a:avLst/>
                <a:gdLst>
                  <a:gd name="connsiteX0" fmla="*/ 184 w 76200"/>
                  <a:gd name="connsiteY0" fmla="*/ 240 h 76200"/>
                  <a:gd name="connsiteX1" fmla="*/ 76384 w 76200"/>
                  <a:gd name="connsiteY1" fmla="*/ 240 h 76200"/>
                  <a:gd name="connsiteX2" fmla="*/ 76384 w 76200"/>
                  <a:gd name="connsiteY2" fmla="*/ 76440 h 76200"/>
                  <a:gd name="connsiteX3" fmla="*/ 184 w 76200"/>
                  <a:gd name="connsiteY3" fmla="*/ 764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84" y="240"/>
                    </a:moveTo>
                    <a:lnTo>
                      <a:pt x="76384" y="240"/>
                    </a:lnTo>
                    <a:lnTo>
                      <a:pt x="76384" y="76440"/>
                    </a:lnTo>
                    <a:lnTo>
                      <a:pt x="184" y="764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772" name="Полилиния 961"/>
              <p:cNvSpPr/>
              <p:nvPr/>
            </p:nvSpPr>
            <p:spPr bwMode="auto">
              <a:xfrm>
                <a:off x="10397331" y="6684169"/>
                <a:ext cx="76200" cy="76200"/>
              </a:xfrm>
              <a:custGeom>
                <a:avLst/>
                <a:gdLst>
                  <a:gd name="connsiteX0" fmla="*/ 184 w 76200"/>
                  <a:gd name="connsiteY0" fmla="*/ 256 h 76200"/>
                  <a:gd name="connsiteX1" fmla="*/ 76384 w 76200"/>
                  <a:gd name="connsiteY1" fmla="*/ 256 h 76200"/>
                  <a:gd name="connsiteX2" fmla="*/ 76384 w 76200"/>
                  <a:gd name="connsiteY2" fmla="*/ 76456 h 76200"/>
                  <a:gd name="connsiteX3" fmla="*/ 184 w 76200"/>
                  <a:gd name="connsiteY3" fmla="*/ 764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84" y="256"/>
                    </a:moveTo>
                    <a:lnTo>
                      <a:pt x="76384" y="256"/>
                    </a:lnTo>
                    <a:lnTo>
                      <a:pt x="76384" y="76456"/>
                    </a:lnTo>
                    <a:lnTo>
                      <a:pt x="184" y="764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773" name="Полилиния 962"/>
              <p:cNvSpPr/>
              <p:nvPr/>
            </p:nvSpPr>
            <p:spPr bwMode="auto">
              <a:xfrm>
                <a:off x="10473531" y="4550569"/>
                <a:ext cx="76200" cy="76200"/>
              </a:xfrm>
              <a:custGeom>
                <a:avLst/>
                <a:gdLst>
                  <a:gd name="connsiteX0" fmla="*/ 192 w 76200"/>
                  <a:gd name="connsiteY0" fmla="*/ 32 h 76200"/>
                  <a:gd name="connsiteX1" fmla="*/ 76392 w 76200"/>
                  <a:gd name="connsiteY1" fmla="*/ 32 h 76200"/>
                  <a:gd name="connsiteX2" fmla="*/ 76392 w 76200"/>
                  <a:gd name="connsiteY2" fmla="*/ 76232 h 76200"/>
                  <a:gd name="connsiteX3" fmla="*/ 192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32"/>
                    </a:moveTo>
                    <a:lnTo>
                      <a:pt x="76392" y="32"/>
                    </a:lnTo>
                    <a:lnTo>
                      <a:pt x="76392" y="76232"/>
                    </a:lnTo>
                    <a:lnTo>
                      <a:pt x="192"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774" name="Полилиния 963"/>
              <p:cNvSpPr/>
              <p:nvPr/>
            </p:nvSpPr>
            <p:spPr bwMode="auto">
              <a:xfrm>
                <a:off x="10473531" y="4702969"/>
                <a:ext cx="76200" cy="76200"/>
              </a:xfrm>
              <a:custGeom>
                <a:avLst/>
                <a:gdLst>
                  <a:gd name="connsiteX0" fmla="*/ 192 w 76200"/>
                  <a:gd name="connsiteY0" fmla="*/ 48 h 76200"/>
                  <a:gd name="connsiteX1" fmla="*/ 76392 w 76200"/>
                  <a:gd name="connsiteY1" fmla="*/ 48 h 76200"/>
                  <a:gd name="connsiteX2" fmla="*/ 76392 w 76200"/>
                  <a:gd name="connsiteY2" fmla="*/ 76248 h 76200"/>
                  <a:gd name="connsiteX3" fmla="*/ 192 w 76200"/>
                  <a:gd name="connsiteY3" fmla="*/ 762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48"/>
                    </a:moveTo>
                    <a:lnTo>
                      <a:pt x="76392" y="48"/>
                    </a:lnTo>
                    <a:lnTo>
                      <a:pt x="76392" y="76248"/>
                    </a:lnTo>
                    <a:lnTo>
                      <a:pt x="192" y="762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775" name="Полилиния 964"/>
              <p:cNvSpPr/>
              <p:nvPr/>
            </p:nvSpPr>
            <p:spPr bwMode="auto">
              <a:xfrm>
                <a:off x="10473531" y="4779169"/>
                <a:ext cx="76200" cy="76200"/>
              </a:xfrm>
              <a:custGeom>
                <a:avLst/>
                <a:gdLst>
                  <a:gd name="connsiteX0" fmla="*/ 192 w 76200"/>
                  <a:gd name="connsiteY0" fmla="*/ 56 h 76200"/>
                  <a:gd name="connsiteX1" fmla="*/ 76392 w 76200"/>
                  <a:gd name="connsiteY1" fmla="*/ 56 h 76200"/>
                  <a:gd name="connsiteX2" fmla="*/ 76392 w 76200"/>
                  <a:gd name="connsiteY2" fmla="*/ 76256 h 76200"/>
                  <a:gd name="connsiteX3" fmla="*/ 192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56"/>
                    </a:moveTo>
                    <a:lnTo>
                      <a:pt x="76392" y="56"/>
                    </a:lnTo>
                    <a:lnTo>
                      <a:pt x="76392" y="76256"/>
                    </a:lnTo>
                    <a:lnTo>
                      <a:pt x="192"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776" name="Полилиния 965"/>
              <p:cNvSpPr/>
              <p:nvPr/>
            </p:nvSpPr>
            <p:spPr bwMode="auto">
              <a:xfrm>
                <a:off x="10473531" y="4931569"/>
                <a:ext cx="76200" cy="76200"/>
              </a:xfrm>
              <a:custGeom>
                <a:avLst/>
                <a:gdLst>
                  <a:gd name="connsiteX0" fmla="*/ 192 w 76200"/>
                  <a:gd name="connsiteY0" fmla="*/ 72 h 76200"/>
                  <a:gd name="connsiteX1" fmla="*/ 76392 w 76200"/>
                  <a:gd name="connsiteY1" fmla="*/ 72 h 76200"/>
                  <a:gd name="connsiteX2" fmla="*/ 76392 w 76200"/>
                  <a:gd name="connsiteY2" fmla="*/ 76272 h 76200"/>
                  <a:gd name="connsiteX3" fmla="*/ 192 w 76200"/>
                  <a:gd name="connsiteY3" fmla="*/ 7627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72"/>
                    </a:moveTo>
                    <a:lnTo>
                      <a:pt x="76392" y="72"/>
                    </a:lnTo>
                    <a:lnTo>
                      <a:pt x="76392" y="76272"/>
                    </a:lnTo>
                    <a:lnTo>
                      <a:pt x="192" y="7627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777" name="Полилиния 966"/>
              <p:cNvSpPr/>
              <p:nvPr/>
            </p:nvSpPr>
            <p:spPr bwMode="auto">
              <a:xfrm>
                <a:off x="10473531" y="5007769"/>
                <a:ext cx="76200" cy="76200"/>
              </a:xfrm>
              <a:custGeom>
                <a:avLst/>
                <a:gdLst>
                  <a:gd name="connsiteX0" fmla="*/ 192 w 76200"/>
                  <a:gd name="connsiteY0" fmla="*/ 80 h 76200"/>
                  <a:gd name="connsiteX1" fmla="*/ 76392 w 76200"/>
                  <a:gd name="connsiteY1" fmla="*/ 80 h 76200"/>
                  <a:gd name="connsiteX2" fmla="*/ 76392 w 76200"/>
                  <a:gd name="connsiteY2" fmla="*/ 76280 h 76200"/>
                  <a:gd name="connsiteX3" fmla="*/ 192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80"/>
                    </a:moveTo>
                    <a:lnTo>
                      <a:pt x="76392" y="80"/>
                    </a:lnTo>
                    <a:lnTo>
                      <a:pt x="76392" y="76280"/>
                    </a:lnTo>
                    <a:lnTo>
                      <a:pt x="192"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778" name="Полилиния 967"/>
              <p:cNvSpPr/>
              <p:nvPr/>
            </p:nvSpPr>
            <p:spPr bwMode="auto">
              <a:xfrm>
                <a:off x="10473531" y="5236369"/>
                <a:ext cx="76200" cy="76200"/>
              </a:xfrm>
              <a:custGeom>
                <a:avLst/>
                <a:gdLst>
                  <a:gd name="connsiteX0" fmla="*/ 192 w 76200"/>
                  <a:gd name="connsiteY0" fmla="*/ 104 h 76200"/>
                  <a:gd name="connsiteX1" fmla="*/ 76392 w 76200"/>
                  <a:gd name="connsiteY1" fmla="*/ 104 h 76200"/>
                  <a:gd name="connsiteX2" fmla="*/ 76392 w 76200"/>
                  <a:gd name="connsiteY2" fmla="*/ 76304 h 76200"/>
                  <a:gd name="connsiteX3" fmla="*/ 192 w 76200"/>
                  <a:gd name="connsiteY3" fmla="*/ 7630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104"/>
                    </a:moveTo>
                    <a:lnTo>
                      <a:pt x="76392" y="104"/>
                    </a:lnTo>
                    <a:lnTo>
                      <a:pt x="76392" y="76304"/>
                    </a:lnTo>
                    <a:lnTo>
                      <a:pt x="192" y="7630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779" name="Полилиния 968"/>
              <p:cNvSpPr/>
              <p:nvPr/>
            </p:nvSpPr>
            <p:spPr bwMode="auto">
              <a:xfrm>
                <a:off x="10473531" y="5312569"/>
                <a:ext cx="76200" cy="76200"/>
              </a:xfrm>
              <a:custGeom>
                <a:avLst/>
                <a:gdLst>
                  <a:gd name="connsiteX0" fmla="*/ 192 w 76200"/>
                  <a:gd name="connsiteY0" fmla="*/ 112 h 76200"/>
                  <a:gd name="connsiteX1" fmla="*/ 76392 w 76200"/>
                  <a:gd name="connsiteY1" fmla="*/ 112 h 76200"/>
                  <a:gd name="connsiteX2" fmla="*/ 76392 w 76200"/>
                  <a:gd name="connsiteY2" fmla="*/ 76312 h 76200"/>
                  <a:gd name="connsiteX3" fmla="*/ 192 w 76200"/>
                  <a:gd name="connsiteY3" fmla="*/ 7631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112"/>
                    </a:moveTo>
                    <a:lnTo>
                      <a:pt x="76392" y="112"/>
                    </a:lnTo>
                    <a:lnTo>
                      <a:pt x="76392" y="76312"/>
                    </a:lnTo>
                    <a:lnTo>
                      <a:pt x="192" y="7631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780" name="Полилиния 969"/>
              <p:cNvSpPr/>
              <p:nvPr/>
            </p:nvSpPr>
            <p:spPr bwMode="auto">
              <a:xfrm>
                <a:off x="10473531" y="5388769"/>
                <a:ext cx="76200" cy="76200"/>
              </a:xfrm>
              <a:custGeom>
                <a:avLst/>
                <a:gdLst>
                  <a:gd name="connsiteX0" fmla="*/ 192 w 76200"/>
                  <a:gd name="connsiteY0" fmla="*/ 120 h 76200"/>
                  <a:gd name="connsiteX1" fmla="*/ 76392 w 76200"/>
                  <a:gd name="connsiteY1" fmla="*/ 120 h 76200"/>
                  <a:gd name="connsiteX2" fmla="*/ 76392 w 76200"/>
                  <a:gd name="connsiteY2" fmla="*/ 76320 h 76200"/>
                  <a:gd name="connsiteX3" fmla="*/ 192 w 76200"/>
                  <a:gd name="connsiteY3" fmla="*/ 7632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120"/>
                    </a:moveTo>
                    <a:lnTo>
                      <a:pt x="76392" y="120"/>
                    </a:lnTo>
                    <a:lnTo>
                      <a:pt x="76392" y="76320"/>
                    </a:lnTo>
                    <a:lnTo>
                      <a:pt x="192" y="7632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781" name="Полилиния 970"/>
              <p:cNvSpPr/>
              <p:nvPr/>
            </p:nvSpPr>
            <p:spPr bwMode="auto">
              <a:xfrm>
                <a:off x="10473531" y="5464969"/>
                <a:ext cx="76200" cy="76200"/>
              </a:xfrm>
              <a:custGeom>
                <a:avLst/>
                <a:gdLst>
                  <a:gd name="connsiteX0" fmla="*/ 192 w 76200"/>
                  <a:gd name="connsiteY0" fmla="*/ 128 h 76200"/>
                  <a:gd name="connsiteX1" fmla="*/ 76392 w 76200"/>
                  <a:gd name="connsiteY1" fmla="*/ 128 h 76200"/>
                  <a:gd name="connsiteX2" fmla="*/ 76392 w 76200"/>
                  <a:gd name="connsiteY2" fmla="*/ 76328 h 76200"/>
                  <a:gd name="connsiteX3" fmla="*/ 192 w 76200"/>
                  <a:gd name="connsiteY3" fmla="*/ 7632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128"/>
                    </a:moveTo>
                    <a:lnTo>
                      <a:pt x="76392" y="128"/>
                    </a:lnTo>
                    <a:lnTo>
                      <a:pt x="76392" y="76328"/>
                    </a:lnTo>
                    <a:lnTo>
                      <a:pt x="192" y="7632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782" name="Полилиния 971"/>
              <p:cNvSpPr/>
              <p:nvPr/>
            </p:nvSpPr>
            <p:spPr bwMode="auto">
              <a:xfrm>
                <a:off x="10473531" y="5617369"/>
                <a:ext cx="76200" cy="76200"/>
              </a:xfrm>
              <a:custGeom>
                <a:avLst/>
                <a:gdLst>
                  <a:gd name="connsiteX0" fmla="*/ 192 w 76200"/>
                  <a:gd name="connsiteY0" fmla="*/ 144 h 76200"/>
                  <a:gd name="connsiteX1" fmla="*/ 76392 w 76200"/>
                  <a:gd name="connsiteY1" fmla="*/ 144 h 76200"/>
                  <a:gd name="connsiteX2" fmla="*/ 76392 w 76200"/>
                  <a:gd name="connsiteY2" fmla="*/ 76344 h 76200"/>
                  <a:gd name="connsiteX3" fmla="*/ 192 w 76200"/>
                  <a:gd name="connsiteY3" fmla="*/ 7634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144"/>
                    </a:moveTo>
                    <a:lnTo>
                      <a:pt x="76392" y="144"/>
                    </a:lnTo>
                    <a:lnTo>
                      <a:pt x="76392" y="76344"/>
                    </a:lnTo>
                    <a:lnTo>
                      <a:pt x="192" y="7634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783" name="Полилиния 972"/>
              <p:cNvSpPr/>
              <p:nvPr/>
            </p:nvSpPr>
            <p:spPr bwMode="auto">
              <a:xfrm>
                <a:off x="10473531" y="5769769"/>
                <a:ext cx="76200" cy="76200"/>
              </a:xfrm>
              <a:custGeom>
                <a:avLst/>
                <a:gdLst>
                  <a:gd name="connsiteX0" fmla="*/ 192 w 76200"/>
                  <a:gd name="connsiteY0" fmla="*/ 160 h 76200"/>
                  <a:gd name="connsiteX1" fmla="*/ 76392 w 76200"/>
                  <a:gd name="connsiteY1" fmla="*/ 160 h 76200"/>
                  <a:gd name="connsiteX2" fmla="*/ 76392 w 76200"/>
                  <a:gd name="connsiteY2" fmla="*/ 76360 h 76200"/>
                  <a:gd name="connsiteX3" fmla="*/ 192 w 76200"/>
                  <a:gd name="connsiteY3" fmla="*/ 7636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160"/>
                    </a:moveTo>
                    <a:lnTo>
                      <a:pt x="76392" y="160"/>
                    </a:lnTo>
                    <a:lnTo>
                      <a:pt x="76392" y="76360"/>
                    </a:lnTo>
                    <a:lnTo>
                      <a:pt x="192" y="7636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784" name="Полилиния 973"/>
              <p:cNvSpPr/>
              <p:nvPr/>
            </p:nvSpPr>
            <p:spPr bwMode="auto">
              <a:xfrm>
                <a:off x="10473531" y="5845969"/>
                <a:ext cx="76200" cy="76200"/>
              </a:xfrm>
              <a:custGeom>
                <a:avLst/>
                <a:gdLst>
                  <a:gd name="connsiteX0" fmla="*/ 192 w 76200"/>
                  <a:gd name="connsiteY0" fmla="*/ 168 h 76200"/>
                  <a:gd name="connsiteX1" fmla="*/ 76392 w 76200"/>
                  <a:gd name="connsiteY1" fmla="*/ 168 h 76200"/>
                  <a:gd name="connsiteX2" fmla="*/ 76392 w 76200"/>
                  <a:gd name="connsiteY2" fmla="*/ 76368 h 76200"/>
                  <a:gd name="connsiteX3" fmla="*/ 192 w 76200"/>
                  <a:gd name="connsiteY3" fmla="*/ 7636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168"/>
                    </a:moveTo>
                    <a:lnTo>
                      <a:pt x="76392" y="168"/>
                    </a:lnTo>
                    <a:lnTo>
                      <a:pt x="76392" y="76368"/>
                    </a:lnTo>
                    <a:lnTo>
                      <a:pt x="192" y="7636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785" name="Полилиния 974"/>
              <p:cNvSpPr/>
              <p:nvPr/>
            </p:nvSpPr>
            <p:spPr bwMode="auto">
              <a:xfrm>
                <a:off x="10473531" y="6074569"/>
                <a:ext cx="76200" cy="76200"/>
              </a:xfrm>
              <a:custGeom>
                <a:avLst/>
                <a:gdLst>
                  <a:gd name="connsiteX0" fmla="*/ 192 w 76200"/>
                  <a:gd name="connsiteY0" fmla="*/ 192 h 76200"/>
                  <a:gd name="connsiteX1" fmla="*/ 76392 w 76200"/>
                  <a:gd name="connsiteY1" fmla="*/ 192 h 76200"/>
                  <a:gd name="connsiteX2" fmla="*/ 76392 w 76200"/>
                  <a:gd name="connsiteY2" fmla="*/ 76392 h 76200"/>
                  <a:gd name="connsiteX3" fmla="*/ 192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192"/>
                    </a:moveTo>
                    <a:lnTo>
                      <a:pt x="76392" y="192"/>
                    </a:lnTo>
                    <a:lnTo>
                      <a:pt x="76392" y="76392"/>
                    </a:lnTo>
                    <a:lnTo>
                      <a:pt x="192"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786" name="Полилиния 975"/>
              <p:cNvSpPr/>
              <p:nvPr/>
            </p:nvSpPr>
            <p:spPr bwMode="auto">
              <a:xfrm>
                <a:off x="10473531" y="6150769"/>
                <a:ext cx="76200" cy="76200"/>
              </a:xfrm>
              <a:custGeom>
                <a:avLst/>
                <a:gdLst>
                  <a:gd name="connsiteX0" fmla="*/ 192 w 76200"/>
                  <a:gd name="connsiteY0" fmla="*/ 200 h 76200"/>
                  <a:gd name="connsiteX1" fmla="*/ 76392 w 76200"/>
                  <a:gd name="connsiteY1" fmla="*/ 200 h 76200"/>
                  <a:gd name="connsiteX2" fmla="*/ 76392 w 76200"/>
                  <a:gd name="connsiteY2" fmla="*/ 76400 h 76200"/>
                  <a:gd name="connsiteX3" fmla="*/ 192 w 76200"/>
                  <a:gd name="connsiteY3" fmla="*/ 7640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200"/>
                    </a:moveTo>
                    <a:lnTo>
                      <a:pt x="76392" y="200"/>
                    </a:lnTo>
                    <a:lnTo>
                      <a:pt x="76392" y="76400"/>
                    </a:lnTo>
                    <a:lnTo>
                      <a:pt x="192" y="7640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787" name="Полилиния 976"/>
              <p:cNvSpPr/>
              <p:nvPr/>
            </p:nvSpPr>
            <p:spPr bwMode="auto">
              <a:xfrm>
                <a:off x="10473531" y="6226969"/>
                <a:ext cx="76200" cy="76200"/>
              </a:xfrm>
              <a:custGeom>
                <a:avLst/>
                <a:gdLst>
                  <a:gd name="connsiteX0" fmla="*/ 192 w 76200"/>
                  <a:gd name="connsiteY0" fmla="*/ 208 h 76200"/>
                  <a:gd name="connsiteX1" fmla="*/ 76392 w 76200"/>
                  <a:gd name="connsiteY1" fmla="*/ 208 h 76200"/>
                  <a:gd name="connsiteX2" fmla="*/ 76392 w 76200"/>
                  <a:gd name="connsiteY2" fmla="*/ 76408 h 76200"/>
                  <a:gd name="connsiteX3" fmla="*/ 192 w 76200"/>
                  <a:gd name="connsiteY3" fmla="*/ 7640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208"/>
                    </a:moveTo>
                    <a:lnTo>
                      <a:pt x="76392" y="208"/>
                    </a:lnTo>
                    <a:lnTo>
                      <a:pt x="76392" y="76408"/>
                    </a:lnTo>
                    <a:lnTo>
                      <a:pt x="192" y="7640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788" name="Полилиния 977"/>
              <p:cNvSpPr/>
              <p:nvPr/>
            </p:nvSpPr>
            <p:spPr bwMode="auto">
              <a:xfrm>
                <a:off x="10473531" y="6303169"/>
                <a:ext cx="76200" cy="76200"/>
              </a:xfrm>
              <a:custGeom>
                <a:avLst/>
                <a:gdLst>
                  <a:gd name="connsiteX0" fmla="*/ 192 w 76200"/>
                  <a:gd name="connsiteY0" fmla="*/ 216 h 76200"/>
                  <a:gd name="connsiteX1" fmla="*/ 76392 w 76200"/>
                  <a:gd name="connsiteY1" fmla="*/ 216 h 76200"/>
                  <a:gd name="connsiteX2" fmla="*/ 76392 w 76200"/>
                  <a:gd name="connsiteY2" fmla="*/ 76416 h 76200"/>
                  <a:gd name="connsiteX3" fmla="*/ 192 w 76200"/>
                  <a:gd name="connsiteY3" fmla="*/ 7641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216"/>
                    </a:moveTo>
                    <a:lnTo>
                      <a:pt x="76392" y="216"/>
                    </a:lnTo>
                    <a:lnTo>
                      <a:pt x="76392" y="76416"/>
                    </a:lnTo>
                    <a:lnTo>
                      <a:pt x="192" y="7641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789" name="Полилиния 978"/>
              <p:cNvSpPr/>
              <p:nvPr/>
            </p:nvSpPr>
            <p:spPr bwMode="auto">
              <a:xfrm>
                <a:off x="10473531" y="6379369"/>
                <a:ext cx="76200" cy="76200"/>
              </a:xfrm>
              <a:custGeom>
                <a:avLst/>
                <a:gdLst>
                  <a:gd name="connsiteX0" fmla="*/ 192 w 76200"/>
                  <a:gd name="connsiteY0" fmla="*/ 224 h 76200"/>
                  <a:gd name="connsiteX1" fmla="*/ 76392 w 76200"/>
                  <a:gd name="connsiteY1" fmla="*/ 224 h 76200"/>
                  <a:gd name="connsiteX2" fmla="*/ 76392 w 76200"/>
                  <a:gd name="connsiteY2" fmla="*/ 76424 h 76200"/>
                  <a:gd name="connsiteX3" fmla="*/ 192 w 76200"/>
                  <a:gd name="connsiteY3" fmla="*/ 7642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224"/>
                    </a:moveTo>
                    <a:lnTo>
                      <a:pt x="76392" y="224"/>
                    </a:lnTo>
                    <a:lnTo>
                      <a:pt x="76392" y="76424"/>
                    </a:lnTo>
                    <a:lnTo>
                      <a:pt x="192" y="7642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790" name="Полилиния 979"/>
              <p:cNvSpPr/>
              <p:nvPr/>
            </p:nvSpPr>
            <p:spPr bwMode="auto">
              <a:xfrm>
                <a:off x="10473531" y="6455569"/>
                <a:ext cx="76200" cy="76200"/>
              </a:xfrm>
              <a:custGeom>
                <a:avLst/>
                <a:gdLst>
                  <a:gd name="connsiteX0" fmla="*/ 192 w 76200"/>
                  <a:gd name="connsiteY0" fmla="*/ 232 h 76200"/>
                  <a:gd name="connsiteX1" fmla="*/ 76392 w 76200"/>
                  <a:gd name="connsiteY1" fmla="*/ 232 h 76200"/>
                  <a:gd name="connsiteX2" fmla="*/ 76392 w 76200"/>
                  <a:gd name="connsiteY2" fmla="*/ 76432 h 76200"/>
                  <a:gd name="connsiteX3" fmla="*/ 192 w 76200"/>
                  <a:gd name="connsiteY3" fmla="*/ 764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232"/>
                    </a:moveTo>
                    <a:lnTo>
                      <a:pt x="76392" y="232"/>
                    </a:lnTo>
                    <a:lnTo>
                      <a:pt x="76392" y="76432"/>
                    </a:lnTo>
                    <a:lnTo>
                      <a:pt x="192" y="764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791" name="Полилиния 980"/>
              <p:cNvSpPr/>
              <p:nvPr/>
            </p:nvSpPr>
            <p:spPr bwMode="auto">
              <a:xfrm>
                <a:off x="10473531" y="6531769"/>
                <a:ext cx="76200" cy="76200"/>
              </a:xfrm>
              <a:custGeom>
                <a:avLst/>
                <a:gdLst>
                  <a:gd name="connsiteX0" fmla="*/ 192 w 76200"/>
                  <a:gd name="connsiteY0" fmla="*/ 240 h 76200"/>
                  <a:gd name="connsiteX1" fmla="*/ 76392 w 76200"/>
                  <a:gd name="connsiteY1" fmla="*/ 240 h 76200"/>
                  <a:gd name="connsiteX2" fmla="*/ 76392 w 76200"/>
                  <a:gd name="connsiteY2" fmla="*/ 76440 h 76200"/>
                  <a:gd name="connsiteX3" fmla="*/ 192 w 76200"/>
                  <a:gd name="connsiteY3" fmla="*/ 764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240"/>
                    </a:moveTo>
                    <a:lnTo>
                      <a:pt x="76392" y="240"/>
                    </a:lnTo>
                    <a:lnTo>
                      <a:pt x="76392" y="76440"/>
                    </a:lnTo>
                    <a:lnTo>
                      <a:pt x="192" y="764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792" name="Полилиния 981"/>
              <p:cNvSpPr/>
              <p:nvPr/>
            </p:nvSpPr>
            <p:spPr bwMode="auto">
              <a:xfrm>
                <a:off x="10473531" y="6607969"/>
                <a:ext cx="76200" cy="76200"/>
              </a:xfrm>
              <a:custGeom>
                <a:avLst/>
                <a:gdLst>
                  <a:gd name="connsiteX0" fmla="*/ 192 w 76200"/>
                  <a:gd name="connsiteY0" fmla="*/ 248 h 76200"/>
                  <a:gd name="connsiteX1" fmla="*/ 76392 w 76200"/>
                  <a:gd name="connsiteY1" fmla="*/ 248 h 76200"/>
                  <a:gd name="connsiteX2" fmla="*/ 76392 w 76200"/>
                  <a:gd name="connsiteY2" fmla="*/ 76448 h 76200"/>
                  <a:gd name="connsiteX3" fmla="*/ 192 w 76200"/>
                  <a:gd name="connsiteY3" fmla="*/ 764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248"/>
                    </a:moveTo>
                    <a:lnTo>
                      <a:pt x="76392" y="248"/>
                    </a:lnTo>
                    <a:lnTo>
                      <a:pt x="76392" y="76448"/>
                    </a:lnTo>
                    <a:lnTo>
                      <a:pt x="192" y="764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793" name="Полилиния 982"/>
              <p:cNvSpPr/>
              <p:nvPr/>
            </p:nvSpPr>
            <p:spPr bwMode="auto">
              <a:xfrm>
                <a:off x="10473531" y="6684169"/>
                <a:ext cx="76200" cy="76200"/>
              </a:xfrm>
              <a:custGeom>
                <a:avLst/>
                <a:gdLst>
                  <a:gd name="connsiteX0" fmla="*/ 192 w 76200"/>
                  <a:gd name="connsiteY0" fmla="*/ 256 h 76200"/>
                  <a:gd name="connsiteX1" fmla="*/ 76392 w 76200"/>
                  <a:gd name="connsiteY1" fmla="*/ 256 h 76200"/>
                  <a:gd name="connsiteX2" fmla="*/ 76392 w 76200"/>
                  <a:gd name="connsiteY2" fmla="*/ 76456 h 76200"/>
                  <a:gd name="connsiteX3" fmla="*/ 192 w 76200"/>
                  <a:gd name="connsiteY3" fmla="*/ 764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256"/>
                    </a:moveTo>
                    <a:lnTo>
                      <a:pt x="76392" y="256"/>
                    </a:lnTo>
                    <a:lnTo>
                      <a:pt x="76392" y="76456"/>
                    </a:lnTo>
                    <a:lnTo>
                      <a:pt x="192" y="764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794" name="Полилиния 983"/>
              <p:cNvSpPr/>
              <p:nvPr/>
            </p:nvSpPr>
            <p:spPr bwMode="auto">
              <a:xfrm>
                <a:off x="10549731" y="5160169"/>
                <a:ext cx="76200" cy="76200"/>
              </a:xfrm>
              <a:custGeom>
                <a:avLst/>
                <a:gdLst>
                  <a:gd name="connsiteX0" fmla="*/ 200 w 76200"/>
                  <a:gd name="connsiteY0" fmla="*/ 96 h 76200"/>
                  <a:gd name="connsiteX1" fmla="*/ 76400 w 76200"/>
                  <a:gd name="connsiteY1" fmla="*/ 96 h 76200"/>
                  <a:gd name="connsiteX2" fmla="*/ 76400 w 76200"/>
                  <a:gd name="connsiteY2" fmla="*/ 76296 h 76200"/>
                  <a:gd name="connsiteX3" fmla="*/ 200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0" y="96"/>
                    </a:moveTo>
                    <a:lnTo>
                      <a:pt x="76400" y="96"/>
                    </a:lnTo>
                    <a:lnTo>
                      <a:pt x="76400" y="76296"/>
                    </a:lnTo>
                    <a:lnTo>
                      <a:pt x="200"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795" name="Полилиния 984"/>
              <p:cNvSpPr/>
              <p:nvPr/>
            </p:nvSpPr>
            <p:spPr bwMode="auto">
              <a:xfrm>
                <a:off x="10549731" y="5236369"/>
                <a:ext cx="76200" cy="76200"/>
              </a:xfrm>
              <a:custGeom>
                <a:avLst/>
                <a:gdLst>
                  <a:gd name="connsiteX0" fmla="*/ 200 w 76200"/>
                  <a:gd name="connsiteY0" fmla="*/ 104 h 76200"/>
                  <a:gd name="connsiteX1" fmla="*/ 76400 w 76200"/>
                  <a:gd name="connsiteY1" fmla="*/ 104 h 76200"/>
                  <a:gd name="connsiteX2" fmla="*/ 76400 w 76200"/>
                  <a:gd name="connsiteY2" fmla="*/ 76304 h 76200"/>
                  <a:gd name="connsiteX3" fmla="*/ 200 w 76200"/>
                  <a:gd name="connsiteY3" fmla="*/ 7630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0" y="104"/>
                    </a:moveTo>
                    <a:lnTo>
                      <a:pt x="76400" y="104"/>
                    </a:lnTo>
                    <a:lnTo>
                      <a:pt x="76400" y="76304"/>
                    </a:lnTo>
                    <a:lnTo>
                      <a:pt x="200" y="7630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796" name="Полилиния 985"/>
              <p:cNvSpPr/>
              <p:nvPr/>
            </p:nvSpPr>
            <p:spPr bwMode="auto">
              <a:xfrm>
                <a:off x="10549731" y="5312569"/>
                <a:ext cx="76200" cy="76200"/>
              </a:xfrm>
              <a:custGeom>
                <a:avLst/>
                <a:gdLst>
                  <a:gd name="connsiteX0" fmla="*/ 200 w 76200"/>
                  <a:gd name="connsiteY0" fmla="*/ 112 h 76200"/>
                  <a:gd name="connsiteX1" fmla="*/ 76400 w 76200"/>
                  <a:gd name="connsiteY1" fmla="*/ 112 h 76200"/>
                  <a:gd name="connsiteX2" fmla="*/ 76400 w 76200"/>
                  <a:gd name="connsiteY2" fmla="*/ 76312 h 76200"/>
                  <a:gd name="connsiteX3" fmla="*/ 200 w 76200"/>
                  <a:gd name="connsiteY3" fmla="*/ 7631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0" y="112"/>
                    </a:moveTo>
                    <a:lnTo>
                      <a:pt x="76400" y="112"/>
                    </a:lnTo>
                    <a:lnTo>
                      <a:pt x="76400" y="76312"/>
                    </a:lnTo>
                    <a:lnTo>
                      <a:pt x="200" y="7631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797" name="Полилиния 986"/>
              <p:cNvSpPr/>
              <p:nvPr/>
            </p:nvSpPr>
            <p:spPr bwMode="auto">
              <a:xfrm>
                <a:off x="10549731" y="5388769"/>
                <a:ext cx="76200" cy="76200"/>
              </a:xfrm>
              <a:custGeom>
                <a:avLst/>
                <a:gdLst>
                  <a:gd name="connsiteX0" fmla="*/ 200 w 76200"/>
                  <a:gd name="connsiteY0" fmla="*/ 120 h 76200"/>
                  <a:gd name="connsiteX1" fmla="*/ 76400 w 76200"/>
                  <a:gd name="connsiteY1" fmla="*/ 120 h 76200"/>
                  <a:gd name="connsiteX2" fmla="*/ 76400 w 76200"/>
                  <a:gd name="connsiteY2" fmla="*/ 76320 h 76200"/>
                  <a:gd name="connsiteX3" fmla="*/ 200 w 76200"/>
                  <a:gd name="connsiteY3" fmla="*/ 7632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0" y="120"/>
                    </a:moveTo>
                    <a:lnTo>
                      <a:pt x="76400" y="120"/>
                    </a:lnTo>
                    <a:lnTo>
                      <a:pt x="76400" y="76320"/>
                    </a:lnTo>
                    <a:lnTo>
                      <a:pt x="200" y="7632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798" name="Полилиния 987"/>
              <p:cNvSpPr/>
              <p:nvPr/>
            </p:nvSpPr>
            <p:spPr bwMode="auto">
              <a:xfrm>
                <a:off x="10549731" y="5541169"/>
                <a:ext cx="76200" cy="76200"/>
              </a:xfrm>
              <a:custGeom>
                <a:avLst/>
                <a:gdLst>
                  <a:gd name="connsiteX0" fmla="*/ 200 w 76200"/>
                  <a:gd name="connsiteY0" fmla="*/ 136 h 76200"/>
                  <a:gd name="connsiteX1" fmla="*/ 76400 w 76200"/>
                  <a:gd name="connsiteY1" fmla="*/ 136 h 76200"/>
                  <a:gd name="connsiteX2" fmla="*/ 76400 w 76200"/>
                  <a:gd name="connsiteY2" fmla="*/ 76336 h 76200"/>
                  <a:gd name="connsiteX3" fmla="*/ 200 w 76200"/>
                  <a:gd name="connsiteY3" fmla="*/ 7633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0" y="136"/>
                    </a:moveTo>
                    <a:lnTo>
                      <a:pt x="76400" y="136"/>
                    </a:lnTo>
                    <a:lnTo>
                      <a:pt x="76400" y="76336"/>
                    </a:lnTo>
                    <a:lnTo>
                      <a:pt x="200" y="7633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799" name="Полилиния 988"/>
              <p:cNvSpPr/>
              <p:nvPr/>
            </p:nvSpPr>
            <p:spPr bwMode="auto">
              <a:xfrm>
                <a:off x="10549731" y="5693568"/>
                <a:ext cx="76200" cy="76200"/>
              </a:xfrm>
              <a:custGeom>
                <a:avLst/>
                <a:gdLst>
                  <a:gd name="connsiteX0" fmla="*/ 200 w 76200"/>
                  <a:gd name="connsiteY0" fmla="*/ 152 h 76200"/>
                  <a:gd name="connsiteX1" fmla="*/ 76400 w 76200"/>
                  <a:gd name="connsiteY1" fmla="*/ 152 h 76200"/>
                  <a:gd name="connsiteX2" fmla="*/ 76400 w 76200"/>
                  <a:gd name="connsiteY2" fmla="*/ 76352 h 76200"/>
                  <a:gd name="connsiteX3" fmla="*/ 200 w 76200"/>
                  <a:gd name="connsiteY3" fmla="*/ 7635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0" y="152"/>
                    </a:moveTo>
                    <a:lnTo>
                      <a:pt x="76400" y="152"/>
                    </a:lnTo>
                    <a:lnTo>
                      <a:pt x="76400" y="76352"/>
                    </a:lnTo>
                    <a:lnTo>
                      <a:pt x="200" y="7635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800" name="Полилиния 989"/>
              <p:cNvSpPr/>
              <p:nvPr/>
            </p:nvSpPr>
            <p:spPr bwMode="auto">
              <a:xfrm>
                <a:off x="10549731" y="5769769"/>
                <a:ext cx="76200" cy="76200"/>
              </a:xfrm>
              <a:custGeom>
                <a:avLst/>
                <a:gdLst>
                  <a:gd name="connsiteX0" fmla="*/ 200 w 76200"/>
                  <a:gd name="connsiteY0" fmla="*/ 160 h 76200"/>
                  <a:gd name="connsiteX1" fmla="*/ 76400 w 76200"/>
                  <a:gd name="connsiteY1" fmla="*/ 160 h 76200"/>
                  <a:gd name="connsiteX2" fmla="*/ 76400 w 76200"/>
                  <a:gd name="connsiteY2" fmla="*/ 76360 h 76200"/>
                  <a:gd name="connsiteX3" fmla="*/ 200 w 76200"/>
                  <a:gd name="connsiteY3" fmla="*/ 7636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0" y="160"/>
                    </a:moveTo>
                    <a:lnTo>
                      <a:pt x="76400" y="160"/>
                    </a:lnTo>
                    <a:lnTo>
                      <a:pt x="76400" y="76360"/>
                    </a:lnTo>
                    <a:lnTo>
                      <a:pt x="200" y="7636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801" name="Полилиния 990"/>
              <p:cNvSpPr/>
              <p:nvPr/>
            </p:nvSpPr>
            <p:spPr bwMode="auto">
              <a:xfrm>
                <a:off x="10549731" y="5998369"/>
                <a:ext cx="76200" cy="76200"/>
              </a:xfrm>
              <a:custGeom>
                <a:avLst/>
                <a:gdLst>
                  <a:gd name="connsiteX0" fmla="*/ 200 w 76200"/>
                  <a:gd name="connsiteY0" fmla="*/ 184 h 76200"/>
                  <a:gd name="connsiteX1" fmla="*/ 76400 w 76200"/>
                  <a:gd name="connsiteY1" fmla="*/ 184 h 76200"/>
                  <a:gd name="connsiteX2" fmla="*/ 76400 w 76200"/>
                  <a:gd name="connsiteY2" fmla="*/ 76384 h 76200"/>
                  <a:gd name="connsiteX3" fmla="*/ 200 w 76200"/>
                  <a:gd name="connsiteY3" fmla="*/ 7638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0" y="184"/>
                    </a:moveTo>
                    <a:lnTo>
                      <a:pt x="76400" y="184"/>
                    </a:lnTo>
                    <a:lnTo>
                      <a:pt x="76400" y="76384"/>
                    </a:lnTo>
                    <a:lnTo>
                      <a:pt x="200" y="7638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802" name="Полилиния 991"/>
              <p:cNvSpPr/>
              <p:nvPr/>
            </p:nvSpPr>
            <p:spPr bwMode="auto">
              <a:xfrm>
                <a:off x="10549731" y="6074569"/>
                <a:ext cx="76200" cy="76200"/>
              </a:xfrm>
              <a:custGeom>
                <a:avLst/>
                <a:gdLst>
                  <a:gd name="connsiteX0" fmla="*/ 200 w 76200"/>
                  <a:gd name="connsiteY0" fmla="*/ 192 h 76200"/>
                  <a:gd name="connsiteX1" fmla="*/ 76400 w 76200"/>
                  <a:gd name="connsiteY1" fmla="*/ 192 h 76200"/>
                  <a:gd name="connsiteX2" fmla="*/ 76400 w 76200"/>
                  <a:gd name="connsiteY2" fmla="*/ 76392 h 76200"/>
                  <a:gd name="connsiteX3" fmla="*/ 200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0" y="192"/>
                    </a:moveTo>
                    <a:lnTo>
                      <a:pt x="76400" y="192"/>
                    </a:lnTo>
                    <a:lnTo>
                      <a:pt x="76400" y="76392"/>
                    </a:lnTo>
                    <a:lnTo>
                      <a:pt x="200"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803" name="Полилиния 992"/>
              <p:cNvSpPr/>
              <p:nvPr/>
            </p:nvSpPr>
            <p:spPr bwMode="auto">
              <a:xfrm>
                <a:off x="10549731" y="6379369"/>
                <a:ext cx="76200" cy="76200"/>
              </a:xfrm>
              <a:custGeom>
                <a:avLst/>
                <a:gdLst>
                  <a:gd name="connsiteX0" fmla="*/ 200 w 76200"/>
                  <a:gd name="connsiteY0" fmla="*/ 224 h 76200"/>
                  <a:gd name="connsiteX1" fmla="*/ 76400 w 76200"/>
                  <a:gd name="connsiteY1" fmla="*/ 224 h 76200"/>
                  <a:gd name="connsiteX2" fmla="*/ 76400 w 76200"/>
                  <a:gd name="connsiteY2" fmla="*/ 76424 h 76200"/>
                  <a:gd name="connsiteX3" fmla="*/ 200 w 76200"/>
                  <a:gd name="connsiteY3" fmla="*/ 7642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0" y="224"/>
                    </a:moveTo>
                    <a:lnTo>
                      <a:pt x="76400" y="224"/>
                    </a:lnTo>
                    <a:lnTo>
                      <a:pt x="76400" y="76424"/>
                    </a:lnTo>
                    <a:lnTo>
                      <a:pt x="200" y="7642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804" name="Полилиния 993"/>
              <p:cNvSpPr/>
              <p:nvPr/>
            </p:nvSpPr>
            <p:spPr bwMode="auto">
              <a:xfrm>
                <a:off x="10549731" y="6455569"/>
                <a:ext cx="76200" cy="76200"/>
              </a:xfrm>
              <a:custGeom>
                <a:avLst/>
                <a:gdLst>
                  <a:gd name="connsiteX0" fmla="*/ 200 w 76200"/>
                  <a:gd name="connsiteY0" fmla="*/ 232 h 76200"/>
                  <a:gd name="connsiteX1" fmla="*/ 76400 w 76200"/>
                  <a:gd name="connsiteY1" fmla="*/ 232 h 76200"/>
                  <a:gd name="connsiteX2" fmla="*/ 76400 w 76200"/>
                  <a:gd name="connsiteY2" fmla="*/ 76432 h 76200"/>
                  <a:gd name="connsiteX3" fmla="*/ 200 w 76200"/>
                  <a:gd name="connsiteY3" fmla="*/ 764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0" y="232"/>
                    </a:moveTo>
                    <a:lnTo>
                      <a:pt x="76400" y="232"/>
                    </a:lnTo>
                    <a:lnTo>
                      <a:pt x="76400" y="76432"/>
                    </a:lnTo>
                    <a:lnTo>
                      <a:pt x="200" y="764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805" name="Полилиния 994"/>
              <p:cNvSpPr/>
              <p:nvPr/>
            </p:nvSpPr>
            <p:spPr bwMode="auto">
              <a:xfrm>
                <a:off x="10549731" y="6531769"/>
                <a:ext cx="76200" cy="76200"/>
              </a:xfrm>
              <a:custGeom>
                <a:avLst/>
                <a:gdLst>
                  <a:gd name="connsiteX0" fmla="*/ 200 w 76200"/>
                  <a:gd name="connsiteY0" fmla="*/ 240 h 76200"/>
                  <a:gd name="connsiteX1" fmla="*/ 76400 w 76200"/>
                  <a:gd name="connsiteY1" fmla="*/ 240 h 76200"/>
                  <a:gd name="connsiteX2" fmla="*/ 76400 w 76200"/>
                  <a:gd name="connsiteY2" fmla="*/ 76440 h 76200"/>
                  <a:gd name="connsiteX3" fmla="*/ 200 w 76200"/>
                  <a:gd name="connsiteY3" fmla="*/ 764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0" y="240"/>
                    </a:moveTo>
                    <a:lnTo>
                      <a:pt x="76400" y="240"/>
                    </a:lnTo>
                    <a:lnTo>
                      <a:pt x="76400" y="76440"/>
                    </a:lnTo>
                    <a:lnTo>
                      <a:pt x="200" y="764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806" name="Полилиния 995"/>
              <p:cNvSpPr/>
              <p:nvPr/>
            </p:nvSpPr>
            <p:spPr bwMode="auto">
              <a:xfrm>
                <a:off x="10549731" y="6607969"/>
                <a:ext cx="76200" cy="76200"/>
              </a:xfrm>
              <a:custGeom>
                <a:avLst/>
                <a:gdLst>
                  <a:gd name="connsiteX0" fmla="*/ 200 w 76200"/>
                  <a:gd name="connsiteY0" fmla="*/ 248 h 76200"/>
                  <a:gd name="connsiteX1" fmla="*/ 76400 w 76200"/>
                  <a:gd name="connsiteY1" fmla="*/ 248 h 76200"/>
                  <a:gd name="connsiteX2" fmla="*/ 76400 w 76200"/>
                  <a:gd name="connsiteY2" fmla="*/ 76448 h 76200"/>
                  <a:gd name="connsiteX3" fmla="*/ 200 w 76200"/>
                  <a:gd name="connsiteY3" fmla="*/ 764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0" y="248"/>
                    </a:moveTo>
                    <a:lnTo>
                      <a:pt x="76400" y="248"/>
                    </a:lnTo>
                    <a:lnTo>
                      <a:pt x="76400" y="76448"/>
                    </a:lnTo>
                    <a:lnTo>
                      <a:pt x="200" y="764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807" name="Полилиния 996"/>
              <p:cNvSpPr/>
              <p:nvPr/>
            </p:nvSpPr>
            <p:spPr bwMode="auto">
              <a:xfrm>
                <a:off x="10549731" y="6684169"/>
                <a:ext cx="76200" cy="76200"/>
              </a:xfrm>
              <a:custGeom>
                <a:avLst/>
                <a:gdLst>
                  <a:gd name="connsiteX0" fmla="*/ 200 w 76200"/>
                  <a:gd name="connsiteY0" fmla="*/ 256 h 76200"/>
                  <a:gd name="connsiteX1" fmla="*/ 76400 w 76200"/>
                  <a:gd name="connsiteY1" fmla="*/ 256 h 76200"/>
                  <a:gd name="connsiteX2" fmla="*/ 76400 w 76200"/>
                  <a:gd name="connsiteY2" fmla="*/ 76456 h 76200"/>
                  <a:gd name="connsiteX3" fmla="*/ 200 w 76200"/>
                  <a:gd name="connsiteY3" fmla="*/ 764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0" y="256"/>
                    </a:moveTo>
                    <a:lnTo>
                      <a:pt x="76400" y="256"/>
                    </a:lnTo>
                    <a:lnTo>
                      <a:pt x="76400" y="76456"/>
                    </a:lnTo>
                    <a:lnTo>
                      <a:pt x="200" y="764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808" name="Полилиния 997"/>
              <p:cNvSpPr/>
              <p:nvPr/>
            </p:nvSpPr>
            <p:spPr bwMode="auto">
              <a:xfrm>
                <a:off x="10625931" y="4550569"/>
                <a:ext cx="76200" cy="76200"/>
              </a:xfrm>
              <a:custGeom>
                <a:avLst/>
                <a:gdLst>
                  <a:gd name="connsiteX0" fmla="*/ 208 w 76200"/>
                  <a:gd name="connsiteY0" fmla="*/ 32 h 76200"/>
                  <a:gd name="connsiteX1" fmla="*/ 76408 w 76200"/>
                  <a:gd name="connsiteY1" fmla="*/ 32 h 76200"/>
                  <a:gd name="connsiteX2" fmla="*/ 76408 w 76200"/>
                  <a:gd name="connsiteY2" fmla="*/ 76232 h 76200"/>
                  <a:gd name="connsiteX3" fmla="*/ 208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8" y="32"/>
                    </a:moveTo>
                    <a:lnTo>
                      <a:pt x="76408" y="32"/>
                    </a:lnTo>
                    <a:lnTo>
                      <a:pt x="76408" y="76232"/>
                    </a:lnTo>
                    <a:lnTo>
                      <a:pt x="208"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809" name="Полилиния 998"/>
              <p:cNvSpPr/>
              <p:nvPr/>
            </p:nvSpPr>
            <p:spPr bwMode="auto">
              <a:xfrm>
                <a:off x="10625931" y="4626769"/>
                <a:ext cx="76200" cy="76200"/>
              </a:xfrm>
              <a:custGeom>
                <a:avLst/>
                <a:gdLst>
                  <a:gd name="connsiteX0" fmla="*/ 208 w 76200"/>
                  <a:gd name="connsiteY0" fmla="*/ 40 h 76200"/>
                  <a:gd name="connsiteX1" fmla="*/ 76408 w 76200"/>
                  <a:gd name="connsiteY1" fmla="*/ 40 h 76200"/>
                  <a:gd name="connsiteX2" fmla="*/ 76408 w 76200"/>
                  <a:gd name="connsiteY2" fmla="*/ 76240 h 76200"/>
                  <a:gd name="connsiteX3" fmla="*/ 208 w 76200"/>
                  <a:gd name="connsiteY3" fmla="*/ 762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8" y="40"/>
                    </a:moveTo>
                    <a:lnTo>
                      <a:pt x="76408" y="40"/>
                    </a:lnTo>
                    <a:lnTo>
                      <a:pt x="76408" y="76240"/>
                    </a:lnTo>
                    <a:lnTo>
                      <a:pt x="208" y="762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810" name="Полилиния 999"/>
              <p:cNvSpPr/>
              <p:nvPr/>
            </p:nvSpPr>
            <p:spPr bwMode="auto">
              <a:xfrm>
                <a:off x="10625931" y="4702969"/>
                <a:ext cx="76200" cy="76200"/>
              </a:xfrm>
              <a:custGeom>
                <a:avLst/>
                <a:gdLst>
                  <a:gd name="connsiteX0" fmla="*/ 208 w 76200"/>
                  <a:gd name="connsiteY0" fmla="*/ 48 h 76200"/>
                  <a:gd name="connsiteX1" fmla="*/ 76408 w 76200"/>
                  <a:gd name="connsiteY1" fmla="*/ 48 h 76200"/>
                  <a:gd name="connsiteX2" fmla="*/ 76408 w 76200"/>
                  <a:gd name="connsiteY2" fmla="*/ 76248 h 76200"/>
                  <a:gd name="connsiteX3" fmla="*/ 208 w 76200"/>
                  <a:gd name="connsiteY3" fmla="*/ 762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8" y="48"/>
                    </a:moveTo>
                    <a:lnTo>
                      <a:pt x="76408" y="48"/>
                    </a:lnTo>
                    <a:lnTo>
                      <a:pt x="76408" y="76248"/>
                    </a:lnTo>
                    <a:lnTo>
                      <a:pt x="208" y="762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811" name="Полилиния 1000"/>
              <p:cNvSpPr/>
              <p:nvPr/>
            </p:nvSpPr>
            <p:spPr bwMode="auto">
              <a:xfrm>
                <a:off x="10625931" y="4779169"/>
                <a:ext cx="76200" cy="76200"/>
              </a:xfrm>
              <a:custGeom>
                <a:avLst/>
                <a:gdLst>
                  <a:gd name="connsiteX0" fmla="*/ 208 w 76200"/>
                  <a:gd name="connsiteY0" fmla="*/ 56 h 76200"/>
                  <a:gd name="connsiteX1" fmla="*/ 76408 w 76200"/>
                  <a:gd name="connsiteY1" fmla="*/ 56 h 76200"/>
                  <a:gd name="connsiteX2" fmla="*/ 76408 w 76200"/>
                  <a:gd name="connsiteY2" fmla="*/ 76256 h 76200"/>
                  <a:gd name="connsiteX3" fmla="*/ 208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8" y="56"/>
                    </a:moveTo>
                    <a:lnTo>
                      <a:pt x="76408" y="56"/>
                    </a:lnTo>
                    <a:lnTo>
                      <a:pt x="76408" y="76256"/>
                    </a:lnTo>
                    <a:lnTo>
                      <a:pt x="208"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812" name="Полилиния 1001"/>
              <p:cNvSpPr/>
              <p:nvPr/>
            </p:nvSpPr>
            <p:spPr bwMode="auto">
              <a:xfrm>
                <a:off x="10625931" y="4855369"/>
                <a:ext cx="76200" cy="76200"/>
              </a:xfrm>
              <a:custGeom>
                <a:avLst/>
                <a:gdLst>
                  <a:gd name="connsiteX0" fmla="*/ 208 w 76200"/>
                  <a:gd name="connsiteY0" fmla="*/ 64 h 76200"/>
                  <a:gd name="connsiteX1" fmla="*/ 76408 w 76200"/>
                  <a:gd name="connsiteY1" fmla="*/ 64 h 76200"/>
                  <a:gd name="connsiteX2" fmla="*/ 76408 w 76200"/>
                  <a:gd name="connsiteY2" fmla="*/ 76264 h 76200"/>
                  <a:gd name="connsiteX3" fmla="*/ 208 w 76200"/>
                  <a:gd name="connsiteY3" fmla="*/ 7626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8" y="64"/>
                    </a:moveTo>
                    <a:lnTo>
                      <a:pt x="76408" y="64"/>
                    </a:lnTo>
                    <a:lnTo>
                      <a:pt x="76408" y="76264"/>
                    </a:lnTo>
                    <a:lnTo>
                      <a:pt x="208" y="7626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813" name="Полилиния 1002"/>
              <p:cNvSpPr/>
              <p:nvPr/>
            </p:nvSpPr>
            <p:spPr bwMode="auto">
              <a:xfrm>
                <a:off x="10625931" y="4931569"/>
                <a:ext cx="76200" cy="76200"/>
              </a:xfrm>
              <a:custGeom>
                <a:avLst/>
                <a:gdLst>
                  <a:gd name="connsiteX0" fmla="*/ 208 w 76200"/>
                  <a:gd name="connsiteY0" fmla="*/ 72 h 76200"/>
                  <a:gd name="connsiteX1" fmla="*/ 76408 w 76200"/>
                  <a:gd name="connsiteY1" fmla="*/ 72 h 76200"/>
                  <a:gd name="connsiteX2" fmla="*/ 76408 w 76200"/>
                  <a:gd name="connsiteY2" fmla="*/ 76272 h 76200"/>
                  <a:gd name="connsiteX3" fmla="*/ 208 w 76200"/>
                  <a:gd name="connsiteY3" fmla="*/ 7627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8" y="72"/>
                    </a:moveTo>
                    <a:lnTo>
                      <a:pt x="76408" y="72"/>
                    </a:lnTo>
                    <a:lnTo>
                      <a:pt x="76408" y="76272"/>
                    </a:lnTo>
                    <a:lnTo>
                      <a:pt x="208" y="7627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814" name="Полилиния 1003"/>
              <p:cNvSpPr/>
              <p:nvPr/>
            </p:nvSpPr>
            <p:spPr bwMode="auto">
              <a:xfrm>
                <a:off x="10625931" y="5007769"/>
                <a:ext cx="76200" cy="76200"/>
              </a:xfrm>
              <a:custGeom>
                <a:avLst/>
                <a:gdLst>
                  <a:gd name="connsiteX0" fmla="*/ 208 w 76200"/>
                  <a:gd name="connsiteY0" fmla="*/ 80 h 76200"/>
                  <a:gd name="connsiteX1" fmla="*/ 76408 w 76200"/>
                  <a:gd name="connsiteY1" fmla="*/ 80 h 76200"/>
                  <a:gd name="connsiteX2" fmla="*/ 76408 w 76200"/>
                  <a:gd name="connsiteY2" fmla="*/ 76280 h 76200"/>
                  <a:gd name="connsiteX3" fmla="*/ 208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8" y="80"/>
                    </a:moveTo>
                    <a:lnTo>
                      <a:pt x="76408" y="80"/>
                    </a:lnTo>
                    <a:lnTo>
                      <a:pt x="76408" y="76280"/>
                    </a:lnTo>
                    <a:lnTo>
                      <a:pt x="208"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815" name="Полилиния 1004"/>
              <p:cNvSpPr/>
              <p:nvPr/>
            </p:nvSpPr>
            <p:spPr bwMode="auto">
              <a:xfrm>
                <a:off x="10625931" y="5236369"/>
                <a:ext cx="76200" cy="76200"/>
              </a:xfrm>
              <a:custGeom>
                <a:avLst/>
                <a:gdLst>
                  <a:gd name="connsiteX0" fmla="*/ 208 w 76200"/>
                  <a:gd name="connsiteY0" fmla="*/ 104 h 76200"/>
                  <a:gd name="connsiteX1" fmla="*/ 76408 w 76200"/>
                  <a:gd name="connsiteY1" fmla="*/ 104 h 76200"/>
                  <a:gd name="connsiteX2" fmla="*/ 76408 w 76200"/>
                  <a:gd name="connsiteY2" fmla="*/ 76304 h 76200"/>
                  <a:gd name="connsiteX3" fmla="*/ 208 w 76200"/>
                  <a:gd name="connsiteY3" fmla="*/ 7630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8" y="104"/>
                    </a:moveTo>
                    <a:lnTo>
                      <a:pt x="76408" y="104"/>
                    </a:lnTo>
                    <a:lnTo>
                      <a:pt x="76408" y="76304"/>
                    </a:lnTo>
                    <a:lnTo>
                      <a:pt x="208" y="7630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816" name="Полилиния 1005"/>
              <p:cNvSpPr/>
              <p:nvPr/>
            </p:nvSpPr>
            <p:spPr bwMode="auto">
              <a:xfrm>
                <a:off x="10625931" y="5312569"/>
                <a:ext cx="76200" cy="76200"/>
              </a:xfrm>
              <a:custGeom>
                <a:avLst/>
                <a:gdLst>
                  <a:gd name="connsiteX0" fmla="*/ 208 w 76200"/>
                  <a:gd name="connsiteY0" fmla="*/ 112 h 76200"/>
                  <a:gd name="connsiteX1" fmla="*/ 76408 w 76200"/>
                  <a:gd name="connsiteY1" fmla="*/ 112 h 76200"/>
                  <a:gd name="connsiteX2" fmla="*/ 76408 w 76200"/>
                  <a:gd name="connsiteY2" fmla="*/ 76312 h 76200"/>
                  <a:gd name="connsiteX3" fmla="*/ 208 w 76200"/>
                  <a:gd name="connsiteY3" fmla="*/ 7631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8" y="112"/>
                    </a:moveTo>
                    <a:lnTo>
                      <a:pt x="76408" y="112"/>
                    </a:lnTo>
                    <a:lnTo>
                      <a:pt x="76408" y="76312"/>
                    </a:lnTo>
                    <a:lnTo>
                      <a:pt x="208" y="7631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817" name="Полилиния 1006"/>
              <p:cNvSpPr/>
              <p:nvPr/>
            </p:nvSpPr>
            <p:spPr bwMode="auto">
              <a:xfrm>
                <a:off x="10625931" y="5617369"/>
                <a:ext cx="76200" cy="76200"/>
              </a:xfrm>
              <a:custGeom>
                <a:avLst/>
                <a:gdLst>
                  <a:gd name="connsiteX0" fmla="*/ 208 w 76200"/>
                  <a:gd name="connsiteY0" fmla="*/ 144 h 76200"/>
                  <a:gd name="connsiteX1" fmla="*/ 76408 w 76200"/>
                  <a:gd name="connsiteY1" fmla="*/ 144 h 76200"/>
                  <a:gd name="connsiteX2" fmla="*/ 76408 w 76200"/>
                  <a:gd name="connsiteY2" fmla="*/ 76344 h 76200"/>
                  <a:gd name="connsiteX3" fmla="*/ 208 w 76200"/>
                  <a:gd name="connsiteY3" fmla="*/ 7634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8" y="144"/>
                    </a:moveTo>
                    <a:lnTo>
                      <a:pt x="76408" y="144"/>
                    </a:lnTo>
                    <a:lnTo>
                      <a:pt x="76408" y="76344"/>
                    </a:lnTo>
                    <a:lnTo>
                      <a:pt x="208" y="7634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818" name="Полилиния 1007"/>
              <p:cNvSpPr/>
              <p:nvPr/>
            </p:nvSpPr>
            <p:spPr bwMode="auto">
              <a:xfrm>
                <a:off x="10625931" y="5922169"/>
                <a:ext cx="76200" cy="76200"/>
              </a:xfrm>
              <a:custGeom>
                <a:avLst/>
                <a:gdLst>
                  <a:gd name="connsiteX0" fmla="*/ 208 w 76200"/>
                  <a:gd name="connsiteY0" fmla="*/ 176 h 76200"/>
                  <a:gd name="connsiteX1" fmla="*/ 76408 w 76200"/>
                  <a:gd name="connsiteY1" fmla="*/ 176 h 76200"/>
                  <a:gd name="connsiteX2" fmla="*/ 76408 w 76200"/>
                  <a:gd name="connsiteY2" fmla="*/ 76376 h 76200"/>
                  <a:gd name="connsiteX3" fmla="*/ 208 w 76200"/>
                  <a:gd name="connsiteY3" fmla="*/ 7637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8" y="176"/>
                    </a:moveTo>
                    <a:lnTo>
                      <a:pt x="76408" y="176"/>
                    </a:lnTo>
                    <a:lnTo>
                      <a:pt x="76408" y="76376"/>
                    </a:lnTo>
                    <a:lnTo>
                      <a:pt x="208" y="7637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819" name="Полилиния 1008"/>
              <p:cNvSpPr/>
              <p:nvPr/>
            </p:nvSpPr>
            <p:spPr bwMode="auto">
              <a:xfrm>
                <a:off x="10625931" y="5998369"/>
                <a:ext cx="76200" cy="76200"/>
              </a:xfrm>
              <a:custGeom>
                <a:avLst/>
                <a:gdLst>
                  <a:gd name="connsiteX0" fmla="*/ 208 w 76200"/>
                  <a:gd name="connsiteY0" fmla="*/ 184 h 76200"/>
                  <a:gd name="connsiteX1" fmla="*/ 76408 w 76200"/>
                  <a:gd name="connsiteY1" fmla="*/ 184 h 76200"/>
                  <a:gd name="connsiteX2" fmla="*/ 76408 w 76200"/>
                  <a:gd name="connsiteY2" fmla="*/ 76384 h 76200"/>
                  <a:gd name="connsiteX3" fmla="*/ 208 w 76200"/>
                  <a:gd name="connsiteY3" fmla="*/ 7638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8" y="184"/>
                    </a:moveTo>
                    <a:lnTo>
                      <a:pt x="76408" y="184"/>
                    </a:lnTo>
                    <a:lnTo>
                      <a:pt x="76408" y="76384"/>
                    </a:lnTo>
                    <a:lnTo>
                      <a:pt x="208" y="7638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820" name="Полилиния 1009"/>
              <p:cNvSpPr/>
              <p:nvPr/>
            </p:nvSpPr>
            <p:spPr bwMode="auto">
              <a:xfrm>
                <a:off x="10625931" y="6074569"/>
                <a:ext cx="76200" cy="76200"/>
              </a:xfrm>
              <a:custGeom>
                <a:avLst/>
                <a:gdLst>
                  <a:gd name="connsiteX0" fmla="*/ 208 w 76200"/>
                  <a:gd name="connsiteY0" fmla="*/ 192 h 76200"/>
                  <a:gd name="connsiteX1" fmla="*/ 76408 w 76200"/>
                  <a:gd name="connsiteY1" fmla="*/ 192 h 76200"/>
                  <a:gd name="connsiteX2" fmla="*/ 76408 w 76200"/>
                  <a:gd name="connsiteY2" fmla="*/ 76392 h 76200"/>
                  <a:gd name="connsiteX3" fmla="*/ 208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8" y="192"/>
                    </a:moveTo>
                    <a:lnTo>
                      <a:pt x="76408" y="192"/>
                    </a:lnTo>
                    <a:lnTo>
                      <a:pt x="76408" y="76392"/>
                    </a:lnTo>
                    <a:lnTo>
                      <a:pt x="208"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821" name="Полилиния 1010"/>
              <p:cNvSpPr/>
              <p:nvPr/>
            </p:nvSpPr>
            <p:spPr bwMode="auto">
              <a:xfrm>
                <a:off x="10625931" y="6226969"/>
                <a:ext cx="76200" cy="76200"/>
              </a:xfrm>
              <a:custGeom>
                <a:avLst/>
                <a:gdLst>
                  <a:gd name="connsiteX0" fmla="*/ 208 w 76200"/>
                  <a:gd name="connsiteY0" fmla="*/ 208 h 76200"/>
                  <a:gd name="connsiteX1" fmla="*/ 76408 w 76200"/>
                  <a:gd name="connsiteY1" fmla="*/ 208 h 76200"/>
                  <a:gd name="connsiteX2" fmla="*/ 76408 w 76200"/>
                  <a:gd name="connsiteY2" fmla="*/ 76408 h 76200"/>
                  <a:gd name="connsiteX3" fmla="*/ 208 w 76200"/>
                  <a:gd name="connsiteY3" fmla="*/ 7640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8" y="208"/>
                    </a:moveTo>
                    <a:lnTo>
                      <a:pt x="76408" y="208"/>
                    </a:lnTo>
                    <a:lnTo>
                      <a:pt x="76408" y="76408"/>
                    </a:lnTo>
                    <a:lnTo>
                      <a:pt x="208" y="7640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822" name="Полилиния 1011"/>
              <p:cNvSpPr/>
              <p:nvPr/>
            </p:nvSpPr>
            <p:spPr bwMode="auto">
              <a:xfrm>
                <a:off x="10625931" y="6379369"/>
                <a:ext cx="76200" cy="76200"/>
              </a:xfrm>
              <a:custGeom>
                <a:avLst/>
                <a:gdLst>
                  <a:gd name="connsiteX0" fmla="*/ 208 w 76200"/>
                  <a:gd name="connsiteY0" fmla="*/ 224 h 76200"/>
                  <a:gd name="connsiteX1" fmla="*/ 76408 w 76200"/>
                  <a:gd name="connsiteY1" fmla="*/ 224 h 76200"/>
                  <a:gd name="connsiteX2" fmla="*/ 76408 w 76200"/>
                  <a:gd name="connsiteY2" fmla="*/ 76424 h 76200"/>
                  <a:gd name="connsiteX3" fmla="*/ 208 w 76200"/>
                  <a:gd name="connsiteY3" fmla="*/ 7642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8" y="224"/>
                    </a:moveTo>
                    <a:lnTo>
                      <a:pt x="76408" y="224"/>
                    </a:lnTo>
                    <a:lnTo>
                      <a:pt x="76408" y="76424"/>
                    </a:lnTo>
                    <a:lnTo>
                      <a:pt x="208" y="7642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823" name="Полилиния 1012"/>
              <p:cNvSpPr/>
              <p:nvPr/>
            </p:nvSpPr>
            <p:spPr bwMode="auto">
              <a:xfrm>
                <a:off x="10625931" y="6684169"/>
                <a:ext cx="76200" cy="76200"/>
              </a:xfrm>
              <a:custGeom>
                <a:avLst/>
                <a:gdLst>
                  <a:gd name="connsiteX0" fmla="*/ 208 w 76200"/>
                  <a:gd name="connsiteY0" fmla="*/ 256 h 76200"/>
                  <a:gd name="connsiteX1" fmla="*/ 76408 w 76200"/>
                  <a:gd name="connsiteY1" fmla="*/ 256 h 76200"/>
                  <a:gd name="connsiteX2" fmla="*/ 76408 w 76200"/>
                  <a:gd name="connsiteY2" fmla="*/ 76456 h 76200"/>
                  <a:gd name="connsiteX3" fmla="*/ 208 w 76200"/>
                  <a:gd name="connsiteY3" fmla="*/ 764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8" y="256"/>
                    </a:moveTo>
                    <a:lnTo>
                      <a:pt x="76408" y="256"/>
                    </a:lnTo>
                    <a:lnTo>
                      <a:pt x="76408" y="76456"/>
                    </a:lnTo>
                    <a:lnTo>
                      <a:pt x="208" y="764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824" name="Полилиния 1013"/>
              <p:cNvSpPr/>
              <p:nvPr/>
            </p:nvSpPr>
            <p:spPr bwMode="auto">
              <a:xfrm>
                <a:off x="10702131" y="4550569"/>
                <a:ext cx="76200" cy="76200"/>
              </a:xfrm>
              <a:custGeom>
                <a:avLst/>
                <a:gdLst>
                  <a:gd name="connsiteX0" fmla="*/ 216 w 76200"/>
                  <a:gd name="connsiteY0" fmla="*/ 32 h 76200"/>
                  <a:gd name="connsiteX1" fmla="*/ 76416 w 76200"/>
                  <a:gd name="connsiteY1" fmla="*/ 32 h 76200"/>
                  <a:gd name="connsiteX2" fmla="*/ 76416 w 76200"/>
                  <a:gd name="connsiteY2" fmla="*/ 76232 h 76200"/>
                  <a:gd name="connsiteX3" fmla="*/ 216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16" y="32"/>
                    </a:moveTo>
                    <a:lnTo>
                      <a:pt x="76416" y="32"/>
                    </a:lnTo>
                    <a:lnTo>
                      <a:pt x="76416" y="76232"/>
                    </a:lnTo>
                    <a:lnTo>
                      <a:pt x="216"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825" name="Полилиния 1014"/>
              <p:cNvSpPr/>
              <p:nvPr/>
            </p:nvSpPr>
            <p:spPr bwMode="auto">
              <a:xfrm>
                <a:off x="10702131" y="5007769"/>
                <a:ext cx="76200" cy="76200"/>
              </a:xfrm>
              <a:custGeom>
                <a:avLst/>
                <a:gdLst>
                  <a:gd name="connsiteX0" fmla="*/ 216 w 76200"/>
                  <a:gd name="connsiteY0" fmla="*/ 80 h 76200"/>
                  <a:gd name="connsiteX1" fmla="*/ 76416 w 76200"/>
                  <a:gd name="connsiteY1" fmla="*/ 80 h 76200"/>
                  <a:gd name="connsiteX2" fmla="*/ 76416 w 76200"/>
                  <a:gd name="connsiteY2" fmla="*/ 76280 h 76200"/>
                  <a:gd name="connsiteX3" fmla="*/ 216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16" y="80"/>
                    </a:moveTo>
                    <a:lnTo>
                      <a:pt x="76416" y="80"/>
                    </a:lnTo>
                    <a:lnTo>
                      <a:pt x="76416" y="76280"/>
                    </a:lnTo>
                    <a:lnTo>
                      <a:pt x="216"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826" name="Полилиния 1015"/>
              <p:cNvSpPr/>
              <p:nvPr/>
            </p:nvSpPr>
            <p:spPr bwMode="auto">
              <a:xfrm>
                <a:off x="10702131" y="5388769"/>
                <a:ext cx="76200" cy="76200"/>
              </a:xfrm>
              <a:custGeom>
                <a:avLst/>
                <a:gdLst>
                  <a:gd name="connsiteX0" fmla="*/ 216 w 76200"/>
                  <a:gd name="connsiteY0" fmla="*/ 120 h 76200"/>
                  <a:gd name="connsiteX1" fmla="*/ 76416 w 76200"/>
                  <a:gd name="connsiteY1" fmla="*/ 120 h 76200"/>
                  <a:gd name="connsiteX2" fmla="*/ 76416 w 76200"/>
                  <a:gd name="connsiteY2" fmla="*/ 76320 h 76200"/>
                  <a:gd name="connsiteX3" fmla="*/ 216 w 76200"/>
                  <a:gd name="connsiteY3" fmla="*/ 7632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16" y="120"/>
                    </a:moveTo>
                    <a:lnTo>
                      <a:pt x="76416" y="120"/>
                    </a:lnTo>
                    <a:lnTo>
                      <a:pt x="76416" y="76320"/>
                    </a:lnTo>
                    <a:lnTo>
                      <a:pt x="216" y="7632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827" name="Полилиния 1016"/>
              <p:cNvSpPr/>
              <p:nvPr/>
            </p:nvSpPr>
            <p:spPr bwMode="auto">
              <a:xfrm>
                <a:off x="10702131" y="5617369"/>
                <a:ext cx="76200" cy="76200"/>
              </a:xfrm>
              <a:custGeom>
                <a:avLst/>
                <a:gdLst>
                  <a:gd name="connsiteX0" fmla="*/ 216 w 76200"/>
                  <a:gd name="connsiteY0" fmla="*/ 144 h 76200"/>
                  <a:gd name="connsiteX1" fmla="*/ 76416 w 76200"/>
                  <a:gd name="connsiteY1" fmla="*/ 144 h 76200"/>
                  <a:gd name="connsiteX2" fmla="*/ 76416 w 76200"/>
                  <a:gd name="connsiteY2" fmla="*/ 76344 h 76200"/>
                  <a:gd name="connsiteX3" fmla="*/ 216 w 76200"/>
                  <a:gd name="connsiteY3" fmla="*/ 7634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16" y="144"/>
                    </a:moveTo>
                    <a:lnTo>
                      <a:pt x="76416" y="144"/>
                    </a:lnTo>
                    <a:lnTo>
                      <a:pt x="76416" y="76344"/>
                    </a:lnTo>
                    <a:lnTo>
                      <a:pt x="216" y="7634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828" name="Полилиния 1017"/>
              <p:cNvSpPr/>
              <p:nvPr/>
            </p:nvSpPr>
            <p:spPr bwMode="auto">
              <a:xfrm>
                <a:off x="10702131" y="5693568"/>
                <a:ext cx="76200" cy="76200"/>
              </a:xfrm>
              <a:custGeom>
                <a:avLst/>
                <a:gdLst>
                  <a:gd name="connsiteX0" fmla="*/ 216 w 76200"/>
                  <a:gd name="connsiteY0" fmla="*/ 152 h 76200"/>
                  <a:gd name="connsiteX1" fmla="*/ 76416 w 76200"/>
                  <a:gd name="connsiteY1" fmla="*/ 152 h 76200"/>
                  <a:gd name="connsiteX2" fmla="*/ 76416 w 76200"/>
                  <a:gd name="connsiteY2" fmla="*/ 76352 h 76200"/>
                  <a:gd name="connsiteX3" fmla="*/ 216 w 76200"/>
                  <a:gd name="connsiteY3" fmla="*/ 7635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16" y="152"/>
                    </a:moveTo>
                    <a:lnTo>
                      <a:pt x="76416" y="152"/>
                    </a:lnTo>
                    <a:lnTo>
                      <a:pt x="76416" y="76352"/>
                    </a:lnTo>
                    <a:lnTo>
                      <a:pt x="216" y="7635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829" name="Полилиния 1018"/>
              <p:cNvSpPr/>
              <p:nvPr/>
            </p:nvSpPr>
            <p:spPr bwMode="auto">
              <a:xfrm>
                <a:off x="10702131" y="5769769"/>
                <a:ext cx="76200" cy="76200"/>
              </a:xfrm>
              <a:custGeom>
                <a:avLst/>
                <a:gdLst>
                  <a:gd name="connsiteX0" fmla="*/ 216 w 76200"/>
                  <a:gd name="connsiteY0" fmla="*/ 160 h 76200"/>
                  <a:gd name="connsiteX1" fmla="*/ 76416 w 76200"/>
                  <a:gd name="connsiteY1" fmla="*/ 160 h 76200"/>
                  <a:gd name="connsiteX2" fmla="*/ 76416 w 76200"/>
                  <a:gd name="connsiteY2" fmla="*/ 76360 h 76200"/>
                  <a:gd name="connsiteX3" fmla="*/ 216 w 76200"/>
                  <a:gd name="connsiteY3" fmla="*/ 7636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16" y="160"/>
                    </a:moveTo>
                    <a:lnTo>
                      <a:pt x="76416" y="160"/>
                    </a:lnTo>
                    <a:lnTo>
                      <a:pt x="76416" y="76360"/>
                    </a:lnTo>
                    <a:lnTo>
                      <a:pt x="216" y="7636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830" name="Полилиния 1019"/>
              <p:cNvSpPr/>
              <p:nvPr/>
            </p:nvSpPr>
            <p:spPr bwMode="auto">
              <a:xfrm>
                <a:off x="10702131" y="5845969"/>
                <a:ext cx="76200" cy="76200"/>
              </a:xfrm>
              <a:custGeom>
                <a:avLst/>
                <a:gdLst>
                  <a:gd name="connsiteX0" fmla="*/ 216 w 76200"/>
                  <a:gd name="connsiteY0" fmla="*/ 168 h 76200"/>
                  <a:gd name="connsiteX1" fmla="*/ 76416 w 76200"/>
                  <a:gd name="connsiteY1" fmla="*/ 168 h 76200"/>
                  <a:gd name="connsiteX2" fmla="*/ 76416 w 76200"/>
                  <a:gd name="connsiteY2" fmla="*/ 76368 h 76200"/>
                  <a:gd name="connsiteX3" fmla="*/ 216 w 76200"/>
                  <a:gd name="connsiteY3" fmla="*/ 7636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16" y="168"/>
                    </a:moveTo>
                    <a:lnTo>
                      <a:pt x="76416" y="168"/>
                    </a:lnTo>
                    <a:lnTo>
                      <a:pt x="76416" y="76368"/>
                    </a:lnTo>
                    <a:lnTo>
                      <a:pt x="216" y="7636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831" name="Полилиния 1020"/>
              <p:cNvSpPr/>
              <p:nvPr/>
            </p:nvSpPr>
            <p:spPr bwMode="auto">
              <a:xfrm>
                <a:off x="10702131" y="6074569"/>
                <a:ext cx="76200" cy="76200"/>
              </a:xfrm>
              <a:custGeom>
                <a:avLst/>
                <a:gdLst>
                  <a:gd name="connsiteX0" fmla="*/ 216 w 76200"/>
                  <a:gd name="connsiteY0" fmla="*/ 192 h 76200"/>
                  <a:gd name="connsiteX1" fmla="*/ 76416 w 76200"/>
                  <a:gd name="connsiteY1" fmla="*/ 192 h 76200"/>
                  <a:gd name="connsiteX2" fmla="*/ 76416 w 76200"/>
                  <a:gd name="connsiteY2" fmla="*/ 76392 h 76200"/>
                  <a:gd name="connsiteX3" fmla="*/ 216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16" y="192"/>
                    </a:moveTo>
                    <a:lnTo>
                      <a:pt x="76416" y="192"/>
                    </a:lnTo>
                    <a:lnTo>
                      <a:pt x="76416" y="76392"/>
                    </a:lnTo>
                    <a:lnTo>
                      <a:pt x="216"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832" name="Полилиния 1021"/>
              <p:cNvSpPr/>
              <p:nvPr/>
            </p:nvSpPr>
            <p:spPr bwMode="auto">
              <a:xfrm>
                <a:off x="10702131" y="6379369"/>
                <a:ext cx="76200" cy="76200"/>
              </a:xfrm>
              <a:custGeom>
                <a:avLst/>
                <a:gdLst>
                  <a:gd name="connsiteX0" fmla="*/ 216 w 76200"/>
                  <a:gd name="connsiteY0" fmla="*/ 224 h 76200"/>
                  <a:gd name="connsiteX1" fmla="*/ 76416 w 76200"/>
                  <a:gd name="connsiteY1" fmla="*/ 224 h 76200"/>
                  <a:gd name="connsiteX2" fmla="*/ 76416 w 76200"/>
                  <a:gd name="connsiteY2" fmla="*/ 76424 h 76200"/>
                  <a:gd name="connsiteX3" fmla="*/ 216 w 76200"/>
                  <a:gd name="connsiteY3" fmla="*/ 7642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16" y="224"/>
                    </a:moveTo>
                    <a:lnTo>
                      <a:pt x="76416" y="224"/>
                    </a:lnTo>
                    <a:lnTo>
                      <a:pt x="76416" y="76424"/>
                    </a:lnTo>
                    <a:lnTo>
                      <a:pt x="216" y="7642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833" name="Полилиния 1022"/>
              <p:cNvSpPr/>
              <p:nvPr/>
            </p:nvSpPr>
            <p:spPr bwMode="auto">
              <a:xfrm>
                <a:off x="10702131" y="6455569"/>
                <a:ext cx="76200" cy="76200"/>
              </a:xfrm>
              <a:custGeom>
                <a:avLst/>
                <a:gdLst>
                  <a:gd name="connsiteX0" fmla="*/ 216 w 76200"/>
                  <a:gd name="connsiteY0" fmla="*/ 232 h 76200"/>
                  <a:gd name="connsiteX1" fmla="*/ 76416 w 76200"/>
                  <a:gd name="connsiteY1" fmla="*/ 232 h 76200"/>
                  <a:gd name="connsiteX2" fmla="*/ 76416 w 76200"/>
                  <a:gd name="connsiteY2" fmla="*/ 76432 h 76200"/>
                  <a:gd name="connsiteX3" fmla="*/ 216 w 76200"/>
                  <a:gd name="connsiteY3" fmla="*/ 764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16" y="232"/>
                    </a:moveTo>
                    <a:lnTo>
                      <a:pt x="76416" y="232"/>
                    </a:lnTo>
                    <a:lnTo>
                      <a:pt x="76416" y="76432"/>
                    </a:lnTo>
                    <a:lnTo>
                      <a:pt x="216" y="764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834" name="Полилиния 1023"/>
              <p:cNvSpPr/>
              <p:nvPr/>
            </p:nvSpPr>
            <p:spPr bwMode="auto">
              <a:xfrm>
                <a:off x="10778331" y="4550569"/>
                <a:ext cx="76200" cy="76200"/>
              </a:xfrm>
              <a:custGeom>
                <a:avLst/>
                <a:gdLst>
                  <a:gd name="connsiteX0" fmla="*/ 224 w 76200"/>
                  <a:gd name="connsiteY0" fmla="*/ 32 h 76200"/>
                  <a:gd name="connsiteX1" fmla="*/ 76424 w 76200"/>
                  <a:gd name="connsiteY1" fmla="*/ 32 h 76200"/>
                  <a:gd name="connsiteX2" fmla="*/ 76424 w 76200"/>
                  <a:gd name="connsiteY2" fmla="*/ 76232 h 76200"/>
                  <a:gd name="connsiteX3" fmla="*/ 224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24" y="32"/>
                    </a:moveTo>
                    <a:lnTo>
                      <a:pt x="76424" y="32"/>
                    </a:lnTo>
                    <a:lnTo>
                      <a:pt x="76424" y="76232"/>
                    </a:lnTo>
                    <a:lnTo>
                      <a:pt x="224"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835" name="Полилиния 1024"/>
              <p:cNvSpPr/>
              <p:nvPr/>
            </p:nvSpPr>
            <p:spPr bwMode="auto">
              <a:xfrm>
                <a:off x="10778331" y="4702969"/>
                <a:ext cx="76200" cy="76200"/>
              </a:xfrm>
              <a:custGeom>
                <a:avLst/>
                <a:gdLst>
                  <a:gd name="connsiteX0" fmla="*/ 224 w 76200"/>
                  <a:gd name="connsiteY0" fmla="*/ 48 h 76200"/>
                  <a:gd name="connsiteX1" fmla="*/ 76424 w 76200"/>
                  <a:gd name="connsiteY1" fmla="*/ 48 h 76200"/>
                  <a:gd name="connsiteX2" fmla="*/ 76424 w 76200"/>
                  <a:gd name="connsiteY2" fmla="*/ 76248 h 76200"/>
                  <a:gd name="connsiteX3" fmla="*/ 224 w 76200"/>
                  <a:gd name="connsiteY3" fmla="*/ 762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24" y="48"/>
                    </a:moveTo>
                    <a:lnTo>
                      <a:pt x="76424" y="48"/>
                    </a:lnTo>
                    <a:lnTo>
                      <a:pt x="76424" y="76248"/>
                    </a:lnTo>
                    <a:lnTo>
                      <a:pt x="224" y="762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836" name="Полилиния 1025"/>
              <p:cNvSpPr/>
              <p:nvPr/>
            </p:nvSpPr>
            <p:spPr bwMode="auto">
              <a:xfrm>
                <a:off x="10778331" y="4779169"/>
                <a:ext cx="76200" cy="76200"/>
              </a:xfrm>
              <a:custGeom>
                <a:avLst/>
                <a:gdLst>
                  <a:gd name="connsiteX0" fmla="*/ 224 w 76200"/>
                  <a:gd name="connsiteY0" fmla="*/ 56 h 76200"/>
                  <a:gd name="connsiteX1" fmla="*/ 76424 w 76200"/>
                  <a:gd name="connsiteY1" fmla="*/ 56 h 76200"/>
                  <a:gd name="connsiteX2" fmla="*/ 76424 w 76200"/>
                  <a:gd name="connsiteY2" fmla="*/ 76256 h 76200"/>
                  <a:gd name="connsiteX3" fmla="*/ 224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24" y="56"/>
                    </a:moveTo>
                    <a:lnTo>
                      <a:pt x="76424" y="56"/>
                    </a:lnTo>
                    <a:lnTo>
                      <a:pt x="76424" y="76256"/>
                    </a:lnTo>
                    <a:lnTo>
                      <a:pt x="224"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837" name="Полилиния 1026"/>
              <p:cNvSpPr/>
              <p:nvPr/>
            </p:nvSpPr>
            <p:spPr bwMode="auto">
              <a:xfrm>
                <a:off x="10778331" y="4855369"/>
                <a:ext cx="76200" cy="76200"/>
              </a:xfrm>
              <a:custGeom>
                <a:avLst/>
                <a:gdLst>
                  <a:gd name="connsiteX0" fmla="*/ 224 w 76200"/>
                  <a:gd name="connsiteY0" fmla="*/ 64 h 76200"/>
                  <a:gd name="connsiteX1" fmla="*/ 76424 w 76200"/>
                  <a:gd name="connsiteY1" fmla="*/ 64 h 76200"/>
                  <a:gd name="connsiteX2" fmla="*/ 76424 w 76200"/>
                  <a:gd name="connsiteY2" fmla="*/ 76264 h 76200"/>
                  <a:gd name="connsiteX3" fmla="*/ 224 w 76200"/>
                  <a:gd name="connsiteY3" fmla="*/ 7626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24" y="64"/>
                    </a:moveTo>
                    <a:lnTo>
                      <a:pt x="76424" y="64"/>
                    </a:lnTo>
                    <a:lnTo>
                      <a:pt x="76424" y="76264"/>
                    </a:lnTo>
                    <a:lnTo>
                      <a:pt x="224" y="7626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838" name="Полилиния 1027"/>
              <p:cNvSpPr/>
              <p:nvPr/>
            </p:nvSpPr>
            <p:spPr bwMode="auto">
              <a:xfrm>
                <a:off x="10778331" y="5007769"/>
                <a:ext cx="76200" cy="76200"/>
              </a:xfrm>
              <a:custGeom>
                <a:avLst/>
                <a:gdLst>
                  <a:gd name="connsiteX0" fmla="*/ 224 w 76200"/>
                  <a:gd name="connsiteY0" fmla="*/ 80 h 76200"/>
                  <a:gd name="connsiteX1" fmla="*/ 76424 w 76200"/>
                  <a:gd name="connsiteY1" fmla="*/ 80 h 76200"/>
                  <a:gd name="connsiteX2" fmla="*/ 76424 w 76200"/>
                  <a:gd name="connsiteY2" fmla="*/ 76280 h 76200"/>
                  <a:gd name="connsiteX3" fmla="*/ 224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24" y="80"/>
                    </a:moveTo>
                    <a:lnTo>
                      <a:pt x="76424" y="80"/>
                    </a:lnTo>
                    <a:lnTo>
                      <a:pt x="76424" y="76280"/>
                    </a:lnTo>
                    <a:lnTo>
                      <a:pt x="224"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839" name="Полилиния 1028"/>
              <p:cNvSpPr/>
              <p:nvPr/>
            </p:nvSpPr>
            <p:spPr bwMode="auto">
              <a:xfrm>
                <a:off x="10778331" y="5160169"/>
                <a:ext cx="76200" cy="76200"/>
              </a:xfrm>
              <a:custGeom>
                <a:avLst/>
                <a:gdLst>
                  <a:gd name="connsiteX0" fmla="*/ 224 w 76200"/>
                  <a:gd name="connsiteY0" fmla="*/ 96 h 76200"/>
                  <a:gd name="connsiteX1" fmla="*/ 76424 w 76200"/>
                  <a:gd name="connsiteY1" fmla="*/ 96 h 76200"/>
                  <a:gd name="connsiteX2" fmla="*/ 76424 w 76200"/>
                  <a:gd name="connsiteY2" fmla="*/ 76296 h 76200"/>
                  <a:gd name="connsiteX3" fmla="*/ 224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24" y="96"/>
                    </a:moveTo>
                    <a:lnTo>
                      <a:pt x="76424" y="96"/>
                    </a:lnTo>
                    <a:lnTo>
                      <a:pt x="76424" y="76296"/>
                    </a:lnTo>
                    <a:lnTo>
                      <a:pt x="224"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840" name="Полилиния 1029"/>
              <p:cNvSpPr/>
              <p:nvPr/>
            </p:nvSpPr>
            <p:spPr bwMode="auto">
              <a:xfrm>
                <a:off x="10778331" y="5236369"/>
                <a:ext cx="76200" cy="76200"/>
              </a:xfrm>
              <a:custGeom>
                <a:avLst/>
                <a:gdLst>
                  <a:gd name="connsiteX0" fmla="*/ 224 w 76200"/>
                  <a:gd name="connsiteY0" fmla="*/ 104 h 76200"/>
                  <a:gd name="connsiteX1" fmla="*/ 76424 w 76200"/>
                  <a:gd name="connsiteY1" fmla="*/ 104 h 76200"/>
                  <a:gd name="connsiteX2" fmla="*/ 76424 w 76200"/>
                  <a:gd name="connsiteY2" fmla="*/ 76304 h 76200"/>
                  <a:gd name="connsiteX3" fmla="*/ 224 w 76200"/>
                  <a:gd name="connsiteY3" fmla="*/ 7630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24" y="104"/>
                    </a:moveTo>
                    <a:lnTo>
                      <a:pt x="76424" y="104"/>
                    </a:lnTo>
                    <a:lnTo>
                      <a:pt x="76424" y="76304"/>
                    </a:lnTo>
                    <a:lnTo>
                      <a:pt x="224" y="7630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841" name="Полилиния 1030"/>
              <p:cNvSpPr/>
              <p:nvPr/>
            </p:nvSpPr>
            <p:spPr bwMode="auto">
              <a:xfrm>
                <a:off x="10778331" y="5769769"/>
                <a:ext cx="76200" cy="76200"/>
              </a:xfrm>
              <a:custGeom>
                <a:avLst/>
                <a:gdLst>
                  <a:gd name="connsiteX0" fmla="*/ 224 w 76200"/>
                  <a:gd name="connsiteY0" fmla="*/ 160 h 76200"/>
                  <a:gd name="connsiteX1" fmla="*/ 76424 w 76200"/>
                  <a:gd name="connsiteY1" fmla="*/ 160 h 76200"/>
                  <a:gd name="connsiteX2" fmla="*/ 76424 w 76200"/>
                  <a:gd name="connsiteY2" fmla="*/ 76360 h 76200"/>
                  <a:gd name="connsiteX3" fmla="*/ 224 w 76200"/>
                  <a:gd name="connsiteY3" fmla="*/ 7636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24" y="160"/>
                    </a:moveTo>
                    <a:lnTo>
                      <a:pt x="76424" y="160"/>
                    </a:lnTo>
                    <a:lnTo>
                      <a:pt x="76424" y="76360"/>
                    </a:lnTo>
                    <a:lnTo>
                      <a:pt x="224" y="7636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842" name="Полилиния 1031"/>
              <p:cNvSpPr/>
              <p:nvPr/>
            </p:nvSpPr>
            <p:spPr bwMode="auto">
              <a:xfrm>
                <a:off x="10778331" y="5998369"/>
                <a:ext cx="76200" cy="76200"/>
              </a:xfrm>
              <a:custGeom>
                <a:avLst/>
                <a:gdLst>
                  <a:gd name="connsiteX0" fmla="*/ 224 w 76200"/>
                  <a:gd name="connsiteY0" fmla="*/ 184 h 76200"/>
                  <a:gd name="connsiteX1" fmla="*/ 76424 w 76200"/>
                  <a:gd name="connsiteY1" fmla="*/ 184 h 76200"/>
                  <a:gd name="connsiteX2" fmla="*/ 76424 w 76200"/>
                  <a:gd name="connsiteY2" fmla="*/ 76384 h 76200"/>
                  <a:gd name="connsiteX3" fmla="*/ 224 w 76200"/>
                  <a:gd name="connsiteY3" fmla="*/ 7638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24" y="184"/>
                    </a:moveTo>
                    <a:lnTo>
                      <a:pt x="76424" y="184"/>
                    </a:lnTo>
                    <a:lnTo>
                      <a:pt x="76424" y="76384"/>
                    </a:lnTo>
                    <a:lnTo>
                      <a:pt x="224" y="7638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843" name="Полилиния 1032"/>
              <p:cNvSpPr/>
              <p:nvPr/>
            </p:nvSpPr>
            <p:spPr bwMode="auto">
              <a:xfrm>
                <a:off x="10778331" y="6074569"/>
                <a:ext cx="76200" cy="76200"/>
              </a:xfrm>
              <a:custGeom>
                <a:avLst/>
                <a:gdLst>
                  <a:gd name="connsiteX0" fmla="*/ 224 w 76200"/>
                  <a:gd name="connsiteY0" fmla="*/ 192 h 76200"/>
                  <a:gd name="connsiteX1" fmla="*/ 76424 w 76200"/>
                  <a:gd name="connsiteY1" fmla="*/ 192 h 76200"/>
                  <a:gd name="connsiteX2" fmla="*/ 76424 w 76200"/>
                  <a:gd name="connsiteY2" fmla="*/ 76392 h 76200"/>
                  <a:gd name="connsiteX3" fmla="*/ 224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24" y="192"/>
                    </a:moveTo>
                    <a:lnTo>
                      <a:pt x="76424" y="192"/>
                    </a:lnTo>
                    <a:lnTo>
                      <a:pt x="76424" y="76392"/>
                    </a:lnTo>
                    <a:lnTo>
                      <a:pt x="224"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844" name="Полилиния 1033"/>
              <p:cNvSpPr/>
              <p:nvPr/>
            </p:nvSpPr>
            <p:spPr bwMode="auto">
              <a:xfrm>
                <a:off x="10778331" y="6150769"/>
                <a:ext cx="76200" cy="76200"/>
              </a:xfrm>
              <a:custGeom>
                <a:avLst/>
                <a:gdLst>
                  <a:gd name="connsiteX0" fmla="*/ 224 w 76200"/>
                  <a:gd name="connsiteY0" fmla="*/ 200 h 76200"/>
                  <a:gd name="connsiteX1" fmla="*/ 76424 w 76200"/>
                  <a:gd name="connsiteY1" fmla="*/ 200 h 76200"/>
                  <a:gd name="connsiteX2" fmla="*/ 76424 w 76200"/>
                  <a:gd name="connsiteY2" fmla="*/ 76400 h 76200"/>
                  <a:gd name="connsiteX3" fmla="*/ 224 w 76200"/>
                  <a:gd name="connsiteY3" fmla="*/ 7640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24" y="200"/>
                    </a:moveTo>
                    <a:lnTo>
                      <a:pt x="76424" y="200"/>
                    </a:lnTo>
                    <a:lnTo>
                      <a:pt x="76424" y="76400"/>
                    </a:lnTo>
                    <a:lnTo>
                      <a:pt x="224" y="7640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845" name="Полилиния 1034"/>
              <p:cNvSpPr/>
              <p:nvPr/>
            </p:nvSpPr>
            <p:spPr bwMode="auto">
              <a:xfrm>
                <a:off x="10778331" y="6226969"/>
                <a:ext cx="76200" cy="76200"/>
              </a:xfrm>
              <a:custGeom>
                <a:avLst/>
                <a:gdLst>
                  <a:gd name="connsiteX0" fmla="*/ 224 w 76200"/>
                  <a:gd name="connsiteY0" fmla="*/ 208 h 76200"/>
                  <a:gd name="connsiteX1" fmla="*/ 76424 w 76200"/>
                  <a:gd name="connsiteY1" fmla="*/ 208 h 76200"/>
                  <a:gd name="connsiteX2" fmla="*/ 76424 w 76200"/>
                  <a:gd name="connsiteY2" fmla="*/ 76408 h 76200"/>
                  <a:gd name="connsiteX3" fmla="*/ 224 w 76200"/>
                  <a:gd name="connsiteY3" fmla="*/ 7640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24" y="208"/>
                    </a:moveTo>
                    <a:lnTo>
                      <a:pt x="76424" y="208"/>
                    </a:lnTo>
                    <a:lnTo>
                      <a:pt x="76424" y="76408"/>
                    </a:lnTo>
                    <a:lnTo>
                      <a:pt x="224" y="7640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846" name="Полилиния 1035"/>
              <p:cNvSpPr/>
              <p:nvPr/>
            </p:nvSpPr>
            <p:spPr bwMode="auto">
              <a:xfrm>
                <a:off x="10778331" y="6303169"/>
                <a:ext cx="76200" cy="76200"/>
              </a:xfrm>
              <a:custGeom>
                <a:avLst/>
                <a:gdLst>
                  <a:gd name="connsiteX0" fmla="*/ 224 w 76200"/>
                  <a:gd name="connsiteY0" fmla="*/ 216 h 76200"/>
                  <a:gd name="connsiteX1" fmla="*/ 76424 w 76200"/>
                  <a:gd name="connsiteY1" fmla="*/ 216 h 76200"/>
                  <a:gd name="connsiteX2" fmla="*/ 76424 w 76200"/>
                  <a:gd name="connsiteY2" fmla="*/ 76416 h 76200"/>
                  <a:gd name="connsiteX3" fmla="*/ 224 w 76200"/>
                  <a:gd name="connsiteY3" fmla="*/ 7641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24" y="216"/>
                    </a:moveTo>
                    <a:lnTo>
                      <a:pt x="76424" y="216"/>
                    </a:lnTo>
                    <a:lnTo>
                      <a:pt x="76424" y="76416"/>
                    </a:lnTo>
                    <a:lnTo>
                      <a:pt x="224" y="7641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847" name="Полилиния 1036"/>
              <p:cNvSpPr/>
              <p:nvPr/>
            </p:nvSpPr>
            <p:spPr bwMode="auto">
              <a:xfrm>
                <a:off x="10778331" y="6379369"/>
                <a:ext cx="76200" cy="76200"/>
              </a:xfrm>
              <a:custGeom>
                <a:avLst/>
                <a:gdLst>
                  <a:gd name="connsiteX0" fmla="*/ 224 w 76200"/>
                  <a:gd name="connsiteY0" fmla="*/ 224 h 76200"/>
                  <a:gd name="connsiteX1" fmla="*/ 76424 w 76200"/>
                  <a:gd name="connsiteY1" fmla="*/ 224 h 76200"/>
                  <a:gd name="connsiteX2" fmla="*/ 76424 w 76200"/>
                  <a:gd name="connsiteY2" fmla="*/ 76424 h 76200"/>
                  <a:gd name="connsiteX3" fmla="*/ 224 w 76200"/>
                  <a:gd name="connsiteY3" fmla="*/ 7642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24" y="224"/>
                    </a:moveTo>
                    <a:lnTo>
                      <a:pt x="76424" y="224"/>
                    </a:lnTo>
                    <a:lnTo>
                      <a:pt x="76424" y="76424"/>
                    </a:lnTo>
                    <a:lnTo>
                      <a:pt x="224" y="7642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848" name="Полилиния 1037"/>
              <p:cNvSpPr/>
              <p:nvPr/>
            </p:nvSpPr>
            <p:spPr bwMode="auto">
              <a:xfrm>
                <a:off x="10778331" y="6455569"/>
                <a:ext cx="76200" cy="76200"/>
              </a:xfrm>
              <a:custGeom>
                <a:avLst/>
                <a:gdLst>
                  <a:gd name="connsiteX0" fmla="*/ 224 w 76200"/>
                  <a:gd name="connsiteY0" fmla="*/ 232 h 76200"/>
                  <a:gd name="connsiteX1" fmla="*/ 76424 w 76200"/>
                  <a:gd name="connsiteY1" fmla="*/ 232 h 76200"/>
                  <a:gd name="connsiteX2" fmla="*/ 76424 w 76200"/>
                  <a:gd name="connsiteY2" fmla="*/ 76432 h 76200"/>
                  <a:gd name="connsiteX3" fmla="*/ 224 w 76200"/>
                  <a:gd name="connsiteY3" fmla="*/ 764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24" y="232"/>
                    </a:moveTo>
                    <a:lnTo>
                      <a:pt x="76424" y="232"/>
                    </a:lnTo>
                    <a:lnTo>
                      <a:pt x="76424" y="76432"/>
                    </a:lnTo>
                    <a:lnTo>
                      <a:pt x="224" y="764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849" name="Полилиния 1038"/>
              <p:cNvSpPr/>
              <p:nvPr/>
            </p:nvSpPr>
            <p:spPr bwMode="auto">
              <a:xfrm>
                <a:off x="10778331" y="6607969"/>
                <a:ext cx="76200" cy="76200"/>
              </a:xfrm>
              <a:custGeom>
                <a:avLst/>
                <a:gdLst>
                  <a:gd name="connsiteX0" fmla="*/ 224 w 76200"/>
                  <a:gd name="connsiteY0" fmla="*/ 248 h 76200"/>
                  <a:gd name="connsiteX1" fmla="*/ 76424 w 76200"/>
                  <a:gd name="connsiteY1" fmla="*/ 248 h 76200"/>
                  <a:gd name="connsiteX2" fmla="*/ 76424 w 76200"/>
                  <a:gd name="connsiteY2" fmla="*/ 76448 h 76200"/>
                  <a:gd name="connsiteX3" fmla="*/ 224 w 76200"/>
                  <a:gd name="connsiteY3" fmla="*/ 764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24" y="248"/>
                    </a:moveTo>
                    <a:lnTo>
                      <a:pt x="76424" y="248"/>
                    </a:lnTo>
                    <a:lnTo>
                      <a:pt x="76424" y="76448"/>
                    </a:lnTo>
                    <a:lnTo>
                      <a:pt x="224" y="764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850" name="Полилиния 1039"/>
              <p:cNvSpPr/>
              <p:nvPr/>
            </p:nvSpPr>
            <p:spPr bwMode="auto">
              <a:xfrm>
                <a:off x="10854531" y="4550569"/>
                <a:ext cx="76200" cy="76200"/>
              </a:xfrm>
              <a:custGeom>
                <a:avLst/>
                <a:gdLst>
                  <a:gd name="connsiteX0" fmla="*/ 232 w 76200"/>
                  <a:gd name="connsiteY0" fmla="*/ 32 h 76200"/>
                  <a:gd name="connsiteX1" fmla="*/ 76432 w 76200"/>
                  <a:gd name="connsiteY1" fmla="*/ 32 h 76200"/>
                  <a:gd name="connsiteX2" fmla="*/ 76432 w 76200"/>
                  <a:gd name="connsiteY2" fmla="*/ 76232 h 76200"/>
                  <a:gd name="connsiteX3" fmla="*/ 232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32" y="32"/>
                    </a:moveTo>
                    <a:lnTo>
                      <a:pt x="76432" y="32"/>
                    </a:lnTo>
                    <a:lnTo>
                      <a:pt x="76432" y="76232"/>
                    </a:lnTo>
                    <a:lnTo>
                      <a:pt x="232"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851" name="Полилиния 1040"/>
              <p:cNvSpPr/>
              <p:nvPr/>
            </p:nvSpPr>
            <p:spPr bwMode="auto">
              <a:xfrm>
                <a:off x="10854531" y="4702969"/>
                <a:ext cx="76200" cy="76200"/>
              </a:xfrm>
              <a:custGeom>
                <a:avLst/>
                <a:gdLst>
                  <a:gd name="connsiteX0" fmla="*/ 232 w 76200"/>
                  <a:gd name="connsiteY0" fmla="*/ 48 h 76200"/>
                  <a:gd name="connsiteX1" fmla="*/ 76432 w 76200"/>
                  <a:gd name="connsiteY1" fmla="*/ 48 h 76200"/>
                  <a:gd name="connsiteX2" fmla="*/ 76432 w 76200"/>
                  <a:gd name="connsiteY2" fmla="*/ 76248 h 76200"/>
                  <a:gd name="connsiteX3" fmla="*/ 232 w 76200"/>
                  <a:gd name="connsiteY3" fmla="*/ 762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32" y="48"/>
                    </a:moveTo>
                    <a:lnTo>
                      <a:pt x="76432" y="48"/>
                    </a:lnTo>
                    <a:lnTo>
                      <a:pt x="76432" y="76248"/>
                    </a:lnTo>
                    <a:lnTo>
                      <a:pt x="232" y="762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852" name="Полилиния 1041"/>
              <p:cNvSpPr/>
              <p:nvPr/>
            </p:nvSpPr>
            <p:spPr bwMode="auto">
              <a:xfrm>
                <a:off x="10854531" y="4779169"/>
                <a:ext cx="76200" cy="76200"/>
              </a:xfrm>
              <a:custGeom>
                <a:avLst/>
                <a:gdLst>
                  <a:gd name="connsiteX0" fmla="*/ 232 w 76200"/>
                  <a:gd name="connsiteY0" fmla="*/ 56 h 76200"/>
                  <a:gd name="connsiteX1" fmla="*/ 76432 w 76200"/>
                  <a:gd name="connsiteY1" fmla="*/ 56 h 76200"/>
                  <a:gd name="connsiteX2" fmla="*/ 76432 w 76200"/>
                  <a:gd name="connsiteY2" fmla="*/ 76256 h 76200"/>
                  <a:gd name="connsiteX3" fmla="*/ 232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32" y="56"/>
                    </a:moveTo>
                    <a:lnTo>
                      <a:pt x="76432" y="56"/>
                    </a:lnTo>
                    <a:lnTo>
                      <a:pt x="76432" y="76256"/>
                    </a:lnTo>
                    <a:lnTo>
                      <a:pt x="232"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853" name="Полилиния 1042"/>
              <p:cNvSpPr/>
              <p:nvPr/>
            </p:nvSpPr>
            <p:spPr bwMode="auto">
              <a:xfrm>
                <a:off x="10854531" y="4855369"/>
                <a:ext cx="76200" cy="76200"/>
              </a:xfrm>
              <a:custGeom>
                <a:avLst/>
                <a:gdLst>
                  <a:gd name="connsiteX0" fmla="*/ 232 w 76200"/>
                  <a:gd name="connsiteY0" fmla="*/ 64 h 76200"/>
                  <a:gd name="connsiteX1" fmla="*/ 76432 w 76200"/>
                  <a:gd name="connsiteY1" fmla="*/ 64 h 76200"/>
                  <a:gd name="connsiteX2" fmla="*/ 76432 w 76200"/>
                  <a:gd name="connsiteY2" fmla="*/ 76264 h 76200"/>
                  <a:gd name="connsiteX3" fmla="*/ 232 w 76200"/>
                  <a:gd name="connsiteY3" fmla="*/ 7626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32" y="64"/>
                    </a:moveTo>
                    <a:lnTo>
                      <a:pt x="76432" y="64"/>
                    </a:lnTo>
                    <a:lnTo>
                      <a:pt x="76432" y="76264"/>
                    </a:lnTo>
                    <a:lnTo>
                      <a:pt x="232" y="7626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854" name="Полилиния 1043"/>
              <p:cNvSpPr/>
              <p:nvPr/>
            </p:nvSpPr>
            <p:spPr bwMode="auto">
              <a:xfrm>
                <a:off x="10854531" y="5007769"/>
                <a:ext cx="76200" cy="76200"/>
              </a:xfrm>
              <a:custGeom>
                <a:avLst/>
                <a:gdLst>
                  <a:gd name="connsiteX0" fmla="*/ 232 w 76200"/>
                  <a:gd name="connsiteY0" fmla="*/ 80 h 76200"/>
                  <a:gd name="connsiteX1" fmla="*/ 76432 w 76200"/>
                  <a:gd name="connsiteY1" fmla="*/ 80 h 76200"/>
                  <a:gd name="connsiteX2" fmla="*/ 76432 w 76200"/>
                  <a:gd name="connsiteY2" fmla="*/ 76280 h 76200"/>
                  <a:gd name="connsiteX3" fmla="*/ 232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32" y="80"/>
                    </a:moveTo>
                    <a:lnTo>
                      <a:pt x="76432" y="80"/>
                    </a:lnTo>
                    <a:lnTo>
                      <a:pt x="76432" y="76280"/>
                    </a:lnTo>
                    <a:lnTo>
                      <a:pt x="232"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855" name="Полилиния 1044"/>
              <p:cNvSpPr/>
              <p:nvPr/>
            </p:nvSpPr>
            <p:spPr bwMode="auto">
              <a:xfrm>
                <a:off x="10854531" y="5160169"/>
                <a:ext cx="76200" cy="76200"/>
              </a:xfrm>
              <a:custGeom>
                <a:avLst/>
                <a:gdLst>
                  <a:gd name="connsiteX0" fmla="*/ 232 w 76200"/>
                  <a:gd name="connsiteY0" fmla="*/ 96 h 76200"/>
                  <a:gd name="connsiteX1" fmla="*/ 76432 w 76200"/>
                  <a:gd name="connsiteY1" fmla="*/ 96 h 76200"/>
                  <a:gd name="connsiteX2" fmla="*/ 76432 w 76200"/>
                  <a:gd name="connsiteY2" fmla="*/ 76296 h 76200"/>
                  <a:gd name="connsiteX3" fmla="*/ 232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32" y="96"/>
                    </a:moveTo>
                    <a:lnTo>
                      <a:pt x="76432" y="96"/>
                    </a:lnTo>
                    <a:lnTo>
                      <a:pt x="76432" y="76296"/>
                    </a:lnTo>
                    <a:lnTo>
                      <a:pt x="232"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856" name="Полилиния 1045"/>
              <p:cNvSpPr/>
              <p:nvPr/>
            </p:nvSpPr>
            <p:spPr bwMode="auto">
              <a:xfrm>
                <a:off x="10854531" y="5464969"/>
                <a:ext cx="76200" cy="76200"/>
              </a:xfrm>
              <a:custGeom>
                <a:avLst/>
                <a:gdLst>
                  <a:gd name="connsiteX0" fmla="*/ 232 w 76200"/>
                  <a:gd name="connsiteY0" fmla="*/ 128 h 76200"/>
                  <a:gd name="connsiteX1" fmla="*/ 76432 w 76200"/>
                  <a:gd name="connsiteY1" fmla="*/ 128 h 76200"/>
                  <a:gd name="connsiteX2" fmla="*/ 76432 w 76200"/>
                  <a:gd name="connsiteY2" fmla="*/ 76328 h 76200"/>
                  <a:gd name="connsiteX3" fmla="*/ 232 w 76200"/>
                  <a:gd name="connsiteY3" fmla="*/ 7632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32" y="128"/>
                    </a:moveTo>
                    <a:lnTo>
                      <a:pt x="76432" y="128"/>
                    </a:lnTo>
                    <a:lnTo>
                      <a:pt x="76432" y="76328"/>
                    </a:lnTo>
                    <a:lnTo>
                      <a:pt x="232" y="7632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857" name="Полилиния 1046"/>
              <p:cNvSpPr/>
              <p:nvPr/>
            </p:nvSpPr>
            <p:spPr bwMode="auto">
              <a:xfrm>
                <a:off x="10854531" y="5769769"/>
                <a:ext cx="76200" cy="76200"/>
              </a:xfrm>
              <a:custGeom>
                <a:avLst/>
                <a:gdLst>
                  <a:gd name="connsiteX0" fmla="*/ 232 w 76200"/>
                  <a:gd name="connsiteY0" fmla="*/ 160 h 76200"/>
                  <a:gd name="connsiteX1" fmla="*/ 76432 w 76200"/>
                  <a:gd name="connsiteY1" fmla="*/ 160 h 76200"/>
                  <a:gd name="connsiteX2" fmla="*/ 76432 w 76200"/>
                  <a:gd name="connsiteY2" fmla="*/ 76360 h 76200"/>
                  <a:gd name="connsiteX3" fmla="*/ 232 w 76200"/>
                  <a:gd name="connsiteY3" fmla="*/ 7636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32" y="160"/>
                    </a:moveTo>
                    <a:lnTo>
                      <a:pt x="76432" y="160"/>
                    </a:lnTo>
                    <a:lnTo>
                      <a:pt x="76432" y="76360"/>
                    </a:lnTo>
                    <a:lnTo>
                      <a:pt x="232" y="7636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858" name="Полилиния 1047"/>
              <p:cNvSpPr/>
              <p:nvPr/>
            </p:nvSpPr>
            <p:spPr bwMode="auto">
              <a:xfrm>
                <a:off x="10854531" y="5845969"/>
                <a:ext cx="76200" cy="76200"/>
              </a:xfrm>
              <a:custGeom>
                <a:avLst/>
                <a:gdLst>
                  <a:gd name="connsiteX0" fmla="*/ 232 w 76200"/>
                  <a:gd name="connsiteY0" fmla="*/ 168 h 76200"/>
                  <a:gd name="connsiteX1" fmla="*/ 76432 w 76200"/>
                  <a:gd name="connsiteY1" fmla="*/ 168 h 76200"/>
                  <a:gd name="connsiteX2" fmla="*/ 76432 w 76200"/>
                  <a:gd name="connsiteY2" fmla="*/ 76368 h 76200"/>
                  <a:gd name="connsiteX3" fmla="*/ 232 w 76200"/>
                  <a:gd name="connsiteY3" fmla="*/ 7636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32" y="168"/>
                    </a:moveTo>
                    <a:lnTo>
                      <a:pt x="76432" y="168"/>
                    </a:lnTo>
                    <a:lnTo>
                      <a:pt x="76432" y="76368"/>
                    </a:lnTo>
                    <a:lnTo>
                      <a:pt x="232" y="7636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859" name="Полилиния 1048"/>
              <p:cNvSpPr/>
              <p:nvPr/>
            </p:nvSpPr>
            <p:spPr bwMode="auto">
              <a:xfrm>
                <a:off x="10854531" y="6074569"/>
                <a:ext cx="76200" cy="76200"/>
              </a:xfrm>
              <a:custGeom>
                <a:avLst/>
                <a:gdLst>
                  <a:gd name="connsiteX0" fmla="*/ 232 w 76200"/>
                  <a:gd name="connsiteY0" fmla="*/ 192 h 76200"/>
                  <a:gd name="connsiteX1" fmla="*/ 76432 w 76200"/>
                  <a:gd name="connsiteY1" fmla="*/ 192 h 76200"/>
                  <a:gd name="connsiteX2" fmla="*/ 76432 w 76200"/>
                  <a:gd name="connsiteY2" fmla="*/ 76392 h 76200"/>
                  <a:gd name="connsiteX3" fmla="*/ 232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32" y="192"/>
                    </a:moveTo>
                    <a:lnTo>
                      <a:pt x="76432" y="192"/>
                    </a:lnTo>
                    <a:lnTo>
                      <a:pt x="76432" y="76392"/>
                    </a:lnTo>
                    <a:lnTo>
                      <a:pt x="232"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860" name="Полилиния 1049"/>
              <p:cNvSpPr/>
              <p:nvPr/>
            </p:nvSpPr>
            <p:spPr bwMode="auto">
              <a:xfrm>
                <a:off x="10854531" y="6150769"/>
                <a:ext cx="76200" cy="76200"/>
              </a:xfrm>
              <a:custGeom>
                <a:avLst/>
                <a:gdLst>
                  <a:gd name="connsiteX0" fmla="*/ 232 w 76200"/>
                  <a:gd name="connsiteY0" fmla="*/ 200 h 76200"/>
                  <a:gd name="connsiteX1" fmla="*/ 76432 w 76200"/>
                  <a:gd name="connsiteY1" fmla="*/ 200 h 76200"/>
                  <a:gd name="connsiteX2" fmla="*/ 76432 w 76200"/>
                  <a:gd name="connsiteY2" fmla="*/ 76400 h 76200"/>
                  <a:gd name="connsiteX3" fmla="*/ 232 w 76200"/>
                  <a:gd name="connsiteY3" fmla="*/ 7640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32" y="200"/>
                    </a:moveTo>
                    <a:lnTo>
                      <a:pt x="76432" y="200"/>
                    </a:lnTo>
                    <a:lnTo>
                      <a:pt x="76432" y="76400"/>
                    </a:lnTo>
                    <a:lnTo>
                      <a:pt x="232" y="7640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861" name="Полилиния 1050"/>
              <p:cNvSpPr/>
              <p:nvPr/>
            </p:nvSpPr>
            <p:spPr bwMode="auto">
              <a:xfrm>
                <a:off x="10854531" y="6226969"/>
                <a:ext cx="76200" cy="76200"/>
              </a:xfrm>
              <a:custGeom>
                <a:avLst/>
                <a:gdLst>
                  <a:gd name="connsiteX0" fmla="*/ 232 w 76200"/>
                  <a:gd name="connsiteY0" fmla="*/ 208 h 76200"/>
                  <a:gd name="connsiteX1" fmla="*/ 76432 w 76200"/>
                  <a:gd name="connsiteY1" fmla="*/ 208 h 76200"/>
                  <a:gd name="connsiteX2" fmla="*/ 76432 w 76200"/>
                  <a:gd name="connsiteY2" fmla="*/ 76408 h 76200"/>
                  <a:gd name="connsiteX3" fmla="*/ 232 w 76200"/>
                  <a:gd name="connsiteY3" fmla="*/ 7640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32" y="208"/>
                    </a:moveTo>
                    <a:lnTo>
                      <a:pt x="76432" y="208"/>
                    </a:lnTo>
                    <a:lnTo>
                      <a:pt x="76432" y="76408"/>
                    </a:lnTo>
                    <a:lnTo>
                      <a:pt x="232" y="7640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862" name="Полилиния 1051"/>
              <p:cNvSpPr/>
              <p:nvPr/>
            </p:nvSpPr>
            <p:spPr bwMode="auto">
              <a:xfrm>
                <a:off x="10854531" y="6303169"/>
                <a:ext cx="76200" cy="76200"/>
              </a:xfrm>
              <a:custGeom>
                <a:avLst/>
                <a:gdLst>
                  <a:gd name="connsiteX0" fmla="*/ 232 w 76200"/>
                  <a:gd name="connsiteY0" fmla="*/ 216 h 76200"/>
                  <a:gd name="connsiteX1" fmla="*/ 76432 w 76200"/>
                  <a:gd name="connsiteY1" fmla="*/ 216 h 76200"/>
                  <a:gd name="connsiteX2" fmla="*/ 76432 w 76200"/>
                  <a:gd name="connsiteY2" fmla="*/ 76416 h 76200"/>
                  <a:gd name="connsiteX3" fmla="*/ 232 w 76200"/>
                  <a:gd name="connsiteY3" fmla="*/ 7641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32" y="216"/>
                    </a:moveTo>
                    <a:lnTo>
                      <a:pt x="76432" y="216"/>
                    </a:lnTo>
                    <a:lnTo>
                      <a:pt x="76432" y="76416"/>
                    </a:lnTo>
                    <a:lnTo>
                      <a:pt x="232" y="7641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863" name="Полилиния 1052"/>
              <p:cNvSpPr/>
              <p:nvPr/>
            </p:nvSpPr>
            <p:spPr bwMode="auto">
              <a:xfrm>
                <a:off x="10854531" y="6455569"/>
                <a:ext cx="76200" cy="76200"/>
              </a:xfrm>
              <a:custGeom>
                <a:avLst/>
                <a:gdLst>
                  <a:gd name="connsiteX0" fmla="*/ 232 w 76200"/>
                  <a:gd name="connsiteY0" fmla="*/ 232 h 76200"/>
                  <a:gd name="connsiteX1" fmla="*/ 76432 w 76200"/>
                  <a:gd name="connsiteY1" fmla="*/ 232 h 76200"/>
                  <a:gd name="connsiteX2" fmla="*/ 76432 w 76200"/>
                  <a:gd name="connsiteY2" fmla="*/ 76432 h 76200"/>
                  <a:gd name="connsiteX3" fmla="*/ 232 w 76200"/>
                  <a:gd name="connsiteY3" fmla="*/ 764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32" y="232"/>
                    </a:moveTo>
                    <a:lnTo>
                      <a:pt x="76432" y="232"/>
                    </a:lnTo>
                    <a:lnTo>
                      <a:pt x="76432" y="76432"/>
                    </a:lnTo>
                    <a:lnTo>
                      <a:pt x="232" y="764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864" name="Полилиния 1053"/>
              <p:cNvSpPr/>
              <p:nvPr/>
            </p:nvSpPr>
            <p:spPr bwMode="auto">
              <a:xfrm>
                <a:off x="10854531" y="6607969"/>
                <a:ext cx="76200" cy="76200"/>
              </a:xfrm>
              <a:custGeom>
                <a:avLst/>
                <a:gdLst>
                  <a:gd name="connsiteX0" fmla="*/ 232 w 76200"/>
                  <a:gd name="connsiteY0" fmla="*/ 248 h 76200"/>
                  <a:gd name="connsiteX1" fmla="*/ 76432 w 76200"/>
                  <a:gd name="connsiteY1" fmla="*/ 248 h 76200"/>
                  <a:gd name="connsiteX2" fmla="*/ 76432 w 76200"/>
                  <a:gd name="connsiteY2" fmla="*/ 76448 h 76200"/>
                  <a:gd name="connsiteX3" fmla="*/ 232 w 76200"/>
                  <a:gd name="connsiteY3" fmla="*/ 764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32" y="248"/>
                    </a:moveTo>
                    <a:lnTo>
                      <a:pt x="76432" y="248"/>
                    </a:lnTo>
                    <a:lnTo>
                      <a:pt x="76432" y="76448"/>
                    </a:lnTo>
                    <a:lnTo>
                      <a:pt x="232" y="764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865" name="Полилиния 1054"/>
              <p:cNvSpPr/>
              <p:nvPr/>
            </p:nvSpPr>
            <p:spPr bwMode="auto">
              <a:xfrm>
                <a:off x="10854531" y="6684169"/>
                <a:ext cx="76200" cy="76200"/>
              </a:xfrm>
              <a:custGeom>
                <a:avLst/>
                <a:gdLst>
                  <a:gd name="connsiteX0" fmla="*/ 232 w 76200"/>
                  <a:gd name="connsiteY0" fmla="*/ 256 h 76200"/>
                  <a:gd name="connsiteX1" fmla="*/ 76432 w 76200"/>
                  <a:gd name="connsiteY1" fmla="*/ 256 h 76200"/>
                  <a:gd name="connsiteX2" fmla="*/ 76432 w 76200"/>
                  <a:gd name="connsiteY2" fmla="*/ 76456 h 76200"/>
                  <a:gd name="connsiteX3" fmla="*/ 232 w 76200"/>
                  <a:gd name="connsiteY3" fmla="*/ 764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32" y="256"/>
                    </a:moveTo>
                    <a:lnTo>
                      <a:pt x="76432" y="256"/>
                    </a:lnTo>
                    <a:lnTo>
                      <a:pt x="76432" y="76456"/>
                    </a:lnTo>
                    <a:lnTo>
                      <a:pt x="232" y="764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866" name="Полилиния 1055"/>
              <p:cNvSpPr/>
              <p:nvPr/>
            </p:nvSpPr>
            <p:spPr bwMode="auto">
              <a:xfrm>
                <a:off x="10930731" y="4550569"/>
                <a:ext cx="76200" cy="76200"/>
              </a:xfrm>
              <a:custGeom>
                <a:avLst/>
                <a:gdLst>
                  <a:gd name="connsiteX0" fmla="*/ 240 w 76200"/>
                  <a:gd name="connsiteY0" fmla="*/ 32 h 76200"/>
                  <a:gd name="connsiteX1" fmla="*/ 76440 w 76200"/>
                  <a:gd name="connsiteY1" fmla="*/ 32 h 76200"/>
                  <a:gd name="connsiteX2" fmla="*/ 76440 w 76200"/>
                  <a:gd name="connsiteY2" fmla="*/ 76232 h 76200"/>
                  <a:gd name="connsiteX3" fmla="*/ 240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0" y="32"/>
                    </a:moveTo>
                    <a:lnTo>
                      <a:pt x="76440" y="32"/>
                    </a:lnTo>
                    <a:lnTo>
                      <a:pt x="76440" y="76232"/>
                    </a:lnTo>
                    <a:lnTo>
                      <a:pt x="240"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867" name="Полилиния 1056"/>
              <p:cNvSpPr/>
              <p:nvPr/>
            </p:nvSpPr>
            <p:spPr bwMode="auto">
              <a:xfrm>
                <a:off x="10930731" y="4702969"/>
                <a:ext cx="76200" cy="76200"/>
              </a:xfrm>
              <a:custGeom>
                <a:avLst/>
                <a:gdLst>
                  <a:gd name="connsiteX0" fmla="*/ 240 w 76200"/>
                  <a:gd name="connsiteY0" fmla="*/ 48 h 76200"/>
                  <a:gd name="connsiteX1" fmla="*/ 76440 w 76200"/>
                  <a:gd name="connsiteY1" fmla="*/ 48 h 76200"/>
                  <a:gd name="connsiteX2" fmla="*/ 76440 w 76200"/>
                  <a:gd name="connsiteY2" fmla="*/ 76248 h 76200"/>
                  <a:gd name="connsiteX3" fmla="*/ 240 w 76200"/>
                  <a:gd name="connsiteY3" fmla="*/ 762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0" y="48"/>
                    </a:moveTo>
                    <a:lnTo>
                      <a:pt x="76440" y="48"/>
                    </a:lnTo>
                    <a:lnTo>
                      <a:pt x="76440" y="76248"/>
                    </a:lnTo>
                    <a:lnTo>
                      <a:pt x="240" y="762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868" name="Полилиния 1057"/>
              <p:cNvSpPr/>
              <p:nvPr/>
            </p:nvSpPr>
            <p:spPr bwMode="auto">
              <a:xfrm>
                <a:off x="10930731" y="4779169"/>
                <a:ext cx="76200" cy="76200"/>
              </a:xfrm>
              <a:custGeom>
                <a:avLst/>
                <a:gdLst>
                  <a:gd name="connsiteX0" fmla="*/ 240 w 76200"/>
                  <a:gd name="connsiteY0" fmla="*/ 56 h 76200"/>
                  <a:gd name="connsiteX1" fmla="*/ 76440 w 76200"/>
                  <a:gd name="connsiteY1" fmla="*/ 56 h 76200"/>
                  <a:gd name="connsiteX2" fmla="*/ 76440 w 76200"/>
                  <a:gd name="connsiteY2" fmla="*/ 76256 h 76200"/>
                  <a:gd name="connsiteX3" fmla="*/ 240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0" y="56"/>
                    </a:moveTo>
                    <a:lnTo>
                      <a:pt x="76440" y="56"/>
                    </a:lnTo>
                    <a:lnTo>
                      <a:pt x="76440" y="76256"/>
                    </a:lnTo>
                    <a:lnTo>
                      <a:pt x="240"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869" name="Полилиния 1058"/>
              <p:cNvSpPr/>
              <p:nvPr/>
            </p:nvSpPr>
            <p:spPr bwMode="auto">
              <a:xfrm>
                <a:off x="10930731" y="4855369"/>
                <a:ext cx="76200" cy="76200"/>
              </a:xfrm>
              <a:custGeom>
                <a:avLst/>
                <a:gdLst>
                  <a:gd name="connsiteX0" fmla="*/ 240 w 76200"/>
                  <a:gd name="connsiteY0" fmla="*/ 64 h 76200"/>
                  <a:gd name="connsiteX1" fmla="*/ 76440 w 76200"/>
                  <a:gd name="connsiteY1" fmla="*/ 64 h 76200"/>
                  <a:gd name="connsiteX2" fmla="*/ 76440 w 76200"/>
                  <a:gd name="connsiteY2" fmla="*/ 76264 h 76200"/>
                  <a:gd name="connsiteX3" fmla="*/ 240 w 76200"/>
                  <a:gd name="connsiteY3" fmla="*/ 7626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0" y="64"/>
                    </a:moveTo>
                    <a:lnTo>
                      <a:pt x="76440" y="64"/>
                    </a:lnTo>
                    <a:lnTo>
                      <a:pt x="76440" y="76264"/>
                    </a:lnTo>
                    <a:lnTo>
                      <a:pt x="240" y="7626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870" name="Полилиния 1059"/>
              <p:cNvSpPr/>
              <p:nvPr/>
            </p:nvSpPr>
            <p:spPr bwMode="auto">
              <a:xfrm>
                <a:off x="10930731" y="5007769"/>
                <a:ext cx="76200" cy="76200"/>
              </a:xfrm>
              <a:custGeom>
                <a:avLst/>
                <a:gdLst>
                  <a:gd name="connsiteX0" fmla="*/ 240 w 76200"/>
                  <a:gd name="connsiteY0" fmla="*/ 80 h 76200"/>
                  <a:gd name="connsiteX1" fmla="*/ 76440 w 76200"/>
                  <a:gd name="connsiteY1" fmla="*/ 80 h 76200"/>
                  <a:gd name="connsiteX2" fmla="*/ 76440 w 76200"/>
                  <a:gd name="connsiteY2" fmla="*/ 76280 h 76200"/>
                  <a:gd name="connsiteX3" fmla="*/ 240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0" y="80"/>
                    </a:moveTo>
                    <a:lnTo>
                      <a:pt x="76440" y="80"/>
                    </a:lnTo>
                    <a:lnTo>
                      <a:pt x="76440" y="76280"/>
                    </a:lnTo>
                    <a:lnTo>
                      <a:pt x="240"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871" name="Полилиния 1060"/>
              <p:cNvSpPr/>
              <p:nvPr/>
            </p:nvSpPr>
            <p:spPr bwMode="auto">
              <a:xfrm>
                <a:off x="10930731" y="5160169"/>
                <a:ext cx="76200" cy="76200"/>
              </a:xfrm>
              <a:custGeom>
                <a:avLst/>
                <a:gdLst>
                  <a:gd name="connsiteX0" fmla="*/ 240 w 76200"/>
                  <a:gd name="connsiteY0" fmla="*/ 96 h 76200"/>
                  <a:gd name="connsiteX1" fmla="*/ 76440 w 76200"/>
                  <a:gd name="connsiteY1" fmla="*/ 96 h 76200"/>
                  <a:gd name="connsiteX2" fmla="*/ 76440 w 76200"/>
                  <a:gd name="connsiteY2" fmla="*/ 76296 h 76200"/>
                  <a:gd name="connsiteX3" fmla="*/ 240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0" y="96"/>
                    </a:moveTo>
                    <a:lnTo>
                      <a:pt x="76440" y="96"/>
                    </a:lnTo>
                    <a:lnTo>
                      <a:pt x="76440" y="76296"/>
                    </a:lnTo>
                    <a:lnTo>
                      <a:pt x="240"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872" name="Полилиния 1061"/>
              <p:cNvSpPr/>
              <p:nvPr/>
            </p:nvSpPr>
            <p:spPr bwMode="auto">
              <a:xfrm>
                <a:off x="10930731" y="5312569"/>
                <a:ext cx="76200" cy="76200"/>
              </a:xfrm>
              <a:custGeom>
                <a:avLst/>
                <a:gdLst>
                  <a:gd name="connsiteX0" fmla="*/ 240 w 76200"/>
                  <a:gd name="connsiteY0" fmla="*/ 112 h 76200"/>
                  <a:gd name="connsiteX1" fmla="*/ 76440 w 76200"/>
                  <a:gd name="connsiteY1" fmla="*/ 112 h 76200"/>
                  <a:gd name="connsiteX2" fmla="*/ 76440 w 76200"/>
                  <a:gd name="connsiteY2" fmla="*/ 76312 h 76200"/>
                  <a:gd name="connsiteX3" fmla="*/ 240 w 76200"/>
                  <a:gd name="connsiteY3" fmla="*/ 7631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0" y="112"/>
                    </a:moveTo>
                    <a:lnTo>
                      <a:pt x="76440" y="112"/>
                    </a:lnTo>
                    <a:lnTo>
                      <a:pt x="76440" y="76312"/>
                    </a:lnTo>
                    <a:lnTo>
                      <a:pt x="240" y="7631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873" name="Полилиния 1062"/>
              <p:cNvSpPr/>
              <p:nvPr/>
            </p:nvSpPr>
            <p:spPr bwMode="auto">
              <a:xfrm>
                <a:off x="10930731" y="5464969"/>
                <a:ext cx="76200" cy="76200"/>
              </a:xfrm>
              <a:custGeom>
                <a:avLst/>
                <a:gdLst>
                  <a:gd name="connsiteX0" fmla="*/ 240 w 76200"/>
                  <a:gd name="connsiteY0" fmla="*/ 128 h 76200"/>
                  <a:gd name="connsiteX1" fmla="*/ 76440 w 76200"/>
                  <a:gd name="connsiteY1" fmla="*/ 128 h 76200"/>
                  <a:gd name="connsiteX2" fmla="*/ 76440 w 76200"/>
                  <a:gd name="connsiteY2" fmla="*/ 76328 h 76200"/>
                  <a:gd name="connsiteX3" fmla="*/ 240 w 76200"/>
                  <a:gd name="connsiteY3" fmla="*/ 7632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0" y="128"/>
                    </a:moveTo>
                    <a:lnTo>
                      <a:pt x="76440" y="128"/>
                    </a:lnTo>
                    <a:lnTo>
                      <a:pt x="76440" y="76328"/>
                    </a:lnTo>
                    <a:lnTo>
                      <a:pt x="240" y="7632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874" name="Полилиния 1063"/>
              <p:cNvSpPr/>
              <p:nvPr/>
            </p:nvSpPr>
            <p:spPr bwMode="auto">
              <a:xfrm>
                <a:off x="10930731" y="5541169"/>
                <a:ext cx="76200" cy="76200"/>
              </a:xfrm>
              <a:custGeom>
                <a:avLst/>
                <a:gdLst>
                  <a:gd name="connsiteX0" fmla="*/ 240 w 76200"/>
                  <a:gd name="connsiteY0" fmla="*/ 136 h 76200"/>
                  <a:gd name="connsiteX1" fmla="*/ 76440 w 76200"/>
                  <a:gd name="connsiteY1" fmla="*/ 136 h 76200"/>
                  <a:gd name="connsiteX2" fmla="*/ 76440 w 76200"/>
                  <a:gd name="connsiteY2" fmla="*/ 76336 h 76200"/>
                  <a:gd name="connsiteX3" fmla="*/ 240 w 76200"/>
                  <a:gd name="connsiteY3" fmla="*/ 7633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0" y="136"/>
                    </a:moveTo>
                    <a:lnTo>
                      <a:pt x="76440" y="136"/>
                    </a:lnTo>
                    <a:lnTo>
                      <a:pt x="76440" y="76336"/>
                    </a:lnTo>
                    <a:lnTo>
                      <a:pt x="240" y="7633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875" name="Полилиния 1064"/>
              <p:cNvSpPr/>
              <p:nvPr/>
            </p:nvSpPr>
            <p:spPr bwMode="auto">
              <a:xfrm>
                <a:off x="10930731" y="5617369"/>
                <a:ext cx="76200" cy="76200"/>
              </a:xfrm>
              <a:custGeom>
                <a:avLst/>
                <a:gdLst>
                  <a:gd name="connsiteX0" fmla="*/ 240 w 76200"/>
                  <a:gd name="connsiteY0" fmla="*/ 144 h 76200"/>
                  <a:gd name="connsiteX1" fmla="*/ 76440 w 76200"/>
                  <a:gd name="connsiteY1" fmla="*/ 144 h 76200"/>
                  <a:gd name="connsiteX2" fmla="*/ 76440 w 76200"/>
                  <a:gd name="connsiteY2" fmla="*/ 76344 h 76200"/>
                  <a:gd name="connsiteX3" fmla="*/ 240 w 76200"/>
                  <a:gd name="connsiteY3" fmla="*/ 7634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0" y="144"/>
                    </a:moveTo>
                    <a:lnTo>
                      <a:pt x="76440" y="144"/>
                    </a:lnTo>
                    <a:lnTo>
                      <a:pt x="76440" y="76344"/>
                    </a:lnTo>
                    <a:lnTo>
                      <a:pt x="240" y="7634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876" name="Полилиния 1065"/>
              <p:cNvSpPr/>
              <p:nvPr/>
            </p:nvSpPr>
            <p:spPr bwMode="auto">
              <a:xfrm>
                <a:off x="10930731" y="5845969"/>
                <a:ext cx="76200" cy="76200"/>
              </a:xfrm>
              <a:custGeom>
                <a:avLst/>
                <a:gdLst>
                  <a:gd name="connsiteX0" fmla="*/ 240 w 76200"/>
                  <a:gd name="connsiteY0" fmla="*/ 168 h 76200"/>
                  <a:gd name="connsiteX1" fmla="*/ 76440 w 76200"/>
                  <a:gd name="connsiteY1" fmla="*/ 168 h 76200"/>
                  <a:gd name="connsiteX2" fmla="*/ 76440 w 76200"/>
                  <a:gd name="connsiteY2" fmla="*/ 76368 h 76200"/>
                  <a:gd name="connsiteX3" fmla="*/ 240 w 76200"/>
                  <a:gd name="connsiteY3" fmla="*/ 7636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0" y="168"/>
                    </a:moveTo>
                    <a:lnTo>
                      <a:pt x="76440" y="168"/>
                    </a:lnTo>
                    <a:lnTo>
                      <a:pt x="76440" y="76368"/>
                    </a:lnTo>
                    <a:lnTo>
                      <a:pt x="240" y="7636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877" name="Полилиния 1066"/>
              <p:cNvSpPr/>
              <p:nvPr/>
            </p:nvSpPr>
            <p:spPr bwMode="auto">
              <a:xfrm>
                <a:off x="10930731" y="5922169"/>
                <a:ext cx="76200" cy="76200"/>
              </a:xfrm>
              <a:custGeom>
                <a:avLst/>
                <a:gdLst>
                  <a:gd name="connsiteX0" fmla="*/ 240 w 76200"/>
                  <a:gd name="connsiteY0" fmla="*/ 176 h 76200"/>
                  <a:gd name="connsiteX1" fmla="*/ 76440 w 76200"/>
                  <a:gd name="connsiteY1" fmla="*/ 176 h 76200"/>
                  <a:gd name="connsiteX2" fmla="*/ 76440 w 76200"/>
                  <a:gd name="connsiteY2" fmla="*/ 76376 h 76200"/>
                  <a:gd name="connsiteX3" fmla="*/ 240 w 76200"/>
                  <a:gd name="connsiteY3" fmla="*/ 7637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0" y="176"/>
                    </a:moveTo>
                    <a:lnTo>
                      <a:pt x="76440" y="176"/>
                    </a:lnTo>
                    <a:lnTo>
                      <a:pt x="76440" y="76376"/>
                    </a:lnTo>
                    <a:lnTo>
                      <a:pt x="240" y="7637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878" name="Полилиния 1067"/>
              <p:cNvSpPr/>
              <p:nvPr/>
            </p:nvSpPr>
            <p:spPr bwMode="auto">
              <a:xfrm>
                <a:off x="10930731" y="5998369"/>
                <a:ext cx="76200" cy="76200"/>
              </a:xfrm>
              <a:custGeom>
                <a:avLst/>
                <a:gdLst>
                  <a:gd name="connsiteX0" fmla="*/ 240 w 76200"/>
                  <a:gd name="connsiteY0" fmla="*/ 184 h 76200"/>
                  <a:gd name="connsiteX1" fmla="*/ 76440 w 76200"/>
                  <a:gd name="connsiteY1" fmla="*/ 184 h 76200"/>
                  <a:gd name="connsiteX2" fmla="*/ 76440 w 76200"/>
                  <a:gd name="connsiteY2" fmla="*/ 76384 h 76200"/>
                  <a:gd name="connsiteX3" fmla="*/ 240 w 76200"/>
                  <a:gd name="connsiteY3" fmla="*/ 7638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0" y="184"/>
                    </a:moveTo>
                    <a:lnTo>
                      <a:pt x="76440" y="184"/>
                    </a:lnTo>
                    <a:lnTo>
                      <a:pt x="76440" y="76384"/>
                    </a:lnTo>
                    <a:lnTo>
                      <a:pt x="240" y="7638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879" name="Полилиния 1068"/>
              <p:cNvSpPr/>
              <p:nvPr/>
            </p:nvSpPr>
            <p:spPr bwMode="auto">
              <a:xfrm>
                <a:off x="10930731" y="6074569"/>
                <a:ext cx="76200" cy="76200"/>
              </a:xfrm>
              <a:custGeom>
                <a:avLst/>
                <a:gdLst>
                  <a:gd name="connsiteX0" fmla="*/ 240 w 76200"/>
                  <a:gd name="connsiteY0" fmla="*/ 192 h 76200"/>
                  <a:gd name="connsiteX1" fmla="*/ 76440 w 76200"/>
                  <a:gd name="connsiteY1" fmla="*/ 192 h 76200"/>
                  <a:gd name="connsiteX2" fmla="*/ 76440 w 76200"/>
                  <a:gd name="connsiteY2" fmla="*/ 76392 h 76200"/>
                  <a:gd name="connsiteX3" fmla="*/ 240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0" y="192"/>
                    </a:moveTo>
                    <a:lnTo>
                      <a:pt x="76440" y="192"/>
                    </a:lnTo>
                    <a:lnTo>
                      <a:pt x="76440" y="76392"/>
                    </a:lnTo>
                    <a:lnTo>
                      <a:pt x="240"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880" name="Полилиния 1069"/>
              <p:cNvSpPr/>
              <p:nvPr/>
            </p:nvSpPr>
            <p:spPr bwMode="auto">
              <a:xfrm>
                <a:off x="10930731" y="6150769"/>
                <a:ext cx="76200" cy="76200"/>
              </a:xfrm>
              <a:custGeom>
                <a:avLst/>
                <a:gdLst>
                  <a:gd name="connsiteX0" fmla="*/ 240 w 76200"/>
                  <a:gd name="connsiteY0" fmla="*/ 200 h 76200"/>
                  <a:gd name="connsiteX1" fmla="*/ 76440 w 76200"/>
                  <a:gd name="connsiteY1" fmla="*/ 200 h 76200"/>
                  <a:gd name="connsiteX2" fmla="*/ 76440 w 76200"/>
                  <a:gd name="connsiteY2" fmla="*/ 76400 h 76200"/>
                  <a:gd name="connsiteX3" fmla="*/ 240 w 76200"/>
                  <a:gd name="connsiteY3" fmla="*/ 7640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0" y="200"/>
                    </a:moveTo>
                    <a:lnTo>
                      <a:pt x="76440" y="200"/>
                    </a:lnTo>
                    <a:lnTo>
                      <a:pt x="76440" y="76400"/>
                    </a:lnTo>
                    <a:lnTo>
                      <a:pt x="240" y="7640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881" name="Полилиния 1070"/>
              <p:cNvSpPr/>
              <p:nvPr/>
            </p:nvSpPr>
            <p:spPr bwMode="auto">
              <a:xfrm>
                <a:off x="10930731" y="6379369"/>
                <a:ext cx="76200" cy="76200"/>
              </a:xfrm>
              <a:custGeom>
                <a:avLst/>
                <a:gdLst>
                  <a:gd name="connsiteX0" fmla="*/ 240 w 76200"/>
                  <a:gd name="connsiteY0" fmla="*/ 224 h 76200"/>
                  <a:gd name="connsiteX1" fmla="*/ 76440 w 76200"/>
                  <a:gd name="connsiteY1" fmla="*/ 224 h 76200"/>
                  <a:gd name="connsiteX2" fmla="*/ 76440 w 76200"/>
                  <a:gd name="connsiteY2" fmla="*/ 76424 h 76200"/>
                  <a:gd name="connsiteX3" fmla="*/ 240 w 76200"/>
                  <a:gd name="connsiteY3" fmla="*/ 7642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0" y="224"/>
                    </a:moveTo>
                    <a:lnTo>
                      <a:pt x="76440" y="224"/>
                    </a:lnTo>
                    <a:lnTo>
                      <a:pt x="76440" y="76424"/>
                    </a:lnTo>
                    <a:lnTo>
                      <a:pt x="240" y="7642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882" name="Полилиния 1071"/>
              <p:cNvSpPr/>
              <p:nvPr/>
            </p:nvSpPr>
            <p:spPr bwMode="auto">
              <a:xfrm>
                <a:off x="10930731" y="6531769"/>
                <a:ext cx="76200" cy="76200"/>
              </a:xfrm>
              <a:custGeom>
                <a:avLst/>
                <a:gdLst>
                  <a:gd name="connsiteX0" fmla="*/ 240 w 76200"/>
                  <a:gd name="connsiteY0" fmla="*/ 240 h 76200"/>
                  <a:gd name="connsiteX1" fmla="*/ 76440 w 76200"/>
                  <a:gd name="connsiteY1" fmla="*/ 240 h 76200"/>
                  <a:gd name="connsiteX2" fmla="*/ 76440 w 76200"/>
                  <a:gd name="connsiteY2" fmla="*/ 76440 h 76200"/>
                  <a:gd name="connsiteX3" fmla="*/ 240 w 76200"/>
                  <a:gd name="connsiteY3" fmla="*/ 764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0" y="240"/>
                    </a:moveTo>
                    <a:lnTo>
                      <a:pt x="76440" y="240"/>
                    </a:lnTo>
                    <a:lnTo>
                      <a:pt x="76440" y="76440"/>
                    </a:lnTo>
                    <a:lnTo>
                      <a:pt x="240" y="764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883" name="Полилиния 1072"/>
              <p:cNvSpPr/>
              <p:nvPr/>
            </p:nvSpPr>
            <p:spPr bwMode="auto">
              <a:xfrm>
                <a:off x="11006931" y="4550569"/>
                <a:ext cx="76200" cy="76200"/>
              </a:xfrm>
              <a:custGeom>
                <a:avLst/>
                <a:gdLst>
                  <a:gd name="connsiteX0" fmla="*/ 248 w 76200"/>
                  <a:gd name="connsiteY0" fmla="*/ 32 h 76200"/>
                  <a:gd name="connsiteX1" fmla="*/ 76448 w 76200"/>
                  <a:gd name="connsiteY1" fmla="*/ 32 h 76200"/>
                  <a:gd name="connsiteX2" fmla="*/ 76448 w 76200"/>
                  <a:gd name="connsiteY2" fmla="*/ 76232 h 76200"/>
                  <a:gd name="connsiteX3" fmla="*/ 248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8" y="32"/>
                    </a:moveTo>
                    <a:lnTo>
                      <a:pt x="76448" y="32"/>
                    </a:lnTo>
                    <a:lnTo>
                      <a:pt x="76448" y="76232"/>
                    </a:lnTo>
                    <a:lnTo>
                      <a:pt x="248"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884" name="Полилиния 1073"/>
              <p:cNvSpPr/>
              <p:nvPr/>
            </p:nvSpPr>
            <p:spPr bwMode="auto">
              <a:xfrm>
                <a:off x="11006931" y="5007769"/>
                <a:ext cx="76200" cy="76200"/>
              </a:xfrm>
              <a:custGeom>
                <a:avLst/>
                <a:gdLst>
                  <a:gd name="connsiteX0" fmla="*/ 248 w 76200"/>
                  <a:gd name="connsiteY0" fmla="*/ 80 h 76200"/>
                  <a:gd name="connsiteX1" fmla="*/ 76448 w 76200"/>
                  <a:gd name="connsiteY1" fmla="*/ 80 h 76200"/>
                  <a:gd name="connsiteX2" fmla="*/ 76448 w 76200"/>
                  <a:gd name="connsiteY2" fmla="*/ 76280 h 76200"/>
                  <a:gd name="connsiteX3" fmla="*/ 248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8" y="80"/>
                    </a:moveTo>
                    <a:lnTo>
                      <a:pt x="76448" y="80"/>
                    </a:lnTo>
                    <a:lnTo>
                      <a:pt x="76448" y="76280"/>
                    </a:lnTo>
                    <a:lnTo>
                      <a:pt x="248"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885" name="Полилиния 1074"/>
              <p:cNvSpPr/>
              <p:nvPr/>
            </p:nvSpPr>
            <p:spPr bwMode="auto">
              <a:xfrm>
                <a:off x="11006931" y="5312569"/>
                <a:ext cx="76200" cy="76200"/>
              </a:xfrm>
              <a:custGeom>
                <a:avLst/>
                <a:gdLst>
                  <a:gd name="connsiteX0" fmla="*/ 248 w 76200"/>
                  <a:gd name="connsiteY0" fmla="*/ 112 h 76200"/>
                  <a:gd name="connsiteX1" fmla="*/ 76448 w 76200"/>
                  <a:gd name="connsiteY1" fmla="*/ 112 h 76200"/>
                  <a:gd name="connsiteX2" fmla="*/ 76448 w 76200"/>
                  <a:gd name="connsiteY2" fmla="*/ 76312 h 76200"/>
                  <a:gd name="connsiteX3" fmla="*/ 248 w 76200"/>
                  <a:gd name="connsiteY3" fmla="*/ 7631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8" y="112"/>
                    </a:moveTo>
                    <a:lnTo>
                      <a:pt x="76448" y="112"/>
                    </a:lnTo>
                    <a:lnTo>
                      <a:pt x="76448" y="76312"/>
                    </a:lnTo>
                    <a:lnTo>
                      <a:pt x="248" y="7631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886" name="Полилиния 1075"/>
              <p:cNvSpPr/>
              <p:nvPr/>
            </p:nvSpPr>
            <p:spPr bwMode="auto">
              <a:xfrm>
                <a:off x="11006931" y="5541169"/>
                <a:ext cx="76200" cy="76200"/>
              </a:xfrm>
              <a:custGeom>
                <a:avLst/>
                <a:gdLst>
                  <a:gd name="connsiteX0" fmla="*/ 248 w 76200"/>
                  <a:gd name="connsiteY0" fmla="*/ 136 h 76200"/>
                  <a:gd name="connsiteX1" fmla="*/ 76448 w 76200"/>
                  <a:gd name="connsiteY1" fmla="*/ 136 h 76200"/>
                  <a:gd name="connsiteX2" fmla="*/ 76448 w 76200"/>
                  <a:gd name="connsiteY2" fmla="*/ 76336 h 76200"/>
                  <a:gd name="connsiteX3" fmla="*/ 248 w 76200"/>
                  <a:gd name="connsiteY3" fmla="*/ 7633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8" y="136"/>
                    </a:moveTo>
                    <a:lnTo>
                      <a:pt x="76448" y="136"/>
                    </a:lnTo>
                    <a:lnTo>
                      <a:pt x="76448" y="76336"/>
                    </a:lnTo>
                    <a:lnTo>
                      <a:pt x="248" y="7633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887" name="Полилиния 1076"/>
              <p:cNvSpPr/>
              <p:nvPr/>
            </p:nvSpPr>
            <p:spPr bwMode="auto">
              <a:xfrm>
                <a:off x="11006931" y="5617369"/>
                <a:ext cx="76200" cy="76200"/>
              </a:xfrm>
              <a:custGeom>
                <a:avLst/>
                <a:gdLst>
                  <a:gd name="connsiteX0" fmla="*/ 248 w 76200"/>
                  <a:gd name="connsiteY0" fmla="*/ 144 h 76200"/>
                  <a:gd name="connsiteX1" fmla="*/ 76448 w 76200"/>
                  <a:gd name="connsiteY1" fmla="*/ 144 h 76200"/>
                  <a:gd name="connsiteX2" fmla="*/ 76448 w 76200"/>
                  <a:gd name="connsiteY2" fmla="*/ 76344 h 76200"/>
                  <a:gd name="connsiteX3" fmla="*/ 248 w 76200"/>
                  <a:gd name="connsiteY3" fmla="*/ 7634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8" y="144"/>
                    </a:moveTo>
                    <a:lnTo>
                      <a:pt x="76448" y="144"/>
                    </a:lnTo>
                    <a:lnTo>
                      <a:pt x="76448" y="76344"/>
                    </a:lnTo>
                    <a:lnTo>
                      <a:pt x="248" y="7634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888" name="Полилиния 1077"/>
              <p:cNvSpPr/>
              <p:nvPr/>
            </p:nvSpPr>
            <p:spPr bwMode="auto">
              <a:xfrm>
                <a:off x="11006931" y="5693568"/>
                <a:ext cx="76200" cy="76200"/>
              </a:xfrm>
              <a:custGeom>
                <a:avLst/>
                <a:gdLst>
                  <a:gd name="connsiteX0" fmla="*/ 248 w 76200"/>
                  <a:gd name="connsiteY0" fmla="*/ 152 h 76200"/>
                  <a:gd name="connsiteX1" fmla="*/ 76448 w 76200"/>
                  <a:gd name="connsiteY1" fmla="*/ 152 h 76200"/>
                  <a:gd name="connsiteX2" fmla="*/ 76448 w 76200"/>
                  <a:gd name="connsiteY2" fmla="*/ 76352 h 76200"/>
                  <a:gd name="connsiteX3" fmla="*/ 248 w 76200"/>
                  <a:gd name="connsiteY3" fmla="*/ 7635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8" y="152"/>
                    </a:moveTo>
                    <a:lnTo>
                      <a:pt x="76448" y="152"/>
                    </a:lnTo>
                    <a:lnTo>
                      <a:pt x="76448" y="76352"/>
                    </a:lnTo>
                    <a:lnTo>
                      <a:pt x="248" y="7635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889" name="Полилиния 1078"/>
              <p:cNvSpPr/>
              <p:nvPr/>
            </p:nvSpPr>
            <p:spPr bwMode="auto">
              <a:xfrm>
                <a:off x="11006931" y="5769769"/>
                <a:ext cx="76200" cy="76200"/>
              </a:xfrm>
              <a:custGeom>
                <a:avLst/>
                <a:gdLst>
                  <a:gd name="connsiteX0" fmla="*/ 248 w 76200"/>
                  <a:gd name="connsiteY0" fmla="*/ 160 h 76200"/>
                  <a:gd name="connsiteX1" fmla="*/ 76448 w 76200"/>
                  <a:gd name="connsiteY1" fmla="*/ 160 h 76200"/>
                  <a:gd name="connsiteX2" fmla="*/ 76448 w 76200"/>
                  <a:gd name="connsiteY2" fmla="*/ 76360 h 76200"/>
                  <a:gd name="connsiteX3" fmla="*/ 248 w 76200"/>
                  <a:gd name="connsiteY3" fmla="*/ 7636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8" y="160"/>
                    </a:moveTo>
                    <a:lnTo>
                      <a:pt x="76448" y="160"/>
                    </a:lnTo>
                    <a:lnTo>
                      <a:pt x="76448" y="76360"/>
                    </a:lnTo>
                    <a:lnTo>
                      <a:pt x="248" y="7636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890" name="Полилиния 1079"/>
              <p:cNvSpPr/>
              <p:nvPr/>
            </p:nvSpPr>
            <p:spPr bwMode="auto">
              <a:xfrm>
                <a:off x="11006931" y="5845969"/>
                <a:ext cx="76200" cy="76200"/>
              </a:xfrm>
              <a:custGeom>
                <a:avLst/>
                <a:gdLst>
                  <a:gd name="connsiteX0" fmla="*/ 248 w 76200"/>
                  <a:gd name="connsiteY0" fmla="*/ 168 h 76200"/>
                  <a:gd name="connsiteX1" fmla="*/ 76448 w 76200"/>
                  <a:gd name="connsiteY1" fmla="*/ 168 h 76200"/>
                  <a:gd name="connsiteX2" fmla="*/ 76448 w 76200"/>
                  <a:gd name="connsiteY2" fmla="*/ 76368 h 76200"/>
                  <a:gd name="connsiteX3" fmla="*/ 248 w 76200"/>
                  <a:gd name="connsiteY3" fmla="*/ 7636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8" y="168"/>
                    </a:moveTo>
                    <a:lnTo>
                      <a:pt x="76448" y="168"/>
                    </a:lnTo>
                    <a:lnTo>
                      <a:pt x="76448" y="76368"/>
                    </a:lnTo>
                    <a:lnTo>
                      <a:pt x="248" y="7636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891" name="Полилиния 1080"/>
              <p:cNvSpPr/>
              <p:nvPr/>
            </p:nvSpPr>
            <p:spPr bwMode="auto">
              <a:xfrm>
                <a:off x="11006931" y="6150769"/>
                <a:ext cx="76200" cy="76200"/>
              </a:xfrm>
              <a:custGeom>
                <a:avLst/>
                <a:gdLst>
                  <a:gd name="connsiteX0" fmla="*/ 248 w 76200"/>
                  <a:gd name="connsiteY0" fmla="*/ 200 h 76200"/>
                  <a:gd name="connsiteX1" fmla="*/ 76448 w 76200"/>
                  <a:gd name="connsiteY1" fmla="*/ 200 h 76200"/>
                  <a:gd name="connsiteX2" fmla="*/ 76448 w 76200"/>
                  <a:gd name="connsiteY2" fmla="*/ 76400 h 76200"/>
                  <a:gd name="connsiteX3" fmla="*/ 248 w 76200"/>
                  <a:gd name="connsiteY3" fmla="*/ 7640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8" y="200"/>
                    </a:moveTo>
                    <a:lnTo>
                      <a:pt x="76448" y="200"/>
                    </a:lnTo>
                    <a:lnTo>
                      <a:pt x="76448" y="76400"/>
                    </a:lnTo>
                    <a:lnTo>
                      <a:pt x="248" y="7640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892" name="Полилиния 1081"/>
              <p:cNvSpPr/>
              <p:nvPr/>
            </p:nvSpPr>
            <p:spPr bwMode="auto">
              <a:xfrm>
                <a:off x="11006931" y="6226969"/>
                <a:ext cx="76200" cy="76200"/>
              </a:xfrm>
              <a:custGeom>
                <a:avLst/>
                <a:gdLst>
                  <a:gd name="connsiteX0" fmla="*/ 248 w 76200"/>
                  <a:gd name="connsiteY0" fmla="*/ 208 h 76200"/>
                  <a:gd name="connsiteX1" fmla="*/ 76448 w 76200"/>
                  <a:gd name="connsiteY1" fmla="*/ 208 h 76200"/>
                  <a:gd name="connsiteX2" fmla="*/ 76448 w 76200"/>
                  <a:gd name="connsiteY2" fmla="*/ 76408 h 76200"/>
                  <a:gd name="connsiteX3" fmla="*/ 248 w 76200"/>
                  <a:gd name="connsiteY3" fmla="*/ 7640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8" y="208"/>
                    </a:moveTo>
                    <a:lnTo>
                      <a:pt x="76448" y="208"/>
                    </a:lnTo>
                    <a:lnTo>
                      <a:pt x="76448" y="76408"/>
                    </a:lnTo>
                    <a:lnTo>
                      <a:pt x="248" y="7640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893" name="Полилиния 1082"/>
              <p:cNvSpPr/>
              <p:nvPr/>
            </p:nvSpPr>
            <p:spPr bwMode="auto">
              <a:xfrm>
                <a:off x="11006931" y="6379369"/>
                <a:ext cx="76200" cy="76200"/>
              </a:xfrm>
              <a:custGeom>
                <a:avLst/>
                <a:gdLst>
                  <a:gd name="connsiteX0" fmla="*/ 248 w 76200"/>
                  <a:gd name="connsiteY0" fmla="*/ 224 h 76200"/>
                  <a:gd name="connsiteX1" fmla="*/ 76448 w 76200"/>
                  <a:gd name="connsiteY1" fmla="*/ 224 h 76200"/>
                  <a:gd name="connsiteX2" fmla="*/ 76448 w 76200"/>
                  <a:gd name="connsiteY2" fmla="*/ 76424 h 76200"/>
                  <a:gd name="connsiteX3" fmla="*/ 248 w 76200"/>
                  <a:gd name="connsiteY3" fmla="*/ 7642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8" y="224"/>
                    </a:moveTo>
                    <a:lnTo>
                      <a:pt x="76448" y="224"/>
                    </a:lnTo>
                    <a:lnTo>
                      <a:pt x="76448" y="76424"/>
                    </a:lnTo>
                    <a:lnTo>
                      <a:pt x="248" y="7642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894" name="Полилиния 1083"/>
              <p:cNvSpPr/>
              <p:nvPr/>
            </p:nvSpPr>
            <p:spPr bwMode="auto">
              <a:xfrm>
                <a:off x="11006931" y="6607969"/>
                <a:ext cx="76200" cy="76200"/>
              </a:xfrm>
              <a:custGeom>
                <a:avLst/>
                <a:gdLst>
                  <a:gd name="connsiteX0" fmla="*/ 248 w 76200"/>
                  <a:gd name="connsiteY0" fmla="*/ 248 h 76200"/>
                  <a:gd name="connsiteX1" fmla="*/ 76448 w 76200"/>
                  <a:gd name="connsiteY1" fmla="*/ 248 h 76200"/>
                  <a:gd name="connsiteX2" fmla="*/ 76448 w 76200"/>
                  <a:gd name="connsiteY2" fmla="*/ 76448 h 76200"/>
                  <a:gd name="connsiteX3" fmla="*/ 248 w 76200"/>
                  <a:gd name="connsiteY3" fmla="*/ 764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8" y="248"/>
                    </a:moveTo>
                    <a:lnTo>
                      <a:pt x="76448" y="248"/>
                    </a:lnTo>
                    <a:lnTo>
                      <a:pt x="76448" y="76448"/>
                    </a:lnTo>
                    <a:lnTo>
                      <a:pt x="248" y="764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895" name="Полилиния 1084"/>
              <p:cNvSpPr/>
              <p:nvPr/>
            </p:nvSpPr>
            <p:spPr bwMode="auto">
              <a:xfrm>
                <a:off x="11006931" y="6684169"/>
                <a:ext cx="76200" cy="76200"/>
              </a:xfrm>
              <a:custGeom>
                <a:avLst/>
                <a:gdLst>
                  <a:gd name="connsiteX0" fmla="*/ 248 w 76200"/>
                  <a:gd name="connsiteY0" fmla="*/ 256 h 76200"/>
                  <a:gd name="connsiteX1" fmla="*/ 76448 w 76200"/>
                  <a:gd name="connsiteY1" fmla="*/ 256 h 76200"/>
                  <a:gd name="connsiteX2" fmla="*/ 76448 w 76200"/>
                  <a:gd name="connsiteY2" fmla="*/ 76456 h 76200"/>
                  <a:gd name="connsiteX3" fmla="*/ 248 w 76200"/>
                  <a:gd name="connsiteY3" fmla="*/ 764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8" y="256"/>
                    </a:moveTo>
                    <a:lnTo>
                      <a:pt x="76448" y="256"/>
                    </a:lnTo>
                    <a:lnTo>
                      <a:pt x="76448" y="76456"/>
                    </a:lnTo>
                    <a:lnTo>
                      <a:pt x="248" y="764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896" name="Полилиния 1085"/>
              <p:cNvSpPr/>
              <p:nvPr/>
            </p:nvSpPr>
            <p:spPr bwMode="auto">
              <a:xfrm>
                <a:off x="11083131" y="4550569"/>
                <a:ext cx="76200" cy="76200"/>
              </a:xfrm>
              <a:custGeom>
                <a:avLst/>
                <a:gdLst>
                  <a:gd name="connsiteX0" fmla="*/ 256 w 76200"/>
                  <a:gd name="connsiteY0" fmla="*/ 32 h 76200"/>
                  <a:gd name="connsiteX1" fmla="*/ 76456 w 76200"/>
                  <a:gd name="connsiteY1" fmla="*/ 32 h 76200"/>
                  <a:gd name="connsiteX2" fmla="*/ 76456 w 76200"/>
                  <a:gd name="connsiteY2" fmla="*/ 76232 h 76200"/>
                  <a:gd name="connsiteX3" fmla="*/ 256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56" y="32"/>
                    </a:moveTo>
                    <a:lnTo>
                      <a:pt x="76456" y="32"/>
                    </a:lnTo>
                    <a:lnTo>
                      <a:pt x="76456" y="76232"/>
                    </a:lnTo>
                    <a:lnTo>
                      <a:pt x="256"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897" name="Полилиния 1086"/>
              <p:cNvSpPr/>
              <p:nvPr/>
            </p:nvSpPr>
            <p:spPr bwMode="auto">
              <a:xfrm>
                <a:off x="11083131" y="4626769"/>
                <a:ext cx="76200" cy="76200"/>
              </a:xfrm>
              <a:custGeom>
                <a:avLst/>
                <a:gdLst>
                  <a:gd name="connsiteX0" fmla="*/ 256 w 76200"/>
                  <a:gd name="connsiteY0" fmla="*/ 40 h 76200"/>
                  <a:gd name="connsiteX1" fmla="*/ 76456 w 76200"/>
                  <a:gd name="connsiteY1" fmla="*/ 40 h 76200"/>
                  <a:gd name="connsiteX2" fmla="*/ 76456 w 76200"/>
                  <a:gd name="connsiteY2" fmla="*/ 76240 h 76200"/>
                  <a:gd name="connsiteX3" fmla="*/ 256 w 76200"/>
                  <a:gd name="connsiteY3" fmla="*/ 762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56" y="40"/>
                    </a:moveTo>
                    <a:lnTo>
                      <a:pt x="76456" y="40"/>
                    </a:lnTo>
                    <a:lnTo>
                      <a:pt x="76456" y="76240"/>
                    </a:lnTo>
                    <a:lnTo>
                      <a:pt x="256" y="762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898" name="Полилиния 1087"/>
              <p:cNvSpPr/>
              <p:nvPr/>
            </p:nvSpPr>
            <p:spPr bwMode="auto">
              <a:xfrm>
                <a:off x="11083131" y="4702969"/>
                <a:ext cx="76200" cy="76200"/>
              </a:xfrm>
              <a:custGeom>
                <a:avLst/>
                <a:gdLst>
                  <a:gd name="connsiteX0" fmla="*/ 256 w 76200"/>
                  <a:gd name="connsiteY0" fmla="*/ 48 h 76200"/>
                  <a:gd name="connsiteX1" fmla="*/ 76456 w 76200"/>
                  <a:gd name="connsiteY1" fmla="*/ 48 h 76200"/>
                  <a:gd name="connsiteX2" fmla="*/ 76456 w 76200"/>
                  <a:gd name="connsiteY2" fmla="*/ 76248 h 76200"/>
                  <a:gd name="connsiteX3" fmla="*/ 256 w 76200"/>
                  <a:gd name="connsiteY3" fmla="*/ 762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56" y="48"/>
                    </a:moveTo>
                    <a:lnTo>
                      <a:pt x="76456" y="48"/>
                    </a:lnTo>
                    <a:lnTo>
                      <a:pt x="76456" y="76248"/>
                    </a:lnTo>
                    <a:lnTo>
                      <a:pt x="256" y="762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899" name="Полилиния 1088"/>
              <p:cNvSpPr/>
              <p:nvPr/>
            </p:nvSpPr>
            <p:spPr bwMode="auto">
              <a:xfrm>
                <a:off x="11083131" y="4779169"/>
                <a:ext cx="76200" cy="76200"/>
              </a:xfrm>
              <a:custGeom>
                <a:avLst/>
                <a:gdLst>
                  <a:gd name="connsiteX0" fmla="*/ 256 w 76200"/>
                  <a:gd name="connsiteY0" fmla="*/ 56 h 76200"/>
                  <a:gd name="connsiteX1" fmla="*/ 76456 w 76200"/>
                  <a:gd name="connsiteY1" fmla="*/ 56 h 76200"/>
                  <a:gd name="connsiteX2" fmla="*/ 76456 w 76200"/>
                  <a:gd name="connsiteY2" fmla="*/ 76256 h 76200"/>
                  <a:gd name="connsiteX3" fmla="*/ 256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56" y="56"/>
                    </a:moveTo>
                    <a:lnTo>
                      <a:pt x="76456" y="56"/>
                    </a:lnTo>
                    <a:lnTo>
                      <a:pt x="76456" y="76256"/>
                    </a:lnTo>
                    <a:lnTo>
                      <a:pt x="256"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900" name="Полилиния 1089"/>
              <p:cNvSpPr/>
              <p:nvPr/>
            </p:nvSpPr>
            <p:spPr bwMode="auto">
              <a:xfrm>
                <a:off x="11083131" y="4855369"/>
                <a:ext cx="76200" cy="76200"/>
              </a:xfrm>
              <a:custGeom>
                <a:avLst/>
                <a:gdLst>
                  <a:gd name="connsiteX0" fmla="*/ 256 w 76200"/>
                  <a:gd name="connsiteY0" fmla="*/ 64 h 76200"/>
                  <a:gd name="connsiteX1" fmla="*/ 76456 w 76200"/>
                  <a:gd name="connsiteY1" fmla="*/ 64 h 76200"/>
                  <a:gd name="connsiteX2" fmla="*/ 76456 w 76200"/>
                  <a:gd name="connsiteY2" fmla="*/ 76264 h 76200"/>
                  <a:gd name="connsiteX3" fmla="*/ 256 w 76200"/>
                  <a:gd name="connsiteY3" fmla="*/ 7626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56" y="64"/>
                    </a:moveTo>
                    <a:lnTo>
                      <a:pt x="76456" y="64"/>
                    </a:lnTo>
                    <a:lnTo>
                      <a:pt x="76456" y="76264"/>
                    </a:lnTo>
                    <a:lnTo>
                      <a:pt x="256" y="7626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901" name="Полилиния 1090"/>
              <p:cNvSpPr/>
              <p:nvPr/>
            </p:nvSpPr>
            <p:spPr bwMode="auto">
              <a:xfrm>
                <a:off x="11083131" y="4931569"/>
                <a:ext cx="76200" cy="76200"/>
              </a:xfrm>
              <a:custGeom>
                <a:avLst/>
                <a:gdLst>
                  <a:gd name="connsiteX0" fmla="*/ 256 w 76200"/>
                  <a:gd name="connsiteY0" fmla="*/ 72 h 76200"/>
                  <a:gd name="connsiteX1" fmla="*/ 76456 w 76200"/>
                  <a:gd name="connsiteY1" fmla="*/ 72 h 76200"/>
                  <a:gd name="connsiteX2" fmla="*/ 76456 w 76200"/>
                  <a:gd name="connsiteY2" fmla="*/ 76272 h 76200"/>
                  <a:gd name="connsiteX3" fmla="*/ 256 w 76200"/>
                  <a:gd name="connsiteY3" fmla="*/ 7627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56" y="72"/>
                    </a:moveTo>
                    <a:lnTo>
                      <a:pt x="76456" y="72"/>
                    </a:lnTo>
                    <a:lnTo>
                      <a:pt x="76456" y="76272"/>
                    </a:lnTo>
                    <a:lnTo>
                      <a:pt x="256" y="7627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902" name="Полилиния 1091"/>
              <p:cNvSpPr/>
              <p:nvPr/>
            </p:nvSpPr>
            <p:spPr bwMode="auto">
              <a:xfrm>
                <a:off x="11083131" y="5007769"/>
                <a:ext cx="76200" cy="76200"/>
              </a:xfrm>
              <a:custGeom>
                <a:avLst/>
                <a:gdLst>
                  <a:gd name="connsiteX0" fmla="*/ 256 w 76200"/>
                  <a:gd name="connsiteY0" fmla="*/ 80 h 76200"/>
                  <a:gd name="connsiteX1" fmla="*/ 76456 w 76200"/>
                  <a:gd name="connsiteY1" fmla="*/ 80 h 76200"/>
                  <a:gd name="connsiteX2" fmla="*/ 76456 w 76200"/>
                  <a:gd name="connsiteY2" fmla="*/ 76280 h 76200"/>
                  <a:gd name="connsiteX3" fmla="*/ 256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56" y="80"/>
                    </a:moveTo>
                    <a:lnTo>
                      <a:pt x="76456" y="80"/>
                    </a:lnTo>
                    <a:lnTo>
                      <a:pt x="76456" y="76280"/>
                    </a:lnTo>
                    <a:lnTo>
                      <a:pt x="256"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903" name="Полилиния 1092"/>
              <p:cNvSpPr/>
              <p:nvPr/>
            </p:nvSpPr>
            <p:spPr bwMode="auto">
              <a:xfrm>
                <a:off x="11083131" y="5160169"/>
                <a:ext cx="76200" cy="76200"/>
              </a:xfrm>
              <a:custGeom>
                <a:avLst/>
                <a:gdLst>
                  <a:gd name="connsiteX0" fmla="*/ 256 w 76200"/>
                  <a:gd name="connsiteY0" fmla="*/ 96 h 76200"/>
                  <a:gd name="connsiteX1" fmla="*/ 76456 w 76200"/>
                  <a:gd name="connsiteY1" fmla="*/ 96 h 76200"/>
                  <a:gd name="connsiteX2" fmla="*/ 76456 w 76200"/>
                  <a:gd name="connsiteY2" fmla="*/ 76296 h 76200"/>
                  <a:gd name="connsiteX3" fmla="*/ 256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56" y="96"/>
                    </a:moveTo>
                    <a:lnTo>
                      <a:pt x="76456" y="96"/>
                    </a:lnTo>
                    <a:lnTo>
                      <a:pt x="76456" y="76296"/>
                    </a:lnTo>
                    <a:lnTo>
                      <a:pt x="256"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904" name="Полилиния 1093"/>
              <p:cNvSpPr/>
              <p:nvPr/>
            </p:nvSpPr>
            <p:spPr bwMode="auto">
              <a:xfrm>
                <a:off x="11083131" y="5236369"/>
                <a:ext cx="76200" cy="76200"/>
              </a:xfrm>
              <a:custGeom>
                <a:avLst/>
                <a:gdLst>
                  <a:gd name="connsiteX0" fmla="*/ 256 w 76200"/>
                  <a:gd name="connsiteY0" fmla="*/ 104 h 76200"/>
                  <a:gd name="connsiteX1" fmla="*/ 76456 w 76200"/>
                  <a:gd name="connsiteY1" fmla="*/ 104 h 76200"/>
                  <a:gd name="connsiteX2" fmla="*/ 76456 w 76200"/>
                  <a:gd name="connsiteY2" fmla="*/ 76304 h 76200"/>
                  <a:gd name="connsiteX3" fmla="*/ 256 w 76200"/>
                  <a:gd name="connsiteY3" fmla="*/ 7630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56" y="104"/>
                    </a:moveTo>
                    <a:lnTo>
                      <a:pt x="76456" y="104"/>
                    </a:lnTo>
                    <a:lnTo>
                      <a:pt x="76456" y="76304"/>
                    </a:lnTo>
                    <a:lnTo>
                      <a:pt x="256" y="7630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905" name="Полилиния 1094"/>
              <p:cNvSpPr/>
              <p:nvPr/>
            </p:nvSpPr>
            <p:spPr bwMode="auto">
              <a:xfrm>
                <a:off x="11083131" y="5388769"/>
                <a:ext cx="76200" cy="76200"/>
              </a:xfrm>
              <a:custGeom>
                <a:avLst/>
                <a:gdLst>
                  <a:gd name="connsiteX0" fmla="*/ 256 w 76200"/>
                  <a:gd name="connsiteY0" fmla="*/ 120 h 76200"/>
                  <a:gd name="connsiteX1" fmla="*/ 76456 w 76200"/>
                  <a:gd name="connsiteY1" fmla="*/ 120 h 76200"/>
                  <a:gd name="connsiteX2" fmla="*/ 76456 w 76200"/>
                  <a:gd name="connsiteY2" fmla="*/ 76320 h 76200"/>
                  <a:gd name="connsiteX3" fmla="*/ 256 w 76200"/>
                  <a:gd name="connsiteY3" fmla="*/ 7632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56" y="120"/>
                    </a:moveTo>
                    <a:lnTo>
                      <a:pt x="76456" y="120"/>
                    </a:lnTo>
                    <a:lnTo>
                      <a:pt x="76456" y="76320"/>
                    </a:lnTo>
                    <a:lnTo>
                      <a:pt x="256" y="7632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906" name="Полилиния 1095"/>
              <p:cNvSpPr/>
              <p:nvPr/>
            </p:nvSpPr>
            <p:spPr bwMode="auto">
              <a:xfrm>
                <a:off x="11083131" y="5541169"/>
                <a:ext cx="76200" cy="76200"/>
              </a:xfrm>
              <a:custGeom>
                <a:avLst/>
                <a:gdLst>
                  <a:gd name="connsiteX0" fmla="*/ 256 w 76200"/>
                  <a:gd name="connsiteY0" fmla="*/ 136 h 76200"/>
                  <a:gd name="connsiteX1" fmla="*/ 76456 w 76200"/>
                  <a:gd name="connsiteY1" fmla="*/ 136 h 76200"/>
                  <a:gd name="connsiteX2" fmla="*/ 76456 w 76200"/>
                  <a:gd name="connsiteY2" fmla="*/ 76336 h 76200"/>
                  <a:gd name="connsiteX3" fmla="*/ 256 w 76200"/>
                  <a:gd name="connsiteY3" fmla="*/ 7633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56" y="136"/>
                    </a:moveTo>
                    <a:lnTo>
                      <a:pt x="76456" y="136"/>
                    </a:lnTo>
                    <a:lnTo>
                      <a:pt x="76456" y="76336"/>
                    </a:lnTo>
                    <a:lnTo>
                      <a:pt x="256" y="7633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907" name="Полилиния 1096"/>
              <p:cNvSpPr/>
              <p:nvPr/>
            </p:nvSpPr>
            <p:spPr bwMode="auto">
              <a:xfrm>
                <a:off x="11083131" y="5617369"/>
                <a:ext cx="76200" cy="76200"/>
              </a:xfrm>
              <a:custGeom>
                <a:avLst/>
                <a:gdLst>
                  <a:gd name="connsiteX0" fmla="*/ 256 w 76200"/>
                  <a:gd name="connsiteY0" fmla="*/ 144 h 76200"/>
                  <a:gd name="connsiteX1" fmla="*/ 76456 w 76200"/>
                  <a:gd name="connsiteY1" fmla="*/ 144 h 76200"/>
                  <a:gd name="connsiteX2" fmla="*/ 76456 w 76200"/>
                  <a:gd name="connsiteY2" fmla="*/ 76344 h 76200"/>
                  <a:gd name="connsiteX3" fmla="*/ 256 w 76200"/>
                  <a:gd name="connsiteY3" fmla="*/ 7634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56" y="144"/>
                    </a:moveTo>
                    <a:lnTo>
                      <a:pt x="76456" y="144"/>
                    </a:lnTo>
                    <a:lnTo>
                      <a:pt x="76456" y="76344"/>
                    </a:lnTo>
                    <a:lnTo>
                      <a:pt x="256" y="7634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908" name="Полилиния 1097"/>
              <p:cNvSpPr/>
              <p:nvPr/>
            </p:nvSpPr>
            <p:spPr bwMode="auto">
              <a:xfrm>
                <a:off x="11083131" y="6150769"/>
                <a:ext cx="76200" cy="76200"/>
              </a:xfrm>
              <a:custGeom>
                <a:avLst/>
                <a:gdLst>
                  <a:gd name="connsiteX0" fmla="*/ 256 w 76200"/>
                  <a:gd name="connsiteY0" fmla="*/ 200 h 76200"/>
                  <a:gd name="connsiteX1" fmla="*/ 76456 w 76200"/>
                  <a:gd name="connsiteY1" fmla="*/ 200 h 76200"/>
                  <a:gd name="connsiteX2" fmla="*/ 76456 w 76200"/>
                  <a:gd name="connsiteY2" fmla="*/ 76400 h 76200"/>
                  <a:gd name="connsiteX3" fmla="*/ 256 w 76200"/>
                  <a:gd name="connsiteY3" fmla="*/ 7640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56" y="200"/>
                    </a:moveTo>
                    <a:lnTo>
                      <a:pt x="76456" y="200"/>
                    </a:lnTo>
                    <a:lnTo>
                      <a:pt x="76456" y="76400"/>
                    </a:lnTo>
                    <a:lnTo>
                      <a:pt x="256" y="7640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909" name="Полилиния 1098"/>
              <p:cNvSpPr/>
              <p:nvPr/>
            </p:nvSpPr>
            <p:spPr bwMode="auto">
              <a:xfrm>
                <a:off x="11083131" y="6455569"/>
                <a:ext cx="76200" cy="76200"/>
              </a:xfrm>
              <a:custGeom>
                <a:avLst/>
                <a:gdLst>
                  <a:gd name="connsiteX0" fmla="*/ 256 w 76200"/>
                  <a:gd name="connsiteY0" fmla="*/ 232 h 76200"/>
                  <a:gd name="connsiteX1" fmla="*/ 76456 w 76200"/>
                  <a:gd name="connsiteY1" fmla="*/ 232 h 76200"/>
                  <a:gd name="connsiteX2" fmla="*/ 76456 w 76200"/>
                  <a:gd name="connsiteY2" fmla="*/ 76432 h 76200"/>
                  <a:gd name="connsiteX3" fmla="*/ 256 w 76200"/>
                  <a:gd name="connsiteY3" fmla="*/ 764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56" y="232"/>
                    </a:moveTo>
                    <a:lnTo>
                      <a:pt x="76456" y="232"/>
                    </a:lnTo>
                    <a:lnTo>
                      <a:pt x="76456" y="76432"/>
                    </a:lnTo>
                    <a:lnTo>
                      <a:pt x="256" y="764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910" name="Полилиния 1099"/>
              <p:cNvSpPr/>
              <p:nvPr/>
            </p:nvSpPr>
            <p:spPr bwMode="auto">
              <a:xfrm>
                <a:off x="11083131" y="6531769"/>
                <a:ext cx="76200" cy="76200"/>
              </a:xfrm>
              <a:custGeom>
                <a:avLst/>
                <a:gdLst>
                  <a:gd name="connsiteX0" fmla="*/ 256 w 76200"/>
                  <a:gd name="connsiteY0" fmla="*/ 240 h 76200"/>
                  <a:gd name="connsiteX1" fmla="*/ 76456 w 76200"/>
                  <a:gd name="connsiteY1" fmla="*/ 240 h 76200"/>
                  <a:gd name="connsiteX2" fmla="*/ 76456 w 76200"/>
                  <a:gd name="connsiteY2" fmla="*/ 76440 h 76200"/>
                  <a:gd name="connsiteX3" fmla="*/ 256 w 76200"/>
                  <a:gd name="connsiteY3" fmla="*/ 764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56" y="240"/>
                    </a:moveTo>
                    <a:lnTo>
                      <a:pt x="76456" y="240"/>
                    </a:lnTo>
                    <a:lnTo>
                      <a:pt x="76456" y="76440"/>
                    </a:lnTo>
                    <a:lnTo>
                      <a:pt x="256" y="764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grpSp>
      </p:grpSp>
      <p:grpSp>
        <p:nvGrpSpPr>
          <p:cNvPr id="1911" name="Группа 1910"/>
          <p:cNvGrpSpPr/>
          <p:nvPr/>
        </p:nvGrpSpPr>
        <p:grpSpPr bwMode="auto">
          <a:xfrm>
            <a:off x="8641647" y="4034490"/>
            <a:ext cx="3058444" cy="2131360"/>
            <a:chOff x="7455597" y="3072653"/>
            <a:chExt cx="3058444" cy="2131360"/>
          </a:xfrm>
        </p:grpSpPr>
        <p:sp>
          <p:nvSpPr>
            <p:cNvPr id="1912" name="TextBox 1911"/>
            <p:cNvSpPr txBox="1"/>
            <p:nvPr/>
          </p:nvSpPr>
          <p:spPr bwMode="auto">
            <a:xfrm>
              <a:off x="7684142" y="3205089"/>
              <a:ext cx="2655087" cy="1017010"/>
            </a:xfrm>
            <a:prstGeom prst="rect">
              <a:avLst/>
            </a:prstGeom>
            <a:noFill/>
          </p:spPr>
          <p:txBody>
            <a:bodyPr wrap="square" lIns="0" tIns="0" rIns="0" bIns="0" rtlCol="0">
              <a:spAutoFit/>
            </a:bodyPr>
            <a:lstStyle/>
            <a:p>
              <a:pPr marL="179388" indent="-173038">
                <a:lnSpc>
                  <a:spcPct val="80000"/>
                </a:lnSpc>
                <a:spcBef>
                  <a:spcPts val="1200"/>
                </a:spcBef>
                <a:buClr>
                  <a:schemeClr val="bg2"/>
                </a:buClr>
                <a:buSzPct val="130000"/>
                <a:buFont typeface="TT Positive"/>
                <a:buChar char="⁄"/>
                <a:defRPr/>
              </a:pPr>
              <a:r>
                <a:rPr lang="ru-RU" sz="1400">
                  <a:solidFill>
                    <a:schemeClr val="bg1"/>
                  </a:solidFill>
                  <a:latin typeface="TT Positive"/>
                </a:rPr>
                <a:t>Ссылки помещаются </a:t>
              </a:r>
              <a:br>
                <a:rPr lang="ru-RU" sz="1400">
                  <a:solidFill>
                    <a:schemeClr val="bg1"/>
                  </a:solidFill>
                  <a:latin typeface="TT Positive"/>
                </a:rPr>
              </a:br>
              <a:r>
                <a:rPr lang="ru-RU" sz="1400">
                  <a:solidFill>
                    <a:schemeClr val="bg1"/>
                  </a:solidFill>
                  <a:latin typeface="TT Positive"/>
                </a:rPr>
                <a:t>в нижней части слайда</a:t>
              </a:r>
              <a:endParaRPr/>
            </a:p>
            <a:p>
              <a:pPr marL="179388" indent="-173038">
                <a:lnSpc>
                  <a:spcPct val="80000"/>
                </a:lnSpc>
                <a:spcBef>
                  <a:spcPts val="1200"/>
                </a:spcBef>
                <a:buClr>
                  <a:schemeClr val="bg2"/>
                </a:buClr>
                <a:buSzPct val="130000"/>
                <a:buFont typeface="TT Positive"/>
                <a:buChar char="⁄"/>
                <a:defRPr/>
              </a:pPr>
              <a:r>
                <a:rPr lang="ru-RU" sz="1400">
                  <a:solidFill>
                    <a:schemeClr val="bg1"/>
                  </a:solidFill>
                  <a:latin typeface="TT Positive"/>
                </a:rPr>
                <a:t>Ссылки на источник должны быть размещены снизу или справа от картинки</a:t>
              </a:r>
              <a:endParaRPr/>
            </a:p>
          </p:txBody>
        </p:sp>
        <p:sp>
          <p:nvSpPr>
            <p:cNvPr id="1913" name="Прямоугольник: скругленные углы 1912"/>
            <p:cNvSpPr/>
            <p:nvPr/>
          </p:nvSpPr>
          <p:spPr bwMode="auto">
            <a:xfrm>
              <a:off x="7455597" y="3072653"/>
              <a:ext cx="2999491" cy="2131360"/>
            </a:xfrm>
            <a:prstGeom prst="roundRect">
              <a:avLst>
                <a:gd name="adj" fmla="val 9209"/>
              </a:avLst>
            </a:prstGeom>
            <a:no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en-GB">
                <a:solidFill>
                  <a:schemeClr val="bg1"/>
                </a:solidFill>
              </a:endParaRPr>
            </a:p>
          </p:txBody>
        </p:sp>
        <p:sp>
          <p:nvSpPr>
            <p:cNvPr id="1914" name="TextBox 1913"/>
            <p:cNvSpPr txBox="1"/>
            <p:nvPr/>
          </p:nvSpPr>
          <p:spPr bwMode="auto">
            <a:xfrm>
              <a:off x="7858954" y="4502731"/>
              <a:ext cx="2655087" cy="553998"/>
            </a:xfrm>
            <a:prstGeom prst="rect">
              <a:avLst/>
            </a:prstGeom>
            <a:noFill/>
          </p:spPr>
          <p:txBody>
            <a:bodyPr wrap="square" lIns="0" tIns="0" rIns="0" bIns="0" rtlCol="0">
              <a:spAutoFit/>
            </a:bodyPr>
            <a:lstStyle/>
            <a:p>
              <a:pPr marL="6350">
                <a:spcBef>
                  <a:spcPts val="600"/>
                </a:spcBef>
                <a:buClr>
                  <a:schemeClr val="accent3"/>
                </a:buClr>
                <a:buSzPct val="80000"/>
                <a:defRPr/>
              </a:pPr>
              <a:r>
                <a:rPr lang="ru-RU" sz="1200">
                  <a:solidFill>
                    <a:schemeClr val="bg2"/>
                  </a:solidFill>
                  <a:latin typeface="TT Positive"/>
                </a:rPr>
                <a:t>Также ссылку на источник </a:t>
              </a:r>
              <a:br>
                <a:rPr lang="ru-RU" sz="1200">
                  <a:solidFill>
                    <a:schemeClr val="bg2"/>
                  </a:solidFill>
                  <a:latin typeface="TT Positive"/>
                </a:rPr>
              </a:br>
              <a:r>
                <a:rPr lang="ru-RU" sz="1200">
                  <a:solidFill>
                    <a:schemeClr val="bg2"/>
                  </a:solidFill>
                  <a:latin typeface="TT Positive"/>
                </a:rPr>
                <a:t>можно поместить на картинку </a:t>
              </a:r>
              <a:br>
                <a:rPr lang="ru-RU" sz="1200">
                  <a:solidFill>
                    <a:schemeClr val="bg2"/>
                  </a:solidFill>
                  <a:latin typeface="TT Positive"/>
                </a:rPr>
              </a:br>
              <a:r>
                <a:rPr lang="ru-RU" sz="1200">
                  <a:solidFill>
                    <a:schemeClr val="bg2"/>
                  </a:solidFill>
                  <a:latin typeface="TT Positive"/>
                </a:rPr>
                <a:t>в случае</a:t>
              </a:r>
              <a:r>
                <a:rPr lang="en-US" sz="1200">
                  <a:solidFill>
                    <a:schemeClr val="bg2"/>
                  </a:solidFill>
                  <a:latin typeface="TT Positive"/>
                </a:rPr>
                <a:t>,</a:t>
              </a:r>
              <a:r>
                <a:rPr lang="ru-RU" sz="1200">
                  <a:solidFill>
                    <a:schemeClr val="bg2"/>
                  </a:solidFill>
                  <a:latin typeface="TT Positive"/>
                </a:rPr>
                <a:t> </a:t>
              </a:r>
              <a:r>
                <a:rPr lang="ru-RU" sz="1200" u="sng">
                  <a:solidFill>
                    <a:schemeClr val="bg2"/>
                  </a:solidFill>
                  <a:latin typeface="TT Positive"/>
                </a:rPr>
                <a:t>если фон позволяет</a:t>
              </a:r>
              <a:endParaRPr/>
            </a:p>
          </p:txBody>
        </p:sp>
      </p:grpSp>
      <p:grpSp>
        <p:nvGrpSpPr>
          <p:cNvPr id="1915" name="Группа 1914"/>
          <p:cNvGrpSpPr/>
          <p:nvPr/>
        </p:nvGrpSpPr>
        <p:grpSpPr bwMode="auto">
          <a:xfrm>
            <a:off x="10741020" y="2167628"/>
            <a:ext cx="900118" cy="900117"/>
            <a:chOff x="10610564" y="1210617"/>
            <a:chExt cx="900118" cy="900117"/>
          </a:xfrm>
        </p:grpSpPr>
        <p:sp>
          <p:nvSpPr>
            <p:cNvPr id="1916" name="Прямоугольник: скругленные углы 1915"/>
            <p:cNvSpPr/>
            <p:nvPr/>
          </p:nvSpPr>
          <p:spPr bwMode="auto">
            <a:xfrm>
              <a:off x="10610564" y="1210617"/>
              <a:ext cx="900118" cy="900117"/>
            </a:xfrm>
            <a:prstGeom prst="roundRect">
              <a:avLst>
                <a:gd name="adj" fmla="val 6274"/>
              </a:avLst>
            </a:prstGeom>
            <a:solidFill>
              <a:schemeClr val="accent2"/>
            </a:solidFill>
            <a:ln w="9525" cap="flat" cmpd="sng" algn="ctr">
              <a:noFill/>
              <a:prstDash val="solid"/>
              <a:miter lim="800000"/>
            </a:ln>
            <a:effectLst/>
          </p:spPr>
          <p:txBody>
            <a:bodyPr rtlCol="0" anchor="ctr"/>
            <a:lstStyle/>
            <a:p>
              <a:pPr marL="0" marR="0" lvl="0" indent="0" algn="ctr" defTabSz="914400">
                <a:lnSpc>
                  <a:spcPct val="100000"/>
                </a:lnSpc>
                <a:spcBef>
                  <a:spcPts val="0"/>
                </a:spcBef>
                <a:spcAft>
                  <a:spcPts val="0"/>
                </a:spcAft>
                <a:buClrTx/>
                <a:buSzTx/>
                <a:buFontTx/>
                <a:buNone/>
                <a:defRPr/>
              </a:pPr>
              <a:endParaRPr lang="ru-RU" sz="1100" b="0" i="0" u="none" strike="noStrike" cap="none" spc="0">
                <a:ln>
                  <a:noFill/>
                </a:ln>
                <a:solidFill>
                  <a:prstClr val="white"/>
                </a:solidFill>
                <a:latin typeface="TT Positive Ext"/>
                <a:ea typeface="+mn-ea"/>
                <a:cs typeface="+mn-cs"/>
              </a:endParaRPr>
            </a:p>
          </p:txBody>
        </p:sp>
        <p:grpSp>
          <p:nvGrpSpPr>
            <p:cNvPr id="1917" name="Рисунок 673"/>
            <p:cNvGrpSpPr/>
            <p:nvPr/>
          </p:nvGrpSpPr>
          <p:grpSpPr bwMode="auto">
            <a:xfrm>
              <a:off x="10701720" y="1307926"/>
              <a:ext cx="705498" cy="705497"/>
              <a:chOff x="8949531" y="4550569"/>
              <a:chExt cx="2209800" cy="2209800"/>
            </a:xfrm>
            <a:solidFill>
              <a:schemeClr val="bg1"/>
            </a:solidFill>
          </p:grpSpPr>
          <p:sp>
            <p:nvSpPr>
              <p:cNvPr id="1918" name="Полилиния 659"/>
              <p:cNvSpPr/>
              <p:nvPr/>
            </p:nvSpPr>
            <p:spPr bwMode="auto">
              <a:xfrm>
                <a:off x="8949531" y="4550569"/>
                <a:ext cx="76200" cy="76200"/>
              </a:xfrm>
              <a:custGeom>
                <a:avLst/>
                <a:gdLst>
                  <a:gd name="connsiteX0" fmla="*/ 32 w 76200"/>
                  <a:gd name="connsiteY0" fmla="*/ 32 h 76200"/>
                  <a:gd name="connsiteX1" fmla="*/ 76232 w 76200"/>
                  <a:gd name="connsiteY1" fmla="*/ 32 h 76200"/>
                  <a:gd name="connsiteX2" fmla="*/ 76232 w 76200"/>
                  <a:gd name="connsiteY2" fmla="*/ 76232 h 76200"/>
                  <a:gd name="connsiteX3" fmla="*/ 32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32"/>
                    </a:moveTo>
                    <a:lnTo>
                      <a:pt x="76232" y="32"/>
                    </a:lnTo>
                    <a:lnTo>
                      <a:pt x="76232" y="76232"/>
                    </a:lnTo>
                    <a:lnTo>
                      <a:pt x="32"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919" name="Полилиния 660"/>
              <p:cNvSpPr/>
              <p:nvPr/>
            </p:nvSpPr>
            <p:spPr bwMode="auto">
              <a:xfrm>
                <a:off x="8949531" y="4626769"/>
                <a:ext cx="76200" cy="76200"/>
              </a:xfrm>
              <a:custGeom>
                <a:avLst/>
                <a:gdLst>
                  <a:gd name="connsiteX0" fmla="*/ 32 w 76200"/>
                  <a:gd name="connsiteY0" fmla="*/ 40 h 76200"/>
                  <a:gd name="connsiteX1" fmla="*/ 76232 w 76200"/>
                  <a:gd name="connsiteY1" fmla="*/ 40 h 76200"/>
                  <a:gd name="connsiteX2" fmla="*/ 76232 w 76200"/>
                  <a:gd name="connsiteY2" fmla="*/ 76240 h 76200"/>
                  <a:gd name="connsiteX3" fmla="*/ 32 w 76200"/>
                  <a:gd name="connsiteY3" fmla="*/ 762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40"/>
                    </a:moveTo>
                    <a:lnTo>
                      <a:pt x="76232" y="40"/>
                    </a:lnTo>
                    <a:lnTo>
                      <a:pt x="76232" y="76240"/>
                    </a:lnTo>
                    <a:lnTo>
                      <a:pt x="32" y="762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920" name="Полилиния 661"/>
              <p:cNvSpPr/>
              <p:nvPr/>
            </p:nvSpPr>
            <p:spPr bwMode="auto">
              <a:xfrm>
                <a:off x="8949531" y="4702969"/>
                <a:ext cx="76200" cy="76200"/>
              </a:xfrm>
              <a:custGeom>
                <a:avLst/>
                <a:gdLst>
                  <a:gd name="connsiteX0" fmla="*/ 32 w 76200"/>
                  <a:gd name="connsiteY0" fmla="*/ 48 h 76200"/>
                  <a:gd name="connsiteX1" fmla="*/ 76232 w 76200"/>
                  <a:gd name="connsiteY1" fmla="*/ 48 h 76200"/>
                  <a:gd name="connsiteX2" fmla="*/ 76232 w 76200"/>
                  <a:gd name="connsiteY2" fmla="*/ 76248 h 76200"/>
                  <a:gd name="connsiteX3" fmla="*/ 32 w 76200"/>
                  <a:gd name="connsiteY3" fmla="*/ 762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48"/>
                    </a:moveTo>
                    <a:lnTo>
                      <a:pt x="76232" y="48"/>
                    </a:lnTo>
                    <a:lnTo>
                      <a:pt x="76232" y="76248"/>
                    </a:lnTo>
                    <a:lnTo>
                      <a:pt x="32" y="762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921" name="Полилиния 662"/>
              <p:cNvSpPr/>
              <p:nvPr/>
            </p:nvSpPr>
            <p:spPr bwMode="auto">
              <a:xfrm>
                <a:off x="8949531" y="4779169"/>
                <a:ext cx="76200" cy="76200"/>
              </a:xfrm>
              <a:custGeom>
                <a:avLst/>
                <a:gdLst>
                  <a:gd name="connsiteX0" fmla="*/ 32 w 76200"/>
                  <a:gd name="connsiteY0" fmla="*/ 56 h 76200"/>
                  <a:gd name="connsiteX1" fmla="*/ 76232 w 76200"/>
                  <a:gd name="connsiteY1" fmla="*/ 56 h 76200"/>
                  <a:gd name="connsiteX2" fmla="*/ 76232 w 76200"/>
                  <a:gd name="connsiteY2" fmla="*/ 76256 h 76200"/>
                  <a:gd name="connsiteX3" fmla="*/ 32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56"/>
                    </a:moveTo>
                    <a:lnTo>
                      <a:pt x="76232" y="56"/>
                    </a:lnTo>
                    <a:lnTo>
                      <a:pt x="76232" y="76256"/>
                    </a:lnTo>
                    <a:lnTo>
                      <a:pt x="32"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922" name="Полилиния 663"/>
              <p:cNvSpPr/>
              <p:nvPr/>
            </p:nvSpPr>
            <p:spPr bwMode="auto">
              <a:xfrm>
                <a:off x="8949531" y="4855369"/>
                <a:ext cx="76200" cy="76200"/>
              </a:xfrm>
              <a:custGeom>
                <a:avLst/>
                <a:gdLst>
                  <a:gd name="connsiteX0" fmla="*/ 32 w 76200"/>
                  <a:gd name="connsiteY0" fmla="*/ 64 h 76200"/>
                  <a:gd name="connsiteX1" fmla="*/ 76232 w 76200"/>
                  <a:gd name="connsiteY1" fmla="*/ 64 h 76200"/>
                  <a:gd name="connsiteX2" fmla="*/ 76232 w 76200"/>
                  <a:gd name="connsiteY2" fmla="*/ 76264 h 76200"/>
                  <a:gd name="connsiteX3" fmla="*/ 32 w 76200"/>
                  <a:gd name="connsiteY3" fmla="*/ 7626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64"/>
                    </a:moveTo>
                    <a:lnTo>
                      <a:pt x="76232" y="64"/>
                    </a:lnTo>
                    <a:lnTo>
                      <a:pt x="76232" y="76264"/>
                    </a:lnTo>
                    <a:lnTo>
                      <a:pt x="32" y="7626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923" name="Полилиния 664"/>
              <p:cNvSpPr/>
              <p:nvPr/>
            </p:nvSpPr>
            <p:spPr bwMode="auto">
              <a:xfrm>
                <a:off x="8949531" y="4931569"/>
                <a:ext cx="76200" cy="76200"/>
              </a:xfrm>
              <a:custGeom>
                <a:avLst/>
                <a:gdLst>
                  <a:gd name="connsiteX0" fmla="*/ 32 w 76200"/>
                  <a:gd name="connsiteY0" fmla="*/ 72 h 76200"/>
                  <a:gd name="connsiteX1" fmla="*/ 76232 w 76200"/>
                  <a:gd name="connsiteY1" fmla="*/ 72 h 76200"/>
                  <a:gd name="connsiteX2" fmla="*/ 76232 w 76200"/>
                  <a:gd name="connsiteY2" fmla="*/ 76272 h 76200"/>
                  <a:gd name="connsiteX3" fmla="*/ 32 w 76200"/>
                  <a:gd name="connsiteY3" fmla="*/ 7627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72"/>
                    </a:moveTo>
                    <a:lnTo>
                      <a:pt x="76232" y="72"/>
                    </a:lnTo>
                    <a:lnTo>
                      <a:pt x="76232" y="76272"/>
                    </a:lnTo>
                    <a:lnTo>
                      <a:pt x="32" y="7627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924" name="Полилиния 665"/>
              <p:cNvSpPr/>
              <p:nvPr/>
            </p:nvSpPr>
            <p:spPr bwMode="auto">
              <a:xfrm>
                <a:off x="8949531" y="5007769"/>
                <a:ext cx="76200" cy="76200"/>
              </a:xfrm>
              <a:custGeom>
                <a:avLst/>
                <a:gdLst>
                  <a:gd name="connsiteX0" fmla="*/ 32 w 76200"/>
                  <a:gd name="connsiteY0" fmla="*/ 80 h 76200"/>
                  <a:gd name="connsiteX1" fmla="*/ 76232 w 76200"/>
                  <a:gd name="connsiteY1" fmla="*/ 80 h 76200"/>
                  <a:gd name="connsiteX2" fmla="*/ 76232 w 76200"/>
                  <a:gd name="connsiteY2" fmla="*/ 76280 h 76200"/>
                  <a:gd name="connsiteX3" fmla="*/ 32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80"/>
                    </a:moveTo>
                    <a:lnTo>
                      <a:pt x="76232" y="80"/>
                    </a:lnTo>
                    <a:lnTo>
                      <a:pt x="76232" y="76280"/>
                    </a:lnTo>
                    <a:lnTo>
                      <a:pt x="32"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925" name="Полилиния 666"/>
              <p:cNvSpPr/>
              <p:nvPr/>
            </p:nvSpPr>
            <p:spPr bwMode="auto">
              <a:xfrm>
                <a:off x="8949531" y="5160169"/>
                <a:ext cx="76200" cy="76200"/>
              </a:xfrm>
              <a:custGeom>
                <a:avLst/>
                <a:gdLst>
                  <a:gd name="connsiteX0" fmla="*/ 32 w 76200"/>
                  <a:gd name="connsiteY0" fmla="*/ 96 h 76200"/>
                  <a:gd name="connsiteX1" fmla="*/ 76232 w 76200"/>
                  <a:gd name="connsiteY1" fmla="*/ 96 h 76200"/>
                  <a:gd name="connsiteX2" fmla="*/ 76232 w 76200"/>
                  <a:gd name="connsiteY2" fmla="*/ 76296 h 76200"/>
                  <a:gd name="connsiteX3" fmla="*/ 32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96"/>
                    </a:moveTo>
                    <a:lnTo>
                      <a:pt x="76232" y="96"/>
                    </a:lnTo>
                    <a:lnTo>
                      <a:pt x="76232" y="76296"/>
                    </a:lnTo>
                    <a:lnTo>
                      <a:pt x="32"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926" name="Полилиния 667"/>
              <p:cNvSpPr/>
              <p:nvPr/>
            </p:nvSpPr>
            <p:spPr bwMode="auto">
              <a:xfrm>
                <a:off x="8949531" y="5312569"/>
                <a:ext cx="76200" cy="76200"/>
              </a:xfrm>
              <a:custGeom>
                <a:avLst/>
                <a:gdLst>
                  <a:gd name="connsiteX0" fmla="*/ 32 w 76200"/>
                  <a:gd name="connsiteY0" fmla="*/ 112 h 76200"/>
                  <a:gd name="connsiteX1" fmla="*/ 76232 w 76200"/>
                  <a:gd name="connsiteY1" fmla="*/ 112 h 76200"/>
                  <a:gd name="connsiteX2" fmla="*/ 76232 w 76200"/>
                  <a:gd name="connsiteY2" fmla="*/ 76312 h 76200"/>
                  <a:gd name="connsiteX3" fmla="*/ 32 w 76200"/>
                  <a:gd name="connsiteY3" fmla="*/ 7631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112"/>
                    </a:moveTo>
                    <a:lnTo>
                      <a:pt x="76232" y="112"/>
                    </a:lnTo>
                    <a:lnTo>
                      <a:pt x="76232" y="76312"/>
                    </a:lnTo>
                    <a:lnTo>
                      <a:pt x="32" y="7631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927" name="Полилиния 668"/>
              <p:cNvSpPr/>
              <p:nvPr/>
            </p:nvSpPr>
            <p:spPr bwMode="auto">
              <a:xfrm>
                <a:off x="8949531" y="5464969"/>
                <a:ext cx="76200" cy="76200"/>
              </a:xfrm>
              <a:custGeom>
                <a:avLst/>
                <a:gdLst>
                  <a:gd name="connsiteX0" fmla="*/ 32 w 76200"/>
                  <a:gd name="connsiteY0" fmla="*/ 128 h 76200"/>
                  <a:gd name="connsiteX1" fmla="*/ 76232 w 76200"/>
                  <a:gd name="connsiteY1" fmla="*/ 128 h 76200"/>
                  <a:gd name="connsiteX2" fmla="*/ 76232 w 76200"/>
                  <a:gd name="connsiteY2" fmla="*/ 76328 h 76200"/>
                  <a:gd name="connsiteX3" fmla="*/ 32 w 76200"/>
                  <a:gd name="connsiteY3" fmla="*/ 7632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128"/>
                    </a:moveTo>
                    <a:lnTo>
                      <a:pt x="76232" y="128"/>
                    </a:lnTo>
                    <a:lnTo>
                      <a:pt x="76232" y="76328"/>
                    </a:lnTo>
                    <a:lnTo>
                      <a:pt x="32" y="7632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928" name="Полилиния 669"/>
              <p:cNvSpPr/>
              <p:nvPr/>
            </p:nvSpPr>
            <p:spPr bwMode="auto">
              <a:xfrm>
                <a:off x="8949531" y="5845969"/>
                <a:ext cx="76200" cy="76200"/>
              </a:xfrm>
              <a:custGeom>
                <a:avLst/>
                <a:gdLst>
                  <a:gd name="connsiteX0" fmla="*/ 32 w 76200"/>
                  <a:gd name="connsiteY0" fmla="*/ 168 h 76200"/>
                  <a:gd name="connsiteX1" fmla="*/ 76232 w 76200"/>
                  <a:gd name="connsiteY1" fmla="*/ 168 h 76200"/>
                  <a:gd name="connsiteX2" fmla="*/ 76232 w 76200"/>
                  <a:gd name="connsiteY2" fmla="*/ 76368 h 76200"/>
                  <a:gd name="connsiteX3" fmla="*/ 32 w 76200"/>
                  <a:gd name="connsiteY3" fmla="*/ 7636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168"/>
                    </a:moveTo>
                    <a:lnTo>
                      <a:pt x="76232" y="168"/>
                    </a:lnTo>
                    <a:lnTo>
                      <a:pt x="76232" y="76368"/>
                    </a:lnTo>
                    <a:lnTo>
                      <a:pt x="32" y="7636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929" name="Полилиния 670"/>
              <p:cNvSpPr/>
              <p:nvPr/>
            </p:nvSpPr>
            <p:spPr bwMode="auto">
              <a:xfrm>
                <a:off x="8949531" y="5998369"/>
                <a:ext cx="76200" cy="76200"/>
              </a:xfrm>
              <a:custGeom>
                <a:avLst/>
                <a:gdLst>
                  <a:gd name="connsiteX0" fmla="*/ 32 w 76200"/>
                  <a:gd name="connsiteY0" fmla="*/ 184 h 76200"/>
                  <a:gd name="connsiteX1" fmla="*/ 76232 w 76200"/>
                  <a:gd name="connsiteY1" fmla="*/ 184 h 76200"/>
                  <a:gd name="connsiteX2" fmla="*/ 76232 w 76200"/>
                  <a:gd name="connsiteY2" fmla="*/ 76384 h 76200"/>
                  <a:gd name="connsiteX3" fmla="*/ 32 w 76200"/>
                  <a:gd name="connsiteY3" fmla="*/ 7638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184"/>
                    </a:moveTo>
                    <a:lnTo>
                      <a:pt x="76232" y="184"/>
                    </a:lnTo>
                    <a:lnTo>
                      <a:pt x="76232" y="76384"/>
                    </a:lnTo>
                    <a:lnTo>
                      <a:pt x="32" y="7638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930" name="Полилиния 671"/>
              <p:cNvSpPr/>
              <p:nvPr/>
            </p:nvSpPr>
            <p:spPr bwMode="auto">
              <a:xfrm>
                <a:off x="8949531" y="6074569"/>
                <a:ext cx="76200" cy="76200"/>
              </a:xfrm>
              <a:custGeom>
                <a:avLst/>
                <a:gdLst>
                  <a:gd name="connsiteX0" fmla="*/ 32 w 76200"/>
                  <a:gd name="connsiteY0" fmla="*/ 192 h 76200"/>
                  <a:gd name="connsiteX1" fmla="*/ 76232 w 76200"/>
                  <a:gd name="connsiteY1" fmla="*/ 192 h 76200"/>
                  <a:gd name="connsiteX2" fmla="*/ 76232 w 76200"/>
                  <a:gd name="connsiteY2" fmla="*/ 76392 h 76200"/>
                  <a:gd name="connsiteX3" fmla="*/ 32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192"/>
                    </a:moveTo>
                    <a:lnTo>
                      <a:pt x="76232" y="192"/>
                    </a:lnTo>
                    <a:lnTo>
                      <a:pt x="76232" y="76392"/>
                    </a:lnTo>
                    <a:lnTo>
                      <a:pt x="32"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931" name="Полилиния 672"/>
              <p:cNvSpPr/>
              <p:nvPr/>
            </p:nvSpPr>
            <p:spPr bwMode="auto">
              <a:xfrm>
                <a:off x="8949531" y="6226969"/>
                <a:ext cx="76200" cy="76200"/>
              </a:xfrm>
              <a:custGeom>
                <a:avLst/>
                <a:gdLst>
                  <a:gd name="connsiteX0" fmla="*/ 32 w 76200"/>
                  <a:gd name="connsiteY0" fmla="*/ 208 h 76200"/>
                  <a:gd name="connsiteX1" fmla="*/ 76232 w 76200"/>
                  <a:gd name="connsiteY1" fmla="*/ 208 h 76200"/>
                  <a:gd name="connsiteX2" fmla="*/ 76232 w 76200"/>
                  <a:gd name="connsiteY2" fmla="*/ 76408 h 76200"/>
                  <a:gd name="connsiteX3" fmla="*/ 32 w 76200"/>
                  <a:gd name="connsiteY3" fmla="*/ 7640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208"/>
                    </a:moveTo>
                    <a:lnTo>
                      <a:pt x="76232" y="208"/>
                    </a:lnTo>
                    <a:lnTo>
                      <a:pt x="76232" y="76408"/>
                    </a:lnTo>
                    <a:lnTo>
                      <a:pt x="32" y="7640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932" name="Полилиния 673"/>
              <p:cNvSpPr/>
              <p:nvPr/>
            </p:nvSpPr>
            <p:spPr bwMode="auto">
              <a:xfrm>
                <a:off x="8949531" y="6303169"/>
                <a:ext cx="76200" cy="76200"/>
              </a:xfrm>
              <a:custGeom>
                <a:avLst/>
                <a:gdLst>
                  <a:gd name="connsiteX0" fmla="*/ 32 w 76200"/>
                  <a:gd name="connsiteY0" fmla="*/ 216 h 76200"/>
                  <a:gd name="connsiteX1" fmla="*/ 76232 w 76200"/>
                  <a:gd name="connsiteY1" fmla="*/ 216 h 76200"/>
                  <a:gd name="connsiteX2" fmla="*/ 76232 w 76200"/>
                  <a:gd name="connsiteY2" fmla="*/ 76416 h 76200"/>
                  <a:gd name="connsiteX3" fmla="*/ 32 w 76200"/>
                  <a:gd name="connsiteY3" fmla="*/ 7641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216"/>
                    </a:moveTo>
                    <a:lnTo>
                      <a:pt x="76232" y="216"/>
                    </a:lnTo>
                    <a:lnTo>
                      <a:pt x="76232" y="76416"/>
                    </a:lnTo>
                    <a:lnTo>
                      <a:pt x="32" y="7641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933" name="Полилиния 674"/>
              <p:cNvSpPr/>
              <p:nvPr/>
            </p:nvSpPr>
            <p:spPr bwMode="auto">
              <a:xfrm>
                <a:off x="8949531" y="6379369"/>
                <a:ext cx="76200" cy="76200"/>
              </a:xfrm>
              <a:custGeom>
                <a:avLst/>
                <a:gdLst>
                  <a:gd name="connsiteX0" fmla="*/ 32 w 76200"/>
                  <a:gd name="connsiteY0" fmla="*/ 224 h 76200"/>
                  <a:gd name="connsiteX1" fmla="*/ 76232 w 76200"/>
                  <a:gd name="connsiteY1" fmla="*/ 224 h 76200"/>
                  <a:gd name="connsiteX2" fmla="*/ 76232 w 76200"/>
                  <a:gd name="connsiteY2" fmla="*/ 76424 h 76200"/>
                  <a:gd name="connsiteX3" fmla="*/ 32 w 76200"/>
                  <a:gd name="connsiteY3" fmla="*/ 7642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224"/>
                    </a:moveTo>
                    <a:lnTo>
                      <a:pt x="76232" y="224"/>
                    </a:lnTo>
                    <a:lnTo>
                      <a:pt x="76232" y="76424"/>
                    </a:lnTo>
                    <a:lnTo>
                      <a:pt x="32" y="7642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934" name="Полилиния 675"/>
              <p:cNvSpPr/>
              <p:nvPr/>
            </p:nvSpPr>
            <p:spPr bwMode="auto">
              <a:xfrm>
                <a:off x="8949531" y="6455569"/>
                <a:ext cx="76200" cy="76200"/>
              </a:xfrm>
              <a:custGeom>
                <a:avLst/>
                <a:gdLst>
                  <a:gd name="connsiteX0" fmla="*/ 32 w 76200"/>
                  <a:gd name="connsiteY0" fmla="*/ 232 h 76200"/>
                  <a:gd name="connsiteX1" fmla="*/ 76232 w 76200"/>
                  <a:gd name="connsiteY1" fmla="*/ 232 h 76200"/>
                  <a:gd name="connsiteX2" fmla="*/ 76232 w 76200"/>
                  <a:gd name="connsiteY2" fmla="*/ 76432 h 76200"/>
                  <a:gd name="connsiteX3" fmla="*/ 32 w 76200"/>
                  <a:gd name="connsiteY3" fmla="*/ 764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232"/>
                    </a:moveTo>
                    <a:lnTo>
                      <a:pt x="76232" y="232"/>
                    </a:lnTo>
                    <a:lnTo>
                      <a:pt x="76232" y="76432"/>
                    </a:lnTo>
                    <a:lnTo>
                      <a:pt x="32" y="764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935" name="Полилиния 676"/>
              <p:cNvSpPr/>
              <p:nvPr/>
            </p:nvSpPr>
            <p:spPr bwMode="auto">
              <a:xfrm>
                <a:off x="8949531" y="6531769"/>
                <a:ext cx="76200" cy="76200"/>
              </a:xfrm>
              <a:custGeom>
                <a:avLst/>
                <a:gdLst>
                  <a:gd name="connsiteX0" fmla="*/ 32 w 76200"/>
                  <a:gd name="connsiteY0" fmla="*/ 240 h 76200"/>
                  <a:gd name="connsiteX1" fmla="*/ 76232 w 76200"/>
                  <a:gd name="connsiteY1" fmla="*/ 240 h 76200"/>
                  <a:gd name="connsiteX2" fmla="*/ 76232 w 76200"/>
                  <a:gd name="connsiteY2" fmla="*/ 76440 h 76200"/>
                  <a:gd name="connsiteX3" fmla="*/ 32 w 76200"/>
                  <a:gd name="connsiteY3" fmla="*/ 764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240"/>
                    </a:moveTo>
                    <a:lnTo>
                      <a:pt x="76232" y="240"/>
                    </a:lnTo>
                    <a:lnTo>
                      <a:pt x="76232" y="76440"/>
                    </a:lnTo>
                    <a:lnTo>
                      <a:pt x="32" y="764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936" name="Полилиния 677"/>
              <p:cNvSpPr/>
              <p:nvPr/>
            </p:nvSpPr>
            <p:spPr bwMode="auto">
              <a:xfrm>
                <a:off x="8949531" y="6607969"/>
                <a:ext cx="76200" cy="76200"/>
              </a:xfrm>
              <a:custGeom>
                <a:avLst/>
                <a:gdLst>
                  <a:gd name="connsiteX0" fmla="*/ 32 w 76200"/>
                  <a:gd name="connsiteY0" fmla="*/ 248 h 76200"/>
                  <a:gd name="connsiteX1" fmla="*/ 76232 w 76200"/>
                  <a:gd name="connsiteY1" fmla="*/ 248 h 76200"/>
                  <a:gd name="connsiteX2" fmla="*/ 76232 w 76200"/>
                  <a:gd name="connsiteY2" fmla="*/ 76448 h 76200"/>
                  <a:gd name="connsiteX3" fmla="*/ 32 w 76200"/>
                  <a:gd name="connsiteY3" fmla="*/ 764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248"/>
                    </a:moveTo>
                    <a:lnTo>
                      <a:pt x="76232" y="248"/>
                    </a:lnTo>
                    <a:lnTo>
                      <a:pt x="76232" y="76448"/>
                    </a:lnTo>
                    <a:lnTo>
                      <a:pt x="32" y="764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937" name="Полилиния 678"/>
              <p:cNvSpPr/>
              <p:nvPr/>
            </p:nvSpPr>
            <p:spPr bwMode="auto">
              <a:xfrm>
                <a:off x="8949531" y="6684169"/>
                <a:ext cx="76200" cy="76200"/>
              </a:xfrm>
              <a:custGeom>
                <a:avLst/>
                <a:gdLst>
                  <a:gd name="connsiteX0" fmla="*/ 32 w 76200"/>
                  <a:gd name="connsiteY0" fmla="*/ 256 h 76200"/>
                  <a:gd name="connsiteX1" fmla="*/ 76232 w 76200"/>
                  <a:gd name="connsiteY1" fmla="*/ 256 h 76200"/>
                  <a:gd name="connsiteX2" fmla="*/ 76232 w 76200"/>
                  <a:gd name="connsiteY2" fmla="*/ 76456 h 76200"/>
                  <a:gd name="connsiteX3" fmla="*/ 32 w 76200"/>
                  <a:gd name="connsiteY3" fmla="*/ 764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256"/>
                    </a:moveTo>
                    <a:lnTo>
                      <a:pt x="76232" y="256"/>
                    </a:lnTo>
                    <a:lnTo>
                      <a:pt x="76232" y="76456"/>
                    </a:lnTo>
                    <a:lnTo>
                      <a:pt x="32" y="764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938" name="Полилиния 679"/>
              <p:cNvSpPr/>
              <p:nvPr/>
            </p:nvSpPr>
            <p:spPr bwMode="auto">
              <a:xfrm>
                <a:off x="9025731" y="4550569"/>
                <a:ext cx="76200" cy="76200"/>
              </a:xfrm>
              <a:custGeom>
                <a:avLst/>
                <a:gdLst>
                  <a:gd name="connsiteX0" fmla="*/ 40 w 76200"/>
                  <a:gd name="connsiteY0" fmla="*/ 32 h 76200"/>
                  <a:gd name="connsiteX1" fmla="*/ 76240 w 76200"/>
                  <a:gd name="connsiteY1" fmla="*/ 32 h 76200"/>
                  <a:gd name="connsiteX2" fmla="*/ 76240 w 76200"/>
                  <a:gd name="connsiteY2" fmla="*/ 76232 h 76200"/>
                  <a:gd name="connsiteX3" fmla="*/ 40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0" y="32"/>
                    </a:moveTo>
                    <a:lnTo>
                      <a:pt x="76240" y="32"/>
                    </a:lnTo>
                    <a:lnTo>
                      <a:pt x="76240" y="76232"/>
                    </a:lnTo>
                    <a:lnTo>
                      <a:pt x="40"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939" name="Полилиния 680"/>
              <p:cNvSpPr/>
              <p:nvPr/>
            </p:nvSpPr>
            <p:spPr bwMode="auto">
              <a:xfrm>
                <a:off x="9025731" y="5007769"/>
                <a:ext cx="76200" cy="76200"/>
              </a:xfrm>
              <a:custGeom>
                <a:avLst/>
                <a:gdLst>
                  <a:gd name="connsiteX0" fmla="*/ 40 w 76200"/>
                  <a:gd name="connsiteY0" fmla="*/ 80 h 76200"/>
                  <a:gd name="connsiteX1" fmla="*/ 76240 w 76200"/>
                  <a:gd name="connsiteY1" fmla="*/ 80 h 76200"/>
                  <a:gd name="connsiteX2" fmla="*/ 76240 w 76200"/>
                  <a:gd name="connsiteY2" fmla="*/ 76280 h 76200"/>
                  <a:gd name="connsiteX3" fmla="*/ 40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0" y="80"/>
                    </a:moveTo>
                    <a:lnTo>
                      <a:pt x="76240" y="80"/>
                    </a:lnTo>
                    <a:lnTo>
                      <a:pt x="76240" y="76280"/>
                    </a:lnTo>
                    <a:lnTo>
                      <a:pt x="40"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940" name="Полилиния 681"/>
              <p:cNvSpPr/>
              <p:nvPr/>
            </p:nvSpPr>
            <p:spPr bwMode="auto">
              <a:xfrm>
                <a:off x="9025731" y="5160169"/>
                <a:ext cx="76200" cy="76200"/>
              </a:xfrm>
              <a:custGeom>
                <a:avLst/>
                <a:gdLst>
                  <a:gd name="connsiteX0" fmla="*/ 40 w 76200"/>
                  <a:gd name="connsiteY0" fmla="*/ 96 h 76200"/>
                  <a:gd name="connsiteX1" fmla="*/ 76240 w 76200"/>
                  <a:gd name="connsiteY1" fmla="*/ 96 h 76200"/>
                  <a:gd name="connsiteX2" fmla="*/ 76240 w 76200"/>
                  <a:gd name="connsiteY2" fmla="*/ 76296 h 76200"/>
                  <a:gd name="connsiteX3" fmla="*/ 40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0" y="96"/>
                    </a:moveTo>
                    <a:lnTo>
                      <a:pt x="76240" y="96"/>
                    </a:lnTo>
                    <a:lnTo>
                      <a:pt x="76240" y="76296"/>
                    </a:lnTo>
                    <a:lnTo>
                      <a:pt x="40"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941" name="Полилиния 682"/>
              <p:cNvSpPr/>
              <p:nvPr/>
            </p:nvSpPr>
            <p:spPr bwMode="auto">
              <a:xfrm>
                <a:off x="9025731" y="5236369"/>
                <a:ext cx="76200" cy="76200"/>
              </a:xfrm>
              <a:custGeom>
                <a:avLst/>
                <a:gdLst>
                  <a:gd name="connsiteX0" fmla="*/ 40 w 76200"/>
                  <a:gd name="connsiteY0" fmla="*/ 104 h 76200"/>
                  <a:gd name="connsiteX1" fmla="*/ 76240 w 76200"/>
                  <a:gd name="connsiteY1" fmla="*/ 104 h 76200"/>
                  <a:gd name="connsiteX2" fmla="*/ 76240 w 76200"/>
                  <a:gd name="connsiteY2" fmla="*/ 76304 h 76200"/>
                  <a:gd name="connsiteX3" fmla="*/ 40 w 76200"/>
                  <a:gd name="connsiteY3" fmla="*/ 7630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0" y="104"/>
                    </a:moveTo>
                    <a:lnTo>
                      <a:pt x="76240" y="104"/>
                    </a:lnTo>
                    <a:lnTo>
                      <a:pt x="76240" y="76304"/>
                    </a:lnTo>
                    <a:lnTo>
                      <a:pt x="40" y="7630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942" name="Полилиния 683"/>
              <p:cNvSpPr/>
              <p:nvPr/>
            </p:nvSpPr>
            <p:spPr bwMode="auto">
              <a:xfrm>
                <a:off x="9025731" y="5312569"/>
                <a:ext cx="76200" cy="76200"/>
              </a:xfrm>
              <a:custGeom>
                <a:avLst/>
                <a:gdLst>
                  <a:gd name="connsiteX0" fmla="*/ 40 w 76200"/>
                  <a:gd name="connsiteY0" fmla="*/ 112 h 76200"/>
                  <a:gd name="connsiteX1" fmla="*/ 76240 w 76200"/>
                  <a:gd name="connsiteY1" fmla="*/ 112 h 76200"/>
                  <a:gd name="connsiteX2" fmla="*/ 76240 w 76200"/>
                  <a:gd name="connsiteY2" fmla="*/ 76312 h 76200"/>
                  <a:gd name="connsiteX3" fmla="*/ 40 w 76200"/>
                  <a:gd name="connsiteY3" fmla="*/ 7631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0" y="112"/>
                    </a:moveTo>
                    <a:lnTo>
                      <a:pt x="76240" y="112"/>
                    </a:lnTo>
                    <a:lnTo>
                      <a:pt x="76240" y="76312"/>
                    </a:lnTo>
                    <a:lnTo>
                      <a:pt x="40" y="7631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943" name="Полилиния 684"/>
              <p:cNvSpPr/>
              <p:nvPr/>
            </p:nvSpPr>
            <p:spPr bwMode="auto">
              <a:xfrm>
                <a:off x="9025731" y="5464969"/>
                <a:ext cx="76200" cy="76200"/>
              </a:xfrm>
              <a:custGeom>
                <a:avLst/>
                <a:gdLst>
                  <a:gd name="connsiteX0" fmla="*/ 40 w 76200"/>
                  <a:gd name="connsiteY0" fmla="*/ 128 h 76200"/>
                  <a:gd name="connsiteX1" fmla="*/ 76240 w 76200"/>
                  <a:gd name="connsiteY1" fmla="*/ 128 h 76200"/>
                  <a:gd name="connsiteX2" fmla="*/ 76240 w 76200"/>
                  <a:gd name="connsiteY2" fmla="*/ 76328 h 76200"/>
                  <a:gd name="connsiteX3" fmla="*/ 40 w 76200"/>
                  <a:gd name="connsiteY3" fmla="*/ 7632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0" y="128"/>
                    </a:moveTo>
                    <a:lnTo>
                      <a:pt x="76240" y="128"/>
                    </a:lnTo>
                    <a:lnTo>
                      <a:pt x="76240" y="76328"/>
                    </a:lnTo>
                    <a:lnTo>
                      <a:pt x="40" y="7632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944" name="Полилиния 685"/>
              <p:cNvSpPr/>
              <p:nvPr/>
            </p:nvSpPr>
            <p:spPr bwMode="auto">
              <a:xfrm>
                <a:off x="9025731" y="5541169"/>
                <a:ext cx="76200" cy="76200"/>
              </a:xfrm>
              <a:custGeom>
                <a:avLst/>
                <a:gdLst>
                  <a:gd name="connsiteX0" fmla="*/ 40 w 76200"/>
                  <a:gd name="connsiteY0" fmla="*/ 136 h 76200"/>
                  <a:gd name="connsiteX1" fmla="*/ 76240 w 76200"/>
                  <a:gd name="connsiteY1" fmla="*/ 136 h 76200"/>
                  <a:gd name="connsiteX2" fmla="*/ 76240 w 76200"/>
                  <a:gd name="connsiteY2" fmla="*/ 76336 h 76200"/>
                  <a:gd name="connsiteX3" fmla="*/ 40 w 76200"/>
                  <a:gd name="connsiteY3" fmla="*/ 7633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0" y="136"/>
                    </a:moveTo>
                    <a:lnTo>
                      <a:pt x="76240" y="136"/>
                    </a:lnTo>
                    <a:lnTo>
                      <a:pt x="76240" y="76336"/>
                    </a:lnTo>
                    <a:lnTo>
                      <a:pt x="40" y="7633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945" name="Полилиния 686"/>
              <p:cNvSpPr/>
              <p:nvPr/>
            </p:nvSpPr>
            <p:spPr bwMode="auto">
              <a:xfrm>
                <a:off x="9025731" y="5693568"/>
                <a:ext cx="76200" cy="76200"/>
              </a:xfrm>
              <a:custGeom>
                <a:avLst/>
                <a:gdLst>
                  <a:gd name="connsiteX0" fmla="*/ 40 w 76200"/>
                  <a:gd name="connsiteY0" fmla="*/ 152 h 76200"/>
                  <a:gd name="connsiteX1" fmla="*/ 76240 w 76200"/>
                  <a:gd name="connsiteY1" fmla="*/ 152 h 76200"/>
                  <a:gd name="connsiteX2" fmla="*/ 76240 w 76200"/>
                  <a:gd name="connsiteY2" fmla="*/ 76352 h 76200"/>
                  <a:gd name="connsiteX3" fmla="*/ 40 w 76200"/>
                  <a:gd name="connsiteY3" fmla="*/ 7635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0" y="152"/>
                    </a:moveTo>
                    <a:lnTo>
                      <a:pt x="76240" y="152"/>
                    </a:lnTo>
                    <a:lnTo>
                      <a:pt x="76240" y="76352"/>
                    </a:lnTo>
                    <a:lnTo>
                      <a:pt x="40" y="7635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946" name="Полилиния 687"/>
              <p:cNvSpPr/>
              <p:nvPr/>
            </p:nvSpPr>
            <p:spPr bwMode="auto">
              <a:xfrm>
                <a:off x="9025731" y="5922169"/>
                <a:ext cx="76200" cy="76200"/>
              </a:xfrm>
              <a:custGeom>
                <a:avLst/>
                <a:gdLst>
                  <a:gd name="connsiteX0" fmla="*/ 40 w 76200"/>
                  <a:gd name="connsiteY0" fmla="*/ 176 h 76200"/>
                  <a:gd name="connsiteX1" fmla="*/ 76240 w 76200"/>
                  <a:gd name="connsiteY1" fmla="*/ 176 h 76200"/>
                  <a:gd name="connsiteX2" fmla="*/ 76240 w 76200"/>
                  <a:gd name="connsiteY2" fmla="*/ 76376 h 76200"/>
                  <a:gd name="connsiteX3" fmla="*/ 40 w 76200"/>
                  <a:gd name="connsiteY3" fmla="*/ 7637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0" y="176"/>
                    </a:moveTo>
                    <a:lnTo>
                      <a:pt x="76240" y="176"/>
                    </a:lnTo>
                    <a:lnTo>
                      <a:pt x="76240" y="76376"/>
                    </a:lnTo>
                    <a:lnTo>
                      <a:pt x="40" y="7637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947" name="Полилиния 688"/>
              <p:cNvSpPr/>
              <p:nvPr/>
            </p:nvSpPr>
            <p:spPr bwMode="auto">
              <a:xfrm>
                <a:off x="9025731" y="5998369"/>
                <a:ext cx="76200" cy="76200"/>
              </a:xfrm>
              <a:custGeom>
                <a:avLst/>
                <a:gdLst>
                  <a:gd name="connsiteX0" fmla="*/ 40 w 76200"/>
                  <a:gd name="connsiteY0" fmla="*/ 184 h 76200"/>
                  <a:gd name="connsiteX1" fmla="*/ 76240 w 76200"/>
                  <a:gd name="connsiteY1" fmla="*/ 184 h 76200"/>
                  <a:gd name="connsiteX2" fmla="*/ 76240 w 76200"/>
                  <a:gd name="connsiteY2" fmla="*/ 76384 h 76200"/>
                  <a:gd name="connsiteX3" fmla="*/ 40 w 76200"/>
                  <a:gd name="connsiteY3" fmla="*/ 7638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0" y="184"/>
                    </a:moveTo>
                    <a:lnTo>
                      <a:pt x="76240" y="184"/>
                    </a:lnTo>
                    <a:lnTo>
                      <a:pt x="76240" y="76384"/>
                    </a:lnTo>
                    <a:lnTo>
                      <a:pt x="40" y="7638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948" name="Полилиния 689"/>
              <p:cNvSpPr/>
              <p:nvPr/>
            </p:nvSpPr>
            <p:spPr bwMode="auto">
              <a:xfrm>
                <a:off x="9025731" y="6226969"/>
                <a:ext cx="76200" cy="76200"/>
              </a:xfrm>
              <a:custGeom>
                <a:avLst/>
                <a:gdLst>
                  <a:gd name="connsiteX0" fmla="*/ 40 w 76200"/>
                  <a:gd name="connsiteY0" fmla="*/ 208 h 76200"/>
                  <a:gd name="connsiteX1" fmla="*/ 76240 w 76200"/>
                  <a:gd name="connsiteY1" fmla="*/ 208 h 76200"/>
                  <a:gd name="connsiteX2" fmla="*/ 76240 w 76200"/>
                  <a:gd name="connsiteY2" fmla="*/ 76408 h 76200"/>
                  <a:gd name="connsiteX3" fmla="*/ 40 w 76200"/>
                  <a:gd name="connsiteY3" fmla="*/ 7640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0" y="208"/>
                    </a:moveTo>
                    <a:lnTo>
                      <a:pt x="76240" y="208"/>
                    </a:lnTo>
                    <a:lnTo>
                      <a:pt x="76240" y="76408"/>
                    </a:lnTo>
                    <a:lnTo>
                      <a:pt x="40" y="7640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949" name="Полилиния 690"/>
              <p:cNvSpPr/>
              <p:nvPr/>
            </p:nvSpPr>
            <p:spPr bwMode="auto">
              <a:xfrm>
                <a:off x="9025731" y="6684169"/>
                <a:ext cx="76200" cy="76200"/>
              </a:xfrm>
              <a:custGeom>
                <a:avLst/>
                <a:gdLst>
                  <a:gd name="connsiteX0" fmla="*/ 40 w 76200"/>
                  <a:gd name="connsiteY0" fmla="*/ 256 h 76200"/>
                  <a:gd name="connsiteX1" fmla="*/ 76240 w 76200"/>
                  <a:gd name="connsiteY1" fmla="*/ 256 h 76200"/>
                  <a:gd name="connsiteX2" fmla="*/ 76240 w 76200"/>
                  <a:gd name="connsiteY2" fmla="*/ 76456 h 76200"/>
                  <a:gd name="connsiteX3" fmla="*/ 40 w 76200"/>
                  <a:gd name="connsiteY3" fmla="*/ 764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0" y="256"/>
                    </a:moveTo>
                    <a:lnTo>
                      <a:pt x="76240" y="256"/>
                    </a:lnTo>
                    <a:lnTo>
                      <a:pt x="76240" y="76456"/>
                    </a:lnTo>
                    <a:lnTo>
                      <a:pt x="40" y="764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950" name="Полилиния 691"/>
              <p:cNvSpPr/>
              <p:nvPr/>
            </p:nvSpPr>
            <p:spPr bwMode="auto">
              <a:xfrm>
                <a:off x="9101931" y="4550569"/>
                <a:ext cx="76200" cy="76200"/>
              </a:xfrm>
              <a:custGeom>
                <a:avLst/>
                <a:gdLst>
                  <a:gd name="connsiteX0" fmla="*/ 48 w 76200"/>
                  <a:gd name="connsiteY0" fmla="*/ 32 h 76200"/>
                  <a:gd name="connsiteX1" fmla="*/ 76248 w 76200"/>
                  <a:gd name="connsiteY1" fmla="*/ 32 h 76200"/>
                  <a:gd name="connsiteX2" fmla="*/ 76248 w 76200"/>
                  <a:gd name="connsiteY2" fmla="*/ 76232 h 76200"/>
                  <a:gd name="connsiteX3" fmla="*/ 48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8" y="32"/>
                    </a:moveTo>
                    <a:lnTo>
                      <a:pt x="76248" y="32"/>
                    </a:lnTo>
                    <a:lnTo>
                      <a:pt x="76248" y="76232"/>
                    </a:lnTo>
                    <a:lnTo>
                      <a:pt x="48"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951" name="Полилиния 692"/>
              <p:cNvSpPr/>
              <p:nvPr/>
            </p:nvSpPr>
            <p:spPr bwMode="auto">
              <a:xfrm>
                <a:off x="9101931" y="4702969"/>
                <a:ext cx="76200" cy="76200"/>
              </a:xfrm>
              <a:custGeom>
                <a:avLst/>
                <a:gdLst>
                  <a:gd name="connsiteX0" fmla="*/ 48 w 76200"/>
                  <a:gd name="connsiteY0" fmla="*/ 48 h 76200"/>
                  <a:gd name="connsiteX1" fmla="*/ 76248 w 76200"/>
                  <a:gd name="connsiteY1" fmla="*/ 48 h 76200"/>
                  <a:gd name="connsiteX2" fmla="*/ 76248 w 76200"/>
                  <a:gd name="connsiteY2" fmla="*/ 76248 h 76200"/>
                  <a:gd name="connsiteX3" fmla="*/ 48 w 76200"/>
                  <a:gd name="connsiteY3" fmla="*/ 762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8" y="48"/>
                    </a:moveTo>
                    <a:lnTo>
                      <a:pt x="76248" y="48"/>
                    </a:lnTo>
                    <a:lnTo>
                      <a:pt x="76248" y="76248"/>
                    </a:lnTo>
                    <a:lnTo>
                      <a:pt x="48" y="762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952" name="Полилиния 693"/>
              <p:cNvSpPr/>
              <p:nvPr/>
            </p:nvSpPr>
            <p:spPr bwMode="auto">
              <a:xfrm>
                <a:off x="9101931" y="4779169"/>
                <a:ext cx="76200" cy="76200"/>
              </a:xfrm>
              <a:custGeom>
                <a:avLst/>
                <a:gdLst>
                  <a:gd name="connsiteX0" fmla="*/ 48 w 76200"/>
                  <a:gd name="connsiteY0" fmla="*/ 56 h 76200"/>
                  <a:gd name="connsiteX1" fmla="*/ 76248 w 76200"/>
                  <a:gd name="connsiteY1" fmla="*/ 56 h 76200"/>
                  <a:gd name="connsiteX2" fmla="*/ 76248 w 76200"/>
                  <a:gd name="connsiteY2" fmla="*/ 76256 h 76200"/>
                  <a:gd name="connsiteX3" fmla="*/ 48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8" y="56"/>
                    </a:moveTo>
                    <a:lnTo>
                      <a:pt x="76248" y="56"/>
                    </a:lnTo>
                    <a:lnTo>
                      <a:pt x="76248" y="76256"/>
                    </a:lnTo>
                    <a:lnTo>
                      <a:pt x="48"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953" name="Полилиния 694"/>
              <p:cNvSpPr/>
              <p:nvPr/>
            </p:nvSpPr>
            <p:spPr bwMode="auto">
              <a:xfrm>
                <a:off x="9101931" y="4855369"/>
                <a:ext cx="76200" cy="76200"/>
              </a:xfrm>
              <a:custGeom>
                <a:avLst/>
                <a:gdLst>
                  <a:gd name="connsiteX0" fmla="*/ 48 w 76200"/>
                  <a:gd name="connsiteY0" fmla="*/ 64 h 76200"/>
                  <a:gd name="connsiteX1" fmla="*/ 76248 w 76200"/>
                  <a:gd name="connsiteY1" fmla="*/ 64 h 76200"/>
                  <a:gd name="connsiteX2" fmla="*/ 76248 w 76200"/>
                  <a:gd name="connsiteY2" fmla="*/ 76264 h 76200"/>
                  <a:gd name="connsiteX3" fmla="*/ 48 w 76200"/>
                  <a:gd name="connsiteY3" fmla="*/ 7626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8" y="64"/>
                    </a:moveTo>
                    <a:lnTo>
                      <a:pt x="76248" y="64"/>
                    </a:lnTo>
                    <a:lnTo>
                      <a:pt x="76248" y="76264"/>
                    </a:lnTo>
                    <a:lnTo>
                      <a:pt x="48" y="7626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954" name="Полилиния 695"/>
              <p:cNvSpPr/>
              <p:nvPr/>
            </p:nvSpPr>
            <p:spPr bwMode="auto">
              <a:xfrm>
                <a:off x="9101931" y="5007769"/>
                <a:ext cx="76200" cy="76200"/>
              </a:xfrm>
              <a:custGeom>
                <a:avLst/>
                <a:gdLst>
                  <a:gd name="connsiteX0" fmla="*/ 48 w 76200"/>
                  <a:gd name="connsiteY0" fmla="*/ 80 h 76200"/>
                  <a:gd name="connsiteX1" fmla="*/ 76248 w 76200"/>
                  <a:gd name="connsiteY1" fmla="*/ 80 h 76200"/>
                  <a:gd name="connsiteX2" fmla="*/ 76248 w 76200"/>
                  <a:gd name="connsiteY2" fmla="*/ 76280 h 76200"/>
                  <a:gd name="connsiteX3" fmla="*/ 48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8" y="80"/>
                    </a:moveTo>
                    <a:lnTo>
                      <a:pt x="76248" y="80"/>
                    </a:lnTo>
                    <a:lnTo>
                      <a:pt x="76248" y="76280"/>
                    </a:lnTo>
                    <a:lnTo>
                      <a:pt x="48"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955" name="Полилиния 696"/>
              <p:cNvSpPr/>
              <p:nvPr/>
            </p:nvSpPr>
            <p:spPr bwMode="auto">
              <a:xfrm>
                <a:off x="9101931" y="5160169"/>
                <a:ext cx="76200" cy="76200"/>
              </a:xfrm>
              <a:custGeom>
                <a:avLst/>
                <a:gdLst>
                  <a:gd name="connsiteX0" fmla="*/ 48 w 76200"/>
                  <a:gd name="connsiteY0" fmla="*/ 96 h 76200"/>
                  <a:gd name="connsiteX1" fmla="*/ 76248 w 76200"/>
                  <a:gd name="connsiteY1" fmla="*/ 96 h 76200"/>
                  <a:gd name="connsiteX2" fmla="*/ 76248 w 76200"/>
                  <a:gd name="connsiteY2" fmla="*/ 76296 h 76200"/>
                  <a:gd name="connsiteX3" fmla="*/ 48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8" y="96"/>
                    </a:moveTo>
                    <a:lnTo>
                      <a:pt x="76248" y="96"/>
                    </a:lnTo>
                    <a:lnTo>
                      <a:pt x="76248" y="76296"/>
                    </a:lnTo>
                    <a:lnTo>
                      <a:pt x="48"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956" name="Полилиния 697"/>
              <p:cNvSpPr/>
              <p:nvPr/>
            </p:nvSpPr>
            <p:spPr bwMode="auto">
              <a:xfrm>
                <a:off x="9101931" y="5312569"/>
                <a:ext cx="76200" cy="76200"/>
              </a:xfrm>
              <a:custGeom>
                <a:avLst/>
                <a:gdLst>
                  <a:gd name="connsiteX0" fmla="*/ 48 w 76200"/>
                  <a:gd name="connsiteY0" fmla="*/ 112 h 76200"/>
                  <a:gd name="connsiteX1" fmla="*/ 76248 w 76200"/>
                  <a:gd name="connsiteY1" fmla="*/ 112 h 76200"/>
                  <a:gd name="connsiteX2" fmla="*/ 76248 w 76200"/>
                  <a:gd name="connsiteY2" fmla="*/ 76312 h 76200"/>
                  <a:gd name="connsiteX3" fmla="*/ 48 w 76200"/>
                  <a:gd name="connsiteY3" fmla="*/ 7631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8" y="112"/>
                    </a:moveTo>
                    <a:lnTo>
                      <a:pt x="76248" y="112"/>
                    </a:lnTo>
                    <a:lnTo>
                      <a:pt x="76248" y="76312"/>
                    </a:lnTo>
                    <a:lnTo>
                      <a:pt x="48" y="7631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957" name="Полилиния 698"/>
              <p:cNvSpPr/>
              <p:nvPr/>
            </p:nvSpPr>
            <p:spPr bwMode="auto">
              <a:xfrm>
                <a:off x="9101931" y="5922169"/>
                <a:ext cx="76200" cy="76200"/>
              </a:xfrm>
              <a:custGeom>
                <a:avLst/>
                <a:gdLst>
                  <a:gd name="connsiteX0" fmla="*/ 48 w 76200"/>
                  <a:gd name="connsiteY0" fmla="*/ 176 h 76200"/>
                  <a:gd name="connsiteX1" fmla="*/ 76248 w 76200"/>
                  <a:gd name="connsiteY1" fmla="*/ 176 h 76200"/>
                  <a:gd name="connsiteX2" fmla="*/ 76248 w 76200"/>
                  <a:gd name="connsiteY2" fmla="*/ 76376 h 76200"/>
                  <a:gd name="connsiteX3" fmla="*/ 48 w 76200"/>
                  <a:gd name="connsiteY3" fmla="*/ 7637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8" y="176"/>
                    </a:moveTo>
                    <a:lnTo>
                      <a:pt x="76248" y="176"/>
                    </a:lnTo>
                    <a:lnTo>
                      <a:pt x="76248" y="76376"/>
                    </a:lnTo>
                    <a:lnTo>
                      <a:pt x="48" y="7637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958" name="Полилиния 699"/>
              <p:cNvSpPr/>
              <p:nvPr/>
            </p:nvSpPr>
            <p:spPr bwMode="auto">
              <a:xfrm>
                <a:off x="9101931" y="5998369"/>
                <a:ext cx="76200" cy="76200"/>
              </a:xfrm>
              <a:custGeom>
                <a:avLst/>
                <a:gdLst>
                  <a:gd name="connsiteX0" fmla="*/ 48 w 76200"/>
                  <a:gd name="connsiteY0" fmla="*/ 184 h 76200"/>
                  <a:gd name="connsiteX1" fmla="*/ 76248 w 76200"/>
                  <a:gd name="connsiteY1" fmla="*/ 184 h 76200"/>
                  <a:gd name="connsiteX2" fmla="*/ 76248 w 76200"/>
                  <a:gd name="connsiteY2" fmla="*/ 76384 h 76200"/>
                  <a:gd name="connsiteX3" fmla="*/ 48 w 76200"/>
                  <a:gd name="connsiteY3" fmla="*/ 7638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8" y="184"/>
                    </a:moveTo>
                    <a:lnTo>
                      <a:pt x="76248" y="184"/>
                    </a:lnTo>
                    <a:lnTo>
                      <a:pt x="76248" y="76384"/>
                    </a:lnTo>
                    <a:lnTo>
                      <a:pt x="48" y="7638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959" name="Полилиния 700"/>
              <p:cNvSpPr/>
              <p:nvPr/>
            </p:nvSpPr>
            <p:spPr bwMode="auto">
              <a:xfrm>
                <a:off x="9101931" y="6074569"/>
                <a:ext cx="76200" cy="76200"/>
              </a:xfrm>
              <a:custGeom>
                <a:avLst/>
                <a:gdLst>
                  <a:gd name="connsiteX0" fmla="*/ 48 w 76200"/>
                  <a:gd name="connsiteY0" fmla="*/ 192 h 76200"/>
                  <a:gd name="connsiteX1" fmla="*/ 76248 w 76200"/>
                  <a:gd name="connsiteY1" fmla="*/ 192 h 76200"/>
                  <a:gd name="connsiteX2" fmla="*/ 76248 w 76200"/>
                  <a:gd name="connsiteY2" fmla="*/ 76392 h 76200"/>
                  <a:gd name="connsiteX3" fmla="*/ 48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8" y="192"/>
                    </a:moveTo>
                    <a:lnTo>
                      <a:pt x="76248" y="192"/>
                    </a:lnTo>
                    <a:lnTo>
                      <a:pt x="76248" y="76392"/>
                    </a:lnTo>
                    <a:lnTo>
                      <a:pt x="48"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960" name="Полилиния 701"/>
              <p:cNvSpPr/>
              <p:nvPr/>
            </p:nvSpPr>
            <p:spPr bwMode="auto">
              <a:xfrm>
                <a:off x="9101931" y="6226969"/>
                <a:ext cx="76200" cy="76200"/>
              </a:xfrm>
              <a:custGeom>
                <a:avLst/>
                <a:gdLst>
                  <a:gd name="connsiteX0" fmla="*/ 48 w 76200"/>
                  <a:gd name="connsiteY0" fmla="*/ 208 h 76200"/>
                  <a:gd name="connsiteX1" fmla="*/ 76248 w 76200"/>
                  <a:gd name="connsiteY1" fmla="*/ 208 h 76200"/>
                  <a:gd name="connsiteX2" fmla="*/ 76248 w 76200"/>
                  <a:gd name="connsiteY2" fmla="*/ 76408 h 76200"/>
                  <a:gd name="connsiteX3" fmla="*/ 48 w 76200"/>
                  <a:gd name="connsiteY3" fmla="*/ 7640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8" y="208"/>
                    </a:moveTo>
                    <a:lnTo>
                      <a:pt x="76248" y="208"/>
                    </a:lnTo>
                    <a:lnTo>
                      <a:pt x="76248" y="76408"/>
                    </a:lnTo>
                    <a:lnTo>
                      <a:pt x="48" y="7640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961" name="Полилиния 702"/>
              <p:cNvSpPr/>
              <p:nvPr/>
            </p:nvSpPr>
            <p:spPr bwMode="auto">
              <a:xfrm>
                <a:off x="9101931" y="6379369"/>
                <a:ext cx="76200" cy="76200"/>
              </a:xfrm>
              <a:custGeom>
                <a:avLst/>
                <a:gdLst>
                  <a:gd name="connsiteX0" fmla="*/ 48 w 76200"/>
                  <a:gd name="connsiteY0" fmla="*/ 224 h 76200"/>
                  <a:gd name="connsiteX1" fmla="*/ 76248 w 76200"/>
                  <a:gd name="connsiteY1" fmla="*/ 224 h 76200"/>
                  <a:gd name="connsiteX2" fmla="*/ 76248 w 76200"/>
                  <a:gd name="connsiteY2" fmla="*/ 76424 h 76200"/>
                  <a:gd name="connsiteX3" fmla="*/ 48 w 76200"/>
                  <a:gd name="connsiteY3" fmla="*/ 7642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8" y="224"/>
                    </a:moveTo>
                    <a:lnTo>
                      <a:pt x="76248" y="224"/>
                    </a:lnTo>
                    <a:lnTo>
                      <a:pt x="76248" y="76424"/>
                    </a:lnTo>
                    <a:lnTo>
                      <a:pt x="48" y="7642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962" name="Полилиния 703"/>
              <p:cNvSpPr/>
              <p:nvPr/>
            </p:nvSpPr>
            <p:spPr bwMode="auto">
              <a:xfrm>
                <a:off x="9101931" y="6455569"/>
                <a:ext cx="76200" cy="76200"/>
              </a:xfrm>
              <a:custGeom>
                <a:avLst/>
                <a:gdLst>
                  <a:gd name="connsiteX0" fmla="*/ 48 w 76200"/>
                  <a:gd name="connsiteY0" fmla="*/ 232 h 76200"/>
                  <a:gd name="connsiteX1" fmla="*/ 76248 w 76200"/>
                  <a:gd name="connsiteY1" fmla="*/ 232 h 76200"/>
                  <a:gd name="connsiteX2" fmla="*/ 76248 w 76200"/>
                  <a:gd name="connsiteY2" fmla="*/ 76432 h 76200"/>
                  <a:gd name="connsiteX3" fmla="*/ 48 w 76200"/>
                  <a:gd name="connsiteY3" fmla="*/ 764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8" y="232"/>
                    </a:moveTo>
                    <a:lnTo>
                      <a:pt x="76248" y="232"/>
                    </a:lnTo>
                    <a:lnTo>
                      <a:pt x="76248" y="76432"/>
                    </a:lnTo>
                    <a:lnTo>
                      <a:pt x="48" y="764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963" name="Полилиния 704"/>
              <p:cNvSpPr/>
              <p:nvPr/>
            </p:nvSpPr>
            <p:spPr bwMode="auto">
              <a:xfrm>
                <a:off x="9101931" y="6531769"/>
                <a:ext cx="76200" cy="76200"/>
              </a:xfrm>
              <a:custGeom>
                <a:avLst/>
                <a:gdLst>
                  <a:gd name="connsiteX0" fmla="*/ 48 w 76200"/>
                  <a:gd name="connsiteY0" fmla="*/ 240 h 76200"/>
                  <a:gd name="connsiteX1" fmla="*/ 76248 w 76200"/>
                  <a:gd name="connsiteY1" fmla="*/ 240 h 76200"/>
                  <a:gd name="connsiteX2" fmla="*/ 76248 w 76200"/>
                  <a:gd name="connsiteY2" fmla="*/ 76440 h 76200"/>
                  <a:gd name="connsiteX3" fmla="*/ 48 w 76200"/>
                  <a:gd name="connsiteY3" fmla="*/ 764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8" y="240"/>
                    </a:moveTo>
                    <a:lnTo>
                      <a:pt x="76248" y="240"/>
                    </a:lnTo>
                    <a:lnTo>
                      <a:pt x="76248" y="76440"/>
                    </a:lnTo>
                    <a:lnTo>
                      <a:pt x="48" y="764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964" name="Полилиния 705"/>
              <p:cNvSpPr/>
              <p:nvPr/>
            </p:nvSpPr>
            <p:spPr bwMode="auto">
              <a:xfrm>
                <a:off x="9101931" y="6684169"/>
                <a:ext cx="76200" cy="76200"/>
              </a:xfrm>
              <a:custGeom>
                <a:avLst/>
                <a:gdLst>
                  <a:gd name="connsiteX0" fmla="*/ 48 w 76200"/>
                  <a:gd name="connsiteY0" fmla="*/ 256 h 76200"/>
                  <a:gd name="connsiteX1" fmla="*/ 76248 w 76200"/>
                  <a:gd name="connsiteY1" fmla="*/ 256 h 76200"/>
                  <a:gd name="connsiteX2" fmla="*/ 76248 w 76200"/>
                  <a:gd name="connsiteY2" fmla="*/ 76456 h 76200"/>
                  <a:gd name="connsiteX3" fmla="*/ 48 w 76200"/>
                  <a:gd name="connsiteY3" fmla="*/ 764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8" y="256"/>
                    </a:moveTo>
                    <a:lnTo>
                      <a:pt x="76248" y="256"/>
                    </a:lnTo>
                    <a:lnTo>
                      <a:pt x="76248" y="76456"/>
                    </a:lnTo>
                    <a:lnTo>
                      <a:pt x="48" y="764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965" name="Полилиния 706"/>
              <p:cNvSpPr/>
              <p:nvPr/>
            </p:nvSpPr>
            <p:spPr bwMode="auto">
              <a:xfrm>
                <a:off x="9178131" y="4550569"/>
                <a:ext cx="76200" cy="76200"/>
              </a:xfrm>
              <a:custGeom>
                <a:avLst/>
                <a:gdLst>
                  <a:gd name="connsiteX0" fmla="*/ 56 w 76200"/>
                  <a:gd name="connsiteY0" fmla="*/ 32 h 76200"/>
                  <a:gd name="connsiteX1" fmla="*/ 76256 w 76200"/>
                  <a:gd name="connsiteY1" fmla="*/ 32 h 76200"/>
                  <a:gd name="connsiteX2" fmla="*/ 76256 w 76200"/>
                  <a:gd name="connsiteY2" fmla="*/ 76232 h 76200"/>
                  <a:gd name="connsiteX3" fmla="*/ 56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56" y="32"/>
                    </a:moveTo>
                    <a:lnTo>
                      <a:pt x="76256" y="32"/>
                    </a:lnTo>
                    <a:lnTo>
                      <a:pt x="76256" y="76232"/>
                    </a:lnTo>
                    <a:lnTo>
                      <a:pt x="56"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966" name="Полилиния 707"/>
              <p:cNvSpPr/>
              <p:nvPr/>
            </p:nvSpPr>
            <p:spPr bwMode="auto">
              <a:xfrm>
                <a:off x="9178131" y="4702969"/>
                <a:ext cx="76200" cy="76200"/>
              </a:xfrm>
              <a:custGeom>
                <a:avLst/>
                <a:gdLst>
                  <a:gd name="connsiteX0" fmla="*/ 56 w 76200"/>
                  <a:gd name="connsiteY0" fmla="*/ 48 h 76200"/>
                  <a:gd name="connsiteX1" fmla="*/ 76256 w 76200"/>
                  <a:gd name="connsiteY1" fmla="*/ 48 h 76200"/>
                  <a:gd name="connsiteX2" fmla="*/ 76256 w 76200"/>
                  <a:gd name="connsiteY2" fmla="*/ 76248 h 76200"/>
                  <a:gd name="connsiteX3" fmla="*/ 56 w 76200"/>
                  <a:gd name="connsiteY3" fmla="*/ 762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56" y="48"/>
                    </a:moveTo>
                    <a:lnTo>
                      <a:pt x="76256" y="48"/>
                    </a:lnTo>
                    <a:lnTo>
                      <a:pt x="76256" y="76248"/>
                    </a:lnTo>
                    <a:lnTo>
                      <a:pt x="56" y="762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967" name="Полилиния 708"/>
              <p:cNvSpPr/>
              <p:nvPr/>
            </p:nvSpPr>
            <p:spPr bwMode="auto">
              <a:xfrm>
                <a:off x="9178131" y="4779169"/>
                <a:ext cx="76200" cy="76200"/>
              </a:xfrm>
              <a:custGeom>
                <a:avLst/>
                <a:gdLst>
                  <a:gd name="connsiteX0" fmla="*/ 56 w 76200"/>
                  <a:gd name="connsiteY0" fmla="*/ 56 h 76200"/>
                  <a:gd name="connsiteX1" fmla="*/ 76256 w 76200"/>
                  <a:gd name="connsiteY1" fmla="*/ 56 h 76200"/>
                  <a:gd name="connsiteX2" fmla="*/ 76256 w 76200"/>
                  <a:gd name="connsiteY2" fmla="*/ 76256 h 76200"/>
                  <a:gd name="connsiteX3" fmla="*/ 56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56" y="56"/>
                    </a:moveTo>
                    <a:lnTo>
                      <a:pt x="76256" y="56"/>
                    </a:lnTo>
                    <a:lnTo>
                      <a:pt x="76256" y="76256"/>
                    </a:lnTo>
                    <a:lnTo>
                      <a:pt x="56"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968" name="Полилиния 709"/>
              <p:cNvSpPr/>
              <p:nvPr/>
            </p:nvSpPr>
            <p:spPr bwMode="auto">
              <a:xfrm>
                <a:off x="9178131" y="4855369"/>
                <a:ext cx="76200" cy="76200"/>
              </a:xfrm>
              <a:custGeom>
                <a:avLst/>
                <a:gdLst>
                  <a:gd name="connsiteX0" fmla="*/ 56 w 76200"/>
                  <a:gd name="connsiteY0" fmla="*/ 64 h 76200"/>
                  <a:gd name="connsiteX1" fmla="*/ 76256 w 76200"/>
                  <a:gd name="connsiteY1" fmla="*/ 64 h 76200"/>
                  <a:gd name="connsiteX2" fmla="*/ 76256 w 76200"/>
                  <a:gd name="connsiteY2" fmla="*/ 76264 h 76200"/>
                  <a:gd name="connsiteX3" fmla="*/ 56 w 76200"/>
                  <a:gd name="connsiteY3" fmla="*/ 7626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56" y="64"/>
                    </a:moveTo>
                    <a:lnTo>
                      <a:pt x="76256" y="64"/>
                    </a:lnTo>
                    <a:lnTo>
                      <a:pt x="76256" y="76264"/>
                    </a:lnTo>
                    <a:lnTo>
                      <a:pt x="56" y="7626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969" name="Полилиния 710"/>
              <p:cNvSpPr/>
              <p:nvPr/>
            </p:nvSpPr>
            <p:spPr bwMode="auto">
              <a:xfrm>
                <a:off x="9178131" y="5007769"/>
                <a:ext cx="76200" cy="76200"/>
              </a:xfrm>
              <a:custGeom>
                <a:avLst/>
                <a:gdLst>
                  <a:gd name="connsiteX0" fmla="*/ 56 w 76200"/>
                  <a:gd name="connsiteY0" fmla="*/ 80 h 76200"/>
                  <a:gd name="connsiteX1" fmla="*/ 76256 w 76200"/>
                  <a:gd name="connsiteY1" fmla="*/ 80 h 76200"/>
                  <a:gd name="connsiteX2" fmla="*/ 76256 w 76200"/>
                  <a:gd name="connsiteY2" fmla="*/ 76280 h 76200"/>
                  <a:gd name="connsiteX3" fmla="*/ 56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56" y="80"/>
                    </a:moveTo>
                    <a:lnTo>
                      <a:pt x="76256" y="80"/>
                    </a:lnTo>
                    <a:lnTo>
                      <a:pt x="76256" y="76280"/>
                    </a:lnTo>
                    <a:lnTo>
                      <a:pt x="56"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970" name="Полилиния 711"/>
              <p:cNvSpPr/>
              <p:nvPr/>
            </p:nvSpPr>
            <p:spPr bwMode="auto">
              <a:xfrm>
                <a:off x="9178131" y="5160169"/>
                <a:ext cx="76200" cy="76200"/>
              </a:xfrm>
              <a:custGeom>
                <a:avLst/>
                <a:gdLst>
                  <a:gd name="connsiteX0" fmla="*/ 56 w 76200"/>
                  <a:gd name="connsiteY0" fmla="*/ 96 h 76200"/>
                  <a:gd name="connsiteX1" fmla="*/ 76256 w 76200"/>
                  <a:gd name="connsiteY1" fmla="*/ 96 h 76200"/>
                  <a:gd name="connsiteX2" fmla="*/ 76256 w 76200"/>
                  <a:gd name="connsiteY2" fmla="*/ 76296 h 76200"/>
                  <a:gd name="connsiteX3" fmla="*/ 56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56" y="96"/>
                    </a:moveTo>
                    <a:lnTo>
                      <a:pt x="76256" y="96"/>
                    </a:lnTo>
                    <a:lnTo>
                      <a:pt x="76256" y="76296"/>
                    </a:lnTo>
                    <a:lnTo>
                      <a:pt x="56"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971" name="Полилиния 712"/>
              <p:cNvSpPr/>
              <p:nvPr/>
            </p:nvSpPr>
            <p:spPr bwMode="auto">
              <a:xfrm>
                <a:off x="9178131" y="5236369"/>
                <a:ext cx="76200" cy="76200"/>
              </a:xfrm>
              <a:custGeom>
                <a:avLst/>
                <a:gdLst>
                  <a:gd name="connsiteX0" fmla="*/ 56 w 76200"/>
                  <a:gd name="connsiteY0" fmla="*/ 104 h 76200"/>
                  <a:gd name="connsiteX1" fmla="*/ 76256 w 76200"/>
                  <a:gd name="connsiteY1" fmla="*/ 104 h 76200"/>
                  <a:gd name="connsiteX2" fmla="*/ 76256 w 76200"/>
                  <a:gd name="connsiteY2" fmla="*/ 76304 h 76200"/>
                  <a:gd name="connsiteX3" fmla="*/ 56 w 76200"/>
                  <a:gd name="connsiteY3" fmla="*/ 7630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56" y="104"/>
                    </a:moveTo>
                    <a:lnTo>
                      <a:pt x="76256" y="104"/>
                    </a:lnTo>
                    <a:lnTo>
                      <a:pt x="76256" y="76304"/>
                    </a:lnTo>
                    <a:lnTo>
                      <a:pt x="56" y="7630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972" name="Полилиния 713"/>
              <p:cNvSpPr/>
              <p:nvPr/>
            </p:nvSpPr>
            <p:spPr bwMode="auto">
              <a:xfrm>
                <a:off x="9178131" y="5312569"/>
                <a:ext cx="76200" cy="76200"/>
              </a:xfrm>
              <a:custGeom>
                <a:avLst/>
                <a:gdLst>
                  <a:gd name="connsiteX0" fmla="*/ 56 w 76200"/>
                  <a:gd name="connsiteY0" fmla="*/ 112 h 76200"/>
                  <a:gd name="connsiteX1" fmla="*/ 76256 w 76200"/>
                  <a:gd name="connsiteY1" fmla="*/ 112 h 76200"/>
                  <a:gd name="connsiteX2" fmla="*/ 76256 w 76200"/>
                  <a:gd name="connsiteY2" fmla="*/ 76312 h 76200"/>
                  <a:gd name="connsiteX3" fmla="*/ 56 w 76200"/>
                  <a:gd name="connsiteY3" fmla="*/ 7631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56" y="112"/>
                    </a:moveTo>
                    <a:lnTo>
                      <a:pt x="76256" y="112"/>
                    </a:lnTo>
                    <a:lnTo>
                      <a:pt x="76256" y="76312"/>
                    </a:lnTo>
                    <a:lnTo>
                      <a:pt x="56" y="7631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973" name="Полилиния 714"/>
              <p:cNvSpPr/>
              <p:nvPr/>
            </p:nvSpPr>
            <p:spPr bwMode="auto">
              <a:xfrm>
                <a:off x="9178131" y="5617369"/>
                <a:ext cx="76200" cy="76200"/>
              </a:xfrm>
              <a:custGeom>
                <a:avLst/>
                <a:gdLst>
                  <a:gd name="connsiteX0" fmla="*/ 56 w 76200"/>
                  <a:gd name="connsiteY0" fmla="*/ 144 h 76200"/>
                  <a:gd name="connsiteX1" fmla="*/ 76256 w 76200"/>
                  <a:gd name="connsiteY1" fmla="*/ 144 h 76200"/>
                  <a:gd name="connsiteX2" fmla="*/ 76256 w 76200"/>
                  <a:gd name="connsiteY2" fmla="*/ 76344 h 76200"/>
                  <a:gd name="connsiteX3" fmla="*/ 56 w 76200"/>
                  <a:gd name="connsiteY3" fmla="*/ 7634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56" y="144"/>
                    </a:moveTo>
                    <a:lnTo>
                      <a:pt x="76256" y="144"/>
                    </a:lnTo>
                    <a:lnTo>
                      <a:pt x="76256" y="76344"/>
                    </a:lnTo>
                    <a:lnTo>
                      <a:pt x="56" y="7634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974" name="Полилиния 715"/>
              <p:cNvSpPr/>
              <p:nvPr/>
            </p:nvSpPr>
            <p:spPr bwMode="auto">
              <a:xfrm>
                <a:off x="9178131" y="5845969"/>
                <a:ext cx="76200" cy="76200"/>
              </a:xfrm>
              <a:custGeom>
                <a:avLst/>
                <a:gdLst>
                  <a:gd name="connsiteX0" fmla="*/ 56 w 76200"/>
                  <a:gd name="connsiteY0" fmla="*/ 168 h 76200"/>
                  <a:gd name="connsiteX1" fmla="*/ 76256 w 76200"/>
                  <a:gd name="connsiteY1" fmla="*/ 168 h 76200"/>
                  <a:gd name="connsiteX2" fmla="*/ 76256 w 76200"/>
                  <a:gd name="connsiteY2" fmla="*/ 76368 h 76200"/>
                  <a:gd name="connsiteX3" fmla="*/ 56 w 76200"/>
                  <a:gd name="connsiteY3" fmla="*/ 7636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56" y="168"/>
                    </a:moveTo>
                    <a:lnTo>
                      <a:pt x="76256" y="168"/>
                    </a:lnTo>
                    <a:lnTo>
                      <a:pt x="76256" y="76368"/>
                    </a:lnTo>
                    <a:lnTo>
                      <a:pt x="56" y="7636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975" name="Полилиния 716"/>
              <p:cNvSpPr/>
              <p:nvPr/>
            </p:nvSpPr>
            <p:spPr bwMode="auto">
              <a:xfrm>
                <a:off x="9178131" y="5922169"/>
                <a:ext cx="76200" cy="76200"/>
              </a:xfrm>
              <a:custGeom>
                <a:avLst/>
                <a:gdLst>
                  <a:gd name="connsiteX0" fmla="*/ 56 w 76200"/>
                  <a:gd name="connsiteY0" fmla="*/ 176 h 76200"/>
                  <a:gd name="connsiteX1" fmla="*/ 76256 w 76200"/>
                  <a:gd name="connsiteY1" fmla="*/ 176 h 76200"/>
                  <a:gd name="connsiteX2" fmla="*/ 76256 w 76200"/>
                  <a:gd name="connsiteY2" fmla="*/ 76376 h 76200"/>
                  <a:gd name="connsiteX3" fmla="*/ 56 w 76200"/>
                  <a:gd name="connsiteY3" fmla="*/ 7637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56" y="176"/>
                    </a:moveTo>
                    <a:lnTo>
                      <a:pt x="76256" y="176"/>
                    </a:lnTo>
                    <a:lnTo>
                      <a:pt x="76256" y="76376"/>
                    </a:lnTo>
                    <a:lnTo>
                      <a:pt x="56" y="7637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976" name="Полилиния 717"/>
              <p:cNvSpPr/>
              <p:nvPr/>
            </p:nvSpPr>
            <p:spPr bwMode="auto">
              <a:xfrm>
                <a:off x="9178131" y="6074569"/>
                <a:ext cx="76200" cy="76200"/>
              </a:xfrm>
              <a:custGeom>
                <a:avLst/>
                <a:gdLst>
                  <a:gd name="connsiteX0" fmla="*/ 56 w 76200"/>
                  <a:gd name="connsiteY0" fmla="*/ 192 h 76200"/>
                  <a:gd name="connsiteX1" fmla="*/ 76256 w 76200"/>
                  <a:gd name="connsiteY1" fmla="*/ 192 h 76200"/>
                  <a:gd name="connsiteX2" fmla="*/ 76256 w 76200"/>
                  <a:gd name="connsiteY2" fmla="*/ 76392 h 76200"/>
                  <a:gd name="connsiteX3" fmla="*/ 56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56" y="192"/>
                    </a:moveTo>
                    <a:lnTo>
                      <a:pt x="76256" y="192"/>
                    </a:lnTo>
                    <a:lnTo>
                      <a:pt x="76256" y="76392"/>
                    </a:lnTo>
                    <a:lnTo>
                      <a:pt x="56"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977" name="Полилиния 718"/>
              <p:cNvSpPr/>
              <p:nvPr/>
            </p:nvSpPr>
            <p:spPr bwMode="auto">
              <a:xfrm>
                <a:off x="9178131" y="6226969"/>
                <a:ext cx="76200" cy="76200"/>
              </a:xfrm>
              <a:custGeom>
                <a:avLst/>
                <a:gdLst>
                  <a:gd name="connsiteX0" fmla="*/ 56 w 76200"/>
                  <a:gd name="connsiteY0" fmla="*/ 208 h 76200"/>
                  <a:gd name="connsiteX1" fmla="*/ 76256 w 76200"/>
                  <a:gd name="connsiteY1" fmla="*/ 208 h 76200"/>
                  <a:gd name="connsiteX2" fmla="*/ 76256 w 76200"/>
                  <a:gd name="connsiteY2" fmla="*/ 76408 h 76200"/>
                  <a:gd name="connsiteX3" fmla="*/ 56 w 76200"/>
                  <a:gd name="connsiteY3" fmla="*/ 7640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56" y="208"/>
                    </a:moveTo>
                    <a:lnTo>
                      <a:pt x="76256" y="208"/>
                    </a:lnTo>
                    <a:lnTo>
                      <a:pt x="76256" y="76408"/>
                    </a:lnTo>
                    <a:lnTo>
                      <a:pt x="56" y="7640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978" name="Полилиния 719"/>
              <p:cNvSpPr/>
              <p:nvPr/>
            </p:nvSpPr>
            <p:spPr bwMode="auto">
              <a:xfrm>
                <a:off x="9178131" y="6379369"/>
                <a:ext cx="76200" cy="76200"/>
              </a:xfrm>
              <a:custGeom>
                <a:avLst/>
                <a:gdLst>
                  <a:gd name="connsiteX0" fmla="*/ 56 w 76200"/>
                  <a:gd name="connsiteY0" fmla="*/ 224 h 76200"/>
                  <a:gd name="connsiteX1" fmla="*/ 76256 w 76200"/>
                  <a:gd name="connsiteY1" fmla="*/ 224 h 76200"/>
                  <a:gd name="connsiteX2" fmla="*/ 76256 w 76200"/>
                  <a:gd name="connsiteY2" fmla="*/ 76424 h 76200"/>
                  <a:gd name="connsiteX3" fmla="*/ 56 w 76200"/>
                  <a:gd name="connsiteY3" fmla="*/ 7642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56" y="224"/>
                    </a:moveTo>
                    <a:lnTo>
                      <a:pt x="76256" y="224"/>
                    </a:lnTo>
                    <a:lnTo>
                      <a:pt x="76256" y="76424"/>
                    </a:lnTo>
                    <a:lnTo>
                      <a:pt x="56" y="7642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979" name="Полилиния 720"/>
              <p:cNvSpPr/>
              <p:nvPr/>
            </p:nvSpPr>
            <p:spPr bwMode="auto">
              <a:xfrm>
                <a:off x="9178131" y="6455569"/>
                <a:ext cx="76200" cy="76200"/>
              </a:xfrm>
              <a:custGeom>
                <a:avLst/>
                <a:gdLst>
                  <a:gd name="connsiteX0" fmla="*/ 56 w 76200"/>
                  <a:gd name="connsiteY0" fmla="*/ 232 h 76200"/>
                  <a:gd name="connsiteX1" fmla="*/ 76256 w 76200"/>
                  <a:gd name="connsiteY1" fmla="*/ 232 h 76200"/>
                  <a:gd name="connsiteX2" fmla="*/ 76256 w 76200"/>
                  <a:gd name="connsiteY2" fmla="*/ 76432 h 76200"/>
                  <a:gd name="connsiteX3" fmla="*/ 56 w 76200"/>
                  <a:gd name="connsiteY3" fmla="*/ 764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56" y="232"/>
                    </a:moveTo>
                    <a:lnTo>
                      <a:pt x="76256" y="232"/>
                    </a:lnTo>
                    <a:lnTo>
                      <a:pt x="76256" y="76432"/>
                    </a:lnTo>
                    <a:lnTo>
                      <a:pt x="56" y="764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980" name="Полилиния 721"/>
              <p:cNvSpPr/>
              <p:nvPr/>
            </p:nvSpPr>
            <p:spPr bwMode="auto">
              <a:xfrm>
                <a:off x="9178131" y="6531769"/>
                <a:ext cx="76200" cy="76200"/>
              </a:xfrm>
              <a:custGeom>
                <a:avLst/>
                <a:gdLst>
                  <a:gd name="connsiteX0" fmla="*/ 56 w 76200"/>
                  <a:gd name="connsiteY0" fmla="*/ 240 h 76200"/>
                  <a:gd name="connsiteX1" fmla="*/ 76256 w 76200"/>
                  <a:gd name="connsiteY1" fmla="*/ 240 h 76200"/>
                  <a:gd name="connsiteX2" fmla="*/ 76256 w 76200"/>
                  <a:gd name="connsiteY2" fmla="*/ 76440 h 76200"/>
                  <a:gd name="connsiteX3" fmla="*/ 56 w 76200"/>
                  <a:gd name="connsiteY3" fmla="*/ 764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56" y="240"/>
                    </a:moveTo>
                    <a:lnTo>
                      <a:pt x="76256" y="240"/>
                    </a:lnTo>
                    <a:lnTo>
                      <a:pt x="76256" y="76440"/>
                    </a:lnTo>
                    <a:lnTo>
                      <a:pt x="56" y="764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981" name="Полилиния 722"/>
              <p:cNvSpPr/>
              <p:nvPr/>
            </p:nvSpPr>
            <p:spPr bwMode="auto">
              <a:xfrm>
                <a:off x="9178131" y="6684169"/>
                <a:ext cx="76200" cy="76200"/>
              </a:xfrm>
              <a:custGeom>
                <a:avLst/>
                <a:gdLst>
                  <a:gd name="connsiteX0" fmla="*/ 56 w 76200"/>
                  <a:gd name="connsiteY0" fmla="*/ 256 h 76200"/>
                  <a:gd name="connsiteX1" fmla="*/ 76256 w 76200"/>
                  <a:gd name="connsiteY1" fmla="*/ 256 h 76200"/>
                  <a:gd name="connsiteX2" fmla="*/ 76256 w 76200"/>
                  <a:gd name="connsiteY2" fmla="*/ 76456 h 76200"/>
                  <a:gd name="connsiteX3" fmla="*/ 56 w 76200"/>
                  <a:gd name="connsiteY3" fmla="*/ 764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56" y="256"/>
                    </a:moveTo>
                    <a:lnTo>
                      <a:pt x="76256" y="256"/>
                    </a:lnTo>
                    <a:lnTo>
                      <a:pt x="76256" y="76456"/>
                    </a:lnTo>
                    <a:lnTo>
                      <a:pt x="56" y="764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982" name="Полилиния 723"/>
              <p:cNvSpPr/>
              <p:nvPr/>
            </p:nvSpPr>
            <p:spPr bwMode="auto">
              <a:xfrm>
                <a:off x="9254331" y="4550569"/>
                <a:ext cx="76200" cy="76200"/>
              </a:xfrm>
              <a:custGeom>
                <a:avLst/>
                <a:gdLst>
                  <a:gd name="connsiteX0" fmla="*/ 64 w 76200"/>
                  <a:gd name="connsiteY0" fmla="*/ 32 h 76200"/>
                  <a:gd name="connsiteX1" fmla="*/ 76264 w 76200"/>
                  <a:gd name="connsiteY1" fmla="*/ 32 h 76200"/>
                  <a:gd name="connsiteX2" fmla="*/ 76264 w 76200"/>
                  <a:gd name="connsiteY2" fmla="*/ 76232 h 76200"/>
                  <a:gd name="connsiteX3" fmla="*/ 64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64" y="32"/>
                    </a:moveTo>
                    <a:lnTo>
                      <a:pt x="76264" y="32"/>
                    </a:lnTo>
                    <a:lnTo>
                      <a:pt x="76264" y="76232"/>
                    </a:lnTo>
                    <a:lnTo>
                      <a:pt x="64"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983" name="Полилиния 724"/>
              <p:cNvSpPr/>
              <p:nvPr/>
            </p:nvSpPr>
            <p:spPr bwMode="auto">
              <a:xfrm>
                <a:off x="9254331" y="4702969"/>
                <a:ext cx="76200" cy="76200"/>
              </a:xfrm>
              <a:custGeom>
                <a:avLst/>
                <a:gdLst>
                  <a:gd name="connsiteX0" fmla="*/ 64 w 76200"/>
                  <a:gd name="connsiteY0" fmla="*/ 48 h 76200"/>
                  <a:gd name="connsiteX1" fmla="*/ 76264 w 76200"/>
                  <a:gd name="connsiteY1" fmla="*/ 48 h 76200"/>
                  <a:gd name="connsiteX2" fmla="*/ 76264 w 76200"/>
                  <a:gd name="connsiteY2" fmla="*/ 76248 h 76200"/>
                  <a:gd name="connsiteX3" fmla="*/ 64 w 76200"/>
                  <a:gd name="connsiteY3" fmla="*/ 762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64" y="48"/>
                    </a:moveTo>
                    <a:lnTo>
                      <a:pt x="76264" y="48"/>
                    </a:lnTo>
                    <a:lnTo>
                      <a:pt x="76264" y="76248"/>
                    </a:lnTo>
                    <a:lnTo>
                      <a:pt x="64" y="762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984" name="Полилиния 725"/>
              <p:cNvSpPr/>
              <p:nvPr/>
            </p:nvSpPr>
            <p:spPr bwMode="auto">
              <a:xfrm>
                <a:off x="9254331" y="4779169"/>
                <a:ext cx="76200" cy="76200"/>
              </a:xfrm>
              <a:custGeom>
                <a:avLst/>
                <a:gdLst>
                  <a:gd name="connsiteX0" fmla="*/ 64 w 76200"/>
                  <a:gd name="connsiteY0" fmla="*/ 56 h 76200"/>
                  <a:gd name="connsiteX1" fmla="*/ 76264 w 76200"/>
                  <a:gd name="connsiteY1" fmla="*/ 56 h 76200"/>
                  <a:gd name="connsiteX2" fmla="*/ 76264 w 76200"/>
                  <a:gd name="connsiteY2" fmla="*/ 76256 h 76200"/>
                  <a:gd name="connsiteX3" fmla="*/ 64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64" y="56"/>
                    </a:moveTo>
                    <a:lnTo>
                      <a:pt x="76264" y="56"/>
                    </a:lnTo>
                    <a:lnTo>
                      <a:pt x="76264" y="76256"/>
                    </a:lnTo>
                    <a:lnTo>
                      <a:pt x="64"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985" name="Полилиния 726"/>
              <p:cNvSpPr/>
              <p:nvPr/>
            </p:nvSpPr>
            <p:spPr bwMode="auto">
              <a:xfrm>
                <a:off x="9254331" y="4855369"/>
                <a:ext cx="76200" cy="76200"/>
              </a:xfrm>
              <a:custGeom>
                <a:avLst/>
                <a:gdLst>
                  <a:gd name="connsiteX0" fmla="*/ 64 w 76200"/>
                  <a:gd name="connsiteY0" fmla="*/ 64 h 76200"/>
                  <a:gd name="connsiteX1" fmla="*/ 76264 w 76200"/>
                  <a:gd name="connsiteY1" fmla="*/ 64 h 76200"/>
                  <a:gd name="connsiteX2" fmla="*/ 76264 w 76200"/>
                  <a:gd name="connsiteY2" fmla="*/ 76264 h 76200"/>
                  <a:gd name="connsiteX3" fmla="*/ 64 w 76200"/>
                  <a:gd name="connsiteY3" fmla="*/ 7626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64" y="64"/>
                    </a:moveTo>
                    <a:lnTo>
                      <a:pt x="76264" y="64"/>
                    </a:lnTo>
                    <a:lnTo>
                      <a:pt x="76264" y="76264"/>
                    </a:lnTo>
                    <a:lnTo>
                      <a:pt x="64" y="7626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986" name="Полилиния 727"/>
              <p:cNvSpPr/>
              <p:nvPr/>
            </p:nvSpPr>
            <p:spPr bwMode="auto">
              <a:xfrm>
                <a:off x="9254331" y="5007769"/>
                <a:ext cx="76200" cy="76200"/>
              </a:xfrm>
              <a:custGeom>
                <a:avLst/>
                <a:gdLst>
                  <a:gd name="connsiteX0" fmla="*/ 64 w 76200"/>
                  <a:gd name="connsiteY0" fmla="*/ 80 h 76200"/>
                  <a:gd name="connsiteX1" fmla="*/ 76264 w 76200"/>
                  <a:gd name="connsiteY1" fmla="*/ 80 h 76200"/>
                  <a:gd name="connsiteX2" fmla="*/ 76264 w 76200"/>
                  <a:gd name="connsiteY2" fmla="*/ 76280 h 76200"/>
                  <a:gd name="connsiteX3" fmla="*/ 64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64" y="80"/>
                    </a:moveTo>
                    <a:lnTo>
                      <a:pt x="76264" y="80"/>
                    </a:lnTo>
                    <a:lnTo>
                      <a:pt x="76264" y="76280"/>
                    </a:lnTo>
                    <a:lnTo>
                      <a:pt x="64"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987" name="Полилиния 728"/>
              <p:cNvSpPr/>
              <p:nvPr/>
            </p:nvSpPr>
            <p:spPr bwMode="auto">
              <a:xfrm>
                <a:off x="9254331" y="5236369"/>
                <a:ext cx="76200" cy="76200"/>
              </a:xfrm>
              <a:custGeom>
                <a:avLst/>
                <a:gdLst>
                  <a:gd name="connsiteX0" fmla="*/ 64 w 76200"/>
                  <a:gd name="connsiteY0" fmla="*/ 104 h 76200"/>
                  <a:gd name="connsiteX1" fmla="*/ 76264 w 76200"/>
                  <a:gd name="connsiteY1" fmla="*/ 104 h 76200"/>
                  <a:gd name="connsiteX2" fmla="*/ 76264 w 76200"/>
                  <a:gd name="connsiteY2" fmla="*/ 76304 h 76200"/>
                  <a:gd name="connsiteX3" fmla="*/ 64 w 76200"/>
                  <a:gd name="connsiteY3" fmla="*/ 7630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64" y="104"/>
                    </a:moveTo>
                    <a:lnTo>
                      <a:pt x="76264" y="104"/>
                    </a:lnTo>
                    <a:lnTo>
                      <a:pt x="76264" y="76304"/>
                    </a:lnTo>
                    <a:lnTo>
                      <a:pt x="64" y="7630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988" name="Полилиния 729"/>
              <p:cNvSpPr/>
              <p:nvPr/>
            </p:nvSpPr>
            <p:spPr bwMode="auto">
              <a:xfrm>
                <a:off x="9254331" y="5541169"/>
                <a:ext cx="76200" cy="76200"/>
              </a:xfrm>
              <a:custGeom>
                <a:avLst/>
                <a:gdLst>
                  <a:gd name="connsiteX0" fmla="*/ 64 w 76200"/>
                  <a:gd name="connsiteY0" fmla="*/ 136 h 76200"/>
                  <a:gd name="connsiteX1" fmla="*/ 76264 w 76200"/>
                  <a:gd name="connsiteY1" fmla="*/ 136 h 76200"/>
                  <a:gd name="connsiteX2" fmla="*/ 76264 w 76200"/>
                  <a:gd name="connsiteY2" fmla="*/ 76336 h 76200"/>
                  <a:gd name="connsiteX3" fmla="*/ 64 w 76200"/>
                  <a:gd name="connsiteY3" fmla="*/ 7633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64" y="136"/>
                    </a:moveTo>
                    <a:lnTo>
                      <a:pt x="76264" y="136"/>
                    </a:lnTo>
                    <a:lnTo>
                      <a:pt x="76264" y="76336"/>
                    </a:lnTo>
                    <a:lnTo>
                      <a:pt x="64" y="7633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989" name="Полилиния 730"/>
              <p:cNvSpPr/>
              <p:nvPr/>
            </p:nvSpPr>
            <p:spPr bwMode="auto">
              <a:xfrm>
                <a:off x="9254331" y="5693568"/>
                <a:ext cx="76200" cy="76200"/>
              </a:xfrm>
              <a:custGeom>
                <a:avLst/>
                <a:gdLst>
                  <a:gd name="connsiteX0" fmla="*/ 64 w 76200"/>
                  <a:gd name="connsiteY0" fmla="*/ 152 h 76200"/>
                  <a:gd name="connsiteX1" fmla="*/ 76264 w 76200"/>
                  <a:gd name="connsiteY1" fmla="*/ 152 h 76200"/>
                  <a:gd name="connsiteX2" fmla="*/ 76264 w 76200"/>
                  <a:gd name="connsiteY2" fmla="*/ 76352 h 76200"/>
                  <a:gd name="connsiteX3" fmla="*/ 64 w 76200"/>
                  <a:gd name="connsiteY3" fmla="*/ 7635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64" y="152"/>
                    </a:moveTo>
                    <a:lnTo>
                      <a:pt x="76264" y="152"/>
                    </a:lnTo>
                    <a:lnTo>
                      <a:pt x="76264" y="76352"/>
                    </a:lnTo>
                    <a:lnTo>
                      <a:pt x="64" y="7635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990" name="Полилиния 731"/>
              <p:cNvSpPr/>
              <p:nvPr/>
            </p:nvSpPr>
            <p:spPr bwMode="auto">
              <a:xfrm>
                <a:off x="9254331" y="5769769"/>
                <a:ext cx="76200" cy="76200"/>
              </a:xfrm>
              <a:custGeom>
                <a:avLst/>
                <a:gdLst>
                  <a:gd name="connsiteX0" fmla="*/ 64 w 76200"/>
                  <a:gd name="connsiteY0" fmla="*/ 160 h 76200"/>
                  <a:gd name="connsiteX1" fmla="*/ 76264 w 76200"/>
                  <a:gd name="connsiteY1" fmla="*/ 160 h 76200"/>
                  <a:gd name="connsiteX2" fmla="*/ 76264 w 76200"/>
                  <a:gd name="connsiteY2" fmla="*/ 76360 h 76200"/>
                  <a:gd name="connsiteX3" fmla="*/ 64 w 76200"/>
                  <a:gd name="connsiteY3" fmla="*/ 7636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64" y="160"/>
                    </a:moveTo>
                    <a:lnTo>
                      <a:pt x="76264" y="160"/>
                    </a:lnTo>
                    <a:lnTo>
                      <a:pt x="76264" y="76360"/>
                    </a:lnTo>
                    <a:lnTo>
                      <a:pt x="64" y="7636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991" name="Полилиния 732"/>
              <p:cNvSpPr/>
              <p:nvPr/>
            </p:nvSpPr>
            <p:spPr bwMode="auto">
              <a:xfrm>
                <a:off x="9254331" y="5845969"/>
                <a:ext cx="76200" cy="76200"/>
              </a:xfrm>
              <a:custGeom>
                <a:avLst/>
                <a:gdLst>
                  <a:gd name="connsiteX0" fmla="*/ 64 w 76200"/>
                  <a:gd name="connsiteY0" fmla="*/ 168 h 76200"/>
                  <a:gd name="connsiteX1" fmla="*/ 76264 w 76200"/>
                  <a:gd name="connsiteY1" fmla="*/ 168 h 76200"/>
                  <a:gd name="connsiteX2" fmla="*/ 76264 w 76200"/>
                  <a:gd name="connsiteY2" fmla="*/ 76368 h 76200"/>
                  <a:gd name="connsiteX3" fmla="*/ 64 w 76200"/>
                  <a:gd name="connsiteY3" fmla="*/ 7636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64" y="168"/>
                    </a:moveTo>
                    <a:lnTo>
                      <a:pt x="76264" y="168"/>
                    </a:lnTo>
                    <a:lnTo>
                      <a:pt x="76264" y="76368"/>
                    </a:lnTo>
                    <a:lnTo>
                      <a:pt x="64" y="7636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992" name="Полилиния 733"/>
              <p:cNvSpPr/>
              <p:nvPr/>
            </p:nvSpPr>
            <p:spPr bwMode="auto">
              <a:xfrm>
                <a:off x="9254331" y="5998369"/>
                <a:ext cx="76200" cy="76200"/>
              </a:xfrm>
              <a:custGeom>
                <a:avLst/>
                <a:gdLst>
                  <a:gd name="connsiteX0" fmla="*/ 64 w 76200"/>
                  <a:gd name="connsiteY0" fmla="*/ 184 h 76200"/>
                  <a:gd name="connsiteX1" fmla="*/ 76264 w 76200"/>
                  <a:gd name="connsiteY1" fmla="*/ 184 h 76200"/>
                  <a:gd name="connsiteX2" fmla="*/ 76264 w 76200"/>
                  <a:gd name="connsiteY2" fmla="*/ 76384 h 76200"/>
                  <a:gd name="connsiteX3" fmla="*/ 64 w 76200"/>
                  <a:gd name="connsiteY3" fmla="*/ 7638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64" y="184"/>
                    </a:moveTo>
                    <a:lnTo>
                      <a:pt x="76264" y="184"/>
                    </a:lnTo>
                    <a:lnTo>
                      <a:pt x="76264" y="76384"/>
                    </a:lnTo>
                    <a:lnTo>
                      <a:pt x="64" y="7638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993" name="Полилиния 734"/>
              <p:cNvSpPr/>
              <p:nvPr/>
            </p:nvSpPr>
            <p:spPr bwMode="auto">
              <a:xfrm>
                <a:off x="9254331" y="6226969"/>
                <a:ext cx="76200" cy="76200"/>
              </a:xfrm>
              <a:custGeom>
                <a:avLst/>
                <a:gdLst>
                  <a:gd name="connsiteX0" fmla="*/ 64 w 76200"/>
                  <a:gd name="connsiteY0" fmla="*/ 208 h 76200"/>
                  <a:gd name="connsiteX1" fmla="*/ 76264 w 76200"/>
                  <a:gd name="connsiteY1" fmla="*/ 208 h 76200"/>
                  <a:gd name="connsiteX2" fmla="*/ 76264 w 76200"/>
                  <a:gd name="connsiteY2" fmla="*/ 76408 h 76200"/>
                  <a:gd name="connsiteX3" fmla="*/ 64 w 76200"/>
                  <a:gd name="connsiteY3" fmla="*/ 7640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64" y="208"/>
                    </a:moveTo>
                    <a:lnTo>
                      <a:pt x="76264" y="208"/>
                    </a:lnTo>
                    <a:lnTo>
                      <a:pt x="76264" y="76408"/>
                    </a:lnTo>
                    <a:lnTo>
                      <a:pt x="64" y="7640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994" name="Полилиния 735"/>
              <p:cNvSpPr/>
              <p:nvPr/>
            </p:nvSpPr>
            <p:spPr bwMode="auto">
              <a:xfrm>
                <a:off x="9254331" y="6379369"/>
                <a:ext cx="76200" cy="76200"/>
              </a:xfrm>
              <a:custGeom>
                <a:avLst/>
                <a:gdLst>
                  <a:gd name="connsiteX0" fmla="*/ 64 w 76200"/>
                  <a:gd name="connsiteY0" fmla="*/ 224 h 76200"/>
                  <a:gd name="connsiteX1" fmla="*/ 76264 w 76200"/>
                  <a:gd name="connsiteY1" fmla="*/ 224 h 76200"/>
                  <a:gd name="connsiteX2" fmla="*/ 76264 w 76200"/>
                  <a:gd name="connsiteY2" fmla="*/ 76424 h 76200"/>
                  <a:gd name="connsiteX3" fmla="*/ 64 w 76200"/>
                  <a:gd name="connsiteY3" fmla="*/ 7642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64" y="224"/>
                    </a:moveTo>
                    <a:lnTo>
                      <a:pt x="76264" y="224"/>
                    </a:lnTo>
                    <a:lnTo>
                      <a:pt x="76264" y="76424"/>
                    </a:lnTo>
                    <a:lnTo>
                      <a:pt x="64" y="7642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995" name="Полилиния 736"/>
              <p:cNvSpPr/>
              <p:nvPr/>
            </p:nvSpPr>
            <p:spPr bwMode="auto">
              <a:xfrm>
                <a:off x="9254331" y="6455569"/>
                <a:ext cx="76200" cy="76200"/>
              </a:xfrm>
              <a:custGeom>
                <a:avLst/>
                <a:gdLst>
                  <a:gd name="connsiteX0" fmla="*/ 64 w 76200"/>
                  <a:gd name="connsiteY0" fmla="*/ 232 h 76200"/>
                  <a:gd name="connsiteX1" fmla="*/ 76264 w 76200"/>
                  <a:gd name="connsiteY1" fmla="*/ 232 h 76200"/>
                  <a:gd name="connsiteX2" fmla="*/ 76264 w 76200"/>
                  <a:gd name="connsiteY2" fmla="*/ 76432 h 76200"/>
                  <a:gd name="connsiteX3" fmla="*/ 64 w 76200"/>
                  <a:gd name="connsiteY3" fmla="*/ 764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64" y="232"/>
                    </a:moveTo>
                    <a:lnTo>
                      <a:pt x="76264" y="232"/>
                    </a:lnTo>
                    <a:lnTo>
                      <a:pt x="76264" y="76432"/>
                    </a:lnTo>
                    <a:lnTo>
                      <a:pt x="64" y="764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996" name="Полилиния 737"/>
              <p:cNvSpPr/>
              <p:nvPr/>
            </p:nvSpPr>
            <p:spPr bwMode="auto">
              <a:xfrm>
                <a:off x="9254331" y="6531769"/>
                <a:ext cx="76200" cy="76200"/>
              </a:xfrm>
              <a:custGeom>
                <a:avLst/>
                <a:gdLst>
                  <a:gd name="connsiteX0" fmla="*/ 64 w 76200"/>
                  <a:gd name="connsiteY0" fmla="*/ 240 h 76200"/>
                  <a:gd name="connsiteX1" fmla="*/ 76264 w 76200"/>
                  <a:gd name="connsiteY1" fmla="*/ 240 h 76200"/>
                  <a:gd name="connsiteX2" fmla="*/ 76264 w 76200"/>
                  <a:gd name="connsiteY2" fmla="*/ 76440 h 76200"/>
                  <a:gd name="connsiteX3" fmla="*/ 64 w 76200"/>
                  <a:gd name="connsiteY3" fmla="*/ 764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64" y="240"/>
                    </a:moveTo>
                    <a:lnTo>
                      <a:pt x="76264" y="240"/>
                    </a:lnTo>
                    <a:lnTo>
                      <a:pt x="76264" y="76440"/>
                    </a:lnTo>
                    <a:lnTo>
                      <a:pt x="64" y="764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997" name="Полилиния 738"/>
              <p:cNvSpPr/>
              <p:nvPr/>
            </p:nvSpPr>
            <p:spPr bwMode="auto">
              <a:xfrm>
                <a:off x="9254331" y="6684169"/>
                <a:ext cx="76200" cy="76200"/>
              </a:xfrm>
              <a:custGeom>
                <a:avLst/>
                <a:gdLst>
                  <a:gd name="connsiteX0" fmla="*/ 64 w 76200"/>
                  <a:gd name="connsiteY0" fmla="*/ 256 h 76200"/>
                  <a:gd name="connsiteX1" fmla="*/ 76264 w 76200"/>
                  <a:gd name="connsiteY1" fmla="*/ 256 h 76200"/>
                  <a:gd name="connsiteX2" fmla="*/ 76264 w 76200"/>
                  <a:gd name="connsiteY2" fmla="*/ 76456 h 76200"/>
                  <a:gd name="connsiteX3" fmla="*/ 64 w 76200"/>
                  <a:gd name="connsiteY3" fmla="*/ 764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64" y="256"/>
                    </a:moveTo>
                    <a:lnTo>
                      <a:pt x="76264" y="256"/>
                    </a:lnTo>
                    <a:lnTo>
                      <a:pt x="76264" y="76456"/>
                    </a:lnTo>
                    <a:lnTo>
                      <a:pt x="64" y="764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998" name="Полилиния 739"/>
              <p:cNvSpPr/>
              <p:nvPr/>
            </p:nvSpPr>
            <p:spPr bwMode="auto">
              <a:xfrm>
                <a:off x="9330531" y="4550569"/>
                <a:ext cx="76200" cy="76200"/>
              </a:xfrm>
              <a:custGeom>
                <a:avLst/>
                <a:gdLst>
                  <a:gd name="connsiteX0" fmla="*/ 72 w 76200"/>
                  <a:gd name="connsiteY0" fmla="*/ 32 h 76200"/>
                  <a:gd name="connsiteX1" fmla="*/ 76272 w 76200"/>
                  <a:gd name="connsiteY1" fmla="*/ 32 h 76200"/>
                  <a:gd name="connsiteX2" fmla="*/ 76272 w 76200"/>
                  <a:gd name="connsiteY2" fmla="*/ 76232 h 76200"/>
                  <a:gd name="connsiteX3" fmla="*/ 72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72" y="32"/>
                    </a:moveTo>
                    <a:lnTo>
                      <a:pt x="76272" y="32"/>
                    </a:lnTo>
                    <a:lnTo>
                      <a:pt x="76272" y="76232"/>
                    </a:lnTo>
                    <a:lnTo>
                      <a:pt x="72"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1999" name="Полилиния 740"/>
              <p:cNvSpPr/>
              <p:nvPr/>
            </p:nvSpPr>
            <p:spPr bwMode="auto">
              <a:xfrm>
                <a:off x="9330531" y="5007769"/>
                <a:ext cx="76200" cy="76200"/>
              </a:xfrm>
              <a:custGeom>
                <a:avLst/>
                <a:gdLst>
                  <a:gd name="connsiteX0" fmla="*/ 72 w 76200"/>
                  <a:gd name="connsiteY0" fmla="*/ 80 h 76200"/>
                  <a:gd name="connsiteX1" fmla="*/ 76272 w 76200"/>
                  <a:gd name="connsiteY1" fmla="*/ 80 h 76200"/>
                  <a:gd name="connsiteX2" fmla="*/ 76272 w 76200"/>
                  <a:gd name="connsiteY2" fmla="*/ 76280 h 76200"/>
                  <a:gd name="connsiteX3" fmla="*/ 72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72" y="80"/>
                    </a:moveTo>
                    <a:lnTo>
                      <a:pt x="76272" y="80"/>
                    </a:lnTo>
                    <a:lnTo>
                      <a:pt x="76272" y="76280"/>
                    </a:lnTo>
                    <a:lnTo>
                      <a:pt x="72"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000" name="Полилиния 741"/>
              <p:cNvSpPr/>
              <p:nvPr/>
            </p:nvSpPr>
            <p:spPr bwMode="auto">
              <a:xfrm>
                <a:off x="9330531" y="5388769"/>
                <a:ext cx="76200" cy="76200"/>
              </a:xfrm>
              <a:custGeom>
                <a:avLst/>
                <a:gdLst>
                  <a:gd name="connsiteX0" fmla="*/ 72 w 76200"/>
                  <a:gd name="connsiteY0" fmla="*/ 120 h 76200"/>
                  <a:gd name="connsiteX1" fmla="*/ 76272 w 76200"/>
                  <a:gd name="connsiteY1" fmla="*/ 120 h 76200"/>
                  <a:gd name="connsiteX2" fmla="*/ 76272 w 76200"/>
                  <a:gd name="connsiteY2" fmla="*/ 76320 h 76200"/>
                  <a:gd name="connsiteX3" fmla="*/ 72 w 76200"/>
                  <a:gd name="connsiteY3" fmla="*/ 7632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72" y="120"/>
                    </a:moveTo>
                    <a:lnTo>
                      <a:pt x="76272" y="120"/>
                    </a:lnTo>
                    <a:lnTo>
                      <a:pt x="76272" y="76320"/>
                    </a:lnTo>
                    <a:lnTo>
                      <a:pt x="72" y="7632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001" name="Полилиния 742"/>
              <p:cNvSpPr/>
              <p:nvPr/>
            </p:nvSpPr>
            <p:spPr bwMode="auto">
              <a:xfrm>
                <a:off x="9330531" y="5464969"/>
                <a:ext cx="76200" cy="76200"/>
              </a:xfrm>
              <a:custGeom>
                <a:avLst/>
                <a:gdLst>
                  <a:gd name="connsiteX0" fmla="*/ 72 w 76200"/>
                  <a:gd name="connsiteY0" fmla="*/ 128 h 76200"/>
                  <a:gd name="connsiteX1" fmla="*/ 76272 w 76200"/>
                  <a:gd name="connsiteY1" fmla="*/ 128 h 76200"/>
                  <a:gd name="connsiteX2" fmla="*/ 76272 w 76200"/>
                  <a:gd name="connsiteY2" fmla="*/ 76328 h 76200"/>
                  <a:gd name="connsiteX3" fmla="*/ 72 w 76200"/>
                  <a:gd name="connsiteY3" fmla="*/ 7632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72" y="128"/>
                    </a:moveTo>
                    <a:lnTo>
                      <a:pt x="76272" y="128"/>
                    </a:lnTo>
                    <a:lnTo>
                      <a:pt x="76272" y="76328"/>
                    </a:lnTo>
                    <a:lnTo>
                      <a:pt x="72" y="7632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002" name="Полилиния 743"/>
              <p:cNvSpPr/>
              <p:nvPr/>
            </p:nvSpPr>
            <p:spPr bwMode="auto">
              <a:xfrm>
                <a:off x="9330531" y="5541169"/>
                <a:ext cx="76200" cy="76200"/>
              </a:xfrm>
              <a:custGeom>
                <a:avLst/>
                <a:gdLst>
                  <a:gd name="connsiteX0" fmla="*/ 72 w 76200"/>
                  <a:gd name="connsiteY0" fmla="*/ 136 h 76200"/>
                  <a:gd name="connsiteX1" fmla="*/ 76272 w 76200"/>
                  <a:gd name="connsiteY1" fmla="*/ 136 h 76200"/>
                  <a:gd name="connsiteX2" fmla="*/ 76272 w 76200"/>
                  <a:gd name="connsiteY2" fmla="*/ 76336 h 76200"/>
                  <a:gd name="connsiteX3" fmla="*/ 72 w 76200"/>
                  <a:gd name="connsiteY3" fmla="*/ 7633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72" y="136"/>
                    </a:moveTo>
                    <a:lnTo>
                      <a:pt x="76272" y="136"/>
                    </a:lnTo>
                    <a:lnTo>
                      <a:pt x="76272" y="76336"/>
                    </a:lnTo>
                    <a:lnTo>
                      <a:pt x="72" y="7633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003" name="Полилиния 744"/>
              <p:cNvSpPr/>
              <p:nvPr/>
            </p:nvSpPr>
            <p:spPr bwMode="auto">
              <a:xfrm>
                <a:off x="9330531" y="5617369"/>
                <a:ext cx="76200" cy="76200"/>
              </a:xfrm>
              <a:custGeom>
                <a:avLst/>
                <a:gdLst>
                  <a:gd name="connsiteX0" fmla="*/ 72 w 76200"/>
                  <a:gd name="connsiteY0" fmla="*/ 144 h 76200"/>
                  <a:gd name="connsiteX1" fmla="*/ 76272 w 76200"/>
                  <a:gd name="connsiteY1" fmla="*/ 144 h 76200"/>
                  <a:gd name="connsiteX2" fmla="*/ 76272 w 76200"/>
                  <a:gd name="connsiteY2" fmla="*/ 76344 h 76200"/>
                  <a:gd name="connsiteX3" fmla="*/ 72 w 76200"/>
                  <a:gd name="connsiteY3" fmla="*/ 7634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72" y="144"/>
                    </a:moveTo>
                    <a:lnTo>
                      <a:pt x="76272" y="144"/>
                    </a:lnTo>
                    <a:lnTo>
                      <a:pt x="76272" y="76344"/>
                    </a:lnTo>
                    <a:lnTo>
                      <a:pt x="72" y="7634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004" name="Полилиния 745"/>
              <p:cNvSpPr/>
              <p:nvPr/>
            </p:nvSpPr>
            <p:spPr bwMode="auto">
              <a:xfrm>
                <a:off x="9330531" y="5693568"/>
                <a:ext cx="76200" cy="76200"/>
              </a:xfrm>
              <a:custGeom>
                <a:avLst/>
                <a:gdLst>
                  <a:gd name="connsiteX0" fmla="*/ 72 w 76200"/>
                  <a:gd name="connsiteY0" fmla="*/ 152 h 76200"/>
                  <a:gd name="connsiteX1" fmla="*/ 76272 w 76200"/>
                  <a:gd name="connsiteY1" fmla="*/ 152 h 76200"/>
                  <a:gd name="connsiteX2" fmla="*/ 76272 w 76200"/>
                  <a:gd name="connsiteY2" fmla="*/ 76352 h 76200"/>
                  <a:gd name="connsiteX3" fmla="*/ 72 w 76200"/>
                  <a:gd name="connsiteY3" fmla="*/ 7635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72" y="152"/>
                    </a:moveTo>
                    <a:lnTo>
                      <a:pt x="76272" y="152"/>
                    </a:lnTo>
                    <a:lnTo>
                      <a:pt x="76272" y="76352"/>
                    </a:lnTo>
                    <a:lnTo>
                      <a:pt x="72" y="7635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005" name="Полилиния 746"/>
              <p:cNvSpPr/>
              <p:nvPr/>
            </p:nvSpPr>
            <p:spPr bwMode="auto">
              <a:xfrm>
                <a:off x="9330531" y="5998369"/>
                <a:ext cx="76200" cy="76200"/>
              </a:xfrm>
              <a:custGeom>
                <a:avLst/>
                <a:gdLst>
                  <a:gd name="connsiteX0" fmla="*/ 72 w 76200"/>
                  <a:gd name="connsiteY0" fmla="*/ 184 h 76200"/>
                  <a:gd name="connsiteX1" fmla="*/ 76272 w 76200"/>
                  <a:gd name="connsiteY1" fmla="*/ 184 h 76200"/>
                  <a:gd name="connsiteX2" fmla="*/ 76272 w 76200"/>
                  <a:gd name="connsiteY2" fmla="*/ 76384 h 76200"/>
                  <a:gd name="connsiteX3" fmla="*/ 72 w 76200"/>
                  <a:gd name="connsiteY3" fmla="*/ 7638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72" y="184"/>
                    </a:moveTo>
                    <a:lnTo>
                      <a:pt x="76272" y="184"/>
                    </a:lnTo>
                    <a:lnTo>
                      <a:pt x="76272" y="76384"/>
                    </a:lnTo>
                    <a:lnTo>
                      <a:pt x="72" y="7638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006" name="Полилиния 747"/>
              <p:cNvSpPr/>
              <p:nvPr/>
            </p:nvSpPr>
            <p:spPr bwMode="auto">
              <a:xfrm>
                <a:off x="9330531" y="6074569"/>
                <a:ext cx="76200" cy="76200"/>
              </a:xfrm>
              <a:custGeom>
                <a:avLst/>
                <a:gdLst>
                  <a:gd name="connsiteX0" fmla="*/ 72 w 76200"/>
                  <a:gd name="connsiteY0" fmla="*/ 192 h 76200"/>
                  <a:gd name="connsiteX1" fmla="*/ 76272 w 76200"/>
                  <a:gd name="connsiteY1" fmla="*/ 192 h 76200"/>
                  <a:gd name="connsiteX2" fmla="*/ 76272 w 76200"/>
                  <a:gd name="connsiteY2" fmla="*/ 76392 h 76200"/>
                  <a:gd name="connsiteX3" fmla="*/ 72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72" y="192"/>
                    </a:moveTo>
                    <a:lnTo>
                      <a:pt x="76272" y="192"/>
                    </a:lnTo>
                    <a:lnTo>
                      <a:pt x="76272" y="76392"/>
                    </a:lnTo>
                    <a:lnTo>
                      <a:pt x="72"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007" name="Полилиния 748"/>
              <p:cNvSpPr/>
              <p:nvPr/>
            </p:nvSpPr>
            <p:spPr bwMode="auto">
              <a:xfrm>
                <a:off x="9330531" y="6226969"/>
                <a:ext cx="76200" cy="76200"/>
              </a:xfrm>
              <a:custGeom>
                <a:avLst/>
                <a:gdLst>
                  <a:gd name="connsiteX0" fmla="*/ 72 w 76200"/>
                  <a:gd name="connsiteY0" fmla="*/ 208 h 76200"/>
                  <a:gd name="connsiteX1" fmla="*/ 76272 w 76200"/>
                  <a:gd name="connsiteY1" fmla="*/ 208 h 76200"/>
                  <a:gd name="connsiteX2" fmla="*/ 76272 w 76200"/>
                  <a:gd name="connsiteY2" fmla="*/ 76408 h 76200"/>
                  <a:gd name="connsiteX3" fmla="*/ 72 w 76200"/>
                  <a:gd name="connsiteY3" fmla="*/ 7640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72" y="208"/>
                    </a:moveTo>
                    <a:lnTo>
                      <a:pt x="76272" y="208"/>
                    </a:lnTo>
                    <a:lnTo>
                      <a:pt x="76272" y="76408"/>
                    </a:lnTo>
                    <a:lnTo>
                      <a:pt x="72" y="7640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008" name="Полилиния 749"/>
              <p:cNvSpPr/>
              <p:nvPr/>
            </p:nvSpPr>
            <p:spPr bwMode="auto">
              <a:xfrm>
                <a:off x="9330531" y="6684169"/>
                <a:ext cx="76200" cy="76200"/>
              </a:xfrm>
              <a:custGeom>
                <a:avLst/>
                <a:gdLst>
                  <a:gd name="connsiteX0" fmla="*/ 72 w 76200"/>
                  <a:gd name="connsiteY0" fmla="*/ 256 h 76200"/>
                  <a:gd name="connsiteX1" fmla="*/ 76272 w 76200"/>
                  <a:gd name="connsiteY1" fmla="*/ 256 h 76200"/>
                  <a:gd name="connsiteX2" fmla="*/ 76272 w 76200"/>
                  <a:gd name="connsiteY2" fmla="*/ 76456 h 76200"/>
                  <a:gd name="connsiteX3" fmla="*/ 72 w 76200"/>
                  <a:gd name="connsiteY3" fmla="*/ 764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72" y="256"/>
                    </a:moveTo>
                    <a:lnTo>
                      <a:pt x="76272" y="256"/>
                    </a:lnTo>
                    <a:lnTo>
                      <a:pt x="76272" y="76456"/>
                    </a:lnTo>
                    <a:lnTo>
                      <a:pt x="72" y="764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009" name="Полилиния 750"/>
              <p:cNvSpPr/>
              <p:nvPr/>
            </p:nvSpPr>
            <p:spPr bwMode="auto">
              <a:xfrm>
                <a:off x="9406731" y="4550569"/>
                <a:ext cx="76200" cy="76200"/>
              </a:xfrm>
              <a:custGeom>
                <a:avLst/>
                <a:gdLst>
                  <a:gd name="connsiteX0" fmla="*/ 80 w 76200"/>
                  <a:gd name="connsiteY0" fmla="*/ 32 h 76200"/>
                  <a:gd name="connsiteX1" fmla="*/ 76280 w 76200"/>
                  <a:gd name="connsiteY1" fmla="*/ 32 h 76200"/>
                  <a:gd name="connsiteX2" fmla="*/ 76280 w 76200"/>
                  <a:gd name="connsiteY2" fmla="*/ 76232 h 76200"/>
                  <a:gd name="connsiteX3" fmla="*/ 80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32"/>
                    </a:moveTo>
                    <a:lnTo>
                      <a:pt x="76280" y="32"/>
                    </a:lnTo>
                    <a:lnTo>
                      <a:pt x="76280" y="76232"/>
                    </a:lnTo>
                    <a:lnTo>
                      <a:pt x="80"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010" name="Полилиния 751"/>
              <p:cNvSpPr/>
              <p:nvPr/>
            </p:nvSpPr>
            <p:spPr bwMode="auto">
              <a:xfrm>
                <a:off x="9406731" y="4626769"/>
                <a:ext cx="76200" cy="76200"/>
              </a:xfrm>
              <a:custGeom>
                <a:avLst/>
                <a:gdLst>
                  <a:gd name="connsiteX0" fmla="*/ 80 w 76200"/>
                  <a:gd name="connsiteY0" fmla="*/ 40 h 76200"/>
                  <a:gd name="connsiteX1" fmla="*/ 76280 w 76200"/>
                  <a:gd name="connsiteY1" fmla="*/ 40 h 76200"/>
                  <a:gd name="connsiteX2" fmla="*/ 76280 w 76200"/>
                  <a:gd name="connsiteY2" fmla="*/ 76240 h 76200"/>
                  <a:gd name="connsiteX3" fmla="*/ 80 w 76200"/>
                  <a:gd name="connsiteY3" fmla="*/ 762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40"/>
                    </a:moveTo>
                    <a:lnTo>
                      <a:pt x="76280" y="40"/>
                    </a:lnTo>
                    <a:lnTo>
                      <a:pt x="76280" y="76240"/>
                    </a:lnTo>
                    <a:lnTo>
                      <a:pt x="80" y="762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011" name="Полилиния 752"/>
              <p:cNvSpPr/>
              <p:nvPr/>
            </p:nvSpPr>
            <p:spPr bwMode="auto">
              <a:xfrm>
                <a:off x="9406731" y="4702969"/>
                <a:ext cx="76200" cy="76200"/>
              </a:xfrm>
              <a:custGeom>
                <a:avLst/>
                <a:gdLst>
                  <a:gd name="connsiteX0" fmla="*/ 80 w 76200"/>
                  <a:gd name="connsiteY0" fmla="*/ 48 h 76200"/>
                  <a:gd name="connsiteX1" fmla="*/ 76280 w 76200"/>
                  <a:gd name="connsiteY1" fmla="*/ 48 h 76200"/>
                  <a:gd name="connsiteX2" fmla="*/ 76280 w 76200"/>
                  <a:gd name="connsiteY2" fmla="*/ 76248 h 76200"/>
                  <a:gd name="connsiteX3" fmla="*/ 80 w 76200"/>
                  <a:gd name="connsiteY3" fmla="*/ 762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48"/>
                    </a:moveTo>
                    <a:lnTo>
                      <a:pt x="76280" y="48"/>
                    </a:lnTo>
                    <a:lnTo>
                      <a:pt x="76280" y="76248"/>
                    </a:lnTo>
                    <a:lnTo>
                      <a:pt x="80" y="762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012" name="Полилиния 753"/>
              <p:cNvSpPr/>
              <p:nvPr/>
            </p:nvSpPr>
            <p:spPr bwMode="auto">
              <a:xfrm>
                <a:off x="9406731" y="4779169"/>
                <a:ext cx="76200" cy="76200"/>
              </a:xfrm>
              <a:custGeom>
                <a:avLst/>
                <a:gdLst>
                  <a:gd name="connsiteX0" fmla="*/ 80 w 76200"/>
                  <a:gd name="connsiteY0" fmla="*/ 56 h 76200"/>
                  <a:gd name="connsiteX1" fmla="*/ 76280 w 76200"/>
                  <a:gd name="connsiteY1" fmla="*/ 56 h 76200"/>
                  <a:gd name="connsiteX2" fmla="*/ 76280 w 76200"/>
                  <a:gd name="connsiteY2" fmla="*/ 76256 h 76200"/>
                  <a:gd name="connsiteX3" fmla="*/ 80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56"/>
                    </a:moveTo>
                    <a:lnTo>
                      <a:pt x="76280" y="56"/>
                    </a:lnTo>
                    <a:lnTo>
                      <a:pt x="76280" y="76256"/>
                    </a:lnTo>
                    <a:lnTo>
                      <a:pt x="80"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013" name="Полилиния 754"/>
              <p:cNvSpPr/>
              <p:nvPr/>
            </p:nvSpPr>
            <p:spPr bwMode="auto">
              <a:xfrm>
                <a:off x="9406731" y="4855369"/>
                <a:ext cx="76200" cy="76200"/>
              </a:xfrm>
              <a:custGeom>
                <a:avLst/>
                <a:gdLst>
                  <a:gd name="connsiteX0" fmla="*/ 80 w 76200"/>
                  <a:gd name="connsiteY0" fmla="*/ 64 h 76200"/>
                  <a:gd name="connsiteX1" fmla="*/ 76280 w 76200"/>
                  <a:gd name="connsiteY1" fmla="*/ 64 h 76200"/>
                  <a:gd name="connsiteX2" fmla="*/ 76280 w 76200"/>
                  <a:gd name="connsiteY2" fmla="*/ 76264 h 76200"/>
                  <a:gd name="connsiteX3" fmla="*/ 80 w 76200"/>
                  <a:gd name="connsiteY3" fmla="*/ 7626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64"/>
                    </a:moveTo>
                    <a:lnTo>
                      <a:pt x="76280" y="64"/>
                    </a:lnTo>
                    <a:lnTo>
                      <a:pt x="76280" y="76264"/>
                    </a:lnTo>
                    <a:lnTo>
                      <a:pt x="80" y="7626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014" name="Полилиния 755"/>
              <p:cNvSpPr/>
              <p:nvPr/>
            </p:nvSpPr>
            <p:spPr bwMode="auto">
              <a:xfrm>
                <a:off x="9406731" y="4931569"/>
                <a:ext cx="76200" cy="76200"/>
              </a:xfrm>
              <a:custGeom>
                <a:avLst/>
                <a:gdLst>
                  <a:gd name="connsiteX0" fmla="*/ 80 w 76200"/>
                  <a:gd name="connsiteY0" fmla="*/ 72 h 76200"/>
                  <a:gd name="connsiteX1" fmla="*/ 76280 w 76200"/>
                  <a:gd name="connsiteY1" fmla="*/ 72 h 76200"/>
                  <a:gd name="connsiteX2" fmla="*/ 76280 w 76200"/>
                  <a:gd name="connsiteY2" fmla="*/ 76272 h 76200"/>
                  <a:gd name="connsiteX3" fmla="*/ 80 w 76200"/>
                  <a:gd name="connsiteY3" fmla="*/ 7627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72"/>
                    </a:moveTo>
                    <a:lnTo>
                      <a:pt x="76280" y="72"/>
                    </a:lnTo>
                    <a:lnTo>
                      <a:pt x="76280" y="76272"/>
                    </a:lnTo>
                    <a:lnTo>
                      <a:pt x="80" y="7627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015" name="Полилиния 756"/>
              <p:cNvSpPr/>
              <p:nvPr/>
            </p:nvSpPr>
            <p:spPr bwMode="auto">
              <a:xfrm>
                <a:off x="9406731" y="5007769"/>
                <a:ext cx="76200" cy="76200"/>
              </a:xfrm>
              <a:custGeom>
                <a:avLst/>
                <a:gdLst>
                  <a:gd name="connsiteX0" fmla="*/ 80 w 76200"/>
                  <a:gd name="connsiteY0" fmla="*/ 80 h 76200"/>
                  <a:gd name="connsiteX1" fmla="*/ 76280 w 76200"/>
                  <a:gd name="connsiteY1" fmla="*/ 80 h 76200"/>
                  <a:gd name="connsiteX2" fmla="*/ 76280 w 76200"/>
                  <a:gd name="connsiteY2" fmla="*/ 76280 h 76200"/>
                  <a:gd name="connsiteX3" fmla="*/ 80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80"/>
                    </a:moveTo>
                    <a:lnTo>
                      <a:pt x="76280" y="80"/>
                    </a:lnTo>
                    <a:lnTo>
                      <a:pt x="76280" y="76280"/>
                    </a:lnTo>
                    <a:lnTo>
                      <a:pt x="80"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016" name="Полилиния 757"/>
              <p:cNvSpPr/>
              <p:nvPr/>
            </p:nvSpPr>
            <p:spPr bwMode="auto">
              <a:xfrm>
                <a:off x="9406731" y="5160169"/>
                <a:ext cx="76200" cy="76200"/>
              </a:xfrm>
              <a:custGeom>
                <a:avLst/>
                <a:gdLst>
                  <a:gd name="connsiteX0" fmla="*/ 80 w 76200"/>
                  <a:gd name="connsiteY0" fmla="*/ 96 h 76200"/>
                  <a:gd name="connsiteX1" fmla="*/ 76280 w 76200"/>
                  <a:gd name="connsiteY1" fmla="*/ 96 h 76200"/>
                  <a:gd name="connsiteX2" fmla="*/ 76280 w 76200"/>
                  <a:gd name="connsiteY2" fmla="*/ 76296 h 76200"/>
                  <a:gd name="connsiteX3" fmla="*/ 80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96"/>
                    </a:moveTo>
                    <a:lnTo>
                      <a:pt x="76280" y="96"/>
                    </a:lnTo>
                    <a:lnTo>
                      <a:pt x="76280" y="76296"/>
                    </a:lnTo>
                    <a:lnTo>
                      <a:pt x="80"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017" name="Полилиния 758"/>
              <p:cNvSpPr/>
              <p:nvPr/>
            </p:nvSpPr>
            <p:spPr bwMode="auto">
              <a:xfrm>
                <a:off x="9406731" y="5312569"/>
                <a:ext cx="76200" cy="76200"/>
              </a:xfrm>
              <a:custGeom>
                <a:avLst/>
                <a:gdLst>
                  <a:gd name="connsiteX0" fmla="*/ 80 w 76200"/>
                  <a:gd name="connsiteY0" fmla="*/ 112 h 76200"/>
                  <a:gd name="connsiteX1" fmla="*/ 76280 w 76200"/>
                  <a:gd name="connsiteY1" fmla="*/ 112 h 76200"/>
                  <a:gd name="connsiteX2" fmla="*/ 76280 w 76200"/>
                  <a:gd name="connsiteY2" fmla="*/ 76312 h 76200"/>
                  <a:gd name="connsiteX3" fmla="*/ 80 w 76200"/>
                  <a:gd name="connsiteY3" fmla="*/ 7631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112"/>
                    </a:moveTo>
                    <a:lnTo>
                      <a:pt x="76280" y="112"/>
                    </a:lnTo>
                    <a:lnTo>
                      <a:pt x="76280" y="76312"/>
                    </a:lnTo>
                    <a:lnTo>
                      <a:pt x="80" y="7631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018" name="Полилиния 759"/>
              <p:cNvSpPr/>
              <p:nvPr/>
            </p:nvSpPr>
            <p:spPr bwMode="auto">
              <a:xfrm>
                <a:off x="9406731" y="5464969"/>
                <a:ext cx="76200" cy="76200"/>
              </a:xfrm>
              <a:custGeom>
                <a:avLst/>
                <a:gdLst>
                  <a:gd name="connsiteX0" fmla="*/ 80 w 76200"/>
                  <a:gd name="connsiteY0" fmla="*/ 128 h 76200"/>
                  <a:gd name="connsiteX1" fmla="*/ 76280 w 76200"/>
                  <a:gd name="connsiteY1" fmla="*/ 128 h 76200"/>
                  <a:gd name="connsiteX2" fmla="*/ 76280 w 76200"/>
                  <a:gd name="connsiteY2" fmla="*/ 76328 h 76200"/>
                  <a:gd name="connsiteX3" fmla="*/ 80 w 76200"/>
                  <a:gd name="connsiteY3" fmla="*/ 7632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128"/>
                    </a:moveTo>
                    <a:lnTo>
                      <a:pt x="76280" y="128"/>
                    </a:lnTo>
                    <a:lnTo>
                      <a:pt x="76280" y="76328"/>
                    </a:lnTo>
                    <a:lnTo>
                      <a:pt x="80" y="7632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019" name="Полилиния 760"/>
              <p:cNvSpPr/>
              <p:nvPr/>
            </p:nvSpPr>
            <p:spPr bwMode="auto">
              <a:xfrm>
                <a:off x="9406731" y="5617369"/>
                <a:ext cx="76200" cy="76200"/>
              </a:xfrm>
              <a:custGeom>
                <a:avLst/>
                <a:gdLst>
                  <a:gd name="connsiteX0" fmla="*/ 80 w 76200"/>
                  <a:gd name="connsiteY0" fmla="*/ 144 h 76200"/>
                  <a:gd name="connsiteX1" fmla="*/ 76280 w 76200"/>
                  <a:gd name="connsiteY1" fmla="*/ 144 h 76200"/>
                  <a:gd name="connsiteX2" fmla="*/ 76280 w 76200"/>
                  <a:gd name="connsiteY2" fmla="*/ 76344 h 76200"/>
                  <a:gd name="connsiteX3" fmla="*/ 80 w 76200"/>
                  <a:gd name="connsiteY3" fmla="*/ 7634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144"/>
                    </a:moveTo>
                    <a:lnTo>
                      <a:pt x="76280" y="144"/>
                    </a:lnTo>
                    <a:lnTo>
                      <a:pt x="76280" y="76344"/>
                    </a:lnTo>
                    <a:lnTo>
                      <a:pt x="80" y="7634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020" name="Полилиния 761"/>
              <p:cNvSpPr/>
              <p:nvPr/>
            </p:nvSpPr>
            <p:spPr bwMode="auto">
              <a:xfrm>
                <a:off x="9406731" y="5769769"/>
                <a:ext cx="76200" cy="76200"/>
              </a:xfrm>
              <a:custGeom>
                <a:avLst/>
                <a:gdLst>
                  <a:gd name="connsiteX0" fmla="*/ 80 w 76200"/>
                  <a:gd name="connsiteY0" fmla="*/ 160 h 76200"/>
                  <a:gd name="connsiteX1" fmla="*/ 76280 w 76200"/>
                  <a:gd name="connsiteY1" fmla="*/ 160 h 76200"/>
                  <a:gd name="connsiteX2" fmla="*/ 76280 w 76200"/>
                  <a:gd name="connsiteY2" fmla="*/ 76360 h 76200"/>
                  <a:gd name="connsiteX3" fmla="*/ 80 w 76200"/>
                  <a:gd name="connsiteY3" fmla="*/ 7636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160"/>
                    </a:moveTo>
                    <a:lnTo>
                      <a:pt x="76280" y="160"/>
                    </a:lnTo>
                    <a:lnTo>
                      <a:pt x="76280" y="76360"/>
                    </a:lnTo>
                    <a:lnTo>
                      <a:pt x="80" y="7636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021" name="Полилиния 762"/>
              <p:cNvSpPr/>
              <p:nvPr/>
            </p:nvSpPr>
            <p:spPr bwMode="auto">
              <a:xfrm>
                <a:off x="9406731" y="5922169"/>
                <a:ext cx="76200" cy="76200"/>
              </a:xfrm>
              <a:custGeom>
                <a:avLst/>
                <a:gdLst>
                  <a:gd name="connsiteX0" fmla="*/ 80 w 76200"/>
                  <a:gd name="connsiteY0" fmla="*/ 176 h 76200"/>
                  <a:gd name="connsiteX1" fmla="*/ 76280 w 76200"/>
                  <a:gd name="connsiteY1" fmla="*/ 176 h 76200"/>
                  <a:gd name="connsiteX2" fmla="*/ 76280 w 76200"/>
                  <a:gd name="connsiteY2" fmla="*/ 76376 h 76200"/>
                  <a:gd name="connsiteX3" fmla="*/ 80 w 76200"/>
                  <a:gd name="connsiteY3" fmla="*/ 7637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176"/>
                    </a:moveTo>
                    <a:lnTo>
                      <a:pt x="76280" y="176"/>
                    </a:lnTo>
                    <a:lnTo>
                      <a:pt x="76280" y="76376"/>
                    </a:lnTo>
                    <a:lnTo>
                      <a:pt x="80" y="7637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022" name="Полилиния 763"/>
              <p:cNvSpPr/>
              <p:nvPr/>
            </p:nvSpPr>
            <p:spPr bwMode="auto">
              <a:xfrm>
                <a:off x="9406731" y="6074569"/>
                <a:ext cx="76200" cy="76200"/>
              </a:xfrm>
              <a:custGeom>
                <a:avLst/>
                <a:gdLst>
                  <a:gd name="connsiteX0" fmla="*/ 80 w 76200"/>
                  <a:gd name="connsiteY0" fmla="*/ 192 h 76200"/>
                  <a:gd name="connsiteX1" fmla="*/ 76280 w 76200"/>
                  <a:gd name="connsiteY1" fmla="*/ 192 h 76200"/>
                  <a:gd name="connsiteX2" fmla="*/ 76280 w 76200"/>
                  <a:gd name="connsiteY2" fmla="*/ 76392 h 76200"/>
                  <a:gd name="connsiteX3" fmla="*/ 80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192"/>
                    </a:moveTo>
                    <a:lnTo>
                      <a:pt x="76280" y="192"/>
                    </a:lnTo>
                    <a:lnTo>
                      <a:pt x="76280" y="76392"/>
                    </a:lnTo>
                    <a:lnTo>
                      <a:pt x="80"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023" name="Полилиния 764"/>
              <p:cNvSpPr/>
              <p:nvPr/>
            </p:nvSpPr>
            <p:spPr bwMode="auto">
              <a:xfrm>
                <a:off x="9406731" y="6226969"/>
                <a:ext cx="76200" cy="76200"/>
              </a:xfrm>
              <a:custGeom>
                <a:avLst/>
                <a:gdLst>
                  <a:gd name="connsiteX0" fmla="*/ 80 w 76200"/>
                  <a:gd name="connsiteY0" fmla="*/ 208 h 76200"/>
                  <a:gd name="connsiteX1" fmla="*/ 76280 w 76200"/>
                  <a:gd name="connsiteY1" fmla="*/ 208 h 76200"/>
                  <a:gd name="connsiteX2" fmla="*/ 76280 w 76200"/>
                  <a:gd name="connsiteY2" fmla="*/ 76408 h 76200"/>
                  <a:gd name="connsiteX3" fmla="*/ 80 w 76200"/>
                  <a:gd name="connsiteY3" fmla="*/ 7640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208"/>
                    </a:moveTo>
                    <a:lnTo>
                      <a:pt x="76280" y="208"/>
                    </a:lnTo>
                    <a:lnTo>
                      <a:pt x="76280" y="76408"/>
                    </a:lnTo>
                    <a:lnTo>
                      <a:pt x="80" y="7640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024" name="Полилиния 765"/>
              <p:cNvSpPr/>
              <p:nvPr/>
            </p:nvSpPr>
            <p:spPr bwMode="auto">
              <a:xfrm>
                <a:off x="9406731" y="6303169"/>
                <a:ext cx="76200" cy="76200"/>
              </a:xfrm>
              <a:custGeom>
                <a:avLst/>
                <a:gdLst>
                  <a:gd name="connsiteX0" fmla="*/ 80 w 76200"/>
                  <a:gd name="connsiteY0" fmla="*/ 216 h 76200"/>
                  <a:gd name="connsiteX1" fmla="*/ 76280 w 76200"/>
                  <a:gd name="connsiteY1" fmla="*/ 216 h 76200"/>
                  <a:gd name="connsiteX2" fmla="*/ 76280 w 76200"/>
                  <a:gd name="connsiteY2" fmla="*/ 76416 h 76200"/>
                  <a:gd name="connsiteX3" fmla="*/ 80 w 76200"/>
                  <a:gd name="connsiteY3" fmla="*/ 7641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216"/>
                    </a:moveTo>
                    <a:lnTo>
                      <a:pt x="76280" y="216"/>
                    </a:lnTo>
                    <a:lnTo>
                      <a:pt x="76280" y="76416"/>
                    </a:lnTo>
                    <a:lnTo>
                      <a:pt x="80" y="7641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025" name="Полилиния 766"/>
              <p:cNvSpPr/>
              <p:nvPr/>
            </p:nvSpPr>
            <p:spPr bwMode="auto">
              <a:xfrm>
                <a:off x="9406731" y="6379369"/>
                <a:ext cx="76200" cy="76200"/>
              </a:xfrm>
              <a:custGeom>
                <a:avLst/>
                <a:gdLst>
                  <a:gd name="connsiteX0" fmla="*/ 80 w 76200"/>
                  <a:gd name="connsiteY0" fmla="*/ 224 h 76200"/>
                  <a:gd name="connsiteX1" fmla="*/ 76280 w 76200"/>
                  <a:gd name="connsiteY1" fmla="*/ 224 h 76200"/>
                  <a:gd name="connsiteX2" fmla="*/ 76280 w 76200"/>
                  <a:gd name="connsiteY2" fmla="*/ 76424 h 76200"/>
                  <a:gd name="connsiteX3" fmla="*/ 80 w 76200"/>
                  <a:gd name="connsiteY3" fmla="*/ 7642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224"/>
                    </a:moveTo>
                    <a:lnTo>
                      <a:pt x="76280" y="224"/>
                    </a:lnTo>
                    <a:lnTo>
                      <a:pt x="76280" y="76424"/>
                    </a:lnTo>
                    <a:lnTo>
                      <a:pt x="80" y="7642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026" name="Полилиния 767"/>
              <p:cNvSpPr/>
              <p:nvPr/>
            </p:nvSpPr>
            <p:spPr bwMode="auto">
              <a:xfrm>
                <a:off x="9406731" y="6455569"/>
                <a:ext cx="76200" cy="76200"/>
              </a:xfrm>
              <a:custGeom>
                <a:avLst/>
                <a:gdLst>
                  <a:gd name="connsiteX0" fmla="*/ 80 w 76200"/>
                  <a:gd name="connsiteY0" fmla="*/ 232 h 76200"/>
                  <a:gd name="connsiteX1" fmla="*/ 76280 w 76200"/>
                  <a:gd name="connsiteY1" fmla="*/ 232 h 76200"/>
                  <a:gd name="connsiteX2" fmla="*/ 76280 w 76200"/>
                  <a:gd name="connsiteY2" fmla="*/ 76432 h 76200"/>
                  <a:gd name="connsiteX3" fmla="*/ 80 w 76200"/>
                  <a:gd name="connsiteY3" fmla="*/ 764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232"/>
                    </a:moveTo>
                    <a:lnTo>
                      <a:pt x="76280" y="232"/>
                    </a:lnTo>
                    <a:lnTo>
                      <a:pt x="76280" y="76432"/>
                    </a:lnTo>
                    <a:lnTo>
                      <a:pt x="80" y="764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027" name="Полилиния 768"/>
              <p:cNvSpPr/>
              <p:nvPr/>
            </p:nvSpPr>
            <p:spPr bwMode="auto">
              <a:xfrm>
                <a:off x="9406731" y="6531769"/>
                <a:ext cx="76200" cy="76200"/>
              </a:xfrm>
              <a:custGeom>
                <a:avLst/>
                <a:gdLst>
                  <a:gd name="connsiteX0" fmla="*/ 80 w 76200"/>
                  <a:gd name="connsiteY0" fmla="*/ 240 h 76200"/>
                  <a:gd name="connsiteX1" fmla="*/ 76280 w 76200"/>
                  <a:gd name="connsiteY1" fmla="*/ 240 h 76200"/>
                  <a:gd name="connsiteX2" fmla="*/ 76280 w 76200"/>
                  <a:gd name="connsiteY2" fmla="*/ 76440 h 76200"/>
                  <a:gd name="connsiteX3" fmla="*/ 80 w 76200"/>
                  <a:gd name="connsiteY3" fmla="*/ 764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240"/>
                    </a:moveTo>
                    <a:lnTo>
                      <a:pt x="76280" y="240"/>
                    </a:lnTo>
                    <a:lnTo>
                      <a:pt x="76280" y="76440"/>
                    </a:lnTo>
                    <a:lnTo>
                      <a:pt x="80" y="764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028" name="Полилиния 769"/>
              <p:cNvSpPr/>
              <p:nvPr/>
            </p:nvSpPr>
            <p:spPr bwMode="auto">
              <a:xfrm>
                <a:off x="9406731" y="6607969"/>
                <a:ext cx="76200" cy="76200"/>
              </a:xfrm>
              <a:custGeom>
                <a:avLst/>
                <a:gdLst>
                  <a:gd name="connsiteX0" fmla="*/ 80 w 76200"/>
                  <a:gd name="connsiteY0" fmla="*/ 248 h 76200"/>
                  <a:gd name="connsiteX1" fmla="*/ 76280 w 76200"/>
                  <a:gd name="connsiteY1" fmla="*/ 248 h 76200"/>
                  <a:gd name="connsiteX2" fmla="*/ 76280 w 76200"/>
                  <a:gd name="connsiteY2" fmla="*/ 76448 h 76200"/>
                  <a:gd name="connsiteX3" fmla="*/ 80 w 76200"/>
                  <a:gd name="connsiteY3" fmla="*/ 764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248"/>
                    </a:moveTo>
                    <a:lnTo>
                      <a:pt x="76280" y="248"/>
                    </a:lnTo>
                    <a:lnTo>
                      <a:pt x="76280" y="76448"/>
                    </a:lnTo>
                    <a:lnTo>
                      <a:pt x="80" y="764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029" name="Полилиния 770"/>
              <p:cNvSpPr/>
              <p:nvPr/>
            </p:nvSpPr>
            <p:spPr bwMode="auto">
              <a:xfrm>
                <a:off x="9406731" y="6684169"/>
                <a:ext cx="76200" cy="76200"/>
              </a:xfrm>
              <a:custGeom>
                <a:avLst/>
                <a:gdLst>
                  <a:gd name="connsiteX0" fmla="*/ 80 w 76200"/>
                  <a:gd name="connsiteY0" fmla="*/ 256 h 76200"/>
                  <a:gd name="connsiteX1" fmla="*/ 76280 w 76200"/>
                  <a:gd name="connsiteY1" fmla="*/ 256 h 76200"/>
                  <a:gd name="connsiteX2" fmla="*/ 76280 w 76200"/>
                  <a:gd name="connsiteY2" fmla="*/ 76456 h 76200"/>
                  <a:gd name="connsiteX3" fmla="*/ 80 w 76200"/>
                  <a:gd name="connsiteY3" fmla="*/ 764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256"/>
                    </a:moveTo>
                    <a:lnTo>
                      <a:pt x="76280" y="256"/>
                    </a:lnTo>
                    <a:lnTo>
                      <a:pt x="76280" y="76456"/>
                    </a:lnTo>
                    <a:lnTo>
                      <a:pt x="80" y="764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030" name="Полилиния 771"/>
              <p:cNvSpPr/>
              <p:nvPr/>
            </p:nvSpPr>
            <p:spPr bwMode="auto">
              <a:xfrm>
                <a:off x="9482931" y="5464969"/>
                <a:ext cx="76200" cy="76200"/>
              </a:xfrm>
              <a:custGeom>
                <a:avLst/>
                <a:gdLst>
                  <a:gd name="connsiteX0" fmla="*/ 88 w 76200"/>
                  <a:gd name="connsiteY0" fmla="*/ 128 h 76200"/>
                  <a:gd name="connsiteX1" fmla="*/ 76288 w 76200"/>
                  <a:gd name="connsiteY1" fmla="*/ 128 h 76200"/>
                  <a:gd name="connsiteX2" fmla="*/ 76288 w 76200"/>
                  <a:gd name="connsiteY2" fmla="*/ 76328 h 76200"/>
                  <a:gd name="connsiteX3" fmla="*/ 88 w 76200"/>
                  <a:gd name="connsiteY3" fmla="*/ 7632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8" y="128"/>
                    </a:moveTo>
                    <a:lnTo>
                      <a:pt x="76288" y="128"/>
                    </a:lnTo>
                    <a:lnTo>
                      <a:pt x="76288" y="76328"/>
                    </a:lnTo>
                    <a:lnTo>
                      <a:pt x="88" y="7632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031" name="Полилиния 772"/>
              <p:cNvSpPr/>
              <p:nvPr/>
            </p:nvSpPr>
            <p:spPr bwMode="auto">
              <a:xfrm>
                <a:off x="9559131" y="4550569"/>
                <a:ext cx="76200" cy="76200"/>
              </a:xfrm>
              <a:custGeom>
                <a:avLst/>
                <a:gdLst>
                  <a:gd name="connsiteX0" fmla="*/ 96 w 76200"/>
                  <a:gd name="connsiteY0" fmla="*/ 32 h 76200"/>
                  <a:gd name="connsiteX1" fmla="*/ 76296 w 76200"/>
                  <a:gd name="connsiteY1" fmla="*/ 32 h 76200"/>
                  <a:gd name="connsiteX2" fmla="*/ 76296 w 76200"/>
                  <a:gd name="connsiteY2" fmla="*/ 76232 h 76200"/>
                  <a:gd name="connsiteX3" fmla="*/ 96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32"/>
                    </a:moveTo>
                    <a:lnTo>
                      <a:pt x="76296" y="32"/>
                    </a:lnTo>
                    <a:lnTo>
                      <a:pt x="76296" y="76232"/>
                    </a:lnTo>
                    <a:lnTo>
                      <a:pt x="96"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032" name="Полилиния 773"/>
              <p:cNvSpPr/>
              <p:nvPr/>
            </p:nvSpPr>
            <p:spPr bwMode="auto">
              <a:xfrm>
                <a:off x="9559131" y="4702969"/>
                <a:ext cx="76200" cy="76200"/>
              </a:xfrm>
              <a:custGeom>
                <a:avLst/>
                <a:gdLst>
                  <a:gd name="connsiteX0" fmla="*/ 96 w 76200"/>
                  <a:gd name="connsiteY0" fmla="*/ 48 h 76200"/>
                  <a:gd name="connsiteX1" fmla="*/ 76296 w 76200"/>
                  <a:gd name="connsiteY1" fmla="*/ 48 h 76200"/>
                  <a:gd name="connsiteX2" fmla="*/ 76296 w 76200"/>
                  <a:gd name="connsiteY2" fmla="*/ 76248 h 76200"/>
                  <a:gd name="connsiteX3" fmla="*/ 96 w 76200"/>
                  <a:gd name="connsiteY3" fmla="*/ 762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48"/>
                    </a:moveTo>
                    <a:lnTo>
                      <a:pt x="76296" y="48"/>
                    </a:lnTo>
                    <a:lnTo>
                      <a:pt x="76296" y="76248"/>
                    </a:lnTo>
                    <a:lnTo>
                      <a:pt x="96" y="762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033" name="Полилиния 774"/>
              <p:cNvSpPr/>
              <p:nvPr/>
            </p:nvSpPr>
            <p:spPr bwMode="auto">
              <a:xfrm>
                <a:off x="9559131" y="4779169"/>
                <a:ext cx="76200" cy="76200"/>
              </a:xfrm>
              <a:custGeom>
                <a:avLst/>
                <a:gdLst>
                  <a:gd name="connsiteX0" fmla="*/ 96 w 76200"/>
                  <a:gd name="connsiteY0" fmla="*/ 56 h 76200"/>
                  <a:gd name="connsiteX1" fmla="*/ 76296 w 76200"/>
                  <a:gd name="connsiteY1" fmla="*/ 56 h 76200"/>
                  <a:gd name="connsiteX2" fmla="*/ 76296 w 76200"/>
                  <a:gd name="connsiteY2" fmla="*/ 76256 h 76200"/>
                  <a:gd name="connsiteX3" fmla="*/ 96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56"/>
                    </a:moveTo>
                    <a:lnTo>
                      <a:pt x="76296" y="56"/>
                    </a:lnTo>
                    <a:lnTo>
                      <a:pt x="76296" y="76256"/>
                    </a:lnTo>
                    <a:lnTo>
                      <a:pt x="96"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034" name="Полилиния 775"/>
              <p:cNvSpPr/>
              <p:nvPr/>
            </p:nvSpPr>
            <p:spPr bwMode="auto">
              <a:xfrm>
                <a:off x="9559131" y="4855369"/>
                <a:ext cx="76200" cy="76200"/>
              </a:xfrm>
              <a:custGeom>
                <a:avLst/>
                <a:gdLst>
                  <a:gd name="connsiteX0" fmla="*/ 96 w 76200"/>
                  <a:gd name="connsiteY0" fmla="*/ 64 h 76200"/>
                  <a:gd name="connsiteX1" fmla="*/ 76296 w 76200"/>
                  <a:gd name="connsiteY1" fmla="*/ 64 h 76200"/>
                  <a:gd name="connsiteX2" fmla="*/ 76296 w 76200"/>
                  <a:gd name="connsiteY2" fmla="*/ 76264 h 76200"/>
                  <a:gd name="connsiteX3" fmla="*/ 96 w 76200"/>
                  <a:gd name="connsiteY3" fmla="*/ 7626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64"/>
                    </a:moveTo>
                    <a:lnTo>
                      <a:pt x="76296" y="64"/>
                    </a:lnTo>
                    <a:lnTo>
                      <a:pt x="76296" y="76264"/>
                    </a:lnTo>
                    <a:lnTo>
                      <a:pt x="96" y="7626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035" name="Полилиния 776"/>
              <p:cNvSpPr/>
              <p:nvPr/>
            </p:nvSpPr>
            <p:spPr bwMode="auto">
              <a:xfrm>
                <a:off x="9559131" y="5007769"/>
                <a:ext cx="76200" cy="76200"/>
              </a:xfrm>
              <a:custGeom>
                <a:avLst/>
                <a:gdLst>
                  <a:gd name="connsiteX0" fmla="*/ 96 w 76200"/>
                  <a:gd name="connsiteY0" fmla="*/ 80 h 76200"/>
                  <a:gd name="connsiteX1" fmla="*/ 76296 w 76200"/>
                  <a:gd name="connsiteY1" fmla="*/ 80 h 76200"/>
                  <a:gd name="connsiteX2" fmla="*/ 76296 w 76200"/>
                  <a:gd name="connsiteY2" fmla="*/ 76280 h 76200"/>
                  <a:gd name="connsiteX3" fmla="*/ 96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80"/>
                    </a:moveTo>
                    <a:lnTo>
                      <a:pt x="76296" y="80"/>
                    </a:lnTo>
                    <a:lnTo>
                      <a:pt x="76296" y="76280"/>
                    </a:lnTo>
                    <a:lnTo>
                      <a:pt x="96"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036" name="Полилиния 777"/>
              <p:cNvSpPr/>
              <p:nvPr/>
            </p:nvSpPr>
            <p:spPr bwMode="auto">
              <a:xfrm>
                <a:off x="9559131" y="5160169"/>
                <a:ext cx="76200" cy="76200"/>
              </a:xfrm>
              <a:custGeom>
                <a:avLst/>
                <a:gdLst>
                  <a:gd name="connsiteX0" fmla="*/ 96 w 76200"/>
                  <a:gd name="connsiteY0" fmla="*/ 96 h 76200"/>
                  <a:gd name="connsiteX1" fmla="*/ 76296 w 76200"/>
                  <a:gd name="connsiteY1" fmla="*/ 96 h 76200"/>
                  <a:gd name="connsiteX2" fmla="*/ 76296 w 76200"/>
                  <a:gd name="connsiteY2" fmla="*/ 76296 h 76200"/>
                  <a:gd name="connsiteX3" fmla="*/ 96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96"/>
                    </a:moveTo>
                    <a:lnTo>
                      <a:pt x="76296" y="96"/>
                    </a:lnTo>
                    <a:lnTo>
                      <a:pt x="76296" y="76296"/>
                    </a:lnTo>
                    <a:lnTo>
                      <a:pt x="96"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037" name="Полилиния 778"/>
              <p:cNvSpPr/>
              <p:nvPr/>
            </p:nvSpPr>
            <p:spPr bwMode="auto">
              <a:xfrm>
                <a:off x="9559131" y="5236369"/>
                <a:ext cx="76200" cy="76200"/>
              </a:xfrm>
              <a:custGeom>
                <a:avLst/>
                <a:gdLst>
                  <a:gd name="connsiteX0" fmla="*/ 96 w 76200"/>
                  <a:gd name="connsiteY0" fmla="*/ 104 h 76200"/>
                  <a:gd name="connsiteX1" fmla="*/ 76296 w 76200"/>
                  <a:gd name="connsiteY1" fmla="*/ 104 h 76200"/>
                  <a:gd name="connsiteX2" fmla="*/ 76296 w 76200"/>
                  <a:gd name="connsiteY2" fmla="*/ 76304 h 76200"/>
                  <a:gd name="connsiteX3" fmla="*/ 96 w 76200"/>
                  <a:gd name="connsiteY3" fmla="*/ 7630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104"/>
                    </a:moveTo>
                    <a:lnTo>
                      <a:pt x="76296" y="104"/>
                    </a:lnTo>
                    <a:lnTo>
                      <a:pt x="76296" y="76304"/>
                    </a:lnTo>
                    <a:lnTo>
                      <a:pt x="96" y="7630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038" name="Полилиния 779"/>
              <p:cNvSpPr/>
              <p:nvPr/>
            </p:nvSpPr>
            <p:spPr bwMode="auto">
              <a:xfrm>
                <a:off x="9559131" y="5312569"/>
                <a:ext cx="76200" cy="76200"/>
              </a:xfrm>
              <a:custGeom>
                <a:avLst/>
                <a:gdLst>
                  <a:gd name="connsiteX0" fmla="*/ 96 w 76200"/>
                  <a:gd name="connsiteY0" fmla="*/ 112 h 76200"/>
                  <a:gd name="connsiteX1" fmla="*/ 76296 w 76200"/>
                  <a:gd name="connsiteY1" fmla="*/ 112 h 76200"/>
                  <a:gd name="connsiteX2" fmla="*/ 76296 w 76200"/>
                  <a:gd name="connsiteY2" fmla="*/ 76312 h 76200"/>
                  <a:gd name="connsiteX3" fmla="*/ 96 w 76200"/>
                  <a:gd name="connsiteY3" fmla="*/ 7631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112"/>
                    </a:moveTo>
                    <a:lnTo>
                      <a:pt x="76296" y="112"/>
                    </a:lnTo>
                    <a:lnTo>
                      <a:pt x="76296" y="76312"/>
                    </a:lnTo>
                    <a:lnTo>
                      <a:pt x="96" y="7631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039" name="Полилиния 780"/>
              <p:cNvSpPr/>
              <p:nvPr/>
            </p:nvSpPr>
            <p:spPr bwMode="auto">
              <a:xfrm>
                <a:off x="9559131" y="5464969"/>
                <a:ext cx="76200" cy="76200"/>
              </a:xfrm>
              <a:custGeom>
                <a:avLst/>
                <a:gdLst>
                  <a:gd name="connsiteX0" fmla="*/ 96 w 76200"/>
                  <a:gd name="connsiteY0" fmla="*/ 128 h 76200"/>
                  <a:gd name="connsiteX1" fmla="*/ 76296 w 76200"/>
                  <a:gd name="connsiteY1" fmla="*/ 128 h 76200"/>
                  <a:gd name="connsiteX2" fmla="*/ 76296 w 76200"/>
                  <a:gd name="connsiteY2" fmla="*/ 76328 h 76200"/>
                  <a:gd name="connsiteX3" fmla="*/ 96 w 76200"/>
                  <a:gd name="connsiteY3" fmla="*/ 7632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128"/>
                    </a:moveTo>
                    <a:lnTo>
                      <a:pt x="76296" y="128"/>
                    </a:lnTo>
                    <a:lnTo>
                      <a:pt x="76296" y="76328"/>
                    </a:lnTo>
                    <a:lnTo>
                      <a:pt x="96" y="7632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040" name="Полилиния 781"/>
              <p:cNvSpPr/>
              <p:nvPr/>
            </p:nvSpPr>
            <p:spPr bwMode="auto">
              <a:xfrm>
                <a:off x="9559131" y="5693568"/>
                <a:ext cx="76200" cy="76200"/>
              </a:xfrm>
              <a:custGeom>
                <a:avLst/>
                <a:gdLst>
                  <a:gd name="connsiteX0" fmla="*/ 96 w 76200"/>
                  <a:gd name="connsiteY0" fmla="*/ 152 h 76200"/>
                  <a:gd name="connsiteX1" fmla="*/ 76296 w 76200"/>
                  <a:gd name="connsiteY1" fmla="*/ 152 h 76200"/>
                  <a:gd name="connsiteX2" fmla="*/ 76296 w 76200"/>
                  <a:gd name="connsiteY2" fmla="*/ 76352 h 76200"/>
                  <a:gd name="connsiteX3" fmla="*/ 96 w 76200"/>
                  <a:gd name="connsiteY3" fmla="*/ 7635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152"/>
                    </a:moveTo>
                    <a:lnTo>
                      <a:pt x="76296" y="152"/>
                    </a:lnTo>
                    <a:lnTo>
                      <a:pt x="76296" y="76352"/>
                    </a:lnTo>
                    <a:lnTo>
                      <a:pt x="96" y="7635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041" name="Полилиния 782"/>
              <p:cNvSpPr/>
              <p:nvPr/>
            </p:nvSpPr>
            <p:spPr bwMode="auto">
              <a:xfrm>
                <a:off x="9559131" y="5769769"/>
                <a:ext cx="76200" cy="76200"/>
              </a:xfrm>
              <a:custGeom>
                <a:avLst/>
                <a:gdLst>
                  <a:gd name="connsiteX0" fmla="*/ 96 w 76200"/>
                  <a:gd name="connsiteY0" fmla="*/ 160 h 76200"/>
                  <a:gd name="connsiteX1" fmla="*/ 76296 w 76200"/>
                  <a:gd name="connsiteY1" fmla="*/ 160 h 76200"/>
                  <a:gd name="connsiteX2" fmla="*/ 76296 w 76200"/>
                  <a:gd name="connsiteY2" fmla="*/ 76360 h 76200"/>
                  <a:gd name="connsiteX3" fmla="*/ 96 w 76200"/>
                  <a:gd name="connsiteY3" fmla="*/ 7636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160"/>
                    </a:moveTo>
                    <a:lnTo>
                      <a:pt x="76296" y="160"/>
                    </a:lnTo>
                    <a:lnTo>
                      <a:pt x="76296" y="76360"/>
                    </a:lnTo>
                    <a:lnTo>
                      <a:pt x="96" y="7636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042" name="Полилиния 783"/>
              <p:cNvSpPr/>
              <p:nvPr/>
            </p:nvSpPr>
            <p:spPr bwMode="auto">
              <a:xfrm>
                <a:off x="9559131" y="5845969"/>
                <a:ext cx="76200" cy="76200"/>
              </a:xfrm>
              <a:custGeom>
                <a:avLst/>
                <a:gdLst>
                  <a:gd name="connsiteX0" fmla="*/ 96 w 76200"/>
                  <a:gd name="connsiteY0" fmla="*/ 168 h 76200"/>
                  <a:gd name="connsiteX1" fmla="*/ 76296 w 76200"/>
                  <a:gd name="connsiteY1" fmla="*/ 168 h 76200"/>
                  <a:gd name="connsiteX2" fmla="*/ 76296 w 76200"/>
                  <a:gd name="connsiteY2" fmla="*/ 76368 h 76200"/>
                  <a:gd name="connsiteX3" fmla="*/ 96 w 76200"/>
                  <a:gd name="connsiteY3" fmla="*/ 7636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168"/>
                    </a:moveTo>
                    <a:lnTo>
                      <a:pt x="76296" y="168"/>
                    </a:lnTo>
                    <a:lnTo>
                      <a:pt x="76296" y="76368"/>
                    </a:lnTo>
                    <a:lnTo>
                      <a:pt x="96" y="7636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043" name="Полилиния 784"/>
              <p:cNvSpPr/>
              <p:nvPr/>
            </p:nvSpPr>
            <p:spPr bwMode="auto">
              <a:xfrm>
                <a:off x="9559131" y="5998369"/>
                <a:ext cx="76200" cy="76200"/>
              </a:xfrm>
              <a:custGeom>
                <a:avLst/>
                <a:gdLst>
                  <a:gd name="connsiteX0" fmla="*/ 96 w 76200"/>
                  <a:gd name="connsiteY0" fmla="*/ 184 h 76200"/>
                  <a:gd name="connsiteX1" fmla="*/ 76296 w 76200"/>
                  <a:gd name="connsiteY1" fmla="*/ 184 h 76200"/>
                  <a:gd name="connsiteX2" fmla="*/ 76296 w 76200"/>
                  <a:gd name="connsiteY2" fmla="*/ 76384 h 76200"/>
                  <a:gd name="connsiteX3" fmla="*/ 96 w 76200"/>
                  <a:gd name="connsiteY3" fmla="*/ 7638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184"/>
                    </a:moveTo>
                    <a:lnTo>
                      <a:pt x="76296" y="184"/>
                    </a:lnTo>
                    <a:lnTo>
                      <a:pt x="76296" y="76384"/>
                    </a:lnTo>
                    <a:lnTo>
                      <a:pt x="96" y="7638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044" name="Полилиния 785"/>
              <p:cNvSpPr/>
              <p:nvPr/>
            </p:nvSpPr>
            <p:spPr bwMode="auto">
              <a:xfrm>
                <a:off x="9559131" y="6074569"/>
                <a:ext cx="76200" cy="76200"/>
              </a:xfrm>
              <a:custGeom>
                <a:avLst/>
                <a:gdLst>
                  <a:gd name="connsiteX0" fmla="*/ 96 w 76200"/>
                  <a:gd name="connsiteY0" fmla="*/ 192 h 76200"/>
                  <a:gd name="connsiteX1" fmla="*/ 76296 w 76200"/>
                  <a:gd name="connsiteY1" fmla="*/ 192 h 76200"/>
                  <a:gd name="connsiteX2" fmla="*/ 76296 w 76200"/>
                  <a:gd name="connsiteY2" fmla="*/ 76392 h 76200"/>
                  <a:gd name="connsiteX3" fmla="*/ 96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192"/>
                    </a:moveTo>
                    <a:lnTo>
                      <a:pt x="76296" y="192"/>
                    </a:lnTo>
                    <a:lnTo>
                      <a:pt x="76296" y="76392"/>
                    </a:lnTo>
                    <a:lnTo>
                      <a:pt x="96"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045" name="Полилиния 786"/>
              <p:cNvSpPr/>
              <p:nvPr/>
            </p:nvSpPr>
            <p:spPr bwMode="auto">
              <a:xfrm>
                <a:off x="9559131" y="6150769"/>
                <a:ext cx="76200" cy="76200"/>
              </a:xfrm>
              <a:custGeom>
                <a:avLst/>
                <a:gdLst>
                  <a:gd name="connsiteX0" fmla="*/ 96 w 76200"/>
                  <a:gd name="connsiteY0" fmla="*/ 200 h 76200"/>
                  <a:gd name="connsiteX1" fmla="*/ 76296 w 76200"/>
                  <a:gd name="connsiteY1" fmla="*/ 200 h 76200"/>
                  <a:gd name="connsiteX2" fmla="*/ 76296 w 76200"/>
                  <a:gd name="connsiteY2" fmla="*/ 76400 h 76200"/>
                  <a:gd name="connsiteX3" fmla="*/ 96 w 76200"/>
                  <a:gd name="connsiteY3" fmla="*/ 7640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200"/>
                    </a:moveTo>
                    <a:lnTo>
                      <a:pt x="76296" y="200"/>
                    </a:lnTo>
                    <a:lnTo>
                      <a:pt x="76296" y="76400"/>
                    </a:lnTo>
                    <a:lnTo>
                      <a:pt x="96" y="7640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046" name="Полилиния 787"/>
              <p:cNvSpPr/>
              <p:nvPr/>
            </p:nvSpPr>
            <p:spPr bwMode="auto">
              <a:xfrm>
                <a:off x="9559131" y="6455569"/>
                <a:ext cx="76200" cy="76200"/>
              </a:xfrm>
              <a:custGeom>
                <a:avLst/>
                <a:gdLst>
                  <a:gd name="connsiteX0" fmla="*/ 96 w 76200"/>
                  <a:gd name="connsiteY0" fmla="*/ 232 h 76200"/>
                  <a:gd name="connsiteX1" fmla="*/ 76296 w 76200"/>
                  <a:gd name="connsiteY1" fmla="*/ 232 h 76200"/>
                  <a:gd name="connsiteX2" fmla="*/ 76296 w 76200"/>
                  <a:gd name="connsiteY2" fmla="*/ 76432 h 76200"/>
                  <a:gd name="connsiteX3" fmla="*/ 96 w 76200"/>
                  <a:gd name="connsiteY3" fmla="*/ 764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232"/>
                    </a:moveTo>
                    <a:lnTo>
                      <a:pt x="76296" y="232"/>
                    </a:lnTo>
                    <a:lnTo>
                      <a:pt x="76296" y="76432"/>
                    </a:lnTo>
                    <a:lnTo>
                      <a:pt x="96" y="764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047" name="Полилиния 788"/>
              <p:cNvSpPr/>
              <p:nvPr/>
            </p:nvSpPr>
            <p:spPr bwMode="auto">
              <a:xfrm>
                <a:off x="9559131" y="6531769"/>
                <a:ext cx="76200" cy="76200"/>
              </a:xfrm>
              <a:custGeom>
                <a:avLst/>
                <a:gdLst>
                  <a:gd name="connsiteX0" fmla="*/ 96 w 76200"/>
                  <a:gd name="connsiteY0" fmla="*/ 240 h 76200"/>
                  <a:gd name="connsiteX1" fmla="*/ 76296 w 76200"/>
                  <a:gd name="connsiteY1" fmla="*/ 240 h 76200"/>
                  <a:gd name="connsiteX2" fmla="*/ 76296 w 76200"/>
                  <a:gd name="connsiteY2" fmla="*/ 76440 h 76200"/>
                  <a:gd name="connsiteX3" fmla="*/ 96 w 76200"/>
                  <a:gd name="connsiteY3" fmla="*/ 764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240"/>
                    </a:moveTo>
                    <a:lnTo>
                      <a:pt x="76296" y="240"/>
                    </a:lnTo>
                    <a:lnTo>
                      <a:pt x="76296" y="76440"/>
                    </a:lnTo>
                    <a:lnTo>
                      <a:pt x="96" y="764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048" name="Полилиния 789"/>
              <p:cNvSpPr/>
              <p:nvPr/>
            </p:nvSpPr>
            <p:spPr bwMode="auto">
              <a:xfrm>
                <a:off x="9559131" y="6607969"/>
                <a:ext cx="76200" cy="76200"/>
              </a:xfrm>
              <a:custGeom>
                <a:avLst/>
                <a:gdLst>
                  <a:gd name="connsiteX0" fmla="*/ 96 w 76200"/>
                  <a:gd name="connsiteY0" fmla="*/ 248 h 76200"/>
                  <a:gd name="connsiteX1" fmla="*/ 76296 w 76200"/>
                  <a:gd name="connsiteY1" fmla="*/ 248 h 76200"/>
                  <a:gd name="connsiteX2" fmla="*/ 76296 w 76200"/>
                  <a:gd name="connsiteY2" fmla="*/ 76448 h 76200"/>
                  <a:gd name="connsiteX3" fmla="*/ 96 w 76200"/>
                  <a:gd name="connsiteY3" fmla="*/ 764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248"/>
                    </a:moveTo>
                    <a:lnTo>
                      <a:pt x="76296" y="248"/>
                    </a:lnTo>
                    <a:lnTo>
                      <a:pt x="76296" y="76448"/>
                    </a:lnTo>
                    <a:lnTo>
                      <a:pt x="96" y="764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049" name="Полилиния 790"/>
              <p:cNvSpPr/>
              <p:nvPr/>
            </p:nvSpPr>
            <p:spPr bwMode="auto">
              <a:xfrm>
                <a:off x="9559131" y="6684169"/>
                <a:ext cx="76200" cy="76200"/>
              </a:xfrm>
              <a:custGeom>
                <a:avLst/>
                <a:gdLst>
                  <a:gd name="connsiteX0" fmla="*/ 96 w 76200"/>
                  <a:gd name="connsiteY0" fmla="*/ 256 h 76200"/>
                  <a:gd name="connsiteX1" fmla="*/ 76296 w 76200"/>
                  <a:gd name="connsiteY1" fmla="*/ 256 h 76200"/>
                  <a:gd name="connsiteX2" fmla="*/ 76296 w 76200"/>
                  <a:gd name="connsiteY2" fmla="*/ 76456 h 76200"/>
                  <a:gd name="connsiteX3" fmla="*/ 96 w 76200"/>
                  <a:gd name="connsiteY3" fmla="*/ 764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256"/>
                    </a:moveTo>
                    <a:lnTo>
                      <a:pt x="76296" y="256"/>
                    </a:lnTo>
                    <a:lnTo>
                      <a:pt x="76296" y="76456"/>
                    </a:lnTo>
                    <a:lnTo>
                      <a:pt x="96" y="764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050" name="Полилиния 791"/>
              <p:cNvSpPr/>
              <p:nvPr/>
            </p:nvSpPr>
            <p:spPr bwMode="auto">
              <a:xfrm>
                <a:off x="9635331" y="4626769"/>
                <a:ext cx="76200" cy="76200"/>
              </a:xfrm>
              <a:custGeom>
                <a:avLst/>
                <a:gdLst>
                  <a:gd name="connsiteX0" fmla="*/ 104 w 76200"/>
                  <a:gd name="connsiteY0" fmla="*/ 40 h 76200"/>
                  <a:gd name="connsiteX1" fmla="*/ 76304 w 76200"/>
                  <a:gd name="connsiteY1" fmla="*/ 40 h 76200"/>
                  <a:gd name="connsiteX2" fmla="*/ 76304 w 76200"/>
                  <a:gd name="connsiteY2" fmla="*/ 76240 h 76200"/>
                  <a:gd name="connsiteX3" fmla="*/ 104 w 76200"/>
                  <a:gd name="connsiteY3" fmla="*/ 762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04" y="40"/>
                    </a:moveTo>
                    <a:lnTo>
                      <a:pt x="76304" y="40"/>
                    </a:lnTo>
                    <a:lnTo>
                      <a:pt x="76304" y="76240"/>
                    </a:lnTo>
                    <a:lnTo>
                      <a:pt x="104" y="762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051" name="Полилиния 792"/>
              <p:cNvSpPr/>
              <p:nvPr/>
            </p:nvSpPr>
            <p:spPr bwMode="auto">
              <a:xfrm>
                <a:off x="9635331" y="4702969"/>
                <a:ext cx="76200" cy="76200"/>
              </a:xfrm>
              <a:custGeom>
                <a:avLst/>
                <a:gdLst>
                  <a:gd name="connsiteX0" fmla="*/ 104 w 76200"/>
                  <a:gd name="connsiteY0" fmla="*/ 48 h 76200"/>
                  <a:gd name="connsiteX1" fmla="*/ 76304 w 76200"/>
                  <a:gd name="connsiteY1" fmla="*/ 48 h 76200"/>
                  <a:gd name="connsiteX2" fmla="*/ 76304 w 76200"/>
                  <a:gd name="connsiteY2" fmla="*/ 76248 h 76200"/>
                  <a:gd name="connsiteX3" fmla="*/ 104 w 76200"/>
                  <a:gd name="connsiteY3" fmla="*/ 762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04" y="48"/>
                    </a:moveTo>
                    <a:lnTo>
                      <a:pt x="76304" y="48"/>
                    </a:lnTo>
                    <a:lnTo>
                      <a:pt x="76304" y="76248"/>
                    </a:lnTo>
                    <a:lnTo>
                      <a:pt x="104" y="762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052" name="Полилиния 793"/>
              <p:cNvSpPr/>
              <p:nvPr/>
            </p:nvSpPr>
            <p:spPr bwMode="auto">
              <a:xfrm>
                <a:off x="9635331" y="4779169"/>
                <a:ext cx="76200" cy="76200"/>
              </a:xfrm>
              <a:custGeom>
                <a:avLst/>
                <a:gdLst>
                  <a:gd name="connsiteX0" fmla="*/ 104 w 76200"/>
                  <a:gd name="connsiteY0" fmla="*/ 56 h 76200"/>
                  <a:gd name="connsiteX1" fmla="*/ 76304 w 76200"/>
                  <a:gd name="connsiteY1" fmla="*/ 56 h 76200"/>
                  <a:gd name="connsiteX2" fmla="*/ 76304 w 76200"/>
                  <a:gd name="connsiteY2" fmla="*/ 76256 h 76200"/>
                  <a:gd name="connsiteX3" fmla="*/ 104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04" y="56"/>
                    </a:moveTo>
                    <a:lnTo>
                      <a:pt x="76304" y="56"/>
                    </a:lnTo>
                    <a:lnTo>
                      <a:pt x="76304" y="76256"/>
                    </a:lnTo>
                    <a:lnTo>
                      <a:pt x="104"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053" name="Полилиния 794"/>
              <p:cNvSpPr/>
              <p:nvPr/>
            </p:nvSpPr>
            <p:spPr bwMode="auto">
              <a:xfrm>
                <a:off x="9635331" y="5312569"/>
                <a:ext cx="76200" cy="76200"/>
              </a:xfrm>
              <a:custGeom>
                <a:avLst/>
                <a:gdLst>
                  <a:gd name="connsiteX0" fmla="*/ 104 w 76200"/>
                  <a:gd name="connsiteY0" fmla="*/ 112 h 76200"/>
                  <a:gd name="connsiteX1" fmla="*/ 76304 w 76200"/>
                  <a:gd name="connsiteY1" fmla="*/ 112 h 76200"/>
                  <a:gd name="connsiteX2" fmla="*/ 76304 w 76200"/>
                  <a:gd name="connsiteY2" fmla="*/ 76312 h 76200"/>
                  <a:gd name="connsiteX3" fmla="*/ 104 w 76200"/>
                  <a:gd name="connsiteY3" fmla="*/ 7631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04" y="112"/>
                    </a:moveTo>
                    <a:lnTo>
                      <a:pt x="76304" y="112"/>
                    </a:lnTo>
                    <a:lnTo>
                      <a:pt x="76304" y="76312"/>
                    </a:lnTo>
                    <a:lnTo>
                      <a:pt x="104" y="7631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054" name="Полилиния 795"/>
              <p:cNvSpPr/>
              <p:nvPr/>
            </p:nvSpPr>
            <p:spPr bwMode="auto">
              <a:xfrm>
                <a:off x="9635331" y="5388769"/>
                <a:ext cx="76200" cy="76200"/>
              </a:xfrm>
              <a:custGeom>
                <a:avLst/>
                <a:gdLst>
                  <a:gd name="connsiteX0" fmla="*/ 104 w 76200"/>
                  <a:gd name="connsiteY0" fmla="*/ 120 h 76200"/>
                  <a:gd name="connsiteX1" fmla="*/ 76304 w 76200"/>
                  <a:gd name="connsiteY1" fmla="*/ 120 h 76200"/>
                  <a:gd name="connsiteX2" fmla="*/ 76304 w 76200"/>
                  <a:gd name="connsiteY2" fmla="*/ 76320 h 76200"/>
                  <a:gd name="connsiteX3" fmla="*/ 104 w 76200"/>
                  <a:gd name="connsiteY3" fmla="*/ 7632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04" y="120"/>
                    </a:moveTo>
                    <a:lnTo>
                      <a:pt x="76304" y="120"/>
                    </a:lnTo>
                    <a:lnTo>
                      <a:pt x="76304" y="76320"/>
                    </a:lnTo>
                    <a:lnTo>
                      <a:pt x="104" y="7632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055" name="Полилиния 796"/>
              <p:cNvSpPr/>
              <p:nvPr/>
            </p:nvSpPr>
            <p:spPr bwMode="auto">
              <a:xfrm>
                <a:off x="9635331" y="5464969"/>
                <a:ext cx="76200" cy="76200"/>
              </a:xfrm>
              <a:custGeom>
                <a:avLst/>
                <a:gdLst>
                  <a:gd name="connsiteX0" fmla="*/ 104 w 76200"/>
                  <a:gd name="connsiteY0" fmla="*/ 128 h 76200"/>
                  <a:gd name="connsiteX1" fmla="*/ 76304 w 76200"/>
                  <a:gd name="connsiteY1" fmla="*/ 128 h 76200"/>
                  <a:gd name="connsiteX2" fmla="*/ 76304 w 76200"/>
                  <a:gd name="connsiteY2" fmla="*/ 76328 h 76200"/>
                  <a:gd name="connsiteX3" fmla="*/ 104 w 76200"/>
                  <a:gd name="connsiteY3" fmla="*/ 7632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04" y="128"/>
                    </a:moveTo>
                    <a:lnTo>
                      <a:pt x="76304" y="128"/>
                    </a:lnTo>
                    <a:lnTo>
                      <a:pt x="76304" y="76328"/>
                    </a:lnTo>
                    <a:lnTo>
                      <a:pt x="104" y="7632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056" name="Полилиния 797"/>
              <p:cNvSpPr/>
              <p:nvPr/>
            </p:nvSpPr>
            <p:spPr bwMode="auto">
              <a:xfrm>
                <a:off x="9635331" y="5541169"/>
                <a:ext cx="76200" cy="76200"/>
              </a:xfrm>
              <a:custGeom>
                <a:avLst/>
                <a:gdLst>
                  <a:gd name="connsiteX0" fmla="*/ 104 w 76200"/>
                  <a:gd name="connsiteY0" fmla="*/ 136 h 76200"/>
                  <a:gd name="connsiteX1" fmla="*/ 76304 w 76200"/>
                  <a:gd name="connsiteY1" fmla="*/ 136 h 76200"/>
                  <a:gd name="connsiteX2" fmla="*/ 76304 w 76200"/>
                  <a:gd name="connsiteY2" fmla="*/ 76336 h 76200"/>
                  <a:gd name="connsiteX3" fmla="*/ 104 w 76200"/>
                  <a:gd name="connsiteY3" fmla="*/ 7633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04" y="136"/>
                    </a:moveTo>
                    <a:lnTo>
                      <a:pt x="76304" y="136"/>
                    </a:lnTo>
                    <a:lnTo>
                      <a:pt x="76304" y="76336"/>
                    </a:lnTo>
                    <a:lnTo>
                      <a:pt x="104" y="7633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057" name="Полилиния 798"/>
              <p:cNvSpPr/>
              <p:nvPr/>
            </p:nvSpPr>
            <p:spPr bwMode="auto">
              <a:xfrm>
                <a:off x="9635331" y="5693568"/>
                <a:ext cx="76200" cy="76200"/>
              </a:xfrm>
              <a:custGeom>
                <a:avLst/>
                <a:gdLst>
                  <a:gd name="connsiteX0" fmla="*/ 104 w 76200"/>
                  <a:gd name="connsiteY0" fmla="*/ 152 h 76200"/>
                  <a:gd name="connsiteX1" fmla="*/ 76304 w 76200"/>
                  <a:gd name="connsiteY1" fmla="*/ 152 h 76200"/>
                  <a:gd name="connsiteX2" fmla="*/ 76304 w 76200"/>
                  <a:gd name="connsiteY2" fmla="*/ 76352 h 76200"/>
                  <a:gd name="connsiteX3" fmla="*/ 104 w 76200"/>
                  <a:gd name="connsiteY3" fmla="*/ 7635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04" y="152"/>
                    </a:moveTo>
                    <a:lnTo>
                      <a:pt x="76304" y="152"/>
                    </a:lnTo>
                    <a:lnTo>
                      <a:pt x="76304" y="76352"/>
                    </a:lnTo>
                    <a:lnTo>
                      <a:pt x="104" y="7635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058" name="Полилиния 799"/>
              <p:cNvSpPr/>
              <p:nvPr/>
            </p:nvSpPr>
            <p:spPr bwMode="auto">
              <a:xfrm>
                <a:off x="9635331" y="5845969"/>
                <a:ext cx="76200" cy="76200"/>
              </a:xfrm>
              <a:custGeom>
                <a:avLst/>
                <a:gdLst>
                  <a:gd name="connsiteX0" fmla="*/ 104 w 76200"/>
                  <a:gd name="connsiteY0" fmla="*/ 168 h 76200"/>
                  <a:gd name="connsiteX1" fmla="*/ 76304 w 76200"/>
                  <a:gd name="connsiteY1" fmla="*/ 168 h 76200"/>
                  <a:gd name="connsiteX2" fmla="*/ 76304 w 76200"/>
                  <a:gd name="connsiteY2" fmla="*/ 76368 h 76200"/>
                  <a:gd name="connsiteX3" fmla="*/ 104 w 76200"/>
                  <a:gd name="connsiteY3" fmla="*/ 7636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04" y="168"/>
                    </a:moveTo>
                    <a:lnTo>
                      <a:pt x="76304" y="168"/>
                    </a:lnTo>
                    <a:lnTo>
                      <a:pt x="76304" y="76368"/>
                    </a:lnTo>
                    <a:lnTo>
                      <a:pt x="104" y="7636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059" name="Полилиния 800"/>
              <p:cNvSpPr/>
              <p:nvPr/>
            </p:nvSpPr>
            <p:spPr bwMode="auto">
              <a:xfrm>
                <a:off x="9635331" y="5922169"/>
                <a:ext cx="76200" cy="76200"/>
              </a:xfrm>
              <a:custGeom>
                <a:avLst/>
                <a:gdLst>
                  <a:gd name="connsiteX0" fmla="*/ 104 w 76200"/>
                  <a:gd name="connsiteY0" fmla="*/ 176 h 76200"/>
                  <a:gd name="connsiteX1" fmla="*/ 76304 w 76200"/>
                  <a:gd name="connsiteY1" fmla="*/ 176 h 76200"/>
                  <a:gd name="connsiteX2" fmla="*/ 76304 w 76200"/>
                  <a:gd name="connsiteY2" fmla="*/ 76376 h 76200"/>
                  <a:gd name="connsiteX3" fmla="*/ 104 w 76200"/>
                  <a:gd name="connsiteY3" fmla="*/ 7637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04" y="176"/>
                    </a:moveTo>
                    <a:lnTo>
                      <a:pt x="76304" y="176"/>
                    </a:lnTo>
                    <a:lnTo>
                      <a:pt x="76304" y="76376"/>
                    </a:lnTo>
                    <a:lnTo>
                      <a:pt x="104" y="7637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060" name="Полилиния 801"/>
              <p:cNvSpPr/>
              <p:nvPr/>
            </p:nvSpPr>
            <p:spPr bwMode="auto">
              <a:xfrm>
                <a:off x="9635331" y="5998369"/>
                <a:ext cx="76200" cy="76200"/>
              </a:xfrm>
              <a:custGeom>
                <a:avLst/>
                <a:gdLst>
                  <a:gd name="connsiteX0" fmla="*/ 104 w 76200"/>
                  <a:gd name="connsiteY0" fmla="*/ 184 h 76200"/>
                  <a:gd name="connsiteX1" fmla="*/ 76304 w 76200"/>
                  <a:gd name="connsiteY1" fmla="*/ 184 h 76200"/>
                  <a:gd name="connsiteX2" fmla="*/ 76304 w 76200"/>
                  <a:gd name="connsiteY2" fmla="*/ 76384 h 76200"/>
                  <a:gd name="connsiteX3" fmla="*/ 104 w 76200"/>
                  <a:gd name="connsiteY3" fmla="*/ 7638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04" y="184"/>
                    </a:moveTo>
                    <a:lnTo>
                      <a:pt x="76304" y="184"/>
                    </a:lnTo>
                    <a:lnTo>
                      <a:pt x="76304" y="76384"/>
                    </a:lnTo>
                    <a:lnTo>
                      <a:pt x="104" y="7638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061" name="Полилиния 802"/>
              <p:cNvSpPr/>
              <p:nvPr/>
            </p:nvSpPr>
            <p:spPr bwMode="auto">
              <a:xfrm>
                <a:off x="9635331" y="6150769"/>
                <a:ext cx="76200" cy="76200"/>
              </a:xfrm>
              <a:custGeom>
                <a:avLst/>
                <a:gdLst>
                  <a:gd name="connsiteX0" fmla="*/ 104 w 76200"/>
                  <a:gd name="connsiteY0" fmla="*/ 200 h 76200"/>
                  <a:gd name="connsiteX1" fmla="*/ 76304 w 76200"/>
                  <a:gd name="connsiteY1" fmla="*/ 200 h 76200"/>
                  <a:gd name="connsiteX2" fmla="*/ 76304 w 76200"/>
                  <a:gd name="connsiteY2" fmla="*/ 76400 h 76200"/>
                  <a:gd name="connsiteX3" fmla="*/ 104 w 76200"/>
                  <a:gd name="connsiteY3" fmla="*/ 7640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04" y="200"/>
                    </a:moveTo>
                    <a:lnTo>
                      <a:pt x="76304" y="200"/>
                    </a:lnTo>
                    <a:lnTo>
                      <a:pt x="76304" y="76400"/>
                    </a:lnTo>
                    <a:lnTo>
                      <a:pt x="104" y="7640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062" name="Полилиния 803"/>
              <p:cNvSpPr/>
              <p:nvPr/>
            </p:nvSpPr>
            <p:spPr bwMode="auto">
              <a:xfrm>
                <a:off x="9635331" y="6226969"/>
                <a:ext cx="76200" cy="76200"/>
              </a:xfrm>
              <a:custGeom>
                <a:avLst/>
                <a:gdLst>
                  <a:gd name="connsiteX0" fmla="*/ 104 w 76200"/>
                  <a:gd name="connsiteY0" fmla="*/ 208 h 76200"/>
                  <a:gd name="connsiteX1" fmla="*/ 76304 w 76200"/>
                  <a:gd name="connsiteY1" fmla="*/ 208 h 76200"/>
                  <a:gd name="connsiteX2" fmla="*/ 76304 w 76200"/>
                  <a:gd name="connsiteY2" fmla="*/ 76408 h 76200"/>
                  <a:gd name="connsiteX3" fmla="*/ 104 w 76200"/>
                  <a:gd name="connsiteY3" fmla="*/ 7640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04" y="208"/>
                    </a:moveTo>
                    <a:lnTo>
                      <a:pt x="76304" y="208"/>
                    </a:lnTo>
                    <a:lnTo>
                      <a:pt x="76304" y="76408"/>
                    </a:lnTo>
                    <a:lnTo>
                      <a:pt x="104" y="7640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063" name="Полилиния 804"/>
              <p:cNvSpPr/>
              <p:nvPr/>
            </p:nvSpPr>
            <p:spPr bwMode="auto">
              <a:xfrm>
                <a:off x="9635331" y="6379369"/>
                <a:ext cx="76200" cy="76200"/>
              </a:xfrm>
              <a:custGeom>
                <a:avLst/>
                <a:gdLst>
                  <a:gd name="connsiteX0" fmla="*/ 104 w 76200"/>
                  <a:gd name="connsiteY0" fmla="*/ 224 h 76200"/>
                  <a:gd name="connsiteX1" fmla="*/ 76304 w 76200"/>
                  <a:gd name="connsiteY1" fmla="*/ 224 h 76200"/>
                  <a:gd name="connsiteX2" fmla="*/ 76304 w 76200"/>
                  <a:gd name="connsiteY2" fmla="*/ 76424 h 76200"/>
                  <a:gd name="connsiteX3" fmla="*/ 104 w 76200"/>
                  <a:gd name="connsiteY3" fmla="*/ 7642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04" y="224"/>
                    </a:moveTo>
                    <a:lnTo>
                      <a:pt x="76304" y="224"/>
                    </a:lnTo>
                    <a:lnTo>
                      <a:pt x="76304" y="76424"/>
                    </a:lnTo>
                    <a:lnTo>
                      <a:pt x="104" y="7642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064" name="Полилиния 805"/>
              <p:cNvSpPr/>
              <p:nvPr/>
            </p:nvSpPr>
            <p:spPr bwMode="auto">
              <a:xfrm>
                <a:off x="9635331" y="6531769"/>
                <a:ext cx="76200" cy="76200"/>
              </a:xfrm>
              <a:custGeom>
                <a:avLst/>
                <a:gdLst>
                  <a:gd name="connsiteX0" fmla="*/ 104 w 76200"/>
                  <a:gd name="connsiteY0" fmla="*/ 240 h 76200"/>
                  <a:gd name="connsiteX1" fmla="*/ 76304 w 76200"/>
                  <a:gd name="connsiteY1" fmla="*/ 240 h 76200"/>
                  <a:gd name="connsiteX2" fmla="*/ 76304 w 76200"/>
                  <a:gd name="connsiteY2" fmla="*/ 76440 h 76200"/>
                  <a:gd name="connsiteX3" fmla="*/ 104 w 76200"/>
                  <a:gd name="connsiteY3" fmla="*/ 764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04" y="240"/>
                    </a:moveTo>
                    <a:lnTo>
                      <a:pt x="76304" y="240"/>
                    </a:lnTo>
                    <a:lnTo>
                      <a:pt x="76304" y="76440"/>
                    </a:lnTo>
                    <a:lnTo>
                      <a:pt x="104" y="764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065" name="Полилиния 806"/>
              <p:cNvSpPr/>
              <p:nvPr/>
            </p:nvSpPr>
            <p:spPr bwMode="auto">
              <a:xfrm>
                <a:off x="9711531" y="4550569"/>
                <a:ext cx="76200" cy="76200"/>
              </a:xfrm>
              <a:custGeom>
                <a:avLst/>
                <a:gdLst>
                  <a:gd name="connsiteX0" fmla="*/ 112 w 76200"/>
                  <a:gd name="connsiteY0" fmla="*/ 32 h 76200"/>
                  <a:gd name="connsiteX1" fmla="*/ 76312 w 76200"/>
                  <a:gd name="connsiteY1" fmla="*/ 32 h 76200"/>
                  <a:gd name="connsiteX2" fmla="*/ 76312 w 76200"/>
                  <a:gd name="connsiteY2" fmla="*/ 76232 h 76200"/>
                  <a:gd name="connsiteX3" fmla="*/ 112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32"/>
                    </a:moveTo>
                    <a:lnTo>
                      <a:pt x="76312" y="32"/>
                    </a:lnTo>
                    <a:lnTo>
                      <a:pt x="76312" y="76232"/>
                    </a:lnTo>
                    <a:lnTo>
                      <a:pt x="112"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066" name="Полилиния 807"/>
              <p:cNvSpPr/>
              <p:nvPr/>
            </p:nvSpPr>
            <p:spPr bwMode="auto">
              <a:xfrm>
                <a:off x="9711531" y="4626769"/>
                <a:ext cx="76200" cy="76200"/>
              </a:xfrm>
              <a:custGeom>
                <a:avLst/>
                <a:gdLst>
                  <a:gd name="connsiteX0" fmla="*/ 112 w 76200"/>
                  <a:gd name="connsiteY0" fmla="*/ 40 h 76200"/>
                  <a:gd name="connsiteX1" fmla="*/ 76312 w 76200"/>
                  <a:gd name="connsiteY1" fmla="*/ 40 h 76200"/>
                  <a:gd name="connsiteX2" fmla="*/ 76312 w 76200"/>
                  <a:gd name="connsiteY2" fmla="*/ 76240 h 76200"/>
                  <a:gd name="connsiteX3" fmla="*/ 112 w 76200"/>
                  <a:gd name="connsiteY3" fmla="*/ 762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40"/>
                    </a:moveTo>
                    <a:lnTo>
                      <a:pt x="76312" y="40"/>
                    </a:lnTo>
                    <a:lnTo>
                      <a:pt x="76312" y="76240"/>
                    </a:lnTo>
                    <a:lnTo>
                      <a:pt x="112" y="762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067" name="Полилиния 808"/>
              <p:cNvSpPr/>
              <p:nvPr/>
            </p:nvSpPr>
            <p:spPr bwMode="auto">
              <a:xfrm>
                <a:off x="9711531" y="4702969"/>
                <a:ext cx="76200" cy="76200"/>
              </a:xfrm>
              <a:custGeom>
                <a:avLst/>
                <a:gdLst>
                  <a:gd name="connsiteX0" fmla="*/ 112 w 76200"/>
                  <a:gd name="connsiteY0" fmla="*/ 48 h 76200"/>
                  <a:gd name="connsiteX1" fmla="*/ 76312 w 76200"/>
                  <a:gd name="connsiteY1" fmla="*/ 48 h 76200"/>
                  <a:gd name="connsiteX2" fmla="*/ 76312 w 76200"/>
                  <a:gd name="connsiteY2" fmla="*/ 76248 h 76200"/>
                  <a:gd name="connsiteX3" fmla="*/ 112 w 76200"/>
                  <a:gd name="connsiteY3" fmla="*/ 762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48"/>
                    </a:moveTo>
                    <a:lnTo>
                      <a:pt x="76312" y="48"/>
                    </a:lnTo>
                    <a:lnTo>
                      <a:pt x="76312" y="76248"/>
                    </a:lnTo>
                    <a:lnTo>
                      <a:pt x="112" y="762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068" name="Полилиния 809"/>
              <p:cNvSpPr/>
              <p:nvPr/>
            </p:nvSpPr>
            <p:spPr bwMode="auto">
              <a:xfrm>
                <a:off x="9711531" y="4779169"/>
                <a:ext cx="76200" cy="76200"/>
              </a:xfrm>
              <a:custGeom>
                <a:avLst/>
                <a:gdLst>
                  <a:gd name="connsiteX0" fmla="*/ 112 w 76200"/>
                  <a:gd name="connsiteY0" fmla="*/ 56 h 76200"/>
                  <a:gd name="connsiteX1" fmla="*/ 76312 w 76200"/>
                  <a:gd name="connsiteY1" fmla="*/ 56 h 76200"/>
                  <a:gd name="connsiteX2" fmla="*/ 76312 w 76200"/>
                  <a:gd name="connsiteY2" fmla="*/ 76256 h 76200"/>
                  <a:gd name="connsiteX3" fmla="*/ 112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56"/>
                    </a:moveTo>
                    <a:lnTo>
                      <a:pt x="76312" y="56"/>
                    </a:lnTo>
                    <a:lnTo>
                      <a:pt x="76312" y="76256"/>
                    </a:lnTo>
                    <a:lnTo>
                      <a:pt x="112"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069" name="Полилиния 810"/>
              <p:cNvSpPr/>
              <p:nvPr/>
            </p:nvSpPr>
            <p:spPr bwMode="auto">
              <a:xfrm>
                <a:off x="9711531" y="4931569"/>
                <a:ext cx="76200" cy="76200"/>
              </a:xfrm>
              <a:custGeom>
                <a:avLst/>
                <a:gdLst>
                  <a:gd name="connsiteX0" fmla="*/ 112 w 76200"/>
                  <a:gd name="connsiteY0" fmla="*/ 72 h 76200"/>
                  <a:gd name="connsiteX1" fmla="*/ 76312 w 76200"/>
                  <a:gd name="connsiteY1" fmla="*/ 72 h 76200"/>
                  <a:gd name="connsiteX2" fmla="*/ 76312 w 76200"/>
                  <a:gd name="connsiteY2" fmla="*/ 76272 h 76200"/>
                  <a:gd name="connsiteX3" fmla="*/ 112 w 76200"/>
                  <a:gd name="connsiteY3" fmla="*/ 7627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72"/>
                    </a:moveTo>
                    <a:lnTo>
                      <a:pt x="76312" y="72"/>
                    </a:lnTo>
                    <a:lnTo>
                      <a:pt x="76312" y="76272"/>
                    </a:lnTo>
                    <a:lnTo>
                      <a:pt x="112" y="7627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070" name="Полилиния 811"/>
              <p:cNvSpPr/>
              <p:nvPr/>
            </p:nvSpPr>
            <p:spPr bwMode="auto">
              <a:xfrm>
                <a:off x="9711531" y="5007769"/>
                <a:ext cx="76200" cy="76200"/>
              </a:xfrm>
              <a:custGeom>
                <a:avLst/>
                <a:gdLst>
                  <a:gd name="connsiteX0" fmla="*/ 112 w 76200"/>
                  <a:gd name="connsiteY0" fmla="*/ 80 h 76200"/>
                  <a:gd name="connsiteX1" fmla="*/ 76312 w 76200"/>
                  <a:gd name="connsiteY1" fmla="*/ 80 h 76200"/>
                  <a:gd name="connsiteX2" fmla="*/ 76312 w 76200"/>
                  <a:gd name="connsiteY2" fmla="*/ 76280 h 76200"/>
                  <a:gd name="connsiteX3" fmla="*/ 112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80"/>
                    </a:moveTo>
                    <a:lnTo>
                      <a:pt x="76312" y="80"/>
                    </a:lnTo>
                    <a:lnTo>
                      <a:pt x="76312" y="76280"/>
                    </a:lnTo>
                    <a:lnTo>
                      <a:pt x="112"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071" name="Полилиния 812"/>
              <p:cNvSpPr/>
              <p:nvPr/>
            </p:nvSpPr>
            <p:spPr bwMode="auto">
              <a:xfrm>
                <a:off x="9711531" y="5083969"/>
                <a:ext cx="76200" cy="76200"/>
              </a:xfrm>
              <a:custGeom>
                <a:avLst/>
                <a:gdLst>
                  <a:gd name="connsiteX0" fmla="*/ 112 w 76200"/>
                  <a:gd name="connsiteY0" fmla="*/ 88 h 76200"/>
                  <a:gd name="connsiteX1" fmla="*/ 76312 w 76200"/>
                  <a:gd name="connsiteY1" fmla="*/ 88 h 76200"/>
                  <a:gd name="connsiteX2" fmla="*/ 76312 w 76200"/>
                  <a:gd name="connsiteY2" fmla="*/ 76288 h 76200"/>
                  <a:gd name="connsiteX3" fmla="*/ 112 w 76200"/>
                  <a:gd name="connsiteY3" fmla="*/ 7628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88"/>
                    </a:moveTo>
                    <a:lnTo>
                      <a:pt x="76312" y="88"/>
                    </a:lnTo>
                    <a:lnTo>
                      <a:pt x="76312" y="76288"/>
                    </a:lnTo>
                    <a:lnTo>
                      <a:pt x="112" y="7628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072" name="Полилиния 813"/>
              <p:cNvSpPr/>
              <p:nvPr/>
            </p:nvSpPr>
            <p:spPr bwMode="auto">
              <a:xfrm>
                <a:off x="9711531" y="5160169"/>
                <a:ext cx="76200" cy="76200"/>
              </a:xfrm>
              <a:custGeom>
                <a:avLst/>
                <a:gdLst>
                  <a:gd name="connsiteX0" fmla="*/ 112 w 76200"/>
                  <a:gd name="connsiteY0" fmla="*/ 96 h 76200"/>
                  <a:gd name="connsiteX1" fmla="*/ 76312 w 76200"/>
                  <a:gd name="connsiteY1" fmla="*/ 96 h 76200"/>
                  <a:gd name="connsiteX2" fmla="*/ 76312 w 76200"/>
                  <a:gd name="connsiteY2" fmla="*/ 76296 h 76200"/>
                  <a:gd name="connsiteX3" fmla="*/ 112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96"/>
                    </a:moveTo>
                    <a:lnTo>
                      <a:pt x="76312" y="96"/>
                    </a:lnTo>
                    <a:lnTo>
                      <a:pt x="76312" y="76296"/>
                    </a:lnTo>
                    <a:lnTo>
                      <a:pt x="112"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073" name="Полилиния 814"/>
              <p:cNvSpPr/>
              <p:nvPr/>
            </p:nvSpPr>
            <p:spPr bwMode="auto">
              <a:xfrm>
                <a:off x="9711531" y="5236369"/>
                <a:ext cx="76200" cy="76200"/>
              </a:xfrm>
              <a:custGeom>
                <a:avLst/>
                <a:gdLst>
                  <a:gd name="connsiteX0" fmla="*/ 112 w 76200"/>
                  <a:gd name="connsiteY0" fmla="*/ 104 h 76200"/>
                  <a:gd name="connsiteX1" fmla="*/ 76312 w 76200"/>
                  <a:gd name="connsiteY1" fmla="*/ 104 h 76200"/>
                  <a:gd name="connsiteX2" fmla="*/ 76312 w 76200"/>
                  <a:gd name="connsiteY2" fmla="*/ 76304 h 76200"/>
                  <a:gd name="connsiteX3" fmla="*/ 112 w 76200"/>
                  <a:gd name="connsiteY3" fmla="*/ 7630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104"/>
                    </a:moveTo>
                    <a:lnTo>
                      <a:pt x="76312" y="104"/>
                    </a:lnTo>
                    <a:lnTo>
                      <a:pt x="76312" y="76304"/>
                    </a:lnTo>
                    <a:lnTo>
                      <a:pt x="112" y="7630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074" name="Полилиния 815"/>
              <p:cNvSpPr/>
              <p:nvPr/>
            </p:nvSpPr>
            <p:spPr bwMode="auto">
              <a:xfrm>
                <a:off x="9711531" y="5312569"/>
                <a:ext cx="76200" cy="76200"/>
              </a:xfrm>
              <a:custGeom>
                <a:avLst/>
                <a:gdLst>
                  <a:gd name="connsiteX0" fmla="*/ 112 w 76200"/>
                  <a:gd name="connsiteY0" fmla="*/ 112 h 76200"/>
                  <a:gd name="connsiteX1" fmla="*/ 76312 w 76200"/>
                  <a:gd name="connsiteY1" fmla="*/ 112 h 76200"/>
                  <a:gd name="connsiteX2" fmla="*/ 76312 w 76200"/>
                  <a:gd name="connsiteY2" fmla="*/ 76312 h 76200"/>
                  <a:gd name="connsiteX3" fmla="*/ 112 w 76200"/>
                  <a:gd name="connsiteY3" fmla="*/ 7631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112"/>
                    </a:moveTo>
                    <a:lnTo>
                      <a:pt x="76312" y="112"/>
                    </a:lnTo>
                    <a:lnTo>
                      <a:pt x="76312" y="76312"/>
                    </a:lnTo>
                    <a:lnTo>
                      <a:pt x="112" y="7631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075" name="Полилиния 816"/>
              <p:cNvSpPr/>
              <p:nvPr/>
            </p:nvSpPr>
            <p:spPr bwMode="auto">
              <a:xfrm>
                <a:off x="9711531" y="5388769"/>
                <a:ext cx="76200" cy="76200"/>
              </a:xfrm>
              <a:custGeom>
                <a:avLst/>
                <a:gdLst>
                  <a:gd name="connsiteX0" fmla="*/ 112 w 76200"/>
                  <a:gd name="connsiteY0" fmla="*/ 120 h 76200"/>
                  <a:gd name="connsiteX1" fmla="*/ 76312 w 76200"/>
                  <a:gd name="connsiteY1" fmla="*/ 120 h 76200"/>
                  <a:gd name="connsiteX2" fmla="*/ 76312 w 76200"/>
                  <a:gd name="connsiteY2" fmla="*/ 76320 h 76200"/>
                  <a:gd name="connsiteX3" fmla="*/ 112 w 76200"/>
                  <a:gd name="connsiteY3" fmla="*/ 7632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120"/>
                    </a:moveTo>
                    <a:lnTo>
                      <a:pt x="76312" y="120"/>
                    </a:lnTo>
                    <a:lnTo>
                      <a:pt x="76312" y="76320"/>
                    </a:lnTo>
                    <a:lnTo>
                      <a:pt x="112" y="7632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076" name="Полилиния 817"/>
              <p:cNvSpPr/>
              <p:nvPr/>
            </p:nvSpPr>
            <p:spPr bwMode="auto">
              <a:xfrm>
                <a:off x="9711531" y="5464969"/>
                <a:ext cx="76200" cy="76200"/>
              </a:xfrm>
              <a:custGeom>
                <a:avLst/>
                <a:gdLst>
                  <a:gd name="connsiteX0" fmla="*/ 112 w 76200"/>
                  <a:gd name="connsiteY0" fmla="*/ 128 h 76200"/>
                  <a:gd name="connsiteX1" fmla="*/ 76312 w 76200"/>
                  <a:gd name="connsiteY1" fmla="*/ 128 h 76200"/>
                  <a:gd name="connsiteX2" fmla="*/ 76312 w 76200"/>
                  <a:gd name="connsiteY2" fmla="*/ 76328 h 76200"/>
                  <a:gd name="connsiteX3" fmla="*/ 112 w 76200"/>
                  <a:gd name="connsiteY3" fmla="*/ 7632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128"/>
                    </a:moveTo>
                    <a:lnTo>
                      <a:pt x="76312" y="128"/>
                    </a:lnTo>
                    <a:lnTo>
                      <a:pt x="76312" y="76328"/>
                    </a:lnTo>
                    <a:lnTo>
                      <a:pt x="112" y="7632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077" name="Полилиния 818"/>
              <p:cNvSpPr/>
              <p:nvPr/>
            </p:nvSpPr>
            <p:spPr bwMode="auto">
              <a:xfrm>
                <a:off x="9711531" y="5769769"/>
                <a:ext cx="76200" cy="76200"/>
              </a:xfrm>
              <a:custGeom>
                <a:avLst/>
                <a:gdLst>
                  <a:gd name="connsiteX0" fmla="*/ 112 w 76200"/>
                  <a:gd name="connsiteY0" fmla="*/ 160 h 76200"/>
                  <a:gd name="connsiteX1" fmla="*/ 76312 w 76200"/>
                  <a:gd name="connsiteY1" fmla="*/ 160 h 76200"/>
                  <a:gd name="connsiteX2" fmla="*/ 76312 w 76200"/>
                  <a:gd name="connsiteY2" fmla="*/ 76360 h 76200"/>
                  <a:gd name="connsiteX3" fmla="*/ 112 w 76200"/>
                  <a:gd name="connsiteY3" fmla="*/ 7636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160"/>
                    </a:moveTo>
                    <a:lnTo>
                      <a:pt x="76312" y="160"/>
                    </a:lnTo>
                    <a:lnTo>
                      <a:pt x="76312" y="76360"/>
                    </a:lnTo>
                    <a:lnTo>
                      <a:pt x="112" y="7636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078" name="Полилиния 819"/>
              <p:cNvSpPr/>
              <p:nvPr/>
            </p:nvSpPr>
            <p:spPr bwMode="auto">
              <a:xfrm>
                <a:off x="9711531" y="5845969"/>
                <a:ext cx="76200" cy="76200"/>
              </a:xfrm>
              <a:custGeom>
                <a:avLst/>
                <a:gdLst>
                  <a:gd name="connsiteX0" fmla="*/ 112 w 76200"/>
                  <a:gd name="connsiteY0" fmla="*/ 168 h 76200"/>
                  <a:gd name="connsiteX1" fmla="*/ 76312 w 76200"/>
                  <a:gd name="connsiteY1" fmla="*/ 168 h 76200"/>
                  <a:gd name="connsiteX2" fmla="*/ 76312 w 76200"/>
                  <a:gd name="connsiteY2" fmla="*/ 76368 h 76200"/>
                  <a:gd name="connsiteX3" fmla="*/ 112 w 76200"/>
                  <a:gd name="connsiteY3" fmla="*/ 7636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168"/>
                    </a:moveTo>
                    <a:lnTo>
                      <a:pt x="76312" y="168"/>
                    </a:lnTo>
                    <a:lnTo>
                      <a:pt x="76312" y="76368"/>
                    </a:lnTo>
                    <a:lnTo>
                      <a:pt x="112" y="7636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079" name="Полилиния 820"/>
              <p:cNvSpPr/>
              <p:nvPr/>
            </p:nvSpPr>
            <p:spPr bwMode="auto">
              <a:xfrm>
                <a:off x="9711531" y="5922169"/>
                <a:ext cx="76200" cy="76200"/>
              </a:xfrm>
              <a:custGeom>
                <a:avLst/>
                <a:gdLst>
                  <a:gd name="connsiteX0" fmla="*/ 112 w 76200"/>
                  <a:gd name="connsiteY0" fmla="*/ 176 h 76200"/>
                  <a:gd name="connsiteX1" fmla="*/ 76312 w 76200"/>
                  <a:gd name="connsiteY1" fmla="*/ 176 h 76200"/>
                  <a:gd name="connsiteX2" fmla="*/ 76312 w 76200"/>
                  <a:gd name="connsiteY2" fmla="*/ 76376 h 76200"/>
                  <a:gd name="connsiteX3" fmla="*/ 112 w 76200"/>
                  <a:gd name="connsiteY3" fmla="*/ 7637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176"/>
                    </a:moveTo>
                    <a:lnTo>
                      <a:pt x="76312" y="176"/>
                    </a:lnTo>
                    <a:lnTo>
                      <a:pt x="76312" y="76376"/>
                    </a:lnTo>
                    <a:lnTo>
                      <a:pt x="112" y="7637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080" name="Полилиния 821"/>
              <p:cNvSpPr/>
              <p:nvPr/>
            </p:nvSpPr>
            <p:spPr bwMode="auto">
              <a:xfrm>
                <a:off x="9711531" y="6074569"/>
                <a:ext cx="76200" cy="76200"/>
              </a:xfrm>
              <a:custGeom>
                <a:avLst/>
                <a:gdLst>
                  <a:gd name="connsiteX0" fmla="*/ 112 w 76200"/>
                  <a:gd name="connsiteY0" fmla="*/ 192 h 76200"/>
                  <a:gd name="connsiteX1" fmla="*/ 76312 w 76200"/>
                  <a:gd name="connsiteY1" fmla="*/ 192 h 76200"/>
                  <a:gd name="connsiteX2" fmla="*/ 76312 w 76200"/>
                  <a:gd name="connsiteY2" fmla="*/ 76392 h 76200"/>
                  <a:gd name="connsiteX3" fmla="*/ 112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192"/>
                    </a:moveTo>
                    <a:lnTo>
                      <a:pt x="76312" y="192"/>
                    </a:lnTo>
                    <a:lnTo>
                      <a:pt x="76312" y="76392"/>
                    </a:lnTo>
                    <a:lnTo>
                      <a:pt x="112"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081" name="Полилиния 822"/>
              <p:cNvSpPr/>
              <p:nvPr/>
            </p:nvSpPr>
            <p:spPr bwMode="auto">
              <a:xfrm>
                <a:off x="9711531" y="6150769"/>
                <a:ext cx="76200" cy="76200"/>
              </a:xfrm>
              <a:custGeom>
                <a:avLst/>
                <a:gdLst>
                  <a:gd name="connsiteX0" fmla="*/ 112 w 76200"/>
                  <a:gd name="connsiteY0" fmla="*/ 200 h 76200"/>
                  <a:gd name="connsiteX1" fmla="*/ 76312 w 76200"/>
                  <a:gd name="connsiteY1" fmla="*/ 200 h 76200"/>
                  <a:gd name="connsiteX2" fmla="*/ 76312 w 76200"/>
                  <a:gd name="connsiteY2" fmla="*/ 76400 h 76200"/>
                  <a:gd name="connsiteX3" fmla="*/ 112 w 76200"/>
                  <a:gd name="connsiteY3" fmla="*/ 7640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200"/>
                    </a:moveTo>
                    <a:lnTo>
                      <a:pt x="76312" y="200"/>
                    </a:lnTo>
                    <a:lnTo>
                      <a:pt x="76312" y="76400"/>
                    </a:lnTo>
                    <a:lnTo>
                      <a:pt x="112" y="7640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082" name="Полилиния 823"/>
              <p:cNvSpPr/>
              <p:nvPr/>
            </p:nvSpPr>
            <p:spPr bwMode="auto">
              <a:xfrm>
                <a:off x="9711531" y="6226969"/>
                <a:ext cx="76200" cy="76200"/>
              </a:xfrm>
              <a:custGeom>
                <a:avLst/>
                <a:gdLst>
                  <a:gd name="connsiteX0" fmla="*/ 112 w 76200"/>
                  <a:gd name="connsiteY0" fmla="*/ 208 h 76200"/>
                  <a:gd name="connsiteX1" fmla="*/ 76312 w 76200"/>
                  <a:gd name="connsiteY1" fmla="*/ 208 h 76200"/>
                  <a:gd name="connsiteX2" fmla="*/ 76312 w 76200"/>
                  <a:gd name="connsiteY2" fmla="*/ 76408 h 76200"/>
                  <a:gd name="connsiteX3" fmla="*/ 112 w 76200"/>
                  <a:gd name="connsiteY3" fmla="*/ 7640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208"/>
                    </a:moveTo>
                    <a:lnTo>
                      <a:pt x="76312" y="208"/>
                    </a:lnTo>
                    <a:lnTo>
                      <a:pt x="76312" y="76408"/>
                    </a:lnTo>
                    <a:lnTo>
                      <a:pt x="112" y="7640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083" name="Полилиния 824"/>
              <p:cNvSpPr/>
              <p:nvPr/>
            </p:nvSpPr>
            <p:spPr bwMode="auto">
              <a:xfrm>
                <a:off x="9711531" y="6303169"/>
                <a:ext cx="76200" cy="76200"/>
              </a:xfrm>
              <a:custGeom>
                <a:avLst/>
                <a:gdLst>
                  <a:gd name="connsiteX0" fmla="*/ 112 w 76200"/>
                  <a:gd name="connsiteY0" fmla="*/ 216 h 76200"/>
                  <a:gd name="connsiteX1" fmla="*/ 76312 w 76200"/>
                  <a:gd name="connsiteY1" fmla="*/ 216 h 76200"/>
                  <a:gd name="connsiteX2" fmla="*/ 76312 w 76200"/>
                  <a:gd name="connsiteY2" fmla="*/ 76416 h 76200"/>
                  <a:gd name="connsiteX3" fmla="*/ 112 w 76200"/>
                  <a:gd name="connsiteY3" fmla="*/ 7641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216"/>
                    </a:moveTo>
                    <a:lnTo>
                      <a:pt x="76312" y="216"/>
                    </a:lnTo>
                    <a:lnTo>
                      <a:pt x="76312" y="76416"/>
                    </a:lnTo>
                    <a:lnTo>
                      <a:pt x="112" y="7641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084" name="Полилиния 825"/>
              <p:cNvSpPr/>
              <p:nvPr/>
            </p:nvSpPr>
            <p:spPr bwMode="auto">
              <a:xfrm>
                <a:off x="9711531" y="6379369"/>
                <a:ext cx="76200" cy="76200"/>
              </a:xfrm>
              <a:custGeom>
                <a:avLst/>
                <a:gdLst>
                  <a:gd name="connsiteX0" fmla="*/ 112 w 76200"/>
                  <a:gd name="connsiteY0" fmla="*/ 224 h 76200"/>
                  <a:gd name="connsiteX1" fmla="*/ 76312 w 76200"/>
                  <a:gd name="connsiteY1" fmla="*/ 224 h 76200"/>
                  <a:gd name="connsiteX2" fmla="*/ 76312 w 76200"/>
                  <a:gd name="connsiteY2" fmla="*/ 76424 h 76200"/>
                  <a:gd name="connsiteX3" fmla="*/ 112 w 76200"/>
                  <a:gd name="connsiteY3" fmla="*/ 7642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224"/>
                    </a:moveTo>
                    <a:lnTo>
                      <a:pt x="76312" y="224"/>
                    </a:lnTo>
                    <a:lnTo>
                      <a:pt x="76312" y="76424"/>
                    </a:lnTo>
                    <a:lnTo>
                      <a:pt x="112" y="7642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085" name="Полилиния 826"/>
              <p:cNvSpPr/>
              <p:nvPr/>
            </p:nvSpPr>
            <p:spPr bwMode="auto">
              <a:xfrm>
                <a:off x="9711531" y="6531769"/>
                <a:ext cx="76200" cy="76200"/>
              </a:xfrm>
              <a:custGeom>
                <a:avLst/>
                <a:gdLst>
                  <a:gd name="connsiteX0" fmla="*/ 112 w 76200"/>
                  <a:gd name="connsiteY0" fmla="*/ 240 h 76200"/>
                  <a:gd name="connsiteX1" fmla="*/ 76312 w 76200"/>
                  <a:gd name="connsiteY1" fmla="*/ 240 h 76200"/>
                  <a:gd name="connsiteX2" fmla="*/ 76312 w 76200"/>
                  <a:gd name="connsiteY2" fmla="*/ 76440 h 76200"/>
                  <a:gd name="connsiteX3" fmla="*/ 112 w 76200"/>
                  <a:gd name="connsiteY3" fmla="*/ 764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240"/>
                    </a:moveTo>
                    <a:lnTo>
                      <a:pt x="76312" y="240"/>
                    </a:lnTo>
                    <a:lnTo>
                      <a:pt x="76312" y="76440"/>
                    </a:lnTo>
                    <a:lnTo>
                      <a:pt x="112" y="764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086" name="Полилиния 827"/>
              <p:cNvSpPr/>
              <p:nvPr/>
            </p:nvSpPr>
            <p:spPr bwMode="auto">
              <a:xfrm>
                <a:off x="9711531" y="6607969"/>
                <a:ext cx="76200" cy="76200"/>
              </a:xfrm>
              <a:custGeom>
                <a:avLst/>
                <a:gdLst>
                  <a:gd name="connsiteX0" fmla="*/ 112 w 76200"/>
                  <a:gd name="connsiteY0" fmla="*/ 248 h 76200"/>
                  <a:gd name="connsiteX1" fmla="*/ 76312 w 76200"/>
                  <a:gd name="connsiteY1" fmla="*/ 248 h 76200"/>
                  <a:gd name="connsiteX2" fmla="*/ 76312 w 76200"/>
                  <a:gd name="connsiteY2" fmla="*/ 76448 h 76200"/>
                  <a:gd name="connsiteX3" fmla="*/ 112 w 76200"/>
                  <a:gd name="connsiteY3" fmla="*/ 764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248"/>
                    </a:moveTo>
                    <a:lnTo>
                      <a:pt x="76312" y="248"/>
                    </a:lnTo>
                    <a:lnTo>
                      <a:pt x="76312" y="76448"/>
                    </a:lnTo>
                    <a:lnTo>
                      <a:pt x="112" y="764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087" name="Полилиния 828"/>
              <p:cNvSpPr/>
              <p:nvPr/>
            </p:nvSpPr>
            <p:spPr bwMode="auto">
              <a:xfrm>
                <a:off x="9711531" y="6684169"/>
                <a:ext cx="76200" cy="76200"/>
              </a:xfrm>
              <a:custGeom>
                <a:avLst/>
                <a:gdLst>
                  <a:gd name="connsiteX0" fmla="*/ 112 w 76200"/>
                  <a:gd name="connsiteY0" fmla="*/ 256 h 76200"/>
                  <a:gd name="connsiteX1" fmla="*/ 76312 w 76200"/>
                  <a:gd name="connsiteY1" fmla="*/ 256 h 76200"/>
                  <a:gd name="connsiteX2" fmla="*/ 76312 w 76200"/>
                  <a:gd name="connsiteY2" fmla="*/ 76456 h 76200"/>
                  <a:gd name="connsiteX3" fmla="*/ 112 w 76200"/>
                  <a:gd name="connsiteY3" fmla="*/ 764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256"/>
                    </a:moveTo>
                    <a:lnTo>
                      <a:pt x="76312" y="256"/>
                    </a:lnTo>
                    <a:lnTo>
                      <a:pt x="76312" y="76456"/>
                    </a:lnTo>
                    <a:lnTo>
                      <a:pt x="112" y="764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088" name="Полилиния 829"/>
              <p:cNvSpPr/>
              <p:nvPr/>
            </p:nvSpPr>
            <p:spPr bwMode="auto">
              <a:xfrm>
                <a:off x="9787731" y="4626769"/>
                <a:ext cx="76200" cy="76200"/>
              </a:xfrm>
              <a:custGeom>
                <a:avLst/>
                <a:gdLst>
                  <a:gd name="connsiteX0" fmla="*/ 120 w 76200"/>
                  <a:gd name="connsiteY0" fmla="*/ 40 h 76200"/>
                  <a:gd name="connsiteX1" fmla="*/ 76320 w 76200"/>
                  <a:gd name="connsiteY1" fmla="*/ 40 h 76200"/>
                  <a:gd name="connsiteX2" fmla="*/ 76320 w 76200"/>
                  <a:gd name="connsiteY2" fmla="*/ 76240 h 76200"/>
                  <a:gd name="connsiteX3" fmla="*/ 120 w 76200"/>
                  <a:gd name="connsiteY3" fmla="*/ 762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0" y="40"/>
                    </a:moveTo>
                    <a:lnTo>
                      <a:pt x="76320" y="40"/>
                    </a:lnTo>
                    <a:lnTo>
                      <a:pt x="76320" y="76240"/>
                    </a:lnTo>
                    <a:lnTo>
                      <a:pt x="120" y="762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089" name="Полилиния 830"/>
              <p:cNvSpPr/>
              <p:nvPr/>
            </p:nvSpPr>
            <p:spPr bwMode="auto">
              <a:xfrm>
                <a:off x="9787731" y="4855369"/>
                <a:ext cx="76200" cy="76200"/>
              </a:xfrm>
              <a:custGeom>
                <a:avLst/>
                <a:gdLst>
                  <a:gd name="connsiteX0" fmla="*/ 120 w 76200"/>
                  <a:gd name="connsiteY0" fmla="*/ 64 h 76200"/>
                  <a:gd name="connsiteX1" fmla="*/ 76320 w 76200"/>
                  <a:gd name="connsiteY1" fmla="*/ 64 h 76200"/>
                  <a:gd name="connsiteX2" fmla="*/ 76320 w 76200"/>
                  <a:gd name="connsiteY2" fmla="*/ 76264 h 76200"/>
                  <a:gd name="connsiteX3" fmla="*/ 120 w 76200"/>
                  <a:gd name="connsiteY3" fmla="*/ 7626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0" y="64"/>
                    </a:moveTo>
                    <a:lnTo>
                      <a:pt x="76320" y="64"/>
                    </a:lnTo>
                    <a:lnTo>
                      <a:pt x="76320" y="76264"/>
                    </a:lnTo>
                    <a:lnTo>
                      <a:pt x="120" y="7626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090" name="Полилиния 831"/>
              <p:cNvSpPr/>
              <p:nvPr/>
            </p:nvSpPr>
            <p:spPr bwMode="auto">
              <a:xfrm>
                <a:off x="9787731" y="4931569"/>
                <a:ext cx="76200" cy="76200"/>
              </a:xfrm>
              <a:custGeom>
                <a:avLst/>
                <a:gdLst>
                  <a:gd name="connsiteX0" fmla="*/ 120 w 76200"/>
                  <a:gd name="connsiteY0" fmla="*/ 72 h 76200"/>
                  <a:gd name="connsiteX1" fmla="*/ 76320 w 76200"/>
                  <a:gd name="connsiteY1" fmla="*/ 72 h 76200"/>
                  <a:gd name="connsiteX2" fmla="*/ 76320 w 76200"/>
                  <a:gd name="connsiteY2" fmla="*/ 76272 h 76200"/>
                  <a:gd name="connsiteX3" fmla="*/ 120 w 76200"/>
                  <a:gd name="connsiteY3" fmla="*/ 7627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0" y="72"/>
                    </a:moveTo>
                    <a:lnTo>
                      <a:pt x="76320" y="72"/>
                    </a:lnTo>
                    <a:lnTo>
                      <a:pt x="76320" y="76272"/>
                    </a:lnTo>
                    <a:lnTo>
                      <a:pt x="120" y="7627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091" name="Полилиния 832"/>
              <p:cNvSpPr/>
              <p:nvPr/>
            </p:nvSpPr>
            <p:spPr bwMode="auto">
              <a:xfrm>
                <a:off x="9787731" y="5160169"/>
                <a:ext cx="76200" cy="76200"/>
              </a:xfrm>
              <a:custGeom>
                <a:avLst/>
                <a:gdLst>
                  <a:gd name="connsiteX0" fmla="*/ 120 w 76200"/>
                  <a:gd name="connsiteY0" fmla="*/ 96 h 76200"/>
                  <a:gd name="connsiteX1" fmla="*/ 76320 w 76200"/>
                  <a:gd name="connsiteY1" fmla="*/ 96 h 76200"/>
                  <a:gd name="connsiteX2" fmla="*/ 76320 w 76200"/>
                  <a:gd name="connsiteY2" fmla="*/ 76296 h 76200"/>
                  <a:gd name="connsiteX3" fmla="*/ 120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0" y="96"/>
                    </a:moveTo>
                    <a:lnTo>
                      <a:pt x="76320" y="96"/>
                    </a:lnTo>
                    <a:lnTo>
                      <a:pt x="76320" y="76296"/>
                    </a:lnTo>
                    <a:lnTo>
                      <a:pt x="120"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092" name="Полилиния 833"/>
              <p:cNvSpPr/>
              <p:nvPr/>
            </p:nvSpPr>
            <p:spPr bwMode="auto">
              <a:xfrm>
                <a:off x="9787731" y="5312569"/>
                <a:ext cx="76200" cy="76200"/>
              </a:xfrm>
              <a:custGeom>
                <a:avLst/>
                <a:gdLst>
                  <a:gd name="connsiteX0" fmla="*/ 120 w 76200"/>
                  <a:gd name="connsiteY0" fmla="*/ 112 h 76200"/>
                  <a:gd name="connsiteX1" fmla="*/ 76320 w 76200"/>
                  <a:gd name="connsiteY1" fmla="*/ 112 h 76200"/>
                  <a:gd name="connsiteX2" fmla="*/ 76320 w 76200"/>
                  <a:gd name="connsiteY2" fmla="*/ 76312 h 76200"/>
                  <a:gd name="connsiteX3" fmla="*/ 120 w 76200"/>
                  <a:gd name="connsiteY3" fmla="*/ 7631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0" y="112"/>
                    </a:moveTo>
                    <a:lnTo>
                      <a:pt x="76320" y="112"/>
                    </a:lnTo>
                    <a:lnTo>
                      <a:pt x="76320" y="76312"/>
                    </a:lnTo>
                    <a:lnTo>
                      <a:pt x="120" y="7631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093" name="Полилиния 834"/>
              <p:cNvSpPr/>
              <p:nvPr/>
            </p:nvSpPr>
            <p:spPr bwMode="auto">
              <a:xfrm>
                <a:off x="9787731" y="5541169"/>
                <a:ext cx="76200" cy="76200"/>
              </a:xfrm>
              <a:custGeom>
                <a:avLst/>
                <a:gdLst>
                  <a:gd name="connsiteX0" fmla="*/ 120 w 76200"/>
                  <a:gd name="connsiteY0" fmla="*/ 136 h 76200"/>
                  <a:gd name="connsiteX1" fmla="*/ 76320 w 76200"/>
                  <a:gd name="connsiteY1" fmla="*/ 136 h 76200"/>
                  <a:gd name="connsiteX2" fmla="*/ 76320 w 76200"/>
                  <a:gd name="connsiteY2" fmla="*/ 76336 h 76200"/>
                  <a:gd name="connsiteX3" fmla="*/ 120 w 76200"/>
                  <a:gd name="connsiteY3" fmla="*/ 7633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0" y="136"/>
                    </a:moveTo>
                    <a:lnTo>
                      <a:pt x="76320" y="136"/>
                    </a:lnTo>
                    <a:lnTo>
                      <a:pt x="76320" y="76336"/>
                    </a:lnTo>
                    <a:lnTo>
                      <a:pt x="120" y="7633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094" name="Полилиния 835"/>
              <p:cNvSpPr/>
              <p:nvPr/>
            </p:nvSpPr>
            <p:spPr bwMode="auto">
              <a:xfrm>
                <a:off x="9787731" y="5617369"/>
                <a:ext cx="76200" cy="76200"/>
              </a:xfrm>
              <a:custGeom>
                <a:avLst/>
                <a:gdLst>
                  <a:gd name="connsiteX0" fmla="*/ 120 w 76200"/>
                  <a:gd name="connsiteY0" fmla="*/ 144 h 76200"/>
                  <a:gd name="connsiteX1" fmla="*/ 76320 w 76200"/>
                  <a:gd name="connsiteY1" fmla="*/ 144 h 76200"/>
                  <a:gd name="connsiteX2" fmla="*/ 76320 w 76200"/>
                  <a:gd name="connsiteY2" fmla="*/ 76344 h 76200"/>
                  <a:gd name="connsiteX3" fmla="*/ 120 w 76200"/>
                  <a:gd name="connsiteY3" fmla="*/ 7634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0" y="144"/>
                    </a:moveTo>
                    <a:lnTo>
                      <a:pt x="76320" y="144"/>
                    </a:lnTo>
                    <a:lnTo>
                      <a:pt x="76320" y="76344"/>
                    </a:lnTo>
                    <a:lnTo>
                      <a:pt x="120" y="7634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095" name="Полилиния 836"/>
              <p:cNvSpPr/>
              <p:nvPr/>
            </p:nvSpPr>
            <p:spPr bwMode="auto">
              <a:xfrm>
                <a:off x="9787731" y="5693568"/>
                <a:ext cx="76200" cy="76200"/>
              </a:xfrm>
              <a:custGeom>
                <a:avLst/>
                <a:gdLst>
                  <a:gd name="connsiteX0" fmla="*/ 120 w 76200"/>
                  <a:gd name="connsiteY0" fmla="*/ 152 h 76200"/>
                  <a:gd name="connsiteX1" fmla="*/ 76320 w 76200"/>
                  <a:gd name="connsiteY1" fmla="*/ 152 h 76200"/>
                  <a:gd name="connsiteX2" fmla="*/ 76320 w 76200"/>
                  <a:gd name="connsiteY2" fmla="*/ 76352 h 76200"/>
                  <a:gd name="connsiteX3" fmla="*/ 120 w 76200"/>
                  <a:gd name="connsiteY3" fmla="*/ 7635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0" y="152"/>
                    </a:moveTo>
                    <a:lnTo>
                      <a:pt x="76320" y="152"/>
                    </a:lnTo>
                    <a:lnTo>
                      <a:pt x="76320" y="76352"/>
                    </a:lnTo>
                    <a:lnTo>
                      <a:pt x="120" y="7635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096" name="Полилиния 837"/>
              <p:cNvSpPr/>
              <p:nvPr/>
            </p:nvSpPr>
            <p:spPr bwMode="auto">
              <a:xfrm>
                <a:off x="9787731" y="5998369"/>
                <a:ext cx="76200" cy="76200"/>
              </a:xfrm>
              <a:custGeom>
                <a:avLst/>
                <a:gdLst>
                  <a:gd name="connsiteX0" fmla="*/ 120 w 76200"/>
                  <a:gd name="connsiteY0" fmla="*/ 184 h 76200"/>
                  <a:gd name="connsiteX1" fmla="*/ 76320 w 76200"/>
                  <a:gd name="connsiteY1" fmla="*/ 184 h 76200"/>
                  <a:gd name="connsiteX2" fmla="*/ 76320 w 76200"/>
                  <a:gd name="connsiteY2" fmla="*/ 76384 h 76200"/>
                  <a:gd name="connsiteX3" fmla="*/ 120 w 76200"/>
                  <a:gd name="connsiteY3" fmla="*/ 7638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0" y="184"/>
                    </a:moveTo>
                    <a:lnTo>
                      <a:pt x="76320" y="184"/>
                    </a:lnTo>
                    <a:lnTo>
                      <a:pt x="76320" y="76384"/>
                    </a:lnTo>
                    <a:lnTo>
                      <a:pt x="120" y="7638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097" name="Полилиния 838"/>
              <p:cNvSpPr/>
              <p:nvPr/>
            </p:nvSpPr>
            <p:spPr bwMode="auto">
              <a:xfrm>
                <a:off x="9787731" y="6303169"/>
                <a:ext cx="76200" cy="76200"/>
              </a:xfrm>
              <a:custGeom>
                <a:avLst/>
                <a:gdLst>
                  <a:gd name="connsiteX0" fmla="*/ 120 w 76200"/>
                  <a:gd name="connsiteY0" fmla="*/ 216 h 76200"/>
                  <a:gd name="connsiteX1" fmla="*/ 76320 w 76200"/>
                  <a:gd name="connsiteY1" fmla="*/ 216 h 76200"/>
                  <a:gd name="connsiteX2" fmla="*/ 76320 w 76200"/>
                  <a:gd name="connsiteY2" fmla="*/ 76416 h 76200"/>
                  <a:gd name="connsiteX3" fmla="*/ 120 w 76200"/>
                  <a:gd name="connsiteY3" fmla="*/ 7641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0" y="216"/>
                    </a:moveTo>
                    <a:lnTo>
                      <a:pt x="76320" y="216"/>
                    </a:lnTo>
                    <a:lnTo>
                      <a:pt x="76320" y="76416"/>
                    </a:lnTo>
                    <a:lnTo>
                      <a:pt x="120" y="7641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098" name="Полилиния 839"/>
              <p:cNvSpPr/>
              <p:nvPr/>
            </p:nvSpPr>
            <p:spPr bwMode="auto">
              <a:xfrm>
                <a:off x="9787731" y="6379369"/>
                <a:ext cx="76200" cy="76200"/>
              </a:xfrm>
              <a:custGeom>
                <a:avLst/>
                <a:gdLst>
                  <a:gd name="connsiteX0" fmla="*/ 120 w 76200"/>
                  <a:gd name="connsiteY0" fmla="*/ 224 h 76200"/>
                  <a:gd name="connsiteX1" fmla="*/ 76320 w 76200"/>
                  <a:gd name="connsiteY1" fmla="*/ 224 h 76200"/>
                  <a:gd name="connsiteX2" fmla="*/ 76320 w 76200"/>
                  <a:gd name="connsiteY2" fmla="*/ 76424 h 76200"/>
                  <a:gd name="connsiteX3" fmla="*/ 120 w 76200"/>
                  <a:gd name="connsiteY3" fmla="*/ 7642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0" y="224"/>
                    </a:moveTo>
                    <a:lnTo>
                      <a:pt x="76320" y="224"/>
                    </a:lnTo>
                    <a:lnTo>
                      <a:pt x="76320" y="76424"/>
                    </a:lnTo>
                    <a:lnTo>
                      <a:pt x="120" y="7642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099" name="Полилиния 840"/>
              <p:cNvSpPr/>
              <p:nvPr/>
            </p:nvSpPr>
            <p:spPr bwMode="auto">
              <a:xfrm>
                <a:off x="9787731" y="6455569"/>
                <a:ext cx="76200" cy="76200"/>
              </a:xfrm>
              <a:custGeom>
                <a:avLst/>
                <a:gdLst>
                  <a:gd name="connsiteX0" fmla="*/ 120 w 76200"/>
                  <a:gd name="connsiteY0" fmla="*/ 232 h 76200"/>
                  <a:gd name="connsiteX1" fmla="*/ 76320 w 76200"/>
                  <a:gd name="connsiteY1" fmla="*/ 232 h 76200"/>
                  <a:gd name="connsiteX2" fmla="*/ 76320 w 76200"/>
                  <a:gd name="connsiteY2" fmla="*/ 76432 h 76200"/>
                  <a:gd name="connsiteX3" fmla="*/ 120 w 76200"/>
                  <a:gd name="connsiteY3" fmla="*/ 764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0" y="232"/>
                    </a:moveTo>
                    <a:lnTo>
                      <a:pt x="76320" y="232"/>
                    </a:lnTo>
                    <a:lnTo>
                      <a:pt x="76320" y="76432"/>
                    </a:lnTo>
                    <a:lnTo>
                      <a:pt x="120" y="764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100" name="Полилиния 841"/>
              <p:cNvSpPr/>
              <p:nvPr/>
            </p:nvSpPr>
            <p:spPr bwMode="auto">
              <a:xfrm>
                <a:off x="9787731" y="6684169"/>
                <a:ext cx="76200" cy="76200"/>
              </a:xfrm>
              <a:custGeom>
                <a:avLst/>
                <a:gdLst>
                  <a:gd name="connsiteX0" fmla="*/ 120 w 76200"/>
                  <a:gd name="connsiteY0" fmla="*/ 256 h 76200"/>
                  <a:gd name="connsiteX1" fmla="*/ 76320 w 76200"/>
                  <a:gd name="connsiteY1" fmla="*/ 256 h 76200"/>
                  <a:gd name="connsiteX2" fmla="*/ 76320 w 76200"/>
                  <a:gd name="connsiteY2" fmla="*/ 76456 h 76200"/>
                  <a:gd name="connsiteX3" fmla="*/ 120 w 76200"/>
                  <a:gd name="connsiteY3" fmla="*/ 764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0" y="256"/>
                    </a:moveTo>
                    <a:lnTo>
                      <a:pt x="76320" y="256"/>
                    </a:lnTo>
                    <a:lnTo>
                      <a:pt x="76320" y="76456"/>
                    </a:lnTo>
                    <a:lnTo>
                      <a:pt x="120" y="764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101" name="Полилиния 842"/>
              <p:cNvSpPr/>
              <p:nvPr/>
            </p:nvSpPr>
            <p:spPr bwMode="auto">
              <a:xfrm>
                <a:off x="9863931" y="4550569"/>
                <a:ext cx="76200" cy="76200"/>
              </a:xfrm>
              <a:custGeom>
                <a:avLst/>
                <a:gdLst>
                  <a:gd name="connsiteX0" fmla="*/ 128 w 76200"/>
                  <a:gd name="connsiteY0" fmla="*/ 32 h 76200"/>
                  <a:gd name="connsiteX1" fmla="*/ 76328 w 76200"/>
                  <a:gd name="connsiteY1" fmla="*/ 32 h 76200"/>
                  <a:gd name="connsiteX2" fmla="*/ 76328 w 76200"/>
                  <a:gd name="connsiteY2" fmla="*/ 76232 h 76200"/>
                  <a:gd name="connsiteX3" fmla="*/ 128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8" y="32"/>
                    </a:moveTo>
                    <a:lnTo>
                      <a:pt x="76328" y="32"/>
                    </a:lnTo>
                    <a:lnTo>
                      <a:pt x="76328" y="76232"/>
                    </a:lnTo>
                    <a:lnTo>
                      <a:pt x="128"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102" name="Полилиния 843"/>
              <p:cNvSpPr/>
              <p:nvPr/>
            </p:nvSpPr>
            <p:spPr bwMode="auto">
              <a:xfrm>
                <a:off x="9863931" y="4626769"/>
                <a:ext cx="76200" cy="76200"/>
              </a:xfrm>
              <a:custGeom>
                <a:avLst/>
                <a:gdLst>
                  <a:gd name="connsiteX0" fmla="*/ 128 w 76200"/>
                  <a:gd name="connsiteY0" fmla="*/ 40 h 76200"/>
                  <a:gd name="connsiteX1" fmla="*/ 76328 w 76200"/>
                  <a:gd name="connsiteY1" fmla="*/ 40 h 76200"/>
                  <a:gd name="connsiteX2" fmla="*/ 76328 w 76200"/>
                  <a:gd name="connsiteY2" fmla="*/ 76240 h 76200"/>
                  <a:gd name="connsiteX3" fmla="*/ 128 w 76200"/>
                  <a:gd name="connsiteY3" fmla="*/ 762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8" y="40"/>
                    </a:moveTo>
                    <a:lnTo>
                      <a:pt x="76328" y="40"/>
                    </a:lnTo>
                    <a:lnTo>
                      <a:pt x="76328" y="76240"/>
                    </a:lnTo>
                    <a:lnTo>
                      <a:pt x="128" y="762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103" name="Полилиния 844"/>
              <p:cNvSpPr/>
              <p:nvPr/>
            </p:nvSpPr>
            <p:spPr bwMode="auto">
              <a:xfrm>
                <a:off x="9863931" y="4779169"/>
                <a:ext cx="76200" cy="76200"/>
              </a:xfrm>
              <a:custGeom>
                <a:avLst/>
                <a:gdLst>
                  <a:gd name="connsiteX0" fmla="*/ 128 w 76200"/>
                  <a:gd name="connsiteY0" fmla="*/ 56 h 76200"/>
                  <a:gd name="connsiteX1" fmla="*/ 76328 w 76200"/>
                  <a:gd name="connsiteY1" fmla="*/ 56 h 76200"/>
                  <a:gd name="connsiteX2" fmla="*/ 76328 w 76200"/>
                  <a:gd name="connsiteY2" fmla="*/ 76256 h 76200"/>
                  <a:gd name="connsiteX3" fmla="*/ 128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8" y="56"/>
                    </a:moveTo>
                    <a:lnTo>
                      <a:pt x="76328" y="56"/>
                    </a:lnTo>
                    <a:lnTo>
                      <a:pt x="76328" y="76256"/>
                    </a:lnTo>
                    <a:lnTo>
                      <a:pt x="128"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104" name="Полилиния 845"/>
              <p:cNvSpPr/>
              <p:nvPr/>
            </p:nvSpPr>
            <p:spPr bwMode="auto">
              <a:xfrm>
                <a:off x="9863931" y="4855369"/>
                <a:ext cx="76200" cy="76200"/>
              </a:xfrm>
              <a:custGeom>
                <a:avLst/>
                <a:gdLst>
                  <a:gd name="connsiteX0" fmla="*/ 128 w 76200"/>
                  <a:gd name="connsiteY0" fmla="*/ 64 h 76200"/>
                  <a:gd name="connsiteX1" fmla="*/ 76328 w 76200"/>
                  <a:gd name="connsiteY1" fmla="*/ 64 h 76200"/>
                  <a:gd name="connsiteX2" fmla="*/ 76328 w 76200"/>
                  <a:gd name="connsiteY2" fmla="*/ 76264 h 76200"/>
                  <a:gd name="connsiteX3" fmla="*/ 128 w 76200"/>
                  <a:gd name="connsiteY3" fmla="*/ 7626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8" y="64"/>
                    </a:moveTo>
                    <a:lnTo>
                      <a:pt x="76328" y="64"/>
                    </a:lnTo>
                    <a:lnTo>
                      <a:pt x="76328" y="76264"/>
                    </a:lnTo>
                    <a:lnTo>
                      <a:pt x="128" y="7626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105" name="Полилиния 846"/>
              <p:cNvSpPr/>
              <p:nvPr/>
            </p:nvSpPr>
            <p:spPr bwMode="auto">
              <a:xfrm>
                <a:off x="9863931" y="5007769"/>
                <a:ext cx="76200" cy="76200"/>
              </a:xfrm>
              <a:custGeom>
                <a:avLst/>
                <a:gdLst>
                  <a:gd name="connsiteX0" fmla="*/ 128 w 76200"/>
                  <a:gd name="connsiteY0" fmla="*/ 80 h 76200"/>
                  <a:gd name="connsiteX1" fmla="*/ 76328 w 76200"/>
                  <a:gd name="connsiteY1" fmla="*/ 80 h 76200"/>
                  <a:gd name="connsiteX2" fmla="*/ 76328 w 76200"/>
                  <a:gd name="connsiteY2" fmla="*/ 76280 h 76200"/>
                  <a:gd name="connsiteX3" fmla="*/ 128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8" y="80"/>
                    </a:moveTo>
                    <a:lnTo>
                      <a:pt x="76328" y="80"/>
                    </a:lnTo>
                    <a:lnTo>
                      <a:pt x="76328" y="76280"/>
                    </a:lnTo>
                    <a:lnTo>
                      <a:pt x="128"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106" name="Полилиния 847"/>
              <p:cNvSpPr/>
              <p:nvPr/>
            </p:nvSpPr>
            <p:spPr bwMode="auto">
              <a:xfrm>
                <a:off x="9863931" y="5083969"/>
                <a:ext cx="76200" cy="76200"/>
              </a:xfrm>
              <a:custGeom>
                <a:avLst/>
                <a:gdLst>
                  <a:gd name="connsiteX0" fmla="*/ 128 w 76200"/>
                  <a:gd name="connsiteY0" fmla="*/ 88 h 76200"/>
                  <a:gd name="connsiteX1" fmla="*/ 76328 w 76200"/>
                  <a:gd name="connsiteY1" fmla="*/ 88 h 76200"/>
                  <a:gd name="connsiteX2" fmla="*/ 76328 w 76200"/>
                  <a:gd name="connsiteY2" fmla="*/ 76288 h 76200"/>
                  <a:gd name="connsiteX3" fmla="*/ 128 w 76200"/>
                  <a:gd name="connsiteY3" fmla="*/ 7628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8" y="88"/>
                    </a:moveTo>
                    <a:lnTo>
                      <a:pt x="76328" y="88"/>
                    </a:lnTo>
                    <a:lnTo>
                      <a:pt x="76328" y="76288"/>
                    </a:lnTo>
                    <a:lnTo>
                      <a:pt x="128" y="7628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107" name="Полилиния 848"/>
              <p:cNvSpPr/>
              <p:nvPr/>
            </p:nvSpPr>
            <p:spPr bwMode="auto">
              <a:xfrm>
                <a:off x="9863931" y="5160169"/>
                <a:ext cx="76200" cy="76200"/>
              </a:xfrm>
              <a:custGeom>
                <a:avLst/>
                <a:gdLst>
                  <a:gd name="connsiteX0" fmla="*/ 128 w 76200"/>
                  <a:gd name="connsiteY0" fmla="*/ 96 h 76200"/>
                  <a:gd name="connsiteX1" fmla="*/ 76328 w 76200"/>
                  <a:gd name="connsiteY1" fmla="*/ 96 h 76200"/>
                  <a:gd name="connsiteX2" fmla="*/ 76328 w 76200"/>
                  <a:gd name="connsiteY2" fmla="*/ 76296 h 76200"/>
                  <a:gd name="connsiteX3" fmla="*/ 128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8" y="96"/>
                    </a:moveTo>
                    <a:lnTo>
                      <a:pt x="76328" y="96"/>
                    </a:lnTo>
                    <a:lnTo>
                      <a:pt x="76328" y="76296"/>
                    </a:lnTo>
                    <a:lnTo>
                      <a:pt x="128"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108" name="Полилиния 849"/>
              <p:cNvSpPr/>
              <p:nvPr/>
            </p:nvSpPr>
            <p:spPr bwMode="auto">
              <a:xfrm>
                <a:off x="9863931" y="5236369"/>
                <a:ext cx="76200" cy="76200"/>
              </a:xfrm>
              <a:custGeom>
                <a:avLst/>
                <a:gdLst>
                  <a:gd name="connsiteX0" fmla="*/ 128 w 76200"/>
                  <a:gd name="connsiteY0" fmla="*/ 104 h 76200"/>
                  <a:gd name="connsiteX1" fmla="*/ 76328 w 76200"/>
                  <a:gd name="connsiteY1" fmla="*/ 104 h 76200"/>
                  <a:gd name="connsiteX2" fmla="*/ 76328 w 76200"/>
                  <a:gd name="connsiteY2" fmla="*/ 76304 h 76200"/>
                  <a:gd name="connsiteX3" fmla="*/ 128 w 76200"/>
                  <a:gd name="connsiteY3" fmla="*/ 7630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8" y="104"/>
                    </a:moveTo>
                    <a:lnTo>
                      <a:pt x="76328" y="104"/>
                    </a:lnTo>
                    <a:lnTo>
                      <a:pt x="76328" y="76304"/>
                    </a:lnTo>
                    <a:lnTo>
                      <a:pt x="128" y="7630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109" name="Полилиния 850"/>
              <p:cNvSpPr/>
              <p:nvPr/>
            </p:nvSpPr>
            <p:spPr bwMode="auto">
              <a:xfrm>
                <a:off x="9863931" y="5312569"/>
                <a:ext cx="76200" cy="76200"/>
              </a:xfrm>
              <a:custGeom>
                <a:avLst/>
                <a:gdLst>
                  <a:gd name="connsiteX0" fmla="*/ 128 w 76200"/>
                  <a:gd name="connsiteY0" fmla="*/ 112 h 76200"/>
                  <a:gd name="connsiteX1" fmla="*/ 76328 w 76200"/>
                  <a:gd name="connsiteY1" fmla="*/ 112 h 76200"/>
                  <a:gd name="connsiteX2" fmla="*/ 76328 w 76200"/>
                  <a:gd name="connsiteY2" fmla="*/ 76312 h 76200"/>
                  <a:gd name="connsiteX3" fmla="*/ 128 w 76200"/>
                  <a:gd name="connsiteY3" fmla="*/ 7631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8" y="112"/>
                    </a:moveTo>
                    <a:lnTo>
                      <a:pt x="76328" y="112"/>
                    </a:lnTo>
                    <a:lnTo>
                      <a:pt x="76328" y="76312"/>
                    </a:lnTo>
                    <a:lnTo>
                      <a:pt x="128" y="7631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110" name="Полилиния 851"/>
              <p:cNvSpPr/>
              <p:nvPr/>
            </p:nvSpPr>
            <p:spPr bwMode="auto">
              <a:xfrm>
                <a:off x="9863931" y="5464969"/>
                <a:ext cx="76200" cy="76200"/>
              </a:xfrm>
              <a:custGeom>
                <a:avLst/>
                <a:gdLst>
                  <a:gd name="connsiteX0" fmla="*/ 128 w 76200"/>
                  <a:gd name="connsiteY0" fmla="*/ 128 h 76200"/>
                  <a:gd name="connsiteX1" fmla="*/ 76328 w 76200"/>
                  <a:gd name="connsiteY1" fmla="*/ 128 h 76200"/>
                  <a:gd name="connsiteX2" fmla="*/ 76328 w 76200"/>
                  <a:gd name="connsiteY2" fmla="*/ 76328 h 76200"/>
                  <a:gd name="connsiteX3" fmla="*/ 128 w 76200"/>
                  <a:gd name="connsiteY3" fmla="*/ 7632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8" y="128"/>
                    </a:moveTo>
                    <a:lnTo>
                      <a:pt x="76328" y="128"/>
                    </a:lnTo>
                    <a:lnTo>
                      <a:pt x="76328" y="76328"/>
                    </a:lnTo>
                    <a:lnTo>
                      <a:pt x="128" y="7632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111" name="Полилиния 852"/>
              <p:cNvSpPr/>
              <p:nvPr/>
            </p:nvSpPr>
            <p:spPr bwMode="auto">
              <a:xfrm>
                <a:off x="9863931" y="5541169"/>
                <a:ext cx="76200" cy="76200"/>
              </a:xfrm>
              <a:custGeom>
                <a:avLst/>
                <a:gdLst>
                  <a:gd name="connsiteX0" fmla="*/ 128 w 76200"/>
                  <a:gd name="connsiteY0" fmla="*/ 136 h 76200"/>
                  <a:gd name="connsiteX1" fmla="*/ 76328 w 76200"/>
                  <a:gd name="connsiteY1" fmla="*/ 136 h 76200"/>
                  <a:gd name="connsiteX2" fmla="*/ 76328 w 76200"/>
                  <a:gd name="connsiteY2" fmla="*/ 76336 h 76200"/>
                  <a:gd name="connsiteX3" fmla="*/ 128 w 76200"/>
                  <a:gd name="connsiteY3" fmla="*/ 7633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8" y="136"/>
                    </a:moveTo>
                    <a:lnTo>
                      <a:pt x="76328" y="136"/>
                    </a:lnTo>
                    <a:lnTo>
                      <a:pt x="76328" y="76336"/>
                    </a:lnTo>
                    <a:lnTo>
                      <a:pt x="128" y="7633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112" name="Полилиния 853"/>
              <p:cNvSpPr/>
              <p:nvPr/>
            </p:nvSpPr>
            <p:spPr bwMode="auto">
              <a:xfrm>
                <a:off x="9863931" y="5769769"/>
                <a:ext cx="76200" cy="76200"/>
              </a:xfrm>
              <a:custGeom>
                <a:avLst/>
                <a:gdLst>
                  <a:gd name="connsiteX0" fmla="*/ 128 w 76200"/>
                  <a:gd name="connsiteY0" fmla="*/ 160 h 76200"/>
                  <a:gd name="connsiteX1" fmla="*/ 76328 w 76200"/>
                  <a:gd name="connsiteY1" fmla="*/ 160 h 76200"/>
                  <a:gd name="connsiteX2" fmla="*/ 76328 w 76200"/>
                  <a:gd name="connsiteY2" fmla="*/ 76360 h 76200"/>
                  <a:gd name="connsiteX3" fmla="*/ 128 w 76200"/>
                  <a:gd name="connsiteY3" fmla="*/ 7636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8" y="160"/>
                    </a:moveTo>
                    <a:lnTo>
                      <a:pt x="76328" y="160"/>
                    </a:lnTo>
                    <a:lnTo>
                      <a:pt x="76328" y="76360"/>
                    </a:lnTo>
                    <a:lnTo>
                      <a:pt x="128" y="7636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113" name="Полилиния 854"/>
              <p:cNvSpPr/>
              <p:nvPr/>
            </p:nvSpPr>
            <p:spPr bwMode="auto">
              <a:xfrm>
                <a:off x="9863931" y="6303169"/>
                <a:ext cx="76200" cy="76200"/>
              </a:xfrm>
              <a:custGeom>
                <a:avLst/>
                <a:gdLst>
                  <a:gd name="connsiteX0" fmla="*/ 128 w 76200"/>
                  <a:gd name="connsiteY0" fmla="*/ 216 h 76200"/>
                  <a:gd name="connsiteX1" fmla="*/ 76328 w 76200"/>
                  <a:gd name="connsiteY1" fmla="*/ 216 h 76200"/>
                  <a:gd name="connsiteX2" fmla="*/ 76328 w 76200"/>
                  <a:gd name="connsiteY2" fmla="*/ 76416 h 76200"/>
                  <a:gd name="connsiteX3" fmla="*/ 128 w 76200"/>
                  <a:gd name="connsiteY3" fmla="*/ 7641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8" y="216"/>
                    </a:moveTo>
                    <a:lnTo>
                      <a:pt x="76328" y="216"/>
                    </a:lnTo>
                    <a:lnTo>
                      <a:pt x="76328" y="76416"/>
                    </a:lnTo>
                    <a:lnTo>
                      <a:pt x="128" y="7641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114" name="Полилиния 855"/>
              <p:cNvSpPr/>
              <p:nvPr/>
            </p:nvSpPr>
            <p:spPr bwMode="auto">
              <a:xfrm>
                <a:off x="9863931" y="6531769"/>
                <a:ext cx="76200" cy="76200"/>
              </a:xfrm>
              <a:custGeom>
                <a:avLst/>
                <a:gdLst>
                  <a:gd name="connsiteX0" fmla="*/ 128 w 76200"/>
                  <a:gd name="connsiteY0" fmla="*/ 240 h 76200"/>
                  <a:gd name="connsiteX1" fmla="*/ 76328 w 76200"/>
                  <a:gd name="connsiteY1" fmla="*/ 240 h 76200"/>
                  <a:gd name="connsiteX2" fmla="*/ 76328 w 76200"/>
                  <a:gd name="connsiteY2" fmla="*/ 76440 h 76200"/>
                  <a:gd name="connsiteX3" fmla="*/ 128 w 76200"/>
                  <a:gd name="connsiteY3" fmla="*/ 764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8" y="240"/>
                    </a:moveTo>
                    <a:lnTo>
                      <a:pt x="76328" y="240"/>
                    </a:lnTo>
                    <a:lnTo>
                      <a:pt x="76328" y="76440"/>
                    </a:lnTo>
                    <a:lnTo>
                      <a:pt x="128" y="764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115" name="Полилиния 856"/>
              <p:cNvSpPr/>
              <p:nvPr/>
            </p:nvSpPr>
            <p:spPr bwMode="auto">
              <a:xfrm>
                <a:off x="9863931" y="6607969"/>
                <a:ext cx="76200" cy="76200"/>
              </a:xfrm>
              <a:custGeom>
                <a:avLst/>
                <a:gdLst>
                  <a:gd name="connsiteX0" fmla="*/ 128 w 76200"/>
                  <a:gd name="connsiteY0" fmla="*/ 248 h 76200"/>
                  <a:gd name="connsiteX1" fmla="*/ 76328 w 76200"/>
                  <a:gd name="connsiteY1" fmla="*/ 248 h 76200"/>
                  <a:gd name="connsiteX2" fmla="*/ 76328 w 76200"/>
                  <a:gd name="connsiteY2" fmla="*/ 76448 h 76200"/>
                  <a:gd name="connsiteX3" fmla="*/ 128 w 76200"/>
                  <a:gd name="connsiteY3" fmla="*/ 764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8" y="248"/>
                    </a:moveTo>
                    <a:lnTo>
                      <a:pt x="76328" y="248"/>
                    </a:lnTo>
                    <a:lnTo>
                      <a:pt x="76328" y="76448"/>
                    </a:lnTo>
                    <a:lnTo>
                      <a:pt x="128" y="764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116" name="Полилиния 857"/>
              <p:cNvSpPr/>
              <p:nvPr/>
            </p:nvSpPr>
            <p:spPr bwMode="auto">
              <a:xfrm>
                <a:off x="9940131" y="4550569"/>
                <a:ext cx="76200" cy="76200"/>
              </a:xfrm>
              <a:custGeom>
                <a:avLst/>
                <a:gdLst>
                  <a:gd name="connsiteX0" fmla="*/ 136 w 76200"/>
                  <a:gd name="connsiteY0" fmla="*/ 32 h 76200"/>
                  <a:gd name="connsiteX1" fmla="*/ 76336 w 76200"/>
                  <a:gd name="connsiteY1" fmla="*/ 32 h 76200"/>
                  <a:gd name="connsiteX2" fmla="*/ 76336 w 76200"/>
                  <a:gd name="connsiteY2" fmla="*/ 76232 h 76200"/>
                  <a:gd name="connsiteX3" fmla="*/ 136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36" y="32"/>
                    </a:moveTo>
                    <a:lnTo>
                      <a:pt x="76336" y="32"/>
                    </a:lnTo>
                    <a:lnTo>
                      <a:pt x="76336" y="76232"/>
                    </a:lnTo>
                    <a:lnTo>
                      <a:pt x="136"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117" name="Полилиния 858"/>
              <p:cNvSpPr/>
              <p:nvPr/>
            </p:nvSpPr>
            <p:spPr bwMode="auto">
              <a:xfrm>
                <a:off x="9940131" y="4626769"/>
                <a:ext cx="76200" cy="76200"/>
              </a:xfrm>
              <a:custGeom>
                <a:avLst/>
                <a:gdLst>
                  <a:gd name="connsiteX0" fmla="*/ 136 w 76200"/>
                  <a:gd name="connsiteY0" fmla="*/ 40 h 76200"/>
                  <a:gd name="connsiteX1" fmla="*/ 76336 w 76200"/>
                  <a:gd name="connsiteY1" fmla="*/ 40 h 76200"/>
                  <a:gd name="connsiteX2" fmla="*/ 76336 w 76200"/>
                  <a:gd name="connsiteY2" fmla="*/ 76240 h 76200"/>
                  <a:gd name="connsiteX3" fmla="*/ 136 w 76200"/>
                  <a:gd name="connsiteY3" fmla="*/ 762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36" y="40"/>
                    </a:moveTo>
                    <a:lnTo>
                      <a:pt x="76336" y="40"/>
                    </a:lnTo>
                    <a:lnTo>
                      <a:pt x="76336" y="76240"/>
                    </a:lnTo>
                    <a:lnTo>
                      <a:pt x="136" y="762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118" name="Полилиния 859"/>
              <p:cNvSpPr/>
              <p:nvPr/>
            </p:nvSpPr>
            <p:spPr bwMode="auto">
              <a:xfrm>
                <a:off x="9940131" y="4931569"/>
                <a:ext cx="76200" cy="76200"/>
              </a:xfrm>
              <a:custGeom>
                <a:avLst/>
                <a:gdLst>
                  <a:gd name="connsiteX0" fmla="*/ 136 w 76200"/>
                  <a:gd name="connsiteY0" fmla="*/ 72 h 76200"/>
                  <a:gd name="connsiteX1" fmla="*/ 76336 w 76200"/>
                  <a:gd name="connsiteY1" fmla="*/ 72 h 76200"/>
                  <a:gd name="connsiteX2" fmla="*/ 76336 w 76200"/>
                  <a:gd name="connsiteY2" fmla="*/ 76272 h 76200"/>
                  <a:gd name="connsiteX3" fmla="*/ 136 w 76200"/>
                  <a:gd name="connsiteY3" fmla="*/ 7627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36" y="72"/>
                    </a:moveTo>
                    <a:lnTo>
                      <a:pt x="76336" y="72"/>
                    </a:lnTo>
                    <a:lnTo>
                      <a:pt x="76336" y="76272"/>
                    </a:lnTo>
                    <a:lnTo>
                      <a:pt x="136" y="7627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119" name="Полилиния 860"/>
              <p:cNvSpPr/>
              <p:nvPr/>
            </p:nvSpPr>
            <p:spPr bwMode="auto">
              <a:xfrm>
                <a:off x="9940131" y="5160169"/>
                <a:ext cx="76200" cy="76200"/>
              </a:xfrm>
              <a:custGeom>
                <a:avLst/>
                <a:gdLst>
                  <a:gd name="connsiteX0" fmla="*/ 136 w 76200"/>
                  <a:gd name="connsiteY0" fmla="*/ 96 h 76200"/>
                  <a:gd name="connsiteX1" fmla="*/ 76336 w 76200"/>
                  <a:gd name="connsiteY1" fmla="*/ 96 h 76200"/>
                  <a:gd name="connsiteX2" fmla="*/ 76336 w 76200"/>
                  <a:gd name="connsiteY2" fmla="*/ 76296 h 76200"/>
                  <a:gd name="connsiteX3" fmla="*/ 136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36" y="96"/>
                    </a:moveTo>
                    <a:lnTo>
                      <a:pt x="76336" y="96"/>
                    </a:lnTo>
                    <a:lnTo>
                      <a:pt x="76336" y="76296"/>
                    </a:lnTo>
                    <a:lnTo>
                      <a:pt x="136"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120" name="Полилиния 861"/>
              <p:cNvSpPr/>
              <p:nvPr/>
            </p:nvSpPr>
            <p:spPr bwMode="auto">
              <a:xfrm>
                <a:off x="9940131" y="5236369"/>
                <a:ext cx="76200" cy="76200"/>
              </a:xfrm>
              <a:custGeom>
                <a:avLst/>
                <a:gdLst>
                  <a:gd name="connsiteX0" fmla="*/ 136 w 76200"/>
                  <a:gd name="connsiteY0" fmla="*/ 104 h 76200"/>
                  <a:gd name="connsiteX1" fmla="*/ 76336 w 76200"/>
                  <a:gd name="connsiteY1" fmla="*/ 104 h 76200"/>
                  <a:gd name="connsiteX2" fmla="*/ 76336 w 76200"/>
                  <a:gd name="connsiteY2" fmla="*/ 76304 h 76200"/>
                  <a:gd name="connsiteX3" fmla="*/ 136 w 76200"/>
                  <a:gd name="connsiteY3" fmla="*/ 7630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36" y="104"/>
                    </a:moveTo>
                    <a:lnTo>
                      <a:pt x="76336" y="104"/>
                    </a:lnTo>
                    <a:lnTo>
                      <a:pt x="76336" y="76304"/>
                    </a:lnTo>
                    <a:lnTo>
                      <a:pt x="136" y="7630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121" name="Полилиния 862"/>
              <p:cNvSpPr/>
              <p:nvPr/>
            </p:nvSpPr>
            <p:spPr bwMode="auto">
              <a:xfrm>
                <a:off x="9940131" y="5312569"/>
                <a:ext cx="76200" cy="76200"/>
              </a:xfrm>
              <a:custGeom>
                <a:avLst/>
                <a:gdLst>
                  <a:gd name="connsiteX0" fmla="*/ 136 w 76200"/>
                  <a:gd name="connsiteY0" fmla="*/ 112 h 76200"/>
                  <a:gd name="connsiteX1" fmla="*/ 76336 w 76200"/>
                  <a:gd name="connsiteY1" fmla="*/ 112 h 76200"/>
                  <a:gd name="connsiteX2" fmla="*/ 76336 w 76200"/>
                  <a:gd name="connsiteY2" fmla="*/ 76312 h 76200"/>
                  <a:gd name="connsiteX3" fmla="*/ 136 w 76200"/>
                  <a:gd name="connsiteY3" fmla="*/ 7631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36" y="112"/>
                    </a:moveTo>
                    <a:lnTo>
                      <a:pt x="76336" y="112"/>
                    </a:lnTo>
                    <a:lnTo>
                      <a:pt x="76336" y="76312"/>
                    </a:lnTo>
                    <a:lnTo>
                      <a:pt x="136" y="7631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122" name="Полилиния 863"/>
              <p:cNvSpPr/>
              <p:nvPr/>
            </p:nvSpPr>
            <p:spPr bwMode="auto">
              <a:xfrm>
                <a:off x="9940131" y="5617369"/>
                <a:ext cx="76200" cy="76200"/>
              </a:xfrm>
              <a:custGeom>
                <a:avLst/>
                <a:gdLst>
                  <a:gd name="connsiteX0" fmla="*/ 136 w 76200"/>
                  <a:gd name="connsiteY0" fmla="*/ 144 h 76200"/>
                  <a:gd name="connsiteX1" fmla="*/ 76336 w 76200"/>
                  <a:gd name="connsiteY1" fmla="*/ 144 h 76200"/>
                  <a:gd name="connsiteX2" fmla="*/ 76336 w 76200"/>
                  <a:gd name="connsiteY2" fmla="*/ 76344 h 76200"/>
                  <a:gd name="connsiteX3" fmla="*/ 136 w 76200"/>
                  <a:gd name="connsiteY3" fmla="*/ 7634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36" y="144"/>
                    </a:moveTo>
                    <a:lnTo>
                      <a:pt x="76336" y="144"/>
                    </a:lnTo>
                    <a:lnTo>
                      <a:pt x="76336" y="76344"/>
                    </a:lnTo>
                    <a:lnTo>
                      <a:pt x="136" y="7634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123" name="Полилиния 864"/>
              <p:cNvSpPr/>
              <p:nvPr/>
            </p:nvSpPr>
            <p:spPr bwMode="auto">
              <a:xfrm>
                <a:off x="9940131" y="5922169"/>
                <a:ext cx="76200" cy="76200"/>
              </a:xfrm>
              <a:custGeom>
                <a:avLst/>
                <a:gdLst>
                  <a:gd name="connsiteX0" fmla="*/ 136 w 76200"/>
                  <a:gd name="connsiteY0" fmla="*/ 176 h 76200"/>
                  <a:gd name="connsiteX1" fmla="*/ 76336 w 76200"/>
                  <a:gd name="connsiteY1" fmla="*/ 176 h 76200"/>
                  <a:gd name="connsiteX2" fmla="*/ 76336 w 76200"/>
                  <a:gd name="connsiteY2" fmla="*/ 76376 h 76200"/>
                  <a:gd name="connsiteX3" fmla="*/ 136 w 76200"/>
                  <a:gd name="connsiteY3" fmla="*/ 7637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36" y="176"/>
                    </a:moveTo>
                    <a:lnTo>
                      <a:pt x="76336" y="176"/>
                    </a:lnTo>
                    <a:lnTo>
                      <a:pt x="76336" y="76376"/>
                    </a:lnTo>
                    <a:lnTo>
                      <a:pt x="136" y="7637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124" name="Полилиния 865"/>
              <p:cNvSpPr/>
              <p:nvPr/>
            </p:nvSpPr>
            <p:spPr bwMode="auto">
              <a:xfrm>
                <a:off x="9940131" y="5998369"/>
                <a:ext cx="76200" cy="76200"/>
              </a:xfrm>
              <a:custGeom>
                <a:avLst/>
                <a:gdLst>
                  <a:gd name="connsiteX0" fmla="*/ 136 w 76200"/>
                  <a:gd name="connsiteY0" fmla="*/ 184 h 76200"/>
                  <a:gd name="connsiteX1" fmla="*/ 76336 w 76200"/>
                  <a:gd name="connsiteY1" fmla="*/ 184 h 76200"/>
                  <a:gd name="connsiteX2" fmla="*/ 76336 w 76200"/>
                  <a:gd name="connsiteY2" fmla="*/ 76384 h 76200"/>
                  <a:gd name="connsiteX3" fmla="*/ 136 w 76200"/>
                  <a:gd name="connsiteY3" fmla="*/ 7638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36" y="184"/>
                    </a:moveTo>
                    <a:lnTo>
                      <a:pt x="76336" y="184"/>
                    </a:lnTo>
                    <a:lnTo>
                      <a:pt x="76336" y="76384"/>
                    </a:lnTo>
                    <a:lnTo>
                      <a:pt x="136" y="7638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125" name="Полилиния 866"/>
              <p:cNvSpPr/>
              <p:nvPr/>
            </p:nvSpPr>
            <p:spPr bwMode="auto">
              <a:xfrm>
                <a:off x="9940131" y="6074569"/>
                <a:ext cx="76200" cy="76200"/>
              </a:xfrm>
              <a:custGeom>
                <a:avLst/>
                <a:gdLst>
                  <a:gd name="connsiteX0" fmla="*/ 136 w 76200"/>
                  <a:gd name="connsiteY0" fmla="*/ 192 h 76200"/>
                  <a:gd name="connsiteX1" fmla="*/ 76336 w 76200"/>
                  <a:gd name="connsiteY1" fmla="*/ 192 h 76200"/>
                  <a:gd name="connsiteX2" fmla="*/ 76336 w 76200"/>
                  <a:gd name="connsiteY2" fmla="*/ 76392 h 76200"/>
                  <a:gd name="connsiteX3" fmla="*/ 136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36" y="192"/>
                    </a:moveTo>
                    <a:lnTo>
                      <a:pt x="76336" y="192"/>
                    </a:lnTo>
                    <a:lnTo>
                      <a:pt x="76336" y="76392"/>
                    </a:lnTo>
                    <a:lnTo>
                      <a:pt x="136"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126" name="Полилиния 867"/>
              <p:cNvSpPr/>
              <p:nvPr/>
            </p:nvSpPr>
            <p:spPr bwMode="auto">
              <a:xfrm>
                <a:off x="9940131" y="6303169"/>
                <a:ext cx="76200" cy="76200"/>
              </a:xfrm>
              <a:custGeom>
                <a:avLst/>
                <a:gdLst>
                  <a:gd name="connsiteX0" fmla="*/ 136 w 76200"/>
                  <a:gd name="connsiteY0" fmla="*/ 216 h 76200"/>
                  <a:gd name="connsiteX1" fmla="*/ 76336 w 76200"/>
                  <a:gd name="connsiteY1" fmla="*/ 216 h 76200"/>
                  <a:gd name="connsiteX2" fmla="*/ 76336 w 76200"/>
                  <a:gd name="connsiteY2" fmla="*/ 76416 h 76200"/>
                  <a:gd name="connsiteX3" fmla="*/ 136 w 76200"/>
                  <a:gd name="connsiteY3" fmla="*/ 7641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36" y="216"/>
                    </a:moveTo>
                    <a:lnTo>
                      <a:pt x="76336" y="216"/>
                    </a:lnTo>
                    <a:lnTo>
                      <a:pt x="76336" y="76416"/>
                    </a:lnTo>
                    <a:lnTo>
                      <a:pt x="136" y="7641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127" name="Полилиния 868"/>
              <p:cNvSpPr/>
              <p:nvPr/>
            </p:nvSpPr>
            <p:spPr bwMode="auto">
              <a:xfrm>
                <a:off x="9940131" y="6455569"/>
                <a:ext cx="76200" cy="76200"/>
              </a:xfrm>
              <a:custGeom>
                <a:avLst/>
                <a:gdLst>
                  <a:gd name="connsiteX0" fmla="*/ 136 w 76200"/>
                  <a:gd name="connsiteY0" fmla="*/ 232 h 76200"/>
                  <a:gd name="connsiteX1" fmla="*/ 76336 w 76200"/>
                  <a:gd name="connsiteY1" fmla="*/ 232 h 76200"/>
                  <a:gd name="connsiteX2" fmla="*/ 76336 w 76200"/>
                  <a:gd name="connsiteY2" fmla="*/ 76432 h 76200"/>
                  <a:gd name="connsiteX3" fmla="*/ 136 w 76200"/>
                  <a:gd name="connsiteY3" fmla="*/ 764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36" y="232"/>
                    </a:moveTo>
                    <a:lnTo>
                      <a:pt x="76336" y="232"/>
                    </a:lnTo>
                    <a:lnTo>
                      <a:pt x="76336" y="76432"/>
                    </a:lnTo>
                    <a:lnTo>
                      <a:pt x="136" y="764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128" name="Полилиния 869"/>
              <p:cNvSpPr/>
              <p:nvPr/>
            </p:nvSpPr>
            <p:spPr bwMode="auto">
              <a:xfrm>
                <a:off x="9940131" y="6607969"/>
                <a:ext cx="76200" cy="76200"/>
              </a:xfrm>
              <a:custGeom>
                <a:avLst/>
                <a:gdLst>
                  <a:gd name="connsiteX0" fmla="*/ 136 w 76200"/>
                  <a:gd name="connsiteY0" fmla="*/ 248 h 76200"/>
                  <a:gd name="connsiteX1" fmla="*/ 76336 w 76200"/>
                  <a:gd name="connsiteY1" fmla="*/ 248 h 76200"/>
                  <a:gd name="connsiteX2" fmla="*/ 76336 w 76200"/>
                  <a:gd name="connsiteY2" fmla="*/ 76448 h 76200"/>
                  <a:gd name="connsiteX3" fmla="*/ 136 w 76200"/>
                  <a:gd name="connsiteY3" fmla="*/ 764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36" y="248"/>
                    </a:moveTo>
                    <a:lnTo>
                      <a:pt x="76336" y="248"/>
                    </a:lnTo>
                    <a:lnTo>
                      <a:pt x="76336" y="76448"/>
                    </a:lnTo>
                    <a:lnTo>
                      <a:pt x="136" y="764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129" name="Полилиния 870"/>
              <p:cNvSpPr/>
              <p:nvPr/>
            </p:nvSpPr>
            <p:spPr bwMode="auto">
              <a:xfrm>
                <a:off x="10016331" y="4550569"/>
                <a:ext cx="76200" cy="76200"/>
              </a:xfrm>
              <a:custGeom>
                <a:avLst/>
                <a:gdLst>
                  <a:gd name="connsiteX0" fmla="*/ 144 w 76200"/>
                  <a:gd name="connsiteY0" fmla="*/ 32 h 76200"/>
                  <a:gd name="connsiteX1" fmla="*/ 76344 w 76200"/>
                  <a:gd name="connsiteY1" fmla="*/ 32 h 76200"/>
                  <a:gd name="connsiteX2" fmla="*/ 76344 w 76200"/>
                  <a:gd name="connsiteY2" fmla="*/ 76232 h 76200"/>
                  <a:gd name="connsiteX3" fmla="*/ 144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44" y="32"/>
                    </a:moveTo>
                    <a:lnTo>
                      <a:pt x="76344" y="32"/>
                    </a:lnTo>
                    <a:lnTo>
                      <a:pt x="76344" y="76232"/>
                    </a:lnTo>
                    <a:lnTo>
                      <a:pt x="144"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130" name="Полилиния 871"/>
              <p:cNvSpPr/>
              <p:nvPr/>
            </p:nvSpPr>
            <p:spPr bwMode="auto">
              <a:xfrm>
                <a:off x="10016331" y="4779169"/>
                <a:ext cx="76200" cy="76200"/>
              </a:xfrm>
              <a:custGeom>
                <a:avLst/>
                <a:gdLst>
                  <a:gd name="connsiteX0" fmla="*/ 144 w 76200"/>
                  <a:gd name="connsiteY0" fmla="*/ 56 h 76200"/>
                  <a:gd name="connsiteX1" fmla="*/ 76344 w 76200"/>
                  <a:gd name="connsiteY1" fmla="*/ 56 h 76200"/>
                  <a:gd name="connsiteX2" fmla="*/ 76344 w 76200"/>
                  <a:gd name="connsiteY2" fmla="*/ 76256 h 76200"/>
                  <a:gd name="connsiteX3" fmla="*/ 144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44" y="56"/>
                    </a:moveTo>
                    <a:lnTo>
                      <a:pt x="76344" y="56"/>
                    </a:lnTo>
                    <a:lnTo>
                      <a:pt x="76344" y="76256"/>
                    </a:lnTo>
                    <a:lnTo>
                      <a:pt x="144"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131" name="Полилиния 872"/>
              <p:cNvSpPr/>
              <p:nvPr/>
            </p:nvSpPr>
            <p:spPr bwMode="auto">
              <a:xfrm>
                <a:off x="10016331" y="4855369"/>
                <a:ext cx="76200" cy="76200"/>
              </a:xfrm>
              <a:custGeom>
                <a:avLst/>
                <a:gdLst>
                  <a:gd name="connsiteX0" fmla="*/ 144 w 76200"/>
                  <a:gd name="connsiteY0" fmla="*/ 64 h 76200"/>
                  <a:gd name="connsiteX1" fmla="*/ 76344 w 76200"/>
                  <a:gd name="connsiteY1" fmla="*/ 64 h 76200"/>
                  <a:gd name="connsiteX2" fmla="*/ 76344 w 76200"/>
                  <a:gd name="connsiteY2" fmla="*/ 76264 h 76200"/>
                  <a:gd name="connsiteX3" fmla="*/ 144 w 76200"/>
                  <a:gd name="connsiteY3" fmla="*/ 7626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44" y="64"/>
                    </a:moveTo>
                    <a:lnTo>
                      <a:pt x="76344" y="64"/>
                    </a:lnTo>
                    <a:lnTo>
                      <a:pt x="76344" y="76264"/>
                    </a:lnTo>
                    <a:lnTo>
                      <a:pt x="144" y="7626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132" name="Полилиния 873"/>
              <p:cNvSpPr/>
              <p:nvPr/>
            </p:nvSpPr>
            <p:spPr bwMode="auto">
              <a:xfrm>
                <a:off x="10016331" y="5007769"/>
                <a:ext cx="76200" cy="76200"/>
              </a:xfrm>
              <a:custGeom>
                <a:avLst/>
                <a:gdLst>
                  <a:gd name="connsiteX0" fmla="*/ 144 w 76200"/>
                  <a:gd name="connsiteY0" fmla="*/ 80 h 76200"/>
                  <a:gd name="connsiteX1" fmla="*/ 76344 w 76200"/>
                  <a:gd name="connsiteY1" fmla="*/ 80 h 76200"/>
                  <a:gd name="connsiteX2" fmla="*/ 76344 w 76200"/>
                  <a:gd name="connsiteY2" fmla="*/ 76280 h 76200"/>
                  <a:gd name="connsiteX3" fmla="*/ 144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44" y="80"/>
                    </a:moveTo>
                    <a:lnTo>
                      <a:pt x="76344" y="80"/>
                    </a:lnTo>
                    <a:lnTo>
                      <a:pt x="76344" y="76280"/>
                    </a:lnTo>
                    <a:lnTo>
                      <a:pt x="144"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133" name="Полилиния 874"/>
              <p:cNvSpPr/>
              <p:nvPr/>
            </p:nvSpPr>
            <p:spPr bwMode="auto">
              <a:xfrm>
                <a:off x="10016331" y="5236369"/>
                <a:ext cx="76200" cy="76200"/>
              </a:xfrm>
              <a:custGeom>
                <a:avLst/>
                <a:gdLst>
                  <a:gd name="connsiteX0" fmla="*/ 144 w 76200"/>
                  <a:gd name="connsiteY0" fmla="*/ 104 h 76200"/>
                  <a:gd name="connsiteX1" fmla="*/ 76344 w 76200"/>
                  <a:gd name="connsiteY1" fmla="*/ 104 h 76200"/>
                  <a:gd name="connsiteX2" fmla="*/ 76344 w 76200"/>
                  <a:gd name="connsiteY2" fmla="*/ 76304 h 76200"/>
                  <a:gd name="connsiteX3" fmla="*/ 144 w 76200"/>
                  <a:gd name="connsiteY3" fmla="*/ 7630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44" y="104"/>
                    </a:moveTo>
                    <a:lnTo>
                      <a:pt x="76344" y="104"/>
                    </a:lnTo>
                    <a:lnTo>
                      <a:pt x="76344" y="76304"/>
                    </a:lnTo>
                    <a:lnTo>
                      <a:pt x="144" y="7630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134" name="Полилиния 875"/>
              <p:cNvSpPr/>
              <p:nvPr/>
            </p:nvSpPr>
            <p:spPr bwMode="auto">
              <a:xfrm>
                <a:off x="10016331" y="5464969"/>
                <a:ext cx="76200" cy="76200"/>
              </a:xfrm>
              <a:custGeom>
                <a:avLst/>
                <a:gdLst>
                  <a:gd name="connsiteX0" fmla="*/ 144 w 76200"/>
                  <a:gd name="connsiteY0" fmla="*/ 128 h 76200"/>
                  <a:gd name="connsiteX1" fmla="*/ 76344 w 76200"/>
                  <a:gd name="connsiteY1" fmla="*/ 128 h 76200"/>
                  <a:gd name="connsiteX2" fmla="*/ 76344 w 76200"/>
                  <a:gd name="connsiteY2" fmla="*/ 76328 h 76200"/>
                  <a:gd name="connsiteX3" fmla="*/ 144 w 76200"/>
                  <a:gd name="connsiteY3" fmla="*/ 7632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44" y="128"/>
                    </a:moveTo>
                    <a:lnTo>
                      <a:pt x="76344" y="128"/>
                    </a:lnTo>
                    <a:lnTo>
                      <a:pt x="76344" y="76328"/>
                    </a:lnTo>
                    <a:lnTo>
                      <a:pt x="144" y="7632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135" name="Полилиния 876"/>
              <p:cNvSpPr/>
              <p:nvPr/>
            </p:nvSpPr>
            <p:spPr bwMode="auto">
              <a:xfrm>
                <a:off x="10016331" y="5541169"/>
                <a:ext cx="76200" cy="76200"/>
              </a:xfrm>
              <a:custGeom>
                <a:avLst/>
                <a:gdLst>
                  <a:gd name="connsiteX0" fmla="*/ 144 w 76200"/>
                  <a:gd name="connsiteY0" fmla="*/ 136 h 76200"/>
                  <a:gd name="connsiteX1" fmla="*/ 76344 w 76200"/>
                  <a:gd name="connsiteY1" fmla="*/ 136 h 76200"/>
                  <a:gd name="connsiteX2" fmla="*/ 76344 w 76200"/>
                  <a:gd name="connsiteY2" fmla="*/ 76336 h 76200"/>
                  <a:gd name="connsiteX3" fmla="*/ 144 w 76200"/>
                  <a:gd name="connsiteY3" fmla="*/ 7633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44" y="136"/>
                    </a:moveTo>
                    <a:lnTo>
                      <a:pt x="76344" y="136"/>
                    </a:lnTo>
                    <a:lnTo>
                      <a:pt x="76344" y="76336"/>
                    </a:lnTo>
                    <a:lnTo>
                      <a:pt x="144" y="7633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136" name="Полилиния 877"/>
              <p:cNvSpPr/>
              <p:nvPr/>
            </p:nvSpPr>
            <p:spPr bwMode="auto">
              <a:xfrm>
                <a:off x="10016331" y="5693568"/>
                <a:ext cx="76200" cy="76200"/>
              </a:xfrm>
              <a:custGeom>
                <a:avLst/>
                <a:gdLst>
                  <a:gd name="connsiteX0" fmla="*/ 144 w 76200"/>
                  <a:gd name="connsiteY0" fmla="*/ 152 h 76200"/>
                  <a:gd name="connsiteX1" fmla="*/ 76344 w 76200"/>
                  <a:gd name="connsiteY1" fmla="*/ 152 h 76200"/>
                  <a:gd name="connsiteX2" fmla="*/ 76344 w 76200"/>
                  <a:gd name="connsiteY2" fmla="*/ 76352 h 76200"/>
                  <a:gd name="connsiteX3" fmla="*/ 144 w 76200"/>
                  <a:gd name="connsiteY3" fmla="*/ 7635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44" y="152"/>
                    </a:moveTo>
                    <a:lnTo>
                      <a:pt x="76344" y="152"/>
                    </a:lnTo>
                    <a:lnTo>
                      <a:pt x="76344" y="76352"/>
                    </a:lnTo>
                    <a:lnTo>
                      <a:pt x="144" y="7635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137" name="Полилиния 878"/>
              <p:cNvSpPr/>
              <p:nvPr/>
            </p:nvSpPr>
            <p:spPr bwMode="auto">
              <a:xfrm>
                <a:off x="10016331" y="5769769"/>
                <a:ext cx="76200" cy="76200"/>
              </a:xfrm>
              <a:custGeom>
                <a:avLst/>
                <a:gdLst>
                  <a:gd name="connsiteX0" fmla="*/ 144 w 76200"/>
                  <a:gd name="connsiteY0" fmla="*/ 160 h 76200"/>
                  <a:gd name="connsiteX1" fmla="*/ 76344 w 76200"/>
                  <a:gd name="connsiteY1" fmla="*/ 160 h 76200"/>
                  <a:gd name="connsiteX2" fmla="*/ 76344 w 76200"/>
                  <a:gd name="connsiteY2" fmla="*/ 76360 h 76200"/>
                  <a:gd name="connsiteX3" fmla="*/ 144 w 76200"/>
                  <a:gd name="connsiteY3" fmla="*/ 7636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44" y="160"/>
                    </a:moveTo>
                    <a:lnTo>
                      <a:pt x="76344" y="160"/>
                    </a:lnTo>
                    <a:lnTo>
                      <a:pt x="76344" y="76360"/>
                    </a:lnTo>
                    <a:lnTo>
                      <a:pt x="144" y="7636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138" name="Полилиния 879"/>
              <p:cNvSpPr/>
              <p:nvPr/>
            </p:nvSpPr>
            <p:spPr bwMode="auto">
              <a:xfrm>
                <a:off x="10016331" y="5845969"/>
                <a:ext cx="76200" cy="76200"/>
              </a:xfrm>
              <a:custGeom>
                <a:avLst/>
                <a:gdLst>
                  <a:gd name="connsiteX0" fmla="*/ 144 w 76200"/>
                  <a:gd name="connsiteY0" fmla="*/ 168 h 76200"/>
                  <a:gd name="connsiteX1" fmla="*/ 76344 w 76200"/>
                  <a:gd name="connsiteY1" fmla="*/ 168 h 76200"/>
                  <a:gd name="connsiteX2" fmla="*/ 76344 w 76200"/>
                  <a:gd name="connsiteY2" fmla="*/ 76368 h 76200"/>
                  <a:gd name="connsiteX3" fmla="*/ 144 w 76200"/>
                  <a:gd name="connsiteY3" fmla="*/ 7636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44" y="168"/>
                    </a:moveTo>
                    <a:lnTo>
                      <a:pt x="76344" y="168"/>
                    </a:lnTo>
                    <a:lnTo>
                      <a:pt x="76344" y="76368"/>
                    </a:lnTo>
                    <a:lnTo>
                      <a:pt x="144" y="7636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139" name="Полилиния 880"/>
              <p:cNvSpPr/>
              <p:nvPr/>
            </p:nvSpPr>
            <p:spPr bwMode="auto">
              <a:xfrm>
                <a:off x="10016331" y="5922169"/>
                <a:ext cx="76200" cy="76200"/>
              </a:xfrm>
              <a:custGeom>
                <a:avLst/>
                <a:gdLst>
                  <a:gd name="connsiteX0" fmla="*/ 144 w 76200"/>
                  <a:gd name="connsiteY0" fmla="*/ 176 h 76200"/>
                  <a:gd name="connsiteX1" fmla="*/ 76344 w 76200"/>
                  <a:gd name="connsiteY1" fmla="*/ 176 h 76200"/>
                  <a:gd name="connsiteX2" fmla="*/ 76344 w 76200"/>
                  <a:gd name="connsiteY2" fmla="*/ 76376 h 76200"/>
                  <a:gd name="connsiteX3" fmla="*/ 144 w 76200"/>
                  <a:gd name="connsiteY3" fmla="*/ 7637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44" y="176"/>
                    </a:moveTo>
                    <a:lnTo>
                      <a:pt x="76344" y="176"/>
                    </a:lnTo>
                    <a:lnTo>
                      <a:pt x="76344" y="76376"/>
                    </a:lnTo>
                    <a:lnTo>
                      <a:pt x="144" y="7637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140" name="Полилиния 881"/>
              <p:cNvSpPr/>
              <p:nvPr/>
            </p:nvSpPr>
            <p:spPr bwMode="auto">
              <a:xfrm>
                <a:off x="10016331" y="5998369"/>
                <a:ext cx="76200" cy="76200"/>
              </a:xfrm>
              <a:custGeom>
                <a:avLst/>
                <a:gdLst>
                  <a:gd name="connsiteX0" fmla="*/ 144 w 76200"/>
                  <a:gd name="connsiteY0" fmla="*/ 184 h 76200"/>
                  <a:gd name="connsiteX1" fmla="*/ 76344 w 76200"/>
                  <a:gd name="connsiteY1" fmla="*/ 184 h 76200"/>
                  <a:gd name="connsiteX2" fmla="*/ 76344 w 76200"/>
                  <a:gd name="connsiteY2" fmla="*/ 76384 h 76200"/>
                  <a:gd name="connsiteX3" fmla="*/ 144 w 76200"/>
                  <a:gd name="connsiteY3" fmla="*/ 7638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44" y="184"/>
                    </a:moveTo>
                    <a:lnTo>
                      <a:pt x="76344" y="184"/>
                    </a:lnTo>
                    <a:lnTo>
                      <a:pt x="76344" y="76384"/>
                    </a:lnTo>
                    <a:lnTo>
                      <a:pt x="144" y="7638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141" name="Полилиния 882"/>
              <p:cNvSpPr/>
              <p:nvPr/>
            </p:nvSpPr>
            <p:spPr bwMode="auto">
              <a:xfrm>
                <a:off x="10016331" y="6074569"/>
                <a:ext cx="76200" cy="76200"/>
              </a:xfrm>
              <a:custGeom>
                <a:avLst/>
                <a:gdLst>
                  <a:gd name="connsiteX0" fmla="*/ 144 w 76200"/>
                  <a:gd name="connsiteY0" fmla="*/ 192 h 76200"/>
                  <a:gd name="connsiteX1" fmla="*/ 76344 w 76200"/>
                  <a:gd name="connsiteY1" fmla="*/ 192 h 76200"/>
                  <a:gd name="connsiteX2" fmla="*/ 76344 w 76200"/>
                  <a:gd name="connsiteY2" fmla="*/ 76392 h 76200"/>
                  <a:gd name="connsiteX3" fmla="*/ 144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44" y="192"/>
                    </a:moveTo>
                    <a:lnTo>
                      <a:pt x="76344" y="192"/>
                    </a:lnTo>
                    <a:lnTo>
                      <a:pt x="76344" y="76392"/>
                    </a:lnTo>
                    <a:lnTo>
                      <a:pt x="144"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142" name="Полилиния 883"/>
              <p:cNvSpPr/>
              <p:nvPr/>
            </p:nvSpPr>
            <p:spPr bwMode="auto">
              <a:xfrm>
                <a:off x="10016331" y="6226969"/>
                <a:ext cx="76200" cy="76200"/>
              </a:xfrm>
              <a:custGeom>
                <a:avLst/>
                <a:gdLst>
                  <a:gd name="connsiteX0" fmla="*/ 144 w 76200"/>
                  <a:gd name="connsiteY0" fmla="*/ 208 h 76200"/>
                  <a:gd name="connsiteX1" fmla="*/ 76344 w 76200"/>
                  <a:gd name="connsiteY1" fmla="*/ 208 h 76200"/>
                  <a:gd name="connsiteX2" fmla="*/ 76344 w 76200"/>
                  <a:gd name="connsiteY2" fmla="*/ 76408 h 76200"/>
                  <a:gd name="connsiteX3" fmla="*/ 144 w 76200"/>
                  <a:gd name="connsiteY3" fmla="*/ 7640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44" y="208"/>
                    </a:moveTo>
                    <a:lnTo>
                      <a:pt x="76344" y="208"/>
                    </a:lnTo>
                    <a:lnTo>
                      <a:pt x="76344" y="76408"/>
                    </a:lnTo>
                    <a:lnTo>
                      <a:pt x="144" y="7640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143" name="Полилиния 884"/>
              <p:cNvSpPr/>
              <p:nvPr/>
            </p:nvSpPr>
            <p:spPr bwMode="auto">
              <a:xfrm>
                <a:off x="10016331" y="6303169"/>
                <a:ext cx="76200" cy="76200"/>
              </a:xfrm>
              <a:custGeom>
                <a:avLst/>
                <a:gdLst>
                  <a:gd name="connsiteX0" fmla="*/ 144 w 76200"/>
                  <a:gd name="connsiteY0" fmla="*/ 216 h 76200"/>
                  <a:gd name="connsiteX1" fmla="*/ 76344 w 76200"/>
                  <a:gd name="connsiteY1" fmla="*/ 216 h 76200"/>
                  <a:gd name="connsiteX2" fmla="*/ 76344 w 76200"/>
                  <a:gd name="connsiteY2" fmla="*/ 76416 h 76200"/>
                  <a:gd name="connsiteX3" fmla="*/ 144 w 76200"/>
                  <a:gd name="connsiteY3" fmla="*/ 7641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44" y="216"/>
                    </a:moveTo>
                    <a:lnTo>
                      <a:pt x="76344" y="216"/>
                    </a:lnTo>
                    <a:lnTo>
                      <a:pt x="76344" y="76416"/>
                    </a:lnTo>
                    <a:lnTo>
                      <a:pt x="144" y="7641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144" name="Полилиния 885"/>
              <p:cNvSpPr/>
              <p:nvPr/>
            </p:nvSpPr>
            <p:spPr bwMode="auto">
              <a:xfrm>
                <a:off x="10016331" y="6531769"/>
                <a:ext cx="76200" cy="76200"/>
              </a:xfrm>
              <a:custGeom>
                <a:avLst/>
                <a:gdLst>
                  <a:gd name="connsiteX0" fmla="*/ 144 w 76200"/>
                  <a:gd name="connsiteY0" fmla="*/ 240 h 76200"/>
                  <a:gd name="connsiteX1" fmla="*/ 76344 w 76200"/>
                  <a:gd name="connsiteY1" fmla="*/ 240 h 76200"/>
                  <a:gd name="connsiteX2" fmla="*/ 76344 w 76200"/>
                  <a:gd name="connsiteY2" fmla="*/ 76440 h 76200"/>
                  <a:gd name="connsiteX3" fmla="*/ 144 w 76200"/>
                  <a:gd name="connsiteY3" fmla="*/ 764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44" y="240"/>
                    </a:moveTo>
                    <a:lnTo>
                      <a:pt x="76344" y="240"/>
                    </a:lnTo>
                    <a:lnTo>
                      <a:pt x="76344" y="76440"/>
                    </a:lnTo>
                    <a:lnTo>
                      <a:pt x="144" y="764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145" name="Полилиния 886"/>
              <p:cNvSpPr/>
              <p:nvPr/>
            </p:nvSpPr>
            <p:spPr bwMode="auto">
              <a:xfrm>
                <a:off x="10092530" y="4550569"/>
                <a:ext cx="76200" cy="76200"/>
              </a:xfrm>
              <a:custGeom>
                <a:avLst/>
                <a:gdLst>
                  <a:gd name="connsiteX0" fmla="*/ 152 w 76200"/>
                  <a:gd name="connsiteY0" fmla="*/ 32 h 76200"/>
                  <a:gd name="connsiteX1" fmla="*/ 76352 w 76200"/>
                  <a:gd name="connsiteY1" fmla="*/ 32 h 76200"/>
                  <a:gd name="connsiteX2" fmla="*/ 76352 w 76200"/>
                  <a:gd name="connsiteY2" fmla="*/ 76232 h 76200"/>
                  <a:gd name="connsiteX3" fmla="*/ 152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52" y="32"/>
                    </a:moveTo>
                    <a:lnTo>
                      <a:pt x="76352" y="32"/>
                    </a:lnTo>
                    <a:lnTo>
                      <a:pt x="76352" y="76232"/>
                    </a:lnTo>
                    <a:lnTo>
                      <a:pt x="152"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146" name="Полилиния 887"/>
              <p:cNvSpPr/>
              <p:nvPr/>
            </p:nvSpPr>
            <p:spPr bwMode="auto">
              <a:xfrm>
                <a:off x="10092530" y="4779169"/>
                <a:ext cx="76200" cy="76200"/>
              </a:xfrm>
              <a:custGeom>
                <a:avLst/>
                <a:gdLst>
                  <a:gd name="connsiteX0" fmla="*/ 152 w 76200"/>
                  <a:gd name="connsiteY0" fmla="*/ 56 h 76200"/>
                  <a:gd name="connsiteX1" fmla="*/ 76352 w 76200"/>
                  <a:gd name="connsiteY1" fmla="*/ 56 h 76200"/>
                  <a:gd name="connsiteX2" fmla="*/ 76352 w 76200"/>
                  <a:gd name="connsiteY2" fmla="*/ 76256 h 76200"/>
                  <a:gd name="connsiteX3" fmla="*/ 152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52" y="56"/>
                    </a:moveTo>
                    <a:lnTo>
                      <a:pt x="76352" y="56"/>
                    </a:lnTo>
                    <a:lnTo>
                      <a:pt x="76352" y="76256"/>
                    </a:lnTo>
                    <a:lnTo>
                      <a:pt x="152"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147" name="Полилиния 888"/>
              <p:cNvSpPr/>
              <p:nvPr/>
            </p:nvSpPr>
            <p:spPr bwMode="auto">
              <a:xfrm>
                <a:off x="10092530" y="4931569"/>
                <a:ext cx="76200" cy="76200"/>
              </a:xfrm>
              <a:custGeom>
                <a:avLst/>
                <a:gdLst>
                  <a:gd name="connsiteX0" fmla="*/ 152 w 76200"/>
                  <a:gd name="connsiteY0" fmla="*/ 72 h 76200"/>
                  <a:gd name="connsiteX1" fmla="*/ 76352 w 76200"/>
                  <a:gd name="connsiteY1" fmla="*/ 72 h 76200"/>
                  <a:gd name="connsiteX2" fmla="*/ 76352 w 76200"/>
                  <a:gd name="connsiteY2" fmla="*/ 76272 h 76200"/>
                  <a:gd name="connsiteX3" fmla="*/ 152 w 76200"/>
                  <a:gd name="connsiteY3" fmla="*/ 7627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52" y="72"/>
                    </a:moveTo>
                    <a:lnTo>
                      <a:pt x="76352" y="72"/>
                    </a:lnTo>
                    <a:lnTo>
                      <a:pt x="76352" y="76272"/>
                    </a:lnTo>
                    <a:lnTo>
                      <a:pt x="152" y="7627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148" name="Полилиния 889"/>
              <p:cNvSpPr/>
              <p:nvPr/>
            </p:nvSpPr>
            <p:spPr bwMode="auto">
              <a:xfrm>
                <a:off x="10092530" y="5083969"/>
                <a:ext cx="76200" cy="76200"/>
              </a:xfrm>
              <a:custGeom>
                <a:avLst/>
                <a:gdLst>
                  <a:gd name="connsiteX0" fmla="*/ 152 w 76200"/>
                  <a:gd name="connsiteY0" fmla="*/ 88 h 76200"/>
                  <a:gd name="connsiteX1" fmla="*/ 76352 w 76200"/>
                  <a:gd name="connsiteY1" fmla="*/ 88 h 76200"/>
                  <a:gd name="connsiteX2" fmla="*/ 76352 w 76200"/>
                  <a:gd name="connsiteY2" fmla="*/ 76288 h 76200"/>
                  <a:gd name="connsiteX3" fmla="*/ 152 w 76200"/>
                  <a:gd name="connsiteY3" fmla="*/ 7628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52" y="88"/>
                    </a:moveTo>
                    <a:lnTo>
                      <a:pt x="76352" y="88"/>
                    </a:lnTo>
                    <a:lnTo>
                      <a:pt x="76352" y="76288"/>
                    </a:lnTo>
                    <a:lnTo>
                      <a:pt x="152" y="7628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149" name="Полилиния 890"/>
              <p:cNvSpPr/>
              <p:nvPr/>
            </p:nvSpPr>
            <p:spPr bwMode="auto">
              <a:xfrm>
                <a:off x="10092530" y="5160169"/>
                <a:ext cx="76200" cy="76200"/>
              </a:xfrm>
              <a:custGeom>
                <a:avLst/>
                <a:gdLst>
                  <a:gd name="connsiteX0" fmla="*/ 152 w 76200"/>
                  <a:gd name="connsiteY0" fmla="*/ 96 h 76200"/>
                  <a:gd name="connsiteX1" fmla="*/ 76352 w 76200"/>
                  <a:gd name="connsiteY1" fmla="*/ 96 h 76200"/>
                  <a:gd name="connsiteX2" fmla="*/ 76352 w 76200"/>
                  <a:gd name="connsiteY2" fmla="*/ 76296 h 76200"/>
                  <a:gd name="connsiteX3" fmla="*/ 152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52" y="96"/>
                    </a:moveTo>
                    <a:lnTo>
                      <a:pt x="76352" y="96"/>
                    </a:lnTo>
                    <a:lnTo>
                      <a:pt x="76352" y="76296"/>
                    </a:lnTo>
                    <a:lnTo>
                      <a:pt x="152"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150" name="Полилиния 891"/>
              <p:cNvSpPr/>
              <p:nvPr/>
            </p:nvSpPr>
            <p:spPr bwMode="auto">
              <a:xfrm>
                <a:off x="10092530" y="5236369"/>
                <a:ext cx="76200" cy="76200"/>
              </a:xfrm>
              <a:custGeom>
                <a:avLst/>
                <a:gdLst>
                  <a:gd name="connsiteX0" fmla="*/ 152 w 76200"/>
                  <a:gd name="connsiteY0" fmla="*/ 104 h 76200"/>
                  <a:gd name="connsiteX1" fmla="*/ 76352 w 76200"/>
                  <a:gd name="connsiteY1" fmla="*/ 104 h 76200"/>
                  <a:gd name="connsiteX2" fmla="*/ 76352 w 76200"/>
                  <a:gd name="connsiteY2" fmla="*/ 76304 h 76200"/>
                  <a:gd name="connsiteX3" fmla="*/ 152 w 76200"/>
                  <a:gd name="connsiteY3" fmla="*/ 7630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52" y="104"/>
                    </a:moveTo>
                    <a:lnTo>
                      <a:pt x="76352" y="104"/>
                    </a:lnTo>
                    <a:lnTo>
                      <a:pt x="76352" y="76304"/>
                    </a:lnTo>
                    <a:lnTo>
                      <a:pt x="152" y="7630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151" name="Полилиния 892"/>
              <p:cNvSpPr/>
              <p:nvPr/>
            </p:nvSpPr>
            <p:spPr bwMode="auto">
              <a:xfrm>
                <a:off x="10092530" y="5388769"/>
                <a:ext cx="76200" cy="76200"/>
              </a:xfrm>
              <a:custGeom>
                <a:avLst/>
                <a:gdLst>
                  <a:gd name="connsiteX0" fmla="*/ 152 w 76200"/>
                  <a:gd name="connsiteY0" fmla="*/ 120 h 76200"/>
                  <a:gd name="connsiteX1" fmla="*/ 76352 w 76200"/>
                  <a:gd name="connsiteY1" fmla="*/ 120 h 76200"/>
                  <a:gd name="connsiteX2" fmla="*/ 76352 w 76200"/>
                  <a:gd name="connsiteY2" fmla="*/ 76320 h 76200"/>
                  <a:gd name="connsiteX3" fmla="*/ 152 w 76200"/>
                  <a:gd name="connsiteY3" fmla="*/ 7632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52" y="120"/>
                    </a:moveTo>
                    <a:lnTo>
                      <a:pt x="76352" y="120"/>
                    </a:lnTo>
                    <a:lnTo>
                      <a:pt x="76352" y="76320"/>
                    </a:lnTo>
                    <a:lnTo>
                      <a:pt x="152" y="7632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152" name="Полилиния 893"/>
              <p:cNvSpPr/>
              <p:nvPr/>
            </p:nvSpPr>
            <p:spPr bwMode="auto">
              <a:xfrm>
                <a:off x="10092530" y="5464969"/>
                <a:ext cx="76200" cy="76200"/>
              </a:xfrm>
              <a:custGeom>
                <a:avLst/>
                <a:gdLst>
                  <a:gd name="connsiteX0" fmla="*/ 152 w 76200"/>
                  <a:gd name="connsiteY0" fmla="*/ 128 h 76200"/>
                  <a:gd name="connsiteX1" fmla="*/ 76352 w 76200"/>
                  <a:gd name="connsiteY1" fmla="*/ 128 h 76200"/>
                  <a:gd name="connsiteX2" fmla="*/ 76352 w 76200"/>
                  <a:gd name="connsiteY2" fmla="*/ 76328 h 76200"/>
                  <a:gd name="connsiteX3" fmla="*/ 152 w 76200"/>
                  <a:gd name="connsiteY3" fmla="*/ 7632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52" y="128"/>
                    </a:moveTo>
                    <a:lnTo>
                      <a:pt x="76352" y="128"/>
                    </a:lnTo>
                    <a:lnTo>
                      <a:pt x="76352" y="76328"/>
                    </a:lnTo>
                    <a:lnTo>
                      <a:pt x="152" y="7632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153" name="Полилиния 894"/>
              <p:cNvSpPr/>
              <p:nvPr/>
            </p:nvSpPr>
            <p:spPr bwMode="auto">
              <a:xfrm>
                <a:off x="10092530" y="5541169"/>
                <a:ext cx="76200" cy="76200"/>
              </a:xfrm>
              <a:custGeom>
                <a:avLst/>
                <a:gdLst>
                  <a:gd name="connsiteX0" fmla="*/ 152 w 76200"/>
                  <a:gd name="connsiteY0" fmla="*/ 136 h 76200"/>
                  <a:gd name="connsiteX1" fmla="*/ 76352 w 76200"/>
                  <a:gd name="connsiteY1" fmla="*/ 136 h 76200"/>
                  <a:gd name="connsiteX2" fmla="*/ 76352 w 76200"/>
                  <a:gd name="connsiteY2" fmla="*/ 76336 h 76200"/>
                  <a:gd name="connsiteX3" fmla="*/ 152 w 76200"/>
                  <a:gd name="connsiteY3" fmla="*/ 7633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52" y="136"/>
                    </a:moveTo>
                    <a:lnTo>
                      <a:pt x="76352" y="136"/>
                    </a:lnTo>
                    <a:lnTo>
                      <a:pt x="76352" y="76336"/>
                    </a:lnTo>
                    <a:lnTo>
                      <a:pt x="152" y="7633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154" name="Полилиния 895"/>
              <p:cNvSpPr/>
              <p:nvPr/>
            </p:nvSpPr>
            <p:spPr bwMode="auto">
              <a:xfrm>
                <a:off x="10092530" y="5693568"/>
                <a:ext cx="76200" cy="76200"/>
              </a:xfrm>
              <a:custGeom>
                <a:avLst/>
                <a:gdLst>
                  <a:gd name="connsiteX0" fmla="*/ 152 w 76200"/>
                  <a:gd name="connsiteY0" fmla="*/ 152 h 76200"/>
                  <a:gd name="connsiteX1" fmla="*/ 76352 w 76200"/>
                  <a:gd name="connsiteY1" fmla="*/ 152 h 76200"/>
                  <a:gd name="connsiteX2" fmla="*/ 76352 w 76200"/>
                  <a:gd name="connsiteY2" fmla="*/ 76352 h 76200"/>
                  <a:gd name="connsiteX3" fmla="*/ 152 w 76200"/>
                  <a:gd name="connsiteY3" fmla="*/ 7635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52" y="152"/>
                    </a:moveTo>
                    <a:lnTo>
                      <a:pt x="76352" y="152"/>
                    </a:lnTo>
                    <a:lnTo>
                      <a:pt x="76352" y="76352"/>
                    </a:lnTo>
                    <a:lnTo>
                      <a:pt x="152" y="7635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155" name="Полилиния 896"/>
              <p:cNvSpPr/>
              <p:nvPr/>
            </p:nvSpPr>
            <p:spPr bwMode="auto">
              <a:xfrm>
                <a:off x="10092530" y="5845969"/>
                <a:ext cx="76200" cy="76200"/>
              </a:xfrm>
              <a:custGeom>
                <a:avLst/>
                <a:gdLst>
                  <a:gd name="connsiteX0" fmla="*/ 152 w 76200"/>
                  <a:gd name="connsiteY0" fmla="*/ 168 h 76200"/>
                  <a:gd name="connsiteX1" fmla="*/ 76352 w 76200"/>
                  <a:gd name="connsiteY1" fmla="*/ 168 h 76200"/>
                  <a:gd name="connsiteX2" fmla="*/ 76352 w 76200"/>
                  <a:gd name="connsiteY2" fmla="*/ 76368 h 76200"/>
                  <a:gd name="connsiteX3" fmla="*/ 152 w 76200"/>
                  <a:gd name="connsiteY3" fmla="*/ 7636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52" y="168"/>
                    </a:moveTo>
                    <a:lnTo>
                      <a:pt x="76352" y="168"/>
                    </a:lnTo>
                    <a:lnTo>
                      <a:pt x="76352" y="76368"/>
                    </a:lnTo>
                    <a:lnTo>
                      <a:pt x="152" y="7636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156" name="Полилиния 897"/>
              <p:cNvSpPr/>
              <p:nvPr/>
            </p:nvSpPr>
            <p:spPr bwMode="auto">
              <a:xfrm>
                <a:off x="10092530" y="5922169"/>
                <a:ext cx="76200" cy="76200"/>
              </a:xfrm>
              <a:custGeom>
                <a:avLst/>
                <a:gdLst>
                  <a:gd name="connsiteX0" fmla="*/ 152 w 76200"/>
                  <a:gd name="connsiteY0" fmla="*/ 176 h 76200"/>
                  <a:gd name="connsiteX1" fmla="*/ 76352 w 76200"/>
                  <a:gd name="connsiteY1" fmla="*/ 176 h 76200"/>
                  <a:gd name="connsiteX2" fmla="*/ 76352 w 76200"/>
                  <a:gd name="connsiteY2" fmla="*/ 76376 h 76200"/>
                  <a:gd name="connsiteX3" fmla="*/ 152 w 76200"/>
                  <a:gd name="connsiteY3" fmla="*/ 7637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52" y="176"/>
                    </a:moveTo>
                    <a:lnTo>
                      <a:pt x="76352" y="176"/>
                    </a:lnTo>
                    <a:lnTo>
                      <a:pt x="76352" y="76376"/>
                    </a:lnTo>
                    <a:lnTo>
                      <a:pt x="152" y="7637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157" name="Полилиния 898"/>
              <p:cNvSpPr/>
              <p:nvPr/>
            </p:nvSpPr>
            <p:spPr bwMode="auto">
              <a:xfrm>
                <a:off x="10092530" y="6074569"/>
                <a:ext cx="76200" cy="76200"/>
              </a:xfrm>
              <a:custGeom>
                <a:avLst/>
                <a:gdLst>
                  <a:gd name="connsiteX0" fmla="*/ 152 w 76200"/>
                  <a:gd name="connsiteY0" fmla="*/ 192 h 76200"/>
                  <a:gd name="connsiteX1" fmla="*/ 76352 w 76200"/>
                  <a:gd name="connsiteY1" fmla="*/ 192 h 76200"/>
                  <a:gd name="connsiteX2" fmla="*/ 76352 w 76200"/>
                  <a:gd name="connsiteY2" fmla="*/ 76392 h 76200"/>
                  <a:gd name="connsiteX3" fmla="*/ 152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52" y="192"/>
                    </a:moveTo>
                    <a:lnTo>
                      <a:pt x="76352" y="192"/>
                    </a:lnTo>
                    <a:lnTo>
                      <a:pt x="76352" y="76392"/>
                    </a:lnTo>
                    <a:lnTo>
                      <a:pt x="152"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158" name="Полилиния 899"/>
              <p:cNvSpPr/>
              <p:nvPr/>
            </p:nvSpPr>
            <p:spPr bwMode="auto">
              <a:xfrm>
                <a:off x="10092530" y="6303169"/>
                <a:ext cx="76200" cy="76200"/>
              </a:xfrm>
              <a:custGeom>
                <a:avLst/>
                <a:gdLst>
                  <a:gd name="connsiteX0" fmla="*/ 152 w 76200"/>
                  <a:gd name="connsiteY0" fmla="*/ 216 h 76200"/>
                  <a:gd name="connsiteX1" fmla="*/ 76352 w 76200"/>
                  <a:gd name="connsiteY1" fmla="*/ 216 h 76200"/>
                  <a:gd name="connsiteX2" fmla="*/ 76352 w 76200"/>
                  <a:gd name="connsiteY2" fmla="*/ 76416 h 76200"/>
                  <a:gd name="connsiteX3" fmla="*/ 152 w 76200"/>
                  <a:gd name="connsiteY3" fmla="*/ 7641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52" y="216"/>
                    </a:moveTo>
                    <a:lnTo>
                      <a:pt x="76352" y="216"/>
                    </a:lnTo>
                    <a:lnTo>
                      <a:pt x="76352" y="76416"/>
                    </a:lnTo>
                    <a:lnTo>
                      <a:pt x="152" y="7641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159" name="Полилиния 900"/>
              <p:cNvSpPr/>
              <p:nvPr/>
            </p:nvSpPr>
            <p:spPr bwMode="auto">
              <a:xfrm>
                <a:off x="10092530" y="6379369"/>
                <a:ext cx="76200" cy="76200"/>
              </a:xfrm>
              <a:custGeom>
                <a:avLst/>
                <a:gdLst>
                  <a:gd name="connsiteX0" fmla="*/ 152 w 76200"/>
                  <a:gd name="connsiteY0" fmla="*/ 224 h 76200"/>
                  <a:gd name="connsiteX1" fmla="*/ 76352 w 76200"/>
                  <a:gd name="connsiteY1" fmla="*/ 224 h 76200"/>
                  <a:gd name="connsiteX2" fmla="*/ 76352 w 76200"/>
                  <a:gd name="connsiteY2" fmla="*/ 76424 h 76200"/>
                  <a:gd name="connsiteX3" fmla="*/ 152 w 76200"/>
                  <a:gd name="connsiteY3" fmla="*/ 7642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52" y="224"/>
                    </a:moveTo>
                    <a:lnTo>
                      <a:pt x="76352" y="224"/>
                    </a:lnTo>
                    <a:lnTo>
                      <a:pt x="76352" y="76424"/>
                    </a:lnTo>
                    <a:lnTo>
                      <a:pt x="152" y="7642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160" name="Полилиния 901"/>
              <p:cNvSpPr/>
              <p:nvPr/>
            </p:nvSpPr>
            <p:spPr bwMode="auto">
              <a:xfrm>
                <a:off x="10092530" y="6455569"/>
                <a:ext cx="76200" cy="76200"/>
              </a:xfrm>
              <a:custGeom>
                <a:avLst/>
                <a:gdLst>
                  <a:gd name="connsiteX0" fmla="*/ 152 w 76200"/>
                  <a:gd name="connsiteY0" fmla="*/ 232 h 76200"/>
                  <a:gd name="connsiteX1" fmla="*/ 76352 w 76200"/>
                  <a:gd name="connsiteY1" fmla="*/ 232 h 76200"/>
                  <a:gd name="connsiteX2" fmla="*/ 76352 w 76200"/>
                  <a:gd name="connsiteY2" fmla="*/ 76432 h 76200"/>
                  <a:gd name="connsiteX3" fmla="*/ 152 w 76200"/>
                  <a:gd name="connsiteY3" fmla="*/ 764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52" y="232"/>
                    </a:moveTo>
                    <a:lnTo>
                      <a:pt x="76352" y="232"/>
                    </a:lnTo>
                    <a:lnTo>
                      <a:pt x="76352" y="76432"/>
                    </a:lnTo>
                    <a:lnTo>
                      <a:pt x="152" y="764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161" name="Полилиния 902"/>
              <p:cNvSpPr/>
              <p:nvPr/>
            </p:nvSpPr>
            <p:spPr bwMode="auto">
              <a:xfrm>
                <a:off x="10092530" y="6684169"/>
                <a:ext cx="76200" cy="76200"/>
              </a:xfrm>
              <a:custGeom>
                <a:avLst/>
                <a:gdLst>
                  <a:gd name="connsiteX0" fmla="*/ 152 w 76200"/>
                  <a:gd name="connsiteY0" fmla="*/ 256 h 76200"/>
                  <a:gd name="connsiteX1" fmla="*/ 76352 w 76200"/>
                  <a:gd name="connsiteY1" fmla="*/ 256 h 76200"/>
                  <a:gd name="connsiteX2" fmla="*/ 76352 w 76200"/>
                  <a:gd name="connsiteY2" fmla="*/ 76456 h 76200"/>
                  <a:gd name="connsiteX3" fmla="*/ 152 w 76200"/>
                  <a:gd name="connsiteY3" fmla="*/ 764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52" y="256"/>
                    </a:moveTo>
                    <a:lnTo>
                      <a:pt x="76352" y="256"/>
                    </a:lnTo>
                    <a:lnTo>
                      <a:pt x="76352" y="76456"/>
                    </a:lnTo>
                    <a:lnTo>
                      <a:pt x="152" y="764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162" name="Полилиния 903"/>
              <p:cNvSpPr/>
              <p:nvPr/>
            </p:nvSpPr>
            <p:spPr bwMode="auto">
              <a:xfrm>
                <a:off x="10168731" y="4626769"/>
                <a:ext cx="76200" cy="76200"/>
              </a:xfrm>
              <a:custGeom>
                <a:avLst/>
                <a:gdLst>
                  <a:gd name="connsiteX0" fmla="*/ 160 w 76200"/>
                  <a:gd name="connsiteY0" fmla="*/ 40 h 76200"/>
                  <a:gd name="connsiteX1" fmla="*/ 76360 w 76200"/>
                  <a:gd name="connsiteY1" fmla="*/ 40 h 76200"/>
                  <a:gd name="connsiteX2" fmla="*/ 76360 w 76200"/>
                  <a:gd name="connsiteY2" fmla="*/ 76240 h 76200"/>
                  <a:gd name="connsiteX3" fmla="*/ 160 w 76200"/>
                  <a:gd name="connsiteY3" fmla="*/ 762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0" y="40"/>
                    </a:moveTo>
                    <a:lnTo>
                      <a:pt x="76360" y="40"/>
                    </a:lnTo>
                    <a:lnTo>
                      <a:pt x="76360" y="76240"/>
                    </a:lnTo>
                    <a:lnTo>
                      <a:pt x="160" y="762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163" name="Полилиния 904"/>
              <p:cNvSpPr/>
              <p:nvPr/>
            </p:nvSpPr>
            <p:spPr bwMode="auto">
              <a:xfrm>
                <a:off x="10168731" y="4702969"/>
                <a:ext cx="76200" cy="76200"/>
              </a:xfrm>
              <a:custGeom>
                <a:avLst/>
                <a:gdLst>
                  <a:gd name="connsiteX0" fmla="*/ 160 w 76200"/>
                  <a:gd name="connsiteY0" fmla="*/ 48 h 76200"/>
                  <a:gd name="connsiteX1" fmla="*/ 76360 w 76200"/>
                  <a:gd name="connsiteY1" fmla="*/ 48 h 76200"/>
                  <a:gd name="connsiteX2" fmla="*/ 76360 w 76200"/>
                  <a:gd name="connsiteY2" fmla="*/ 76248 h 76200"/>
                  <a:gd name="connsiteX3" fmla="*/ 160 w 76200"/>
                  <a:gd name="connsiteY3" fmla="*/ 762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0" y="48"/>
                    </a:moveTo>
                    <a:lnTo>
                      <a:pt x="76360" y="48"/>
                    </a:lnTo>
                    <a:lnTo>
                      <a:pt x="76360" y="76248"/>
                    </a:lnTo>
                    <a:lnTo>
                      <a:pt x="160" y="762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164" name="Полилиния 905"/>
              <p:cNvSpPr/>
              <p:nvPr/>
            </p:nvSpPr>
            <p:spPr bwMode="auto">
              <a:xfrm>
                <a:off x="10168731" y="4855369"/>
                <a:ext cx="76200" cy="76200"/>
              </a:xfrm>
              <a:custGeom>
                <a:avLst/>
                <a:gdLst>
                  <a:gd name="connsiteX0" fmla="*/ 160 w 76200"/>
                  <a:gd name="connsiteY0" fmla="*/ 64 h 76200"/>
                  <a:gd name="connsiteX1" fmla="*/ 76360 w 76200"/>
                  <a:gd name="connsiteY1" fmla="*/ 64 h 76200"/>
                  <a:gd name="connsiteX2" fmla="*/ 76360 w 76200"/>
                  <a:gd name="connsiteY2" fmla="*/ 76264 h 76200"/>
                  <a:gd name="connsiteX3" fmla="*/ 160 w 76200"/>
                  <a:gd name="connsiteY3" fmla="*/ 7626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0" y="64"/>
                    </a:moveTo>
                    <a:lnTo>
                      <a:pt x="76360" y="64"/>
                    </a:lnTo>
                    <a:lnTo>
                      <a:pt x="76360" y="76264"/>
                    </a:lnTo>
                    <a:lnTo>
                      <a:pt x="160" y="7626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165" name="Полилиния 906"/>
              <p:cNvSpPr/>
              <p:nvPr/>
            </p:nvSpPr>
            <p:spPr bwMode="auto">
              <a:xfrm>
                <a:off x="10168731" y="4931569"/>
                <a:ext cx="76200" cy="76200"/>
              </a:xfrm>
              <a:custGeom>
                <a:avLst/>
                <a:gdLst>
                  <a:gd name="connsiteX0" fmla="*/ 160 w 76200"/>
                  <a:gd name="connsiteY0" fmla="*/ 72 h 76200"/>
                  <a:gd name="connsiteX1" fmla="*/ 76360 w 76200"/>
                  <a:gd name="connsiteY1" fmla="*/ 72 h 76200"/>
                  <a:gd name="connsiteX2" fmla="*/ 76360 w 76200"/>
                  <a:gd name="connsiteY2" fmla="*/ 76272 h 76200"/>
                  <a:gd name="connsiteX3" fmla="*/ 160 w 76200"/>
                  <a:gd name="connsiteY3" fmla="*/ 7627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0" y="72"/>
                    </a:moveTo>
                    <a:lnTo>
                      <a:pt x="76360" y="72"/>
                    </a:lnTo>
                    <a:lnTo>
                      <a:pt x="76360" y="76272"/>
                    </a:lnTo>
                    <a:lnTo>
                      <a:pt x="160" y="7627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166" name="Полилиния 907"/>
              <p:cNvSpPr/>
              <p:nvPr/>
            </p:nvSpPr>
            <p:spPr bwMode="auto">
              <a:xfrm>
                <a:off x="10168731" y="5007769"/>
                <a:ext cx="76200" cy="76200"/>
              </a:xfrm>
              <a:custGeom>
                <a:avLst/>
                <a:gdLst>
                  <a:gd name="connsiteX0" fmla="*/ 160 w 76200"/>
                  <a:gd name="connsiteY0" fmla="*/ 80 h 76200"/>
                  <a:gd name="connsiteX1" fmla="*/ 76360 w 76200"/>
                  <a:gd name="connsiteY1" fmla="*/ 80 h 76200"/>
                  <a:gd name="connsiteX2" fmla="*/ 76360 w 76200"/>
                  <a:gd name="connsiteY2" fmla="*/ 76280 h 76200"/>
                  <a:gd name="connsiteX3" fmla="*/ 160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0" y="80"/>
                    </a:moveTo>
                    <a:lnTo>
                      <a:pt x="76360" y="80"/>
                    </a:lnTo>
                    <a:lnTo>
                      <a:pt x="76360" y="76280"/>
                    </a:lnTo>
                    <a:lnTo>
                      <a:pt x="160"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167" name="Полилиния 908"/>
              <p:cNvSpPr/>
              <p:nvPr/>
            </p:nvSpPr>
            <p:spPr bwMode="auto">
              <a:xfrm>
                <a:off x="10168731" y="5083969"/>
                <a:ext cx="76200" cy="76200"/>
              </a:xfrm>
              <a:custGeom>
                <a:avLst/>
                <a:gdLst>
                  <a:gd name="connsiteX0" fmla="*/ 160 w 76200"/>
                  <a:gd name="connsiteY0" fmla="*/ 88 h 76200"/>
                  <a:gd name="connsiteX1" fmla="*/ 76360 w 76200"/>
                  <a:gd name="connsiteY1" fmla="*/ 88 h 76200"/>
                  <a:gd name="connsiteX2" fmla="*/ 76360 w 76200"/>
                  <a:gd name="connsiteY2" fmla="*/ 76288 h 76200"/>
                  <a:gd name="connsiteX3" fmla="*/ 160 w 76200"/>
                  <a:gd name="connsiteY3" fmla="*/ 7628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0" y="88"/>
                    </a:moveTo>
                    <a:lnTo>
                      <a:pt x="76360" y="88"/>
                    </a:lnTo>
                    <a:lnTo>
                      <a:pt x="76360" y="76288"/>
                    </a:lnTo>
                    <a:lnTo>
                      <a:pt x="160" y="7628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168" name="Полилиния 909"/>
              <p:cNvSpPr/>
              <p:nvPr/>
            </p:nvSpPr>
            <p:spPr bwMode="auto">
              <a:xfrm>
                <a:off x="10168731" y="5160169"/>
                <a:ext cx="76200" cy="76200"/>
              </a:xfrm>
              <a:custGeom>
                <a:avLst/>
                <a:gdLst>
                  <a:gd name="connsiteX0" fmla="*/ 160 w 76200"/>
                  <a:gd name="connsiteY0" fmla="*/ 96 h 76200"/>
                  <a:gd name="connsiteX1" fmla="*/ 76360 w 76200"/>
                  <a:gd name="connsiteY1" fmla="*/ 96 h 76200"/>
                  <a:gd name="connsiteX2" fmla="*/ 76360 w 76200"/>
                  <a:gd name="connsiteY2" fmla="*/ 76296 h 76200"/>
                  <a:gd name="connsiteX3" fmla="*/ 160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0" y="96"/>
                    </a:moveTo>
                    <a:lnTo>
                      <a:pt x="76360" y="96"/>
                    </a:lnTo>
                    <a:lnTo>
                      <a:pt x="76360" y="76296"/>
                    </a:lnTo>
                    <a:lnTo>
                      <a:pt x="160"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169" name="Полилиния 910"/>
              <p:cNvSpPr/>
              <p:nvPr/>
            </p:nvSpPr>
            <p:spPr bwMode="auto">
              <a:xfrm>
                <a:off x="10168731" y="5312569"/>
                <a:ext cx="76200" cy="76200"/>
              </a:xfrm>
              <a:custGeom>
                <a:avLst/>
                <a:gdLst>
                  <a:gd name="connsiteX0" fmla="*/ 160 w 76200"/>
                  <a:gd name="connsiteY0" fmla="*/ 112 h 76200"/>
                  <a:gd name="connsiteX1" fmla="*/ 76360 w 76200"/>
                  <a:gd name="connsiteY1" fmla="*/ 112 h 76200"/>
                  <a:gd name="connsiteX2" fmla="*/ 76360 w 76200"/>
                  <a:gd name="connsiteY2" fmla="*/ 76312 h 76200"/>
                  <a:gd name="connsiteX3" fmla="*/ 160 w 76200"/>
                  <a:gd name="connsiteY3" fmla="*/ 7631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0" y="112"/>
                    </a:moveTo>
                    <a:lnTo>
                      <a:pt x="76360" y="112"/>
                    </a:lnTo>
                    <a:lnTo>
                      <a:pt x="76360" y="76312"/>
                    </a:lnTo>
                    <a:lnTo>
                      <a:pt x="160" y="7631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170" name="Полилиния 911"/>
              <p:cNvSpPr/>
              <p:nvPr/>
            </p:nvSpPr>
            <p:spPr bwMode="auto">
              <a:xfrm>
                <a:off x="10168731" y="5388769"/>
                <a:ext cx="76200" cy="76200"/>
              </a:xfrm>
              <a:custGeom>
                <a:avLst/>
                <a:gdLst>
                  <a:gd name="connsiteX0" fmla="*/ 160 w 76200"/>
                  <a:gd name="connsiteY0" fmla="*/ 120 h 76200"/>
                  <a:gd name="connsiteX1" fmla="*/ 76360 w 76200"/>
                  <a:gd name="connsiteY1" fmla="*/ 120 h 76200"/>
                  <a:gd name="connsiteX2" fmla="*/ 76360 w 76200"/>
                  <a:gd name="connsiteY2" fmla="*/ 76320 h 76200"/>
                  <a:gd name="connsiteX3" fmla="*/ 160 w 76200"/>
                  <a:gd name="connsiteY3" fmla="*/ 7632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0" y="120"/>
                    </a:moveTo>
                    <a:lnTo>
                      <a:pt x="76360" y="120"/>
                    </a:lnTo>
                    <a:lnTo>
                      <a:pt x="76360" y="76320"/>
                    </a:lnTo>
                    <a:lnTo>
                      <a:pt x="160" y="7632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171" name="Полилиния 912"/>
              <p:cNvSpPr/>
              <p:nvPr/>
            </p:nvSpPr>
            <p:spPr bwMode="auto">
              <a:xfrm>
                <a:off x="10168731" y="5464969"/>
                <a:ext cx="76200" cy="76200"/>
              </a:xfrm>
              <a:custGeom>
                <a:avLst/>
                <a:gdLst>
                  <a:gd name="connsiteX0" fmla="*/ 160 w 76200"/>
                  <a:gd name="connsiteY0" fmla="*/ 128 h 76200"/>
                  <a:gd name="connsiteX1" fmla="*/ 76360 w 76200"/>
                  <a:gd name="connsiteY1" fmla="*/ 128 h 76200"/>
                  <a:gd name="connsiteX2" fmla="*/ 76360 w 76200"/>
                  <a:gd name="connsiteY2" fmla="*/ 76328 h 76200"/>
                  <a:gd name="connsiteX3" fmla="*/ 160 w 76200"/>
                  <a:gd name="connsiteY3" fmla="*/ 7632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0" y="128"/>
                    </a:moveTo>
                    <a:lnTo>
                      <a:pt x="76360" y="128"/>
                    </a:lnTo>
                    <a:lnTo>
                      <a:pt x="76360" y="76328"/>
                    </a:lnTo>
                    <a:lnTo>
                      <a:pt x="160" y="7632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172" name="Полилиния 913"/>
              <p:cNvSpPr/>
              <p:nvPr/>
            </p:nvSpPr>
            <p:spPr bwMode="auto">
              <a:xfrm>
                <a:off x="10168731" y="5541169"/>
                <a:ext cx="76200" cy="76200"/>
              </a:xfrm>
              <a:custGeom>
                <a:avLst/>
                <a:gdLst>
                  <a:gd name="connsiteX0" fmla="*/ 160 w 76200"/>
                  <a:gd name="connsiteY0" fmla="*/ 136 h 76200"/>
                  <a:gd name="connsiteX1" fmla="*/ 76360 w 76200"/>
                  <a:gd name="connsiteY1" fmla="*/ 136 h 76200"/>
                  <a:gd name="connsiteX2" fmla="*/ 76360 w 76200"/>
                  <a:gd name="connsiteY2" fmla="*/ 76336 h 76200"/>
                  <a:gd name="connsiteX3" fmla="*/ 160 w 76200"/>
                  <a:gd name="connsiteY3" fmla="*/ 7633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0" y="136"/>
                    </a:moveTo>
                    <a:lnTo>
                      <a:pt x="76360" y="136"/>
                    </a:lnTo>
                    <a:lnTo>
                      <a:pt x="76360" y="76336"/>
                    </a:lnTo>
                    <a:lnTo>
                      <a:pt x="160" y="7633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173" name="Полилиния 914"/>
              <p:cNvSpPr/>
              <p:nvPr/>
            </p:nvSpPr>
            <p:spPr bwMode="auto">
              <a:xfrm>
                <a:off x="10168731" y="5693568"/>
                <a:ext cx="76200" cy="76200"/>
              </a:xfrm>
              <a:custGeom>
                <a:avLst/>
                <a:gdLst>
                  <a:gd name="connsiteX0" fmla="*/ 160 w 76200"/>
                  <a:gd name="connsiteY0" fmla="*/ 152 h 76200"/>
                  <a:gd name="connsiteX1" fmla="*/ 76360 w 76200"/>
                  <a:gd name="connsiteY1" fmla="*/ 152 h 76200"/>
                  <a:gd name="connsiteX2" fmla="*/ 76360 w 76200"/>
                  <a:gd name="connsiteY2" fmla="*/ 76352 h 76200"/>
                  <a:gd name="connsiteX3" fmla="*/ 160 w 76200"/>
                  <a:gd name="connsiteY3" fmla="*/ 7635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0" y="152"/>
                    </a:moveTo>
                    <a:lnTo>
                      <a:pt x="76360" y="152"/>
                    </a:lnTo>
                    <a:lnTo>
                      <a:pt x="76360" y="76352"/>
                    </a:lnTo>
                    <a:lnTo>
                      <a:pt x="160" y="7635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174" name="Полилиния 915"/>
              <p:cNvSpPr/>
              <p:nvPr/>
            </p:nvSpPr>
            <p:spPr bwMode="auto">
              <a:xfrm>
                <a:off x="10168731" y="5922169"/>
                <a:ext cx="76200" cy="76200"/>
              </a:xfrm>
              <a:custGeom>
                <a:avLst/>
                <a:gdLst>
                  <a:gd name="connsiteX0" fmla="*/ 160 w 76200"/>
                  <a:gd name="connsiteY0" fmla="*/ 176 h 76200"/>
                  <a:gd name="connsiteX1" fmla="*/ 76360 w 76200"/>
                  <a:gd name="connsiteY1" fmla="*/ 176 h 76200"/>
                  <a:gd name="connsiteX2" fmla="*/ 76360 w 76200"/>
                  <a:gd name="connsiteY2" fmla="*/ 76376 h 76200"/>
                  <a:gd name="connsiteX3" fmla="*/ 160 w 76200"/>
                  <a:gd name="connsiteY3" fmla="*/ 7637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0" y="176"/>
                    </a:moveTo>
                    <a:lnTo>
                      <a:pt x="76360" y="176"/>
                    </a:lnTo>
                    <a:lnTo>
                      <a:pt x="76360" y="76376"/>
                    </a:lnTo>
                    <a:lnTo>
                      <a:pt x="160" y="7637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175" name="Полилиния 916"/>
              <p:cNvSpPr/>
              <p:nvPr/>
            </p:nvSpPr>
            <p:spPr bwMode="auto">
              <a:xfrm>
                <a:off x="10168731" y="6074569"/>
                <a:ext cx="76200" cy="76200"/>
              </a:xfrm>
              <a:custGeom>
                <a:avLst/>
                <a:gdLst>
                  <a:gd name="connsiteX0" fmla="*/ 160 w 76200"/>
                  <a:gd name="connsiteY0" fmla="*/ 192 h 76200"/>
                  <a:gd name="connsiteX1" fmla="*/ 76360 w 76200"/>
                  <a:gd name="connsiteY1" fmla="*/ 192 h 76200"/>
                  <a:gd name="connsiteX2" fmla="*/ 76360 w 76200"/>
                  <a:gd name="connsiteY2" fmla="*/ 76392 h 76200"/>
                  <a:gd name="connsiteX3" fmla="*/ 160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0" y="192"/>
                    </a:moveTo>
                    <a:lnTo>
                      <a:pt x="76360" y="192"/>
                    </a:lnTo>
                    <a:lnTo>
                      <a:pt x="76360" y="76392"/>
                    </a:lnTo>
                    <a:lnTo>
                      <a:pt x="160"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176" name="Полилиния 917"/>
              <p:cNvSpPr/>
              <p:nvPr/>
            </p:nvSpPr>
            <p:spPr bwMode="auto">
              <a:xfrm>
                <a:off x="10168731" y="6150769"/>
                <a:ext cx="76200" cy="76200"/>
              </a:xfrm>
              <a:custGeom>
                <a:avLst/>
                <a:gdLst>
                  <a:gd name="connsiteX0" fmla="*/ 160 w 76200"/>
                  <a:gd name="connsiteY0" fmla="*/ 200 h 76200"/>
                  <a:gd name="connsiteX1" fmla="*/ 76360 w 76200"/>
                  <a:gd name="connsiteY1" fmla="*/ 200 h 76200"/>
                  <a:gd name="connsiteX2" fmla="*/ 76360 w 76200"/>
                  <a:gd name="connsiteY2" fmla="*/ 76400 h 76200"/>
                  <a:gd name="connsiteX3" fmla="*/ 160 w 76200"/>
                  <a:gd name="connsiteY3" fmla="*/ 7640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0" y="200"/>
                    </a:moveTo>
                    <a:lnTo>
                      <a:pt x="76360" y="200"/>
                    </a:lnTo>
                    <a:lnTo>
                      <a:pt x="76360" y="76400"/>
                    </a:lnTo>
                    <a:lnTo>
                      <a:pt x="160" y="7640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177" name="Полилиния 918"/>
              <p:cNvSpPr/>
              <p:nvPr/>
            </p:nvSpPr>
            <p:spPr bwMode="auto">
              <a:xfrm>
                <a:off x="10168731" y="6226969"/>
                <a:ext cx="76200" cy="76200"/>
              </a:xfrm>
              <a:custGeom>
                <a:avLst/>
                <a:gdLst>
                  <a:gd name="connsiteX0" fmla="*/ 160 w 76200"/>
                  <a:gd name="connsiteY0" fmla="*/ 208 h 76200"/>
                  <a:gd name="connsiteX1" fmla="*/ 76360 w 76200"/>
                  <a:gd name="connsiteY1" fmla="*/ 208 h 76200"/>
                  <a:gd name="connsiteX2" fmla="*/ 76360 w 76200"/>
                  <a:gd name="connsiteY2" fmla="*/ 76408 h 76200"/>
                  <a:gd name="connsiteX3" fmla="*/ 160 w 76200"/>
                  <a:gd name="connsiteY3" fmla="*/ 7640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0" y="208"/>
                    </a:moveTo>
                    <a:lnTo>
                      <a:pt x="76360" y="208"/>
                    </a:lnTo>
                    <a:lnTo>
                      <a:pt x="76360" y="76408"/>
                    </a:lnTo>
                    <a:lnTo>
                      <a:pt x="160" y="7640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178" name="Полилиния 919"/>
              <p:cNvSpPr/>
              <p:nvPr/>
            </p:nvSpPr>
            <p:spPr bwMode="auto">
              <a:xfrm>
                <a:off x="10168731" y="6455569"/>
                <a:ext cx="76200" cy="76200"/>
              </a:xfrm>
              <a:custGeom>
                <a:avLst/>
                <a:gdLst>
                  <a:gd name="connsiteX0" fmla="*/ 160 w 76200"/>
                  <a:gd name="connsiteY0" fmla="*/ 232 h 76200"/>
                  <a:gd name="connsiteX1" fmla="*/ 76360 w 76200"/>
                  <a:gd name="connsiteY1" fmla="*/ 232 h 76200"/>
                  <a:gd name="connsiteX2" fmla="*/ 76360 w 76200"/>
                  <a:gd name="connsiteY2" fmla="*/ 76432 h 76200"/>
                  <a:gd name="connsiteX3" fmla="*/ 160 w 76200"/>
                  <a:gd name="connsiteY3" fmla="*/ 764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0" y="232"/>
                    </a:moveTo>
                    <a:lnTo>
                      <a:pt x="76360" y="232"/>
                    </a:lnTo>
                    <a:lnTo>
                      <a:pt x="76360" y="76432"/>
                    </a:lnTo>
                    <a:lnTo>
                      <a:pt x="160" y="764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179" name="Полилиния 920"/>
              <p:cNvSpPr/>
              <p:nvPr/>
            </p:nvSpPr>
            <p:spPr bwMode="auto">
              <a:xfrm>
                <a:off x="10168731" y="6607969"/>
                <a:ext cx="76200" cy="76200"/>
              </a:xfrm>
              <a:custGeom>
                <a:avLst/>
                <a:gdLst>
                  <a:gd name="connsiteX0" fmla="*/ 160 w 76200"/>
                  <a:gd name="connsiteY0" fmla="*/ 248 h 76200"/>
                  <a:gd name="connsiteX1" fmla="*/ 76360 w 76200"/>
                  <a:gd name="connsiteY1" fmla="*/ 248 h 76200"/>
                  <a:gd name="connsiteX2" fmla="*/ 76360 w 76200"/>
                  <a:gd name="connsiteY2" fmla="*/ 76448 h 76200"/>
                  <a:gd name="connsiteX3" fmla="*/ 160 w 76200"/>
                  <a:gd name="connsiteY3" fmla="*/ 764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0" y="248"/>
                    </a:moveTo>
                    <a:lnTo>
                      <a:pt x="76360" y="248"/>
                    </a:lnTo>
                    <a:lnTo>
                      <a:pt x="76360" y="76448"/>
                    </a:lnTo>
                    <a:lnTo>
                      <a:pt x="160" y="764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180" name="Полилиния 921"/>
              <p:cNvSpPr/>
              <p:nvPr/>
            </p:nvSpPr>
            <p:spPr bwMode="auto">
              <a:xfrm>
                <a:off x="10244931" y="4626769"/>
                <a:ext cx="76200" cy="76200"/>
              </a:xfrm>
              <a:custGeom>
                <a:avLst/>
                <a:gdLst>
                  <a:gd name="connsiteX0" fmla="*/ 168 w 76200"/>
                  <a:gd name="connsiteY0" fmla="*/ 40 h 76200"/>
                  <a:gd name="connsiteX1" fmla="*/ 76368 w 76200"/>
                  <a:gd name="connsiteY1" fmla="*/ 40 h 76200"/>
                  <a:gd name="connsiteX2" fmla="*/ 76368 w 76200"/>
                  <a:gd name="connsiteY2" fmla="*/ 76240 h 76200"/>
                  <a:gd name="connsiteX3" fmla="*/ 168 w 76200"/>
                  <a:gd name="connsiteY3" fmla="*/ 762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8" y="40"/>
                    </a:moveTo>
                    <a:lnTo>
                      <a:pt x="76368" y="40"/>
                    </a:lnTo>
                    <a:lnTo>
                      <a:pt x="76368" y="76240"/>
                    </a:lnTo>
                    <a:lnTo>
                      <a:pt x="168" y="762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181" name="Полилиния 922"/>
              <p:cNvSpPr/>
              <p:nvPr/>
            </p:nvSpPr>
            <p:spPr bwMode="auto">
              <a:xfrm>
                <a:off x="10244931" y="4779169"/>
                <a:ext cx="76200" cy="76200"/>
              </a:xfrm>
              <a:custGeom>
                <a:avLst/>
                <a:gdLst>
                  <a:gd name="connsiteX0" fmla="*/ 168 w 76200"/>
                  <a:gd name="connsiteY0" fmla="*/ 56 h 76200"/>
                  <a:gd name="connsiteX1" fmla="*/ 76368 w 76200"/>
                  <a:gd name="connsiteY1" fmla="*/ 56 h 76200"/>
                  <a:gd name="connsiteX2" fmla="*/ 76368 w 76200"/>
                  <a:gd name="connsiteY2" fmla="*/ 76256 h 76200"/>
                  <a:gd name="connsiteX3" fmla="*/ 168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8" y="56"/>
                    </a:moveTo>
                    <a:lnTo>
                      <a:pt x="76368" y="56"/>
                    </a:lnTo>
                    <a:lnTo>
                      <a:pt x="76368" y="76256"/>
                    </a:lnTo>
                    <a:lnTo>
                      <a:pt x="168"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182" name="Полилиния 923"/>
              <p:cNvSpPr/>
              <p:nvPr/>
            </p:nvSpPr>
            <p:spPr bwMode="auto">
              <a:xfrm>
                <a:off x="10244931" y="4855369"/>
                <a:ext cx="76200" cy="76200"/>
              </a:xfrm>
              <a:custGeom>
                <a:avLst/>
                <a:gdLst>
                  <a:gd name="connsiteX0" fmla="*/ 168 w 76200"/>
                  <a:gd name="connsiteY0" fmla="*/ 64 h 76200"/>
                  <a:gd name="connsiteX1" fmla="*/ 76368 w 76200"/>
                  <a:gd name="connsiteY1" fmla="*/ 64 h 76200"/>
                  <a:gd name="connsiteX2" fmla="*/ 76368 w 76200"/>
                  <a:gd name="connsiteY2" fmla="*/ 76264 h 76200"/>
                  <a:gd name="connsiteX3" fmla="*/ 168 w 76200"/>
                  <a:gd name="connsiteY3" fmla="*/ 7626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8" y="64"/>
                    </a:moveTo>
                    <a:lnTo>
                      <a:pt x="76368" y="64"/>
                    </a:lnTo>
                    <a:lnTo>
                      <a:pt x="76368" y="76264"/>
                    </a:lnTo>
                    <a:lnTo>
                      <a:pt x="168" y="7626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183" name="Полилиния 924"/>
              <p:cNvSpPr/>
              <p:nvPr/>
            </p:nvSpPr>
            <p:spPr bwMode="auto">
              <a:xfrm>
                <a:off x="10244931" y="5083969"/>
                <a:ext cx="76200" cy="76200"/>
              </a:xfrm>
              <a:custGeom>
                <a:avLst/>
                <a:gdLst>
                  <a:gd name="connsiteX0" fmla="*/ 168 w 76200"/>
                  <a:gd name="connsiteY0" fmla="*/ 88 h 76200"/>
                  <a:gd name="connsiteX1" fmla="*/ 76368 w 76200"/>
                  <a:gd name="connsiteY1" fmla="*/ 88 h 76200"/>
                  <a:gd name="connsiteX2" fmla="*/ 76368 w 76200"/>
                  <a:gd name="connsiteY2" fmla="*/ 76288 h 76200"/>
                  <a:gd name="connsiteX3" fmla="*/ 168 w 76200"/>
                  <a:gd name="connsiteY3" fmla="*/ 7628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8" y="88"/>
                    </a:moveTo>
                    <a:lnTo>
                      <a:pt x="76368" y="88"/>
                    </a:lnTo>
                    <a:lnTo>
                      <a:pt x="76368" y="76288"/>
                    </a:lnTo>
                    <a:lnTo>
                      <a:pt x="168" y="7628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184" name="Полилиния 925"/>
              <p:cNvSpPr/>
              <p:nvPr/>
            </p:nvSpPr>
            <p:spPr bwMode="auto">
              <a:xfrm>
                <a:off x="10244931" y="5160169"/>
                <a:ext cx="76200" cy="76200"/>
              </a:xfrm>
              <a:custGeom>
                <a:avLst/>
                <a:gdLst>
                  <a:gd name="connsiteX0" fmla="*/ 168 w 76200"/>
                  <a:gd name="connsiteY0" fmla="*/ 96 h 76200"/>
                  <a:gd name="connsiteX1" fmla="*/ 76368 w 76200"/>
                  <a:gd name="connsiteY1" fmla="*/ 96 h 76200"/>
                  <a:gd name="connsiteX2" fmla="*/ 76368 w 76200"/>
                  <a:gd name="connsiteY2" fmla="*/ 76296 h 76200"/>
                  <a:gd name="connsiteX3" fmla="*/ 168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8" y="96"/>
                    </a:moveTo>
                    <a:lnTo>
                      <a:pt x="76368" y="96"/>
                    </a:lnTo>
                    <a:lnTo>
                      <a:pt x="76368" y="76296"/>
                    </a:lnTo>
                    <a:lnTo>
                      <a:pt x="168"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185" name="Полилиния 926"/>
              <p:cNvSpPr/>
              <p:nvPr/>
            </p:nvSpPr>
            <p:spPr bwMode="auto">
              <a:xfrm>
                <a:off x="10244931" y="5464969"/>
                <a:ext cx="76200" cy="76200"/>
              </a:xfrm>
              <a:custGeom>
                <a:avLst/>
                <a:gdLst>
                  <a:gd name="connsiteX0" fmla="*/ 168 w 76200"/>
                  <a:gd name="connsiteY0" fmla="*/ 128 h 76200"/>
                  <a:gd name="connsiteX1" fmla="*/ 76368 w 76200"/>
                  <a:gd name="connsiteY1" fmla="*/ 128 h 76200"/>
                  <a:gd name="connsiteX2" fmla="*/ 76368 w 76200"/>
                  <a:gd name="connsiteY2" fmla="*/ 76328 h 76200"/>
                  <a:gd name="connsiteX3" fmla="*/ 168 w 76200"/>
                  <a:gd name="connsiteY3" fmla="*/ 7632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8" y="128"/>
                    </a:moveTo>
                    <a:lnTo>
                      <a:pt x="76368" y="128"/>
                    </a:lnTo>
                    <a:lnTo>
                      <a:pt x="76368" y="76328"/>
                    </a:lnTo>
                    <a:lnTo>
                      <a:pt x="168" y="7632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186" name="Полилиния 927"/>
              <p:cNvSpPr/>
              <p:nvPr/>
            </p:nvSpPr>
            <p:spPr bwMode="auto">
              <a:xfrm>
                <a:off x="10244931" y="5845969"/>
                <a:ext cx="76200" cy="76200"/>
              </a:xfrm>
              <a:custGeom>
                <a:avLst/>
                <a:gdLst>
                  <a:gd name="connsiteX0" fmla="*/ 168 w 76200"/>
                  <a:gd name="connsiteY0" fmla="*/ 168 h 76200"/>
                  <a:gd name="connsiteX1" fmla="*/ 76368 w 76200"/>
                  <a:gd name="connsiteY1" fmla="*/ 168 h 76200"/>
                  <a:gd name="connsiteX2" fmla="*/ 76368 w 76200"/>
                  <a:gd name="connsiteY2" fmla="*/ 76368 h 76200"/>
                  <a:gd name="connsiteX3" fmla="*/ 168 w 76200"/>
                  <a:gd name="connsiteY3" fmla="*/ 7636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8" y="168"/>
                    </a:moveTo>
                    <a:lnTo>
                      <a:pt x="76368" y="168"/>
                    </a:lnTo>
                    <a:lnTo>
                      <a:pt x="76368" y="76368"/>
                    </a:lnTo>
                    <a:lnTo>
                      <a:pt x="168" y="7636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187" name="Полилиния 928"/>
              <p:cNvSpPr/>
              <p:nvPr/>
            </p:nvSpPr>
            <p:spPr bwMode="auto">
              <a:xfrm>
                <a:off x="10244931" y="5922169"/>
                <a:ext cx="76200" cy="76200"/>
              </a:xfrm>
              <a:custGeom>
                <a:avLst/>
                <a:gdLst>
                  <a:gd name="connsiteX0" fmla="*/ 168 w 76200"/>
                  <a:gd name="connsiteY0" fmla="*/ 176 h 76200"/>
                  <a:gd name="connsiteX1" fmla="*/ 76368 w 76200"/>
                  <a:gd name="connsiteY1" fmla="*/ 176 h 76200"/>
                  <a:gd name="connsiteX2" fmla="*/ 76368 w 76200"/>
                  <a:gd name="connsiteY2" fmla="*/ 76376 h 76200"/>
                  <a:gd name="connsiteX3" fmla="*/ 168 w 76200"/>
                  <a:gd name="connsiteY3" fmla="*/ 7637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8" y="176"/>
                    </a:moveTo>
                    <a:lnTo>
                      <a:pt x="76368" y="176"/>
                    </a:lnTo>
                    <a:lnTo>
                      <a:pt x="76368" y="76376"/>
                    </a:lnTo>
                    <a:lnTo>
                      <a:pt x="168" y="7637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188" name="Полилиния 929"/>
              <p:cNvSpPr/>
              <p:nvPr/>
            </p:nvSpPr>
            <p:spPr bwMode="auto">
              <a:xfrm>
                <a:off x="10244931" y="5998369"/>
                <a:ext cx="76200" cy="76200"/>
              </a:xfrm>
              <a:custGeom>
                <a:avLst/>
                <a:gdLst>
                  <a:gd name="connsiteX0" fmla="*/ 168 w 76200"/>
                  <a:gd name="connsiteY0" fmla="*/ 184 h 76200"/>
                  <a:gd name="connsiteX1" fmla="*/ 76368 w 76200"/>
                  <a:gd name="connsiteY1" fmla="*/ 184 h 76200"/>
                  <a:gd name="connsiteX2" fmla="*/ 76368 w 76200"/>
                  <a:gd name="connsiteY2" fmla="*/ 76384 h 76200"/>
                  <a:gd name="connsiteX3" fmla="*/ 168 w 76200"/>
                  <a:gd name="connsiteY3" fmla="*/ 7638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8" y="184"/>
                    </a:moveTo>
                    <a:lnTo>
                      <a:pt x="76368" y="184"/>
                    </a:lnTo>
                    <a:lnTo>
                      <a:pt x="76368" y="76384"/>
                    </a:lnTo>
                    <a:lnTo>
                      <a:pt x="168" y="7638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189" name="Полилиния 930"/>
              <p:cNvSpPr/>
              <p:nvPr/>
            </p:nvSpPr>
            <p:spPr bwMode="auto">
              <a:xfrm>
                <a:off x="10244931" y="6074569"/>
                <a:ext cx="76200" cy="76200"/>
              </a:xfrm>
              <a:custGeom>
                <a:avLst/>
                <a:gdLst>
                  <a:gd name="connsiteX0" fmla="*/ 168 w 76200"/>
                  <a:gd name="connsiteY0" fmla="*/ 192 h 76200"/>
                  <a:gd name="connsiteX1" fmla="*/ 76368 w 76200"/>
                  <a:gd name="connsiteY1" fmla="*/ 192 h 76200"/>
                  <a:gd name="connsiteX2" fmla="*/ 76368 w 76200"/>
                  <a:gd name="connsiteY2" fmla="*/ 76392 h 76200"/>
                  <a:gd name="connsiteX3" fmla="*/ 168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8" y="192"/>
                    </a:moveTo>
                    <a:lnTo>
                      <a:pt x="76368" y="192"/>
                    </a:lnTo>
                    <a:lnTo>
                      <a:pt x="76368" y="76392"/>
                    </a:lnTo>
                    <a:lnTo>
                      <a:pt x="168"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190" name="Полилиния 931"/>
              <p:cNvSpPr/>
              <p:nvPr/>
            </p:nvSpPr>
            <p:spPr bwMode="auto">
              <a:xfrm>
                <a:off x="10244931" y="6150769"/>
                <a:ext cx="76200" cy="76200"/>
              </a:xfrm>
              <a:custGeom>
                <a:avLst/>
                <a:gdLst>
                  <a:gd name="connsiteX0" fmla="*/ 168 w 76200"/>
                  <a:gd name="connsiteY0" fmla="*/ 200 h 76200"/>
                  <a:gd name="connsiteX1" fmla="*/ 76368 w 76200"/>
                  <a:gd name="connsiteY1" fmla="*/ 200 h 76200"/>
                  <a:gd name="connsiteX2" fmla="*/ 76368 w 76200"/>
                  <a:gd name="connsiteY2" fmla="*/ 76400 h 76200"/>
                  <a:gd name="connsiteX3" fmla="*/ 168 w 76200"/>
                  <a:gd name="connsiteY3" fmla="*/ 7640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8" y="200"/>
                    </a:moveTo>
                    <a:lnTo>
                      <a:pt x="76368" y="200"/>
                    </a:lnTo>
                    <a:lnTo>
                      <a:pt x="76368" y="76400"/>
                    </a:lnTo>
                    <a:lnTo>
                      <a:pt x="168" y="7640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191" name="Полилиния 932"/>
              <p:cNvSpPr/>
              <p:nvPr/>
            </p:nvSpPr>
            <p:spPr bwMode="auto">
              <a:xfrm>
                <a:off x="10244931" y="6379369"/>
                <a:ext cx="76200" cy="76200"/>
              </a:xfrm>
              <a:custGeom>
                <a:avLst/>
                <a:gdLst>
                  <a:gd name="connsiteX0" fmla="*/ 168 w 76200"/>
                  <a:gd name="connsiteY0" fmla="*/ 224 h 76200"/>
                  <a:gd name="connsiteX1" fmla="*/ 76368 w 76200"/>
                  <a:gd name="connsiteY1" fmla="*/ 224 h 76200"/>
                  <a:gd name="connsiteX2" fmla="*/ 76368 w 76200"/>
                  <a:gd name="connsiteY2" fmla="*/ 76424 h 76200"/>
                  <a:gd name="connsiteX3" fmla="*/ 168 w 76200"/>
                  <a:gd name="connsiteY3" fmla="*/ 7642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8" y="224"/>
                    </a:moveTo>
                    <a:lnTo>
                      <a:pt x="76368" y="224"/>
                    </a:lnTo>
                    <a:lnTo>
                      <a:pt x="76368" y="76424"/>
                    </a:lnTo>
                    <a:lnTo>
                      <a:pt x="168" y="7642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192" name="Полилиния 933"/>
              <p:cNvSpPr/>
              <p:nvPr/>
            </p:nvSpPr>
            <p:spPr bwMode="auto">
              <a:xfrm>
                <a:off x="10321131" y="4626769"/>
                <a:ext cx="76200" cy="76200"/>
              </a:xfrm>
              <a:custGeom>
                <a:avLst/>
                <a:gdLst>
                  <a:gd name="connsiteX0" fmla="*/ 176 w 76200"/>
                  <a:gd name="connsiteY0" fmla="*/ 40 h 76200"/>
                  <a:gd name="connsiteX1" fmla="*/ 76376 w 76200"/>
                  <a:gd name="connsiteY1" fmla="*/ 40 h 76200"/>
                  <a:gd name="connsiteX2" fmla="*/ 76376 w 76200"/>
                  <a:gd name="connsiteY2" fmla="*/ 76240 h 76200"/>
                  <a:gd name="connsiteX3" fmla="*/ 176 w 76200"/>
                  <a:gd name="connsiteY3" fmla="*/ 762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76" y="40"/>
                    </a:moveTo>
                    <a:lnTo>
                      <a:pt x="76376" y="40"/>
                    </a:lnTo>
                    <a:lnTo>
                      <a:pt x="76376" y="76240"/>
                    </a:lnTo>
                    <a:lnTo>
                      <a:pt x="176" y="762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193" name="Полилиния 934"/>
              <p:cNvSpPr/>
              <p:nvPr/>
            </p:nvSpPr>
            <p:spPr bwMode="auto">
              <a:xfrm>
                <a:off x="10321131" y="4931569"/>
                <a:ext cx="76200" cy="76200"/>
              </a:xfrm>
              <a:custGeom>
                <a:avLst/>
                <a:gdLst>
                  <a:gd name="connsiteX0" fmla="*/ 176 w 76200"/>
                  <a:gd name="connsiteY0" fmla="*/ 72 h 76200"/>
                  <a:gd name="connsiteX1" fmla="*/ 76376 w 76200"/>
                  <a:gd name="connsiteY1" fmla="*/ 72 h 76200"/>
                  <a:gd name="connsiteX2" fmla="*/ 76376 w 76200"/>
                  <a:gd name="connsiteY2" fmla="*/ 76272 h 76200"/>
                  <a:gd name="connsiteX3" fmla="*/ 176 w 76200"/>
                  <a:gd name="connsiteY3" fmla="*/ 7627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76" y="72"/>
                    </a:moveTo>
                    <a:lnTo>
                      <a:pt x="76376" y="72"/>
                    </a:lnTo>
                    <a:lnTo>
                      <a:pt x="76376" y="76272"/>
                    </a:lnTo>
                    <a:lnTo>
                      <a:pt x="176" y="7627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194" name="Полилиния 935"/>
              <p:cNvSpPr/>
              <p:nvPr/>
            </p:nvSpPr>
            <p:spPr bwMode="auto">
              <a:xfrm>
                <a:off x="10321131" y="5007769"/>
                <a:ext cx="76200" cy="76200"/>
              </a:xfrm>
              <a:custGeom>
                <a:avLst/>
                <a:gdLst>
                  <a:gd name="connsiteX0" fmla="*/ 176 w 76200"/>
                  <a:gd name="connsiteY0" fmla="*/ 80 h 76200"/>
                  <a:gd name="connsiteX1" fmla="*/ 76376 w 76200"/>
                  <a:gd name="connsiteY1" fmla="*/ 80 h 76200"/>
                  <a:gd name="connsiteX2" fmla="*/ 76376 w 76200"/>
                  <a:gd name="connsiteY2" fmla="*/ 76280 h 76200"/>
                  <a:gd name="connsiteX3" fmla="*/ 176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76" y="80"/>
                    </a:moveTo>
                    <a:lnTo>
                      <a:pt x="76376" y="80"/>
                    </a:lnTo>
                    <a:lnTo>
                      <a:pt x="76376" y="76280"/>
                    </a:lnTo>
                    <a:lnTo>
                      <a:pt x="176"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195" name="Полилиния 936"/>
              <p:cNvSpPr/>
              <p:nvPr/>
            </p:nvSpPr>
            <p:spPr bwMode="auto">
              <a:xfrm>
                <a:off x="10321131" y="5083969"/>
                <a:ext cx="76200" cy="76200"/>
              </a:xfrm>
              <a:custGeom>
                <a:avLst/>
                <a:gdLst>
                  <a:gd name="connsiteX0" fmla="*/ 176 w 76200"/>
                  <a:gd name="connsiteY0" fmla="*/ 88 h 76200"/>
                  <a:gd name="connsiteX1" fmla="*/ 76376 w 76200"/>
                  <a:gd name="connsiteY1" fmla="*/ 88 h 76200"/>
                  <a:gd name="connsiteX2" fmla="*/ 76376 w 76200"/>
                  <a:gd name="connsiteY2" fmla="*/ 76288 h 76200"/>
                  <a:gd name="connsiteX3" fmla="*/ 176 w 76200"/>
                  <a:gd name="connsiteY3" fmla="*/ 7628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76" y="88"/>
                    </a:moveTo>
                    <a:lnTo>
                      <a:pt x="76376" y="88"/>
                    </a:lnTo>
                    <a:lnTo>
                      <a:pt x="76376" y="76288"/>
                    </a:lnTo>
                    <a:lnTo>
                      <a:pt x="176" y="7628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196" name="Полилиния 937"/>
              <p:cNvSpPr/>
              <p:nvPr/>
            </p:nvSpPr>
            <p:spPr bwMode="auto">
              <a:xfrm>
                <a:off x="10321131" y="5160169"/>
                <a:ext cx="76200" cy="76200"/>
              </a:xfrm>
              <a:custGeom>
                <a:avLst/>
                <a:gdLst>
                  <a:gd name="connsiteX0" fmla="*/ 176 w 76200"/>
                  <a:gd name="connsiteY0" fmla="*/ 96 h 76200"/>
                  <a:gd name="connsiteX1" fmla="*/ 76376 w 76200"/>
                  <a:gd name="connsiteY1" fmla="*/ 96 h 76200"/>
                  <a:gd name="connsiteX2" fmla="*/ 76376 w 76200"/>
                  <a:gd name="connsiteY2" fmla="*/ 76296 h 76200"/>
                  <a:gd name="connsiteX3" fmla="*/ 176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76" y="96"/>
                    </a:moveTo>
                    <a:lnTo>
                      <a:pt x="76376" y="96"/>
                    </a:lnTo>
                    <a:lnTo>
                      <a:pt x="76376" y="76296"/>
                    </a:lnTo>
                    <a:lnTo>
                      <a:pt x="176"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197" name="Полилиния 938"/>
              <p:cNvSpPr/>
              <p:nvPr/>
            </p:nvSpPr>
            <p:spPr bwMode="auto">
              <a:xfrm>
                <a:off x="10321131" y="5236369"/>
                <a:ext cx="76200" cy="76200"/>
              </a:xfrm>
              <a:custGeom>
                <a:avLst/>
                <a:gdLst>
                  <a:gd name="connsiteX0" fmla="*/ 176 w 76200"/>
                  <a:gd name="connsiteY0" fmla="*/ 104 h 76200"/>
                  <a:gd name="connsiteX1" fmla="*/ 76376 w 76200"/>
                  <a:gd name="connsiteY1" fmla="*/ 104 h 76200"/>
                  <a:gd name="connsiteX2" fmla="*/ 76376 w 76200"/>
                  <a:gd name="connsiteY2" fmla="*/ 76304 h 76200"/>
                  <a:gd name="connsiteX3" fmla="*/ 176 w 76200"/>
                  <a:gd name="connsiteY3" fmla="*/ 7630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76" y="104"/>
                    </a:moveTo>
                    <a:lnTo>
                      <a:pt x="76376" y="104"/>
                    </a:lnTo>
                    <a:lnTo>
                      <a:pt x="76376" y="76304"/>
                    </a:lnTo>
                    <a:lnTo>
                      <a:pt x="176" y="7630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198" name="Полилиния 939"/>
              <p:cNvSpPr/>
              <p:nvPr/>
            </p:nvSpPr>
            <p:spPr bwMode="auto">
              <a:xfrm>
                <a:off x="10321131" y="5388769"/>
                <a:ext cx="76200" cy="76200"/>
              </a:xfrm>
              <a:custGeom>
                <a:avLst/>
                <a:gdLst>
                  <a:gd name="connsiteX0" fmla="*/ 176 w 76200"/>
                  <a:gd name="connsiteY0" fmla="*/ 120 h 76200"/>
                  <a:gd name="connsiteX1" fmla="*/ 76376 w 76200"/>
                  <a:gd name="connsiteY1" fmla="*/ 120 h 76200"/>
                  <a:gd name="connsiteX2" fmla="*/ 76376 w 76200"/>
                  <a:gd name="connsiteY2" fmla="*/ 76320 h 76200"/>
                  <a:gd name="connsiteX3" fmla="*/ 176 w 76200"/>
                  <a:gd name="connsiteY3" fmla="*/ 7632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76" y="120"/>
                    </a:moveTo>
                    <a:lnTo>
                      <a:pt x="76376" y="120"/>
                    </a:lnTo>
                    <a:lnTo>
                      <a:pt x="76376" y="76320"/>
                    </a:lnTo>
                    <a:lnTo>
                      <a:pt x="176" y="7632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199" name="Полилиния 940"/>
              <p:cNvSpPr/>
              <p:nvPr/>
            </p:nvSpPr>
            <p:spPr bwMode="auto">
              <a:xfrm>
                <a:off x="10321131" y="5693568"/>
                <a:ext cx="76200" cy="76200"/>
              </a:xfrm>
              <a:custGeom>
                <a:avLst/>
                <a:gdLst>
                  <a:gd name="connsiteX0" fmla="*/ 176 w 76200"/>
                  <a:gd name="connsiteY0" fmla="*/ 152 h 76200"/>
                  <a:gd name="connsiteX1" fmla="*/ 76376 w 76200"/>
                  <a:gd name="connsiteY1" fmla="*/ 152 h 76200"/>
                  <a:gd name="connsiteX2" fmla="*/ 76376 w 76200"/>
                  <a:gd name="connsiteY2" fmla="*/ 76352 h 76200"/>
                  <a:gd name="connsiteX3" fmla="*/ 176 w 76200"/>
                  <a:gd name="connsiteY3" fmla="*/ 7635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76" y="152"/>
                    </a:moveTo>
                    <a:lnTo>
                      <a:pt x="76376" y="152"/>
                    </a:lnTo>
                    <a:lnTo>
                      <a:pt x="76376" y="76352"/>
                    </a:lnTo>
                    <a:lnTo>
                      <a:pt x="176" y="7635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200" name="Полилиния 941"/>
              <p:cNvSpPr/>
              <p:nvPr/>
            </p:nvSpPr>
            <p:spPr bwMode="auto">
              <a:xfrm>
                <a:off x="10321131" y="5769769"/>
                <a:ext cx="76200" cy="76200"/>
              </a:xfrm>
              <a:custGeom>
                <a:avLst/>
                <a:gdLst>
                  <a:gd name="connsiteX0" fmla="*/ 176 w 76200"/>
                  <a:gd name="connsiteY0" fmla="*/ 160 h 76200"/>
                  <a:gd name="connsiteX1" fmla="*/ 76376 w 76200"/>
                  <a:gd name="connsiteY1" fmla="*/ 160 h 76200"/>
                  <a:gd name="connsiteX2" fmla="*/ 76376 w 76200"/>
                  <a:gd name="connsiteY2" fmla="*/ 76360 h 76200"/>
                  <a:gd name="connsiteX3" fmla="*/ 176 w 76200"/>
                  <a:gd name="connsiteY3" fmla="*/ 7636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76" y="160"/>
                    </a:moveTo>
                    <a:lnTo>
                      <a:pt x="76376" y="160"/>
                    </a:lnTo>
                    <a:lnTo>
                      <a:pt x="76376" y="76360"/>
                    </a:lnTo>
                    <a:lnTo>
                      <a:pt x="176" y="7636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201" name="Полилиния 942"/>
              <p:cNvSpPr/>
              <p:nvPr/>
            </p:nvSpPr>
            <p:spPr bwMode="auto">
              <a:xfrm>
                <a:off x="10321131" y="6074569"/>
                <a:ext cx="76200" cy="76200"/>
              </a:xfrm>
              <a:custGeom>
                <a:avLst/>
                <a:gdLst>
                  <a:gd name="connsiteX0" fmla="*/ 176 w 76200"/>
                  <a:gd name="connsiteY0" fmla="*/ 192 h 76200"/>
                  <a:gd name="connsiteX1" fmla="*/ 76376 w 76200"/>
                  <a:gd name="connsiteY1" fmla="*/ 192 h 76200"/>
                  <a:gd name="connsiteX2" fmla="*/ 76376 w 76200"/>
                  <a:gd name="connsiteY2" fmla="*/ 76392 h 76200"/>
                  <a:gd name="connsiteX3" fmla="*/ 176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76" y="192"/>
                    </a:moveTo>
                    <a:lnTo>
                      <a:pt x="76376" y="192"/>
                    </a:lnTo>
                    <a:lnTo>
                      <a:pt x="76376" y="76392"/>
                    </a:lnTo>
                    <a:lnTo>
                      <a:pt x="176"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202" name="Полилиния 943"/>
              <p:cNvSpPr/>
              <p:nvPr/>
            </p:nvSpPr>
            <p:spPr bwMode="auto">
              <a:xfrm>
                <a:off x="10321131" y="6150769"/>
                <a:ext cx="76200" cy="76200"/>
              </a:xfrm>
              <a:custGeom>
                <a:avLst/>
                <a:gdLst>
                  <a:gd name="connsiteX0" fmla="*/ 176 w 76200"/>
                  <a:gd name="connsiteY0" fmla="*/ 200 h 76200"/>
                  <a:gd name="connsiteX1" fmla="*/ 76376 w 76200"/>
                  <a:gd name="connsiteY1" fmla="*/ 200 h 76200"/>
                  <a:gd name="connsiteX2" fmla="*/ 76376 w 76200"/>
                  <a:gd name="connsiteY2" fmla="*/ 76400 h 76200"/>
                  <a:gd name="connsiteX3" fmla="*/ 176 w 76200"/>
                  <a:gd name="connsiteY3" fmla="*/ 7640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76" y="200"/>
                    </a:moveTo>
                    <a:lnTo>
                      <a:pt x="76376" y="200"/>
                    </a:lnTo>
                    <a:lnTo>
                      <a:pt x="76376" y="76400"/>
                    </a:lnTo>
                    <a:lnTo>
                      <a:pt x="176" y="7640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203" name="Полилиния 944"/>
              <p:cNvSpPr/>
              <p:nvPr/>
            </p:nvSpPr>
            <p:spPr bwMode="auto">
              <a:xfrm>
                <a:off x="10321131" y="6226969"/>
                <a:ext cx="76200" cy="76200"/>
              </a:xfrm>
              <a:custGeom>
                <a:avLst/>
                <a:gdLst>
                  <a:gd name="connsiteX0" fmla="*/ 176 w 76200"/>
                  <a:gd name="connsiteY0" fmla="*/ 208 h 76200"/>
                  <a:gd name="connsiteX1" fmla="*/ 76376 w 76200"/>
                  <a:gd name="connsiteY1" fmla="*/ 208 h 76200"/>
                  <a:gd name="connsiteX2" fmla="*/ 76376 w 76200"/>
                  <a:gd name="connsiteY2" fmla="*/ 76408 h 76200"/>
                  <a:gd name="connsiteX3" fmla="*/ 176 w 76200"/>
                  <a:gd name="connsiteY3" fmla="*/ 7640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76" y="208"/>
                    </a:moveTo>
                    <a:lnTo>
                      <a:pt x="76376" y="208"/>
                    </a:lnTo>
                    <a:lnTo>
                      <a:pt x="76376" y="76408"/>
                    </a:lnTo>
                    <a:lnTo>
                      <a:pt x="176" y="7640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204" name="Полилиния 945"/>
              <p:cNvSpPr/>
              <p:nvPr/>
            </p:nvSpPr>
            <p:spPr bwMode="auto">
              <a:xfrm>
                <a:off x="10321131" y="6303169"/>
                <a:ext cx="76200" cy="76200"/>
              </a:xfrm>
              <a:custGeom>
                <a:avLst/>
                <a:gdLst>
                  <a:gd name="connsiteX0" fmla="*/ 176 w 76200"/>
                  <a:gd name="connsiteY0" fmla="*/ 216 h 76200"/>
                  <a:gd name="connsiteX1" fmla="*/ 76376 w 76200"/>
                  <a:gd name="connsiteY1" fmla="*/ 216 h 76200"/>
                  <a:gd name="connsiteX2" fmla="*/ 76376 w 76200"/>
                  <a:gd name="connsiteY2" fmla="*/ 76416 h 76200"/>
                  <a:gd name="connsiteX3" fmla="*/ 176 w 76200"/>
                  <a:gd name="connsiteY3" fmla="*/ 7641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76" y="216"/>
                    </a:moveTo>
                    <a:lnTo>
                      <a:pt x="76376" y="216"/>
                    </a:lnTo>
                    <a:lnTo>
                      <a:pt x="76376" y="76416"/>
                    </a:lnTo>
                    <a:lnTo>
                      <a:pt x="176" y="7641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205" name="Полилиния 946"/>
              <p:cNvSpPr/>
              <p:nvPr/>
            </p:nvSpPr>
            <p:spPr bwMode="auto">
              <a:xfrm>
                <a:off x="10321131" y="6531769"/>
                <a:ext cx="76200" cy="76200"/>
              </a:xfrm>
              <a:custGeom>
                <a:avLst/>
                <a:gdLst>
                  <a:gd name="connsiteX0" fmla="*/ 176 w 76200"/>
                  <a:gd name="connsiteY0" fmla="*/ 240 h 76200"/>
                  <a:gd name="connsiteX1" fmla="*/ 76376 w 76200"/>
                  <a:gd name="connsiteY1" fmla="*/ 240 h 76200"/>
                  <a:gd name="connsiteX2" fmla="*/ 76376 w 76200"/>
                  <a:gd name="connsiteY2" fmla="*/ 76440 h 76200"/>
                  <a:gd name="connsiteX3" fmla="*/ 176 w 76200"/>
                  <a:gd name="connsiteY3" fmla="*/ 764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76" y="240"/>
                    </a:moveTo>
                    <a:lnTo>
                      <a:pt x="76376" y="240"/>
                    </a:lnTo>
                    <a:lnTo>
                      <a:pt x="76376" y="76440"/>
                    </a:lnTo>
                    <a:lnTo>
                      <a:pt x="176" y="764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206" name="Полилиния 947"/>
              <p:cNvSpPr/>
              <p:nvPr/>
            </p:nvSpPr>
            <p:spPr bwMode="auto">
              <a:xfrm>
                <a:off x="10321131" y="6607969"/>
                <a:ext cx="76200" cy="76200"/>
              </a:xfrm>
              <a:custGeom>
                <a:avLst/>
                <a:gdLst>
                  <a:gd name="connsiteX0" fmla="*/ 176 w 76200"/>
                  <a:gd name="connsiteY0" fmla="*/ 248 h 76200"/>
                  <a:gd name="connsiteX1" fmla="*/ 76376 w 76200"/>
                  <a:gd name="connsiteY1" fmla="*/ 248 h 76200"/>
                  <a:gd name="connsiteX2" fmla="*/ 76376 w 76200"/>
                  <a:gd name="connsiteY2" fmla="*/ 76448 h 76200"/>
                  <a:gd name="connsiteX3" fmla="*/ 176 w 76200"/>
                  <a:gd name="connsiteY3" fmla="*/ 764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76" y="248"/>
                    </a:moveTo>
                    <a:lnTo>
                      <a:pt x="76376" y="248"/>
                    </a:lnTo>
                    <a:lnTo>
                      <a:pt x="76376" y="76448"/>
                    </a:lnTo>
                    <a:lnTo>
                      <a:pt x="176" y="764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207" name="Полилиния 948"/>
              <p:cNvSpPr/>
              <p:nvPr/>
            </p:nvSpPr>
            <p:spPr bwMode="auto">
              <a:xfrm>
                <a:off x="10321131" y="6684169"/>
                <a:ext cx="76200" cy="76200"/>
              </a:xfrm>
              <a:custGeom>
                <a:avLst/>
                <a:gdLst>
                  <a:gd name="connsiteX0" fmla="*/ 176 w 76200"/>
                  <a:gd name="connsiteY0" fmla="*/ 256 h 76200"/>
                  <a:gd name="connsiteX1" fmla="*/ 76376 w 76200"/>
                  <a:gd name="connsiteY1" fmla="*/ 256 h 76200"/>
                  <a:gd name="connsiteX2" fmla="*/ 76376 w 76200"/>
                  <a:gd name="connsiteY2" fmla="*/ 76456 h 76200"/>
                  <a:gd name="connsiteX3" fmla="*/ 176 w 76200"/>
                  <a:gd name="connsiteY3" fmla="*/ 764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76" y="256"/>
                    </a:moveTo>
                    <a:lnTo>
                      <a:pt x="76376" y="256"/>
                    </a:lnTo>
                    <a:lnTo>
                      <a:pt x="76376" y="76456"/>
                    </a:lnTo>
                    <a:lnTo>
                      <a:pt x="176" y="764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208" name="Полилиния 949"/>
              <p:cNvSpPr/>
              <p:nvPr/>
            </p:nvSpPr>
            <p:spPr bwMode="auto">
              <a:xfrm>
                <a:off x="10397331" y="4779169"/>
                <a:ext cx="76200" cy="76200"/>
              </a:xfrm>
              <a:custGeom>
                <a:avLst/>
                <a:gdLst>
                  <a:gd name="connsiteX0" fmla="*/ 184 w 76200"/>
                  <a:gd name="connsiteY0" fmla="*/ 56 h 76200"/>
                  <a:gd name="connsiteX1" fmla="*/ 76384 w 76200"/>
                  <a:gd name="connsiteY1" fmla="*/ 56 h 76200"/>
                  <a:gd name="connsiteX2" fmla="*/ 76384 w 76200"/>
                  <a:gd name="connsiteY2" fmla="*/ 76256 h 76200"/>
                  <a:gd name="connsiteX3" fmla="*/ 184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84" y="56"/>
                    </a:moveTo>
                    <a:lnTo>
                      <a:pt x="76384" y="56"/>
                    </a:lnTo>
                    <a:lnTo>
                      <a:pt x="76384" y="76256"/>
                    </a:lnTo>
                    <a:lnTo>
                      <a:pt x="184"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209" name="Полилиния 950"/>
              <p:cNvSpPr/>
              <p:nvPr/>
            </p:nvSpPr>
            <p:spPr bwMode="auto">
              <a:xfrm>
                <a:off x="10397331" y="4931569"/>
                <a:ext cx="76200" cy="76200"/>
              </a:xfrm>
              <a:custGeom>
                <a:avLst/>
                <a:gdLst>
                  <a:gd name="connsiteX0" fmla="*/ 184 w 76200"/>
                  <a:gd name="connsiteY0" fmla="*/ 72 h 76200"/>
                  <a:gd name="connsiteX1" fmla="*/ 76384 w 76200"/>
                  <a:gd name="connsiteY1" fmla="*/ 72 h 76200"/>
                  <a:gd name="connsiteX2" fmla="*/ 76384 w 76200"/>
                  <a:gd name="connsiteY2" fmla="*/ 76272 h 76200"/>
                  <a:gd name="connsiteX3" fmla="*/ 184 w 76200"/>
                  <a:gd name="connsiteY3" fmla="*/ 7627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84" y="72"/>
                    </a:moveTo>
                    <a:lnTo>
                      <a:pt x="76384" y="72"/>
                    </a:lnTo>
                    <a:lnTo>
                      <a:pt x="76384" y="76272"/>
                    </a:lnTo>
                    <a:lnTo>
                      <a:pt x="184" y="7627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210" name="Полилиния 951"/>
              <p:cNvSpPr/>
              <p:nvPr/>
            </p:nvSpPr>
            <p:spPr bwMode="auto">
              <a:xfrm>
                <a:off x="10397331" y="5160169"/>
                <a:ext cx="76200" cy="76200"/>
              </a:xfrm>
              <a:custGeom>
                <a:avLst/>
                <a:gdLst>
                  <a:gd name="connsiteX0" fmla="*/ 184 w 76200"/>
                  <a:gd name="connsiteY0" fmla="*/ 96 h 76200"/>
                  <a:gd name="connsiteX1" fmla="*/ 76384 w 76200"/>
                  <a:gd name="connsiteY1" fmla="*/ 96 h 76200"/>
                  <a:gd name="connsiteX2" fmla="*/ 76384 w 76200"/>
                  <a:gd name="connsiteY2" fmla="*/ 76296 h 76200"/>
                  <a:gd name="connsiteX3" fmla="*/ 184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84" y="96"/>
                    </a:moveTo>
                    <a:lnTo>
                      <a:pt x="76384" y="96"/>
                    </a:lnTo>
                    <a:lnTo>
                      <a:pt x="76384" y="76296"/>
                    </a:lnTo>
                    <a:lnTo>
                      <a:pt x="184"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211" name="Полилиния 952"/>
              <p:cNvSpPr/>
              <p:nvPr/>
            </p:nvSpPr>
            <p:spPr bwMode="auto">
              <a:xfrm>
                <a:off x="10397331" y="5236369"/>
                <a:ext cx="76200" cy="76200"/>
              </a:xfrm>
              <a:custGeom>
                <a:avLst/>
                <a:gdLst>
                  <a:gd name="connsiteX0" fmla="*/ 184 w 76200"/>
                  <a:gd name="connsiteY0" fmla="*/ 104 h 76200"/>
                  <a:gd name="connsiteX1" fmla="*/ 76384 w 76200"/>
                  <a:gd name="connsiteY1" fmla="*/ 104 h 76200"/>
                  <a:gd name="connsiteX2" fmla="*/ 76384 w 76200"/>
                  <a:gd name="connsiteY2" fmla="*/ 76304 h 76200"/>
                  <a:gd name="connsiteX3" fmla="*/ 184 w 76200"/>
                  <a:gd name="connsiteY3" fmla="*/ 7630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84" y="104"/>
                    </a:moveTo>
                    <a:lnTo>
                      <a:pt x="76384" y="104"/>
                    </a:lnTo>
                    <a:lnTo>
                      <a:pt x="76384" y="76304"/>
                    </a:lnTo>
                    <a:lnTo>
                      <a:pt x="184" y="7630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212" name="Полилиния 953"/>
              <p:cNvSpPr/>
              <p:nvPr/>
            </p:nvSpPr>
            <p:spPr bwMode="auto">
              <a:xfrm>
                <a:off x="10397331" y="5541169"/>
                <a:ext cx="76200" cy="76200"/>
              </a:xfrm>
              <a:custGeom>
                <a:avLst/>
                <a:gdLst>
                  <a:gd name="connsiteX0" fmla="*/ 184 w 76200"/>
                  <a:gd name="connsiteY0" fmla="*/ 136 h 76200"/>
                  <a:gd name="connsiteX1" fmla="*/ 76384 w 76200"/>
                  <a:gd name="connsiteY1" fmla="*/ 136 h 76200"/>
                  <a:gd name="connsiteX2" fmla="*/ 76384 w 76200"/>
                  <a:gd name="connsiteY2" fmla="*/ 76336 h 76200"/>
                  <a:gd name="connsiteX3" fmla="*/ 184 w 76200"/>
                  <a:gd name="connsiteY3" fmla="*/ 7633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84" y="136"/>
                    </a:moveTo>
                    <a:lnTo>
                      <a:pt x="76384" y="136"/>
                    </a:lnTo>
                    <a:lnTo>
                      <a:pt x="76384" y="76336"/>
                    </a:lnTo>
                    <a:lnTo>
                      <a:pt x="184" y="7633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213" name="Полилиния 954"/>
              <p:cNvSpPr/>
              <p:nvPr/>
            </p:nvSpPr>
            <p:spPr bwMode="auto">
              <a:xfrm>
                <a:off x="10397331" y="5617369"/>
                <a:ext cx="76200" cy="76200"/>
              </a:xfrm>
              <a:custGeom>
                <a:avLst/>
                <a:gdLst>
                  <a:gd name="connsiteX0" fmla="*/ 184 w 76200"/>
                  <a:gd name="connsiteY0" fmla="*/ 144 h 76200"/>
                  <a:gd name="connsiteX1" fmla="*/ 76384 w 76200"/>
                  <a:gd name="connsiteY1" fmla="*/ 144 h 76200"/>
                  <a:gd name="connsiteX2" fmla="*/ 76384 w 76200"/>
                  <a:gd name="connsiteY2" fmla="*/ 76344 h 76200"/>
                  <a:gd name="connsiteX3" fmla="*/ 184 w 76200"/>
                  <a:gd name="connsiteY3" fmla="*/ 7634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84" y="144"/>
                    </a:moveTo>
                    <a:lnTo>
                      <a:pt x="76384" y="144"/>
                    </a:lnTo>
                    <a:lnTo>
                      <a:pt x="76384" y="76344"/>
                    </a:lnTo>
                    <a:lnTo>
                      <a:pt x="184" y="7634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214" name="Полилиния 955"/>
              <p:cNvSpPr/>
              <p:nvPr/>
            </p:nvSpPr>
            <p:spPr bwMode="auto">
              <a:xfrm>
                <a:off x="10397331" y="5769769"/>
                <a:ext cx="76200" cy="76200"/>
              </a:xfrm>
              <a:custGeom>
                <a:avLst/>
                <a:gdLst>
                  <a:gd name="connsiteX0" fmla="*/ 184 w 76200"/>
                  <a:gd name="connsiteY0" fmla="*/ 160 h 76200"/>
                  <a:gd name="connsiteX1" fmla="*/ 76384 w 76200"/>
                  <a:gd name="connsiteY1" fmla="*/ 160 h 76200"/>
                  <a:gd name="connsiteX2" fmla="*/ 76384 w 76200"/>
                  <a:gd name="connsiteY2" fmla="*/ 76360 h 76200"/>
                  <a:gd name="connsiteX3" fmla="*/ 184 w 76200"/>
                  <a:gd name="connsiteY3" fmla="*/ 7636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84" y="160"/>
                    </a:moveTo>
                    <a:lnTo>
                      <a:pt x="76384" y="160"/>
                    </a:lnTo>
                    <a:lnTo>
                      <a:pt x="76384" y="76360"/>
                    </a:lnTo>
                    <a:lnTo>
                      <a:pt x="184" y="7636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215" name="Полилиния 956"/>
              <p:cNvSpPr/>
              <p:nvPr/>
            </p:nvSpPr>
            <p:spPr bwMode="auto">
              <a:xfrm>
                <a:off x="10397331" y="6074569"/>
                <a:ext cx="76200" cy="76200"/>
              </a:xfrm>
              <a:custGeom>
                <a:avLst/>
                <a:gdLst>
                  <a:gd name="connsiteX0" fmla="*/ 184 w 76200"/>
                  <a:gd name="connsiteY0" fmla="*/ 192 h 76200"/>
                  <a:gd name="connsiteX1" fmla="*/ 76384 w 76200"/>
                  <a:gd name="connsiteY1" fmla="*/ 192 h 76200"/>
                  <a:gd name="connsiteX2" fmla="*/ 76384 w 76200"/>
                  <a:gd name="connsiteY2" fmla="*/ 76392 h 76200"/>
                  <a:gd name="connsiteX3" fmla="*/ 184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84" y="192"/>
                    </a:moveTo>
                    <a:lnTo>
                      <a:pt x="76384" y="192"/>
                    </a:lnTo>
                    <a:lnTo>
                      <a:pt x="76384" y="76392"/>
                    </a:lnTo>
                    <a:lnTo>
                      <a:pt x="184"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216" name="Полилиния 957"/>
              <p:cNvSpPr/>
              <p:nvPr/>
            </p:nvSpPr>
            <p:spPr bwMode="auto">
              <a:xfrm>
                <a:off x="10397331" y="6150769"/>
                <a:ext cx="76200" cy="76200"/>
              </a:xfrm>
              <a:custGeom>
                <a:avLst/>
                <a:gdLst>
                  <a:gd name="connsiteX0" fmla="*/ 184 w 76200"/>
                  <a:gd name="connsiteY0" fmla="*/ 200 h 76200"/>
                  <a:gd name="connsiteX1" fmla="*/ 76384 w 76200"/>
                  <a:gd name="connsiteY1" fmla="*/ 200 h 76200"/>
                  <a:gd name="connsiteX2" fmla="*/ 76384 w 76200"/>
                  <a:gd name="connsiteY2" fmla="*/ 76400 h 76200"/>
                  <a:gd name="connsiteX3" fmla="*/ 184 w 76200"/>
                  <a:gd name="connsiteY3" fmla="*/ 7640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84" y="200"/>
                    </a:moveTo>
                    <a:lnTo>
                      <a:pt x="76384" y="200"/>
                    </a:lnTo>
                    <a:lnTo>
                      <a:pt x="76384" y="76400"/>
                    </a:lnTo>
                    <a:lnTo>
                      <a:pt x="184" y="7640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217" name="Полилиния 958"/>
              <p:cNvSpPr/>
              <p:nvPr/>
            </p:nvSpPr>
            <p:spPr bwMode="auto">
              <a:xfrm>
                <a:off x="10397331" y="6226969"/>
                <a:ext cx="76200" cy="76200"/>
              </a:xfrm>
              <a:custGeom>
                <a:avLst/>
                <a:gdLst>
                  <a:gd name="connsiteX0" fmla="*/ 184 w 76200"/>
                  <a:gd name="connsiteY0" fmla="*/ 208 h 76200"/>
                  <a:gd name="connsiteX1" fmla="*/ 76384 w 76200"/>
                  <a:gd name="connsiteY1" fmla="*/ 208 h 76200"/>
                  <a:gd name="connsiteX2" fmla="*/ 76384 w 76200"/>
                  <a:gd name="connsiteY2" fmla="*/ 76408 h 76200"/>
                  <a:gd name="connsiteX3" fmla="*/ 184 w 76200"/>
                  <a:gd name="connsiteY3" fmla="*/ 7640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84" y="208"/>
                    </a:moveTo>
                    <a:lnTo>
                      <a:pt x="76384" y="208"/>
                    </a:lnTo>
                    <a:lnTo>
                      <a:pt x="76384" y="76408"/>
                    </a:lnTo>
                    <a:lnTo>
                      <a:pt x="184" y="7640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218" name="Полилиния 959"/>
              <p:cNvSpPr/>
              <p:nvPr/>
            </p:nvSpPr>
            <p:spPr bwMode="auto">
              <a:xfrm>
                <a:off x="10397331" y="6455569"/>
                <a:ext cx="76200" cy="76200"/>
              </a:xfrm>
              <a:custGeom>
                <a:avLst/>
                <a:gdLst>
                  <a:gd name="connsiteX0" fmla="*/ 184 w 76200"/>
                  <a:gd name="connsiteY0" fmla="*/ 232 h 76200"/>
                  <a:gd name="connsiteX1" fmla="*/ 76384 w 76200"/>
                  <a:gd name="connsiteY1" fmla="*/ 232 h 76200"/>
                  <a:gd name="connsiteX2" fmla="*/ 76384 w 76200"/>
                  <a:gd name="connsiteY2" fmla="*/ 76432 h 76200"/>
                  <a:gd name="connsiteX3" fmla="*/ 184 w 76200"/>
                  <a:gd name="connsiteY3" fmla="*/ 764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84" y="232"/>
                    </a:moveTo>
                    <a:lnTo>
                      <a:pt x="76384" y="232"/>
                    </a:lnTo>
                    <a:lnTo>
                      <a:pt x="76384" y="76432"/>
                    </a:lnTo>
                    <a:lnTo>
                      <a:pt x="184" y="764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219" name="Полилиния 960"/>
              <p:cNvSpPr/>
              <p:nvPr/>
            </p:nvSpPr>
            <p:spPr bwMode="auto">
              <a:xfrm>
                <a:off x="10397331" y="6531769"/>
                <a:ext cx="76200" cy="76200"/>
              </a:xfrm>
              <a:custGeom>
                <a:avLst/>
                <a:gdLst>
                  <a:gd name="connsiteX0" fmla="*/ 184 w 76200"/>
                  <a:gd name="connsiteY0" fmla="*/ 240 h 76200"/>
                  <a:gd name="connsiteX1" fmla="*/ 76384 w 76200"/>
                  <a:gd name="connsiteY1" fmla="*/ 240 h 76200"/>
                  <a:gd name="connsiteX2" fmla="*/ 76384 w 76200"/>
                  <a:gd name="connsiteY2" fmla="*/ 76440 h 76200"/>
                  <a:gd name="connsiteX3" fmla="*/ 184 w 76200"/>
                  <a:gd name="connsiteY3" fmla="*/ 764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84" y="240"/>
                    </a:moveTo>
                    <a:lnTo>
                      <a:pt x="76384" y="240"/>
                    </a:lnTo>
                    <a:lnTo>
                      <a:pt x="76384" y="76440"/>
                    </a:lnTo>
                    <a:lnTo>
                      <a:pt x="184" y="764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220" name="Полилиния 961"/>
              <p:cNvSpPr/>
              <p:nvPr/>
            </p:nvSpPr>
            <p:spPr bwMode="auto">
              <a:xfrm>
                <a:off x="10397331" y="6684169"/>
                <a:ext cx="76200" cy="76200"/>
              </a:xfrm>
              <a:custGeom>
                <a:avLst/>
                <a:gdLst>
                  <a:gd name="connsiteX0" fmla="*/ 184 w 76200"/>
                  <a:gd name="connsiteY0" fmla="*/ 256 h 76200"/>
                  <a:gd name="connsiteX1" fmla="*/ 76384 w 76200"/>
                  <a:gd name="connsiteY1" fmla="*/ 256 h 76200"/>
                  <a:gd name="connsiteX2" fmla="*/ 76384 w 76200"/>
                  <a:gd name="connsiteY2" fmla="*/ 76456 h 76200"/>
                  <a:gd name="connsiteX3" fmla="*/ 184 w 76200"/>
                  <a:gd name="connsiteY3" fmla="*/ 764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84" y="256"/>
                    </a:moveTo>
                    <a:lnTo>
                      <a:pt x="76384" y="256"/>
                    </a:lnTo>
                    <a:lnTo>
                      <a:pt x="76384" y="76456"/>
                    </a:lnTo>
                    <a:lnTo>
                      <a:pt x="184" y="764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221" name="Полилиния 962"/>
              <p:cNvSpPr/>
              <p:nvPr/>
            </p:nvSpPr>
            <p:spPr bwMode="auto">
              <a:xfrm>
                <a:off x="10473531" y="4550569"/>
                <a:ext cx="76200" cy="76200"/>
              </a:xfrm>
              <a:custGeom>
                <a:avLst/>
                <a:gdLst>
                  <a:gd name="connsiteX0" fmla="*/ 192 w 76200"/>
                  <a:gd name="connsiteY0" fmla="*/ 32 h 76200"/>
                  <a:gd name="connsiteX1" fmla="*/ 76392 w 76200"/>
                  <a:gd name="connsiteY1" fmla="*/ 32 h 76200"/>
                  <a:gd name="connsiteX2" fmla="*/ 76392 w 76200"/>
                  <a:gd name="connsiteY2" fmla="*/ 76232 h 76200"/>
                  <a:gd name="connsiteX3" fmla="*/ 192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32"/>
                    </a:moveTo>
                    <a:lnTo>
                      <a:pt x="76392" y="32"/>
                    </a:lnTo>
                    <a:lnTo>
                      <a:pt x="76392" y="76232"/>
                    </a:lnTo>
                    <a:lnTo>
                      <a:pt x="192"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222" name="Полилиния 963"/>
              <p:cNvSpPr/>
              <p:nvPr/>
            </p:nvSpPr>
            <p:spPr bwMode="auto">
              <a:xfrm>
                <a:off x="10473531" y="4702969"/>
                <a:ext cx="76200" cy="76200"/>
              </a:xfrm>
              <a:custGeom>
                <a:avLst/>
                <a:gdLst>
                  <a:gd name="connsiteX0" fmla="*/ 192 w 76200"/>
                  <a:gd name="connsiteY0" fmla="*/ 48 h 76200"/>
                  <a:gd name="connsiteX1" fmla="*/ 76392 w 76200"/>
                  <a:gd name="connsiteY1" fmla="*/ 48 h 76200"/>
                  <a:gd name="connsiteX2" fmla="*/ 76392 w 76200"/>
                  <a:gd name="connsiteY2" fmla="*/ 76248 h 76200"/>
                  <a:gd name="connsiteX3" fmla="*/ 192 w 76200"/>
                  <a:gd name="connsiteY3" fmla="*/ 762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48"/>
                    </a:moveTo>
                    <a:lnTo>
                      <a:pt x="76392" y="48"/>
                    </a:lnTo>
                    <a:lnTo>
                      <a:pt x="76392" y="76248"/>
                    </a:lnTo>
                    <a:lnTo>
                      <a:pt x="192" y="762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223" name="Полилиния 964"/>
              <p:cNvSpPr/>
              <p:nvPr/>
            </p:nvSpPr>
            <p:spPr bwMode="auto">
              <a:xfrm>
                <a:off x="10473531" y="4779169"/>
                <a:ext cx="76200" cy="76200"/>
              </a:xfrm>
              <a:custGeom>
                <a:avLst/>
                <a:gdLst>
                  <a:gd name="connsiteX0" fmla="*/ 192 w 76200"/>
                  <a:gd name="connsiteY0" fmla="*/ 56 h 76200"/>
                  <a:gd name="connsiteX1" fmla="*/ 76392 w 76200"/>
                  <a:gd name="connsiteY1" fmla="*/ 56 h 76200"/>
                  <a:gd name="connsiteX2" fmla="*/ 76392 w 76200"/>
                  <a:gd name="connsiteY2" fmla="*/ 76256 h 76200"/>
                  <a:gd name="connsiteX3" fmla="*/ 192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56"/>
                    </a:moveTo>
                    <a:lnTo>
                      <a:pt x="76392" y="56"/>
                    </a:lnTo>
                    <a:lnTo>
                      <a:pt x="76392" y="76256"/>
                    </a:lnTo>
                    <a:lnTo>
                      <a:pt x="192"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224" name="Полилиния 965"/>
              <p:cNvSpPr/>
              <p:nvPr/>
            </p:nvSpPr>
            <p:spPr bwMode="auto">
              <a:xfrm>
                <a:off x="10473531" y="4931569"/>
                <a:ext cx="76200" cy="76200"/>
              </a:xfrm>
              <a:custGeom>
                <a:avLst/>
                <a:gdLst>
                  <a:gd name="connsiteX0" fmla="*/ 192 w 76200"/>
                  <a:gd name="connsiteY0" fmla="*/ 72 h 76200"/>
                  <a:gd name="connsiteX1" fmla="*/ 76392 w 76200"/>
                  <a:gd name="connsiteY1" fmla="*/ 72 h 76200"/>
                  <a:gd name="connsiteX2" fmla="*/ 76392 w 76200"/>
                  <a:gd name="connsiteY2" fmla="*/ 76272 h 76200"/>
                  <a:gd name="connsiteX3" fmla="*/ 192 w 76200"/>
                  <a:gd name="connsiteY3" fmla="*/ 7627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72"/>
                    </a:moveTo>
                    <a:lnTo>
                      <a:pt x="76392" y="72"/>
                    </a:lnTo>
                    <a:lnTo>
                      <a:pt x="76392" y="76272"/>
                    </a:lnTo>
                    <a:lnTo>
                      <a:pt x="192" y="7627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225" name="Полилиния 966"/>
              <p:cNvSpPr/>
              <p:nvPr/>
            </p:nvSpPr>
            <p:spPr bwMode="auto">
              <a:xfrm>
                <a:off x="10473531" y="5007769"/>
                <a:ext cx="76200" cy="76200"/>
              </a:xfrm>
              <a:custGeom>
                <a:avLst/>
                <a:gdLst>
                  <a:gd name="connsiteX0" fmla="*/ 192 w 76200"/>
                  <a:gd name="connsiteY0" fmla="*/ 80 h 76200"/>
                  <a:gd name="connsiteX1" fmla="*/ 76392 w 76200"/>
                  <a:gd name="connsiteY1" fmla="*/ 80 h 76200"/>
                  <a:gd name="connsiteX2" fmla="*/ 76392 w 76200"/>
                  <a:gd name="connsiteY2" fmla="*/ 76280 h 76200"/>
                  <a:gd name="connsiteX3" fmla="*/ 192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80"/>
                    </a:moveTo>
                    <a:lnTo>
                      <a:pt x="76392" y="80"/>
                    </a:lnTo>
                    <a:lnTo>
                      <a:pt x="76392" y="76280"/>
                    </a:lnTo>
                    <a:lnTo>
                      <a:pt x="192"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226" name="Полилиния 967"/>
              <p:cNvSpPr/>
              <p:nvPr/>
            </p:nvSpPr>
            <p:spPr bwMode="auto">
              <a:xfrm>
                <a:off x="10473531" y="5236369"/>
                <a:ext cx="76200" cy="76200"/>
              </a:xfrm>
              <a:custGeom>
                <a:avLst/>
                <a:gdLst>
                  <a:gd name="connsiteX0" fmla="*/ 192 w 76200"/>
                  <a:gd name="connsiteY0" fmla="*/ 104 h 76200"/>
                  <a:gd name="connsiteX1" fmla="*/ 76392 w 76200"/>
                  <a:gd name="connsiteY1" fmla="*/ 104 h 76200"/>
                  <a:gd name="connsiteX2" fmla="*/ 76392 w 76200"/>
                  <a:gd name="connsiteY2" fmla="*/ 76304 h 76200"/>
                  <a:gd name="connsiteX3" fmla="*/ 192 w 76200"/>
                  <a:gd name="connsiteY3" fmla="*/ 7630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104"/>
                    </a:moveTo>
                    <a:lnTo>
                      <a:pt x="76392" y="104"/>
                    </a:lnTo>
                    <a:lnTo>
                      <a:pt x="76392" y="76304"/>
                    </a:lnTo>
                    <a:lnTo>
                      <a:pt x="192" y="7630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227" name="Полилиния 968"/>
              <p:cNvSpPr/>
              <p:nvPr/>
            </p:nvSpPr>
            <p:spPr bwMode="auto">
              <a:xfrm>
                <a:off x="10473531" y="5312569"/>
                <a:ext cx="76200" cy="76200"/>
              </a:xfrm>
              <a:custGeom>
                <a:avLst/>
                <a:gdLst>
                  <a:gd name="connsiteX0" fmla="*/ 192 w 76200"/>
                  <a:gd name="connsiteY0" fmla="*/ 112 h 76200"/>
                  <a:gd name="connsiteX1" fmla="*/ 76392 w 76200"/>
                  <a:gd name="connsiteY1" fmla="*/ 112 h 76200"/>
                  <a:gd name="connsiteX2" fmla="*/ 76392 w 76200"/>
                  <a:gd name="connsiteY2" fmla="*/ 76312 h 76200"/>
                  <a:gd name="connsiteX3" fmla="*/ 192 w 76200"/>
                  <a:gd name="connsiteY3" fmla="*/ 7631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112"/>
                    </a:moveTo>
                    <a:lnTo>
                      <a:pt x="76392" y="112"/>
                    </a:lnTo>
                    <a:lnTo>
                      <a:pt x="76392" y="76312"/>
                    </a:lnTo>
                    <a:lnTo>
                      <a:pt x="192" y="7631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228" name="Полилиния 969"/>
              <p:cNvSpPr/>
              <p:nvPr/>
            </p:nvSpPr>
            <p:spPr bwMode="auto">
              <a:xfrm>
                <a:off x="10473531" y="5388769"/>
                <a:ext cx="76200" cy="76200"/>
              </a:xfrm>
              <a:custGeom>
                <a:avLst/>
                <a:gdLst>
                  <a:gd name="connsiteX0" fmla="*/ 192 w 76200"/>
                  <a:gd name="connsiteY0" fmla="*/ 120 h 76200"/>
                  <a:gd name="connsiteX1" fmla="*/ 76392 w 76200"/>
                  <a:gd name="connsiteY1" fmla="*/ 120 h 76200"/>
                  <a:gd name="connsiteX2" fmla="*/ 76392 w 76200"/>
                  <a:gd name="connsiteY2" fmla="*/ 76320 h 76200"/>
                  <a:gd name="connsiteX3" fmla="*/ 192 w 76200"/>
                  <a:gd name="connsiteY3" fmla="*/ 7632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120"/>
                    </a:moveTo>
                    <a:lnTo>
                      <a:pt x="76392" y="120"/>
                    </a:lnTo>
                    <a:lnTo>
                      <a:pt x="76392" y="76320"/>
                    </a:lnTo>
                    <a:lnTo>
                      <a:pt x="192" y="7632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229" name="Полилиния 970"/>
              <p:cNvSpPr/>
              <p:nvPr/>
            </p:nvSpPr>
            <p:spPr bwMode="auto">
              <a:xfrm>
                <a:off x="10473531" y="5464969"/>
                <a:ext cx="76200" cy="76200"/>
              </a:xfrm>
              <a:custGeom>
                <a:avLst/>
                <a:gdLst>
                  <a:gd name="connsiteX0" fmla="*/ 192 w 76200"/>
                  <a:gd name="connsiteY0" fmla="*/ 128 h 76200"/>
                  <a:gd name="connsiteX1" fmla="*/ 76392 w 76200"/>
                  <a:gd name="connsiteY1" fmla="*/ 128 h 76200"/>
                  <a:gd name="connsiteX2" fmla="*/ 76392 w 76200"/>
                  <a:gd name="connsiteY2" fmla="*/ 76328 h 76200"/>
                  <a:gd name="connsiteX3" fmla="*/ 192 w 76200"/>
                  <a:gd name="connsiteY3" fmla="*/ 7632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128"/>
                    </a:moveTo>
                    <a:lnTo>
                      <a:pt x="76392" y="128"/>
                    </a:lnTo>
                    <a:lnTo>
                      <a:pt x="76392" y="76328"/>
                    </a:lnTo>
                    <a:lnTo>
                      <a:pt x="192" y="7632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230" name="Полилиния 971"/>
              <p:cNvSpPr/>
              <p:nvPr/>
            </p:nvSpPr>
            <p:spPr bwMode="auto">
              <a:xfrm>
                <a:off x="10473531" y="5617369"/>
                <a:ext cx="76200" cy="76200"/>
              </a:xfrm>
              <a:custGeom>
                <a:avLst/>
                <a:gdLst>
                  <a:gd name="connsiteX0" fmla="*/ 192 w 76200"/>
                  <a:gd name="connsiteY0" fmla="*/ 144 h 76200"/>
                  <a:gd name="connsiteX1" fmla="*/ 76392 w 76200"/>
                  <a:gd name="connsiteY1" fmla="*/ 144 h 76200"/>
                  <a:gd name="connsiteX2" fmla="*/ 76392 w 76200"/>
                  <a:gd name="connsiteY2" fmla="*/ 76344 h 76200"/>
                  <a:gd name="connsiteX3" fmla="*/ 192 w 76200"/>
                  <a:gd name="connsiteY3" fmla="*/ 7634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144"/>
                    </a:moveTo>
                    <a:lnTo>
                      <a:pt x="76392" y="144"/>
                    </a:lnTo>
                    <a:lnTo>
                      <a:pt x="76392" y="76344"/>
                    </a:lnTo>
                    <a:lnTo>
                      <a:pt x="192" y="7634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231" name="Полилиния 972"/>
              <p:cNvSpPr/>
              <p:nvPr/>
            </p:nvSpPr>
            <p:spPr bwMode="auto">
              <a:xfrm>
                <a:off x="10473531" y="5769769"/>
                <a:ext cx="76200" cy="76200"/>
              </a:xfrm>
              <a:custGeom>
                <a:avLst/>
                <a:gdLst>
                  <a:gd name="connsiteX0" fmla="*/ 192 w 76200"/>
                  <a:gd name="connsiteY0" fmla="*/ 160 h 76200"/>
                  <a:gd name="connsiteX1" fmla="*/ 76392 w 76200"/>
                  <a:gd name="connsiteY1" fmla="*/ 160 h 76200"/>
                  <a:gd name="connsiteX2" fmla="*/ 76392 w 76200"/>
                  <a:gd name="connsiteY2" fmla="*/ 76360 h 76200"/>
                  <a:gd name="connsiteX3" fmla="*/ 192 w 76200"/>
                  <a:gd name="connsiteY3" fmla="*/ 7636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160"/>
                    </a:moveTo>
                    <a:lnTo>
                      <a:pt x="76392" y="160"/>
                    </a:lnTo>
                    <a:lnTo>
                      <a:pt x="76392" y="76360"/>
                    </a:lnTo>
                    <a:lnTo>
                      <a:pt x="192" y="7636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232" name="Полилиния 973"/>
              <p:cNvSpPr/>
              <p:nvPr/>
            </p:nvSpPr>
            <p:spPr bwMode="auto">
              <a:xfrm>
                <a:off x="10473531" y="5845969"/>
                <a:ext cx="76200" cy="76200"/>
              </a:xfrm>
              <a:custGeom>
                <a:avLst/>
                <a:gdLst>
                  <a:gd name="connsiteX0" fmla="*/ 192 w 76200"/>
                  <a:gd name="connsiteY0" fmla="*/ 168 h 76200"/>
                  <a:gd name="connsiteX1" fmla="*/ 76392 w 76200"/>
                  <a:gd name="connsiteY1" fmla="*/ 168 h 76200"/>
                  <a:gd name="connsiteX2" fmla="*/ 76392 w 76200"/>
                  <a:gd name="connsiteY2" fmla="*/ 76368 h 76200"/>
                  <a:gd name="connsiteX3" fmla="*/ 192 w 76200"/>
                  <a:gd name="connsiteY3" fmla="*/ 7636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168"/>
                    </a:moveTo>
                    <a:lnTo>
                      <a:pt x="76392" y="168"/>
                    </a:lnTo>
                    <a:lnTo>
                      <a:pt x="76392" y="76368"/>
                    </a:lnTo>
                    <a:lnTo>
                      <a:pt x="192" y="7636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233" name="Полилиния 974"/>
              <p:cNvSpPr/>
              <p:nvPr/>
            </p:nvSpPr>
            <p:spPr bwMode="auto">
              <a:xfrm>
                <a:off x="10473531" y="6074569"/>
                <a:ext cx="76200" cy="76200"/>
              </a:xfrm>
              <a:custGeom>
                <a:avLst/>
                <a:gdLst>
                  <a:gd name="connsiteX0" fmla="*/ 192 w 76200"/>
                  <a:gd name="connsiteY0" fmla="*/ 192 h 76200"/>
                  <a:gd name="connsiteX1" fmla="*/ 76392 w 76200"/>
                  <a:gd name="connsiteY1" fmla="*/ 192 h 76200"/>
                  <a:gd name="connsiteX2" fmla="*/ 76392 w 76200"/>
                  <a:gd name="connsiteY2" fmla="*/ 76392 h 76200"/>
                  <a:gd name="connsiteX3" fmla="*/ 192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192"/>
                    </a:moveTo>
                    <a:lnTo>
                      <a:pt x="76392" y="192"/>
                    </a:lnTo>
                    <a:lnTo>
                      <a:pt x="76392" y="76392"/>
                    </a:lnTo>
                    <a:lnTo>
                      <a:pt x="192"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234" name="Полилиния 975"/>
              <p:cNvSpPr/>
              <p:nvPr/>
            </p:nvSpPr>
            <p:spPr bwMode="auto">
              <a:xfrm>
                <a:off x="10473531" y="6150769"/>
                <a:ext cx="76200" cy="76200"/>
              </a:xfrm>
              <a:custGeom>
                <a:avLst/>
                <a:gdLst>
                  <a:gd name="connsiteX0" fmla="*/ 192 w 76200"/>
                  <a:gd name="connsiteY0" fmla="*/ 200 h 76200"/>
                  <a:gd name="connsiteX1" fmla="*/ 76392 w 76200"/>
                  <a:gd name="connsiteY1" fmla="*/ 200 h 76200"/>
                  <a:gd name="connsiteX2" fmla="*/ 76392 w 76200"/>
                  <a:gd name="connsiteY2" fmla="*/ 76400 h 76200"/>
                  <a:gd name="connsiteX3" fmla="*/ 192 w 76200"/>
                  <a:gd name="connsiteY3" fmla="*/ 7640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200"/>
                    </a:moveTo>
                    <a:lnTo>
                      <a:pt x="76392" y="200"/>
                    </a:lnTo>
                    <a:lnTo>
                      <a:pt x="76392" y="76400"/>
                    </a:lnTo>
                    <a:lnTo>
                      <a:pt x="192" y="7640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235" name="Полилиния 976"/>
              <p:cNvSpPr/>
              <p:nvPr/>
            </p:nvSpPr>
            <p:spPr bwMode="auto">
              <a:xfrm>
                <a:off x="10473531" y="6226969"/>
                <a:ext cx="76200" cy="76200"/>
              </a:xfrm>
              <a:custGeom>
                <a:avLst/>
                <a:gdLst>
                  <a:gd name="connsiteX0" fmla="*/ 192 w 76200"/>
                  <a:gd name="connsiteY0" fmla="*/ 208 h 76200"/>
                  <a:gd name="connsiteX1" fmla="*/ 76392 w 76200"/>
                  <a:gd name="connsiteY1" fmla="*/ 208 h 76200"/>
                  <a:gd name="connsiteX2" fmla="*/ 76392 w 76200"/>
                  <a:gd name="connsiteY2" fmla="*/ 76408 h 76200"/>
                  <a:gd name="connsiteX3" fmla="*/ 192 w 76200"/>
                  <a:gd name="connsiteY3" fmla="*/ 7640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208"/>
                    </a:moveTo>
                    <a:lnTo>
                      <a:pt x="76392" y="208"/>
                    </a:lnTo>
                    <a:lnTo>
                      <a:pt x="76392" y="76408"/>
                    </a:lnTo>
                    <a:lnTo>
                      <a:pt x="192" y="7640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236" name="Полилиния 977"/>
              <p:cNvSpPr/>
              <p:nvPr/>
            </p:nvSpPr>
            <p:spPr bwMode="auto">
              <a:xfrm>
                <a:off x="10473531" y="6303169"/>
                <a:ext cx="76200" cy="76200"/>
              </a:xfrm>
              <a:custGeom>
                <a:avLst/>
                <a:gdLst>
                  <a:gd name="connsiteX0" fmla="*/ 192 w 76200"/>
                  <a:gd name="connsiteY0" fmla="*/ 216 h 76200"/>
                  <a:gd name="connsiteX1" fmla="*/ 76392 w 76200"/>
                  <a:gd name="connsiteY1" fmla="*/ 216 h 76200"/>
                  <a:gd name="connsiteX2" fmla="*/ 76392 w 76200"/>
                  <a:gd name="connsiteY2" fmla="*/ 76416 h 76200"/>
                  <a:gd name="connsiteX3" fmla="*/ 192 w 76200"/>
                  <a:gd name="connsiteY3" fmla="*/ 7641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216"/>
                    </a:moveTo>
                    <a:lnTo>
                      <a:pt x="76392" y="216"/>
                    </a:lnTo>
                    <a:lnTo>
                      <a:pt x="76392" y="76416"/>
                    </a:lnTo>
                    <a:lnTo>
                      <a:pt x="192" y="7641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237" name="Полилиния 978"/>
              <p:cNvSpPr/>
              <p:nvPr/>
            </p:nvSpPr>
            <p:spPr bwMode="auto">
              <a:xfrm>
                <a:off x="10473531" y="6379369"/>
                <a:ext cx="76200" cy="76200"/>
              </a:xfrm>
              <a:custGeom>
                <a:avLst/>
                <a:gdLst>
                  <a:gd name="connsiteX0" fmla="*/ 192 w 76200"/>
                  <a:gd name="connsiteY0" fmla="*/ 224 h 76200"/>
                  <a:gd name="connsiteX1" fmla="*/ 76392 w 76200"/>
                  <a:gd name="connsiteY1" fmla="*/ 224 h 76200"/>
                  <a:gd name="connsiteX2" fmla="*/ 76392 w 76200"/>
                  <a:gd name="connsiteY2" fmla="*/ 76424 h 76200"/>
                  <a:gd name="connsiteX3" fmla="*/ 192 w 76200"/>
                  <a:gd name="connsiteY3" fmla="*/ 7642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224"/>
                    </a:moveTo>
                    <a:lnTo>
                      <a:pt x="76392" y="224"/>
                    </a:lnTo>
                    <a:lnTo>
                      <a:pt x="76392" y="76424"/>
                    </a:lnTo>
                    <a:lnTo>
                      <a:pt x="192" y="7642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238" name="Полилиния 979"/>
              <p:cNvSpPr/>
              <p:nvPr/>
            </p:nvSpPr>
            <p:spPr bwMode="auto">
              <a:xfrm>
                <a:off x="10473531" y="6455569"/>
                <a:ext cx="76200" cy="76200"/>
              </a:xfrm>
              <a:custGeom>
                <a:avLst/>
                <a:gdLst>
                  <a:gd name="connsiteX0" fmla="*/ 192 w 76200"/>
                  <a:gd name="connsiteY0" fmla="*/ 232 h 76200"/>
                  <a:gd name="connsiteX1" fmla="*/ 76392 w 76200"/>
                  <a:gd name="connsiteY1" fmla="*/ 232 h 76200"/>
                  <a:gd name="connsiteX2" fmla="*/ 76392 w 76200"/>
                  <a:gd name="connsiteY2" fmla="*/ 76432 h 76200"/>
                  <a:gd name="connsiteX3" fmla="*/ 192 w 76200"/>
                  <a:gd name="connsiteY3" fmla="*/ 764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232"/>
                    </a:moveTo>
                    <a:lnTo>
                      <a:pt x="76392" y="232"/>
                    </a:lnTo>
                    <a:lnTo>
                      <a:pt x="76392" y="76432"/>
                    </a:lnTo>
                    <a:lnTo>
                      <a:pt x="192" y="764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239" name="Полилиния 980"/>
              <p:cNvSpPr/>
              <p:nvPr/>
            </p:nvSpPr>
            <p:spPr bwMode="auto">
              <a:xfrm>
                <a:off x="10473531" y="6531769"/>
                <a:ext cx="76200" cy="76200"/>
              </a:xfrm>
              <a:custGeom>
                <a:avLst/>
                <a:gdLst>
                  <a:gd name="connsiteX0" fmla="*/ 192 w 76200"/>
                  <a:gd name="connsiteY0" fmla="*/ 240 h 76200"/>
                  <a:gd name="connsiteX1" fmla="*/ 76392 w 76200"/>
                  <a:gd name="connsiteY1" fmla="*/ 240 h 76200"/>
                  <a:gd name="connsiteX2" fmla="*/ 76392 w 76200"/>
                  <a:gd name="connsiteY2" fmla="*/ 76440 h 76200"/>
                  <a:gd name="connsiteX3" fmla="*/ 192 w 76200"/>
                  <a:gd name="connsiteY3" fmla="*/ 764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240"/>
                    </a:moveTo>
                    <a:lnTo>
                      <a:pt x="76392" y="240"/>
                    </a:lnTo>
                    <a:lnTo>
                      <a:pt x="76392" y="76440"/>
                    </a:lnTo>
                    <a:lnTo>
                      <a:pt x="192" y="764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240" name="Полилиния 981"/>
              <p:cNvSpPr/>
              <p:nvPr/>
            </p:nvSpPr>
            <p:spPr bwMode="auto">
              <a:xfrm>
                <a:off x="10473531" y="6607969"/>
                <a:ext cx="76200" cy="76200"/>
              </a:xfrm>
              <a:custGeom>
                <a:avLst/>
                <a:gdLst>
                  <a:gd name="connsiteX0" fmla="*/ 192 w 76200"/>
                  <a:gd name="connsiteY0" fmla="*/ 248 h 76200"/>
                  <a:gd name="connsiteX1" fmla="*/ 76392 w 76200"/>
                  <a:gd name="connsiteY1" fmla="*/ 248 h 76200"/>
                  <a:gd name="connsiteX2" fmla="*/ 76392 w 76200"/>
                  <a:gd name="connsiteY2" fmla="*/ 76448 h 76200"/>
                  <a:gd name="connsiteX3" fmla="*/ 192 w 76200"/>
                  <a:gd name="connsiteY3" fmla="*/ 764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248"/>
                    </a:moveTo>
                    <a:lnTo>
                      <a:pt x="76392" y="248"/>
                    </a:lnTo>
                    <a:lnTo>
                      <a:pt x="76392" y="76448"/>
                    </a:lnTo>
                    <a:lnTo>
                      <a:pt x="192" y="764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241" name="Полилиния 982"/>
              <p:cNvSpPr/>
              <p:nvPr/>
            </p:nvSpPr>
            <p:spPr bwMode="auto">
              <a:xfrm>
                <a:off x="10473531" y="6684169"/>
                <a:ext cx="76200" cy="76200"/>
              </a:xfrm>
              <a:custGeom>
                <a:avLst/>
                <a:gdLst>
                  <a:gd name="connsiteX0" fmla="*/ 192 w 76200"/>
                  <a:gd name="connsiteY0" fmla="*/ 256 h 76200"/>
                  <a:gd name="connsiteX1" fmla="*/ 76392 w 76200"/>
                  <a:gd name="connsiteY1" fmla="*/ 256 h 76200"/>
                  <a:gd name="connsiteX2" fmla="*/ 76392 w 76200"/>
                  <a:gd name="connsiteY2" fmla="*/ 76456 h 76200"/>
                  <a:gd name="connsiteX3" fmla="*/ 192 w 76200"/>
                  <a:gd name="connsiteY3" fmla="*/ 764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256"/>
                    </a:moveTo>
                    <a:lnTo>
                      <a:pt x="76392" y="256"/>
                    </a:lnTo>
                    <a:lnTo>
                      <a:pt x="76392" y="76456"/>
                    </a:lnTo>
                    <a:lnTo>
                      <a:pt x="192" y="764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242" name="Полилиния 983"/>
              <p:cNvSpPr/>
              <p:nvPr/>
            </p:nvSpPr>
            <p:spPr bwMode="auto">
              <a:xfrm>
                <a:off x="10549731" y="5160169"/>
                <a:ext cx="76200" cy="76200"/>
              </a:xfrm>
              <a:custGeom>
                <a:avLst/>
                <a:gdLst>
                  <a:gd name="connsiteX0" fmla="*/ 200 w 76200"/>
                  <a:gd name="connsiteY0" fmla="*/ 96 h 76200"/>
                  <a:gd name="connsiteX1" fmla="*/ 76400 w 76200"/>
                  <a:gd name="connsiteY1" fmla="*/ 96 h 76200"/>
                  <a:gd name="connsiteX2" fmla="*/ 76400 w 76200"/>
                  <a:gd name="connsiteY2" fmla="*/ 76296 h 76200"/>
                  <a:gd name="connsiteX3" fmla="*/ 200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0" y="96"/>
                    </a:moveTo>
                    <a:lnTo>
                      <a:pt x="76400" y="96"/>
                    </a:lnTo>
                    <a:lnTo>
                      <a:pt x="76400" y="76296"/>
                    </a:lnTo>
                    <a:lnTo>
                      <a:pt x="200"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243" name="Полилиния 984"/>
              <p:cNvSpPr/>
              <p:nvPr/>
            </p:nvSpPr>
            <p:spPr bwMode="auto">
              <a:xfrm>
                <a:off x="10549731" y="5236369"/>
                <a:ext cx="76200" cy="76200"/>
              </a:xfrm>
              <a:custGeom>
                <a:avLst/>
                <a:gdLst>
                  <a:gd name="connsiteX0" fmla="*/ 200 w 76200"/>
                  <a:gd name="connsiteY0" fmla="*/ 104 h 76200"/>
                  <a:gd name="connsiteX1" fmla="*/ 76400 w 76200"/>
                  <a:gd name="connsiteY1" fmla="*/ 104 h 76200"/>
                  <a:gd name="connsiteX2" fmla="*/ 76400 w 76200"/>
                  <a:gd name="connsiteY2" fmla="*/ 76304 h 76200"/>
                  <a:gd name="connsiteX3" fmla="*/ 200 w 76200"/>
                  <a:gd name="connsiteY3" fmla="*/ 7630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0" y="104"/>
                    </a:moveTo>
                    <a:lnTo>
                      <a:pt x="76400" y="104"/>
                    </a:lnTo>
                    <a:lnTo>
                      <a:pt x="76400" y="76304"/>
                    </a:lnTo>
                    <a:lnTo>
                      <a:pt x="200" y="7630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244" name="Полилиния 985"/>
              <p:cNvSpPr/>
              <p:nvPr/>
            </p:nvSpPr>
            <p:spPr bwMode="auto">
              <a:xfrm>
                <a:off x="10549731" y="5312569"/>
                <a:ext cx="76200" cy="76200"/>
              </a:xfrm>
              <a:custGeom>
                <a:avLst/>
                <a:gdLst>
                  <a:gd name="connsiteX0" fmla="*/ 200 w 76200"/>
                  <a:gd name="connsiteY0" fmla="*/ 112 h 76200"/>
                  <a:gd name="connsiteX1" fmla="*/ 76400 w 76200"/>
                  <a:gd name="connsiteY1" fmla="*/ 112 h 76200"/>
                  <a:gd name="connsiteX2" fmla="*/ 76400 w 76200"/>
                  <a:gd name="connsiteY2" fmla="*/ 76312 h 76200"/>
                  <a:gd name="connsiteX3" fmla="*/ 200 w 76200"/>
                  <a:gd name="connsiteY3" fmla="*/ 7631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0" y="112"/>
                    </a:moveTo>
                    <a:lnTo>
                      <a:pt x="76400" y="112"/>
                    </a:lnTo>
                    <a:lnTo>
                      <a:pt x="76400" y="76312"/>
                    </a:lnTo>
                    <a:lnTo>
                      <a:pt x="200" y="7631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245" name="Полилиния 986"/>
              <p:cNvSpPr/>
              <p:nvPr/>
            </p:nvSpPr>
            <p:spPr bwMode="auto">
              <a:xfrm>
                <a:off x="10549731" y="5388769"/>
                <a:ext cx="76200" cy="76200"/>
              </a:xfrm>
              <a:custGeom>
                <a:avLst/>
                <a:gdLst>
                  <a:gd name="connsiteX0" fmla="*/ 200 w 76200"/>
                  <a:gd name="connsiteY0" fmla="*/ 120 h 76200"/>
                  <a:gd name="connsiteX1" fmla="*/ 76400 w 76200"/>
                  <a:gd name="connsiteY1" fmla="*/ 120 h 76200"/>
                  <a:gd name="connsiteX2" fmla="*/ 76400 w 76200"/>
                  <a:gd name="connsiteY2" fmla="*/ 76320 h 76200"/>
                  <a:gd name="connsiteX3" fmla="*/ 200 w 76200"/>
                  <a:gd name="connsiteY3" fmla="*/ 7632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0" y="120"/>
                    </a:moveTo>
                    <a:lnTo>
                      <a:pt x="76400" y="120"/>
                    </a:lnTo>
                    <a:lnTo>
                      <a:pt x="76400" y="76320"/>
                    </a:lnTo>
                    <a:lnTo>
                      <a:pt x="200" y="7632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246" name="Полилиния 987"/>
              <p:cNvSpPr/>
              <p:nvPr/>
            </p:nvSpPr>
            <p:spPr bwMode="auto">
              <a:xfrm>
                <a:off x="10549731" y="5541169"/>
                <a:ext cx="76200" cy="76200"/>
              </a:xfrm>
              <a:custGeom>
                <a:avLst/>
                <a:gdLst>
                  <a:gd name="connsiteX0" fmla="*/ 200 w 76200"/>
                  <a:gd name="connsiteY0" fmla="*/ 136 h 76200"/>
                  <a:gd name="connsiteX1" fmla="*/ 76400 w 76200"/>
                  <a:gd name="connsiteY1" fmla="*/ 136 h 76200"/>
                  <a:gd name="connsiteX2" fmla="*/ 76400 w 76200"/>
                  <a:gd name="connsiteY2" fmla="*/ 76336 h 76200"/>
                  <a:gd name="connsiteX3" fmla="*/ 200 w 76200"/>
                  <a:gd name="connsiteY3" fmla="*/ 7633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0" y="136"/>
                    </a:moveTo>
                    <a:lnTo>
                      <a:pt x="76400" y="136"/>
                    </a:lnTo>
                    <a:lnTo>
                      <a:pt x="76400" y="76336"/>
                    </a:lnTo>
                    <a:lnTo>
                      <a:pt x="200" y="7633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247" name="Полилиния 988"/>
              <p:cNvSpPr/>
              <p:nvPr/>
            </p:nvSpPr>
            <p:spPr bwMode="auto">
              <a:xfrm>
                <a:off x="10549731" y="5693568"/>
                <a:ext cx="76200" cy="76200"/>
              </a:xfrm>
              <a:custGeom>
                <a:avLst/>
                <a:gdLst>
                  <a:gd name="connsiteX0" fmla="*/ 200 w 76200"/>
                  <a:gd name="connsiteY0" fmla="*/ 152 h 76200"/>
                  <a:gd name="connsiteX1" fmla="*/ 76400 w 76200"/>
                  <a:gd name="connsiteY1" fmla="*/ 152 h 76200"/>
                  <a:gd name="connsiteX2" fmla="*/ 76400 w 76200"/>
                  <a:gd name="connsiteY2" fmla="*/ 76352 h 76200"/>
                  <a:gd name="connsiteX3" fmla="*/ 200 w 76200"/>
                  <a:gd name="connsiteY3" fmla="*/ 7635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0" y="152"/>
                    </a:moveTo>
                    <a:lnTo>
                      <a:pt x="76400" y="152"/>
                    </a:lnTo>
                    <a:lnTo>
                      <a:pt x="76400" y="76352"/>
                    </a:lnTo>
                    <a:lnTo>
                      <a:pt x="200" y="7635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248" name="Полилиния 989"/>
              <p:cNvSpPr/>
              <p:nvPr/>
            </p:nvSpPr>
            <p:spPr bwMode="auto">
              <a:xfrm>
                <a:off x="10549731" y="5769769"/>
                <a:ext cx="76200" cy="76200"/>
              </a:xfrm>
              <a:custGeom>
                <a:avLst/>
                <a:gdLst>
                  <a:gd name="connsiteX0" fmla="*/ 200 w 76200"/>
                  <a:gd name="connsiteY0" fmla="*/ 160 h 76200"/>
                  <a:gd name="connsiteX1" fmla="*/ 76400 w 76200"/>
                  <a:gd name="connsiteY1" fmla="*/ 160 h 76200"/>
                  <a:gd name="connsiteX2" fmla="*/ 76400 w 76200"/>
                  <a:gd name="connsiteY2" fmla="*/ 76360 h 76200"/>
                  <a:gd name="connsiteX3" fmla="*/ 200 w 76200"/>
                  <a:gd name="connsiteY3" fmla="*/ 7636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0" y="160"/>
                    </a:moveTo>
                    <a:lnTo>
                      <a:pt x="76400" y="160"/>
                    </a:lnTo>
                    <a:lnTo>
                      <a:pt x="76400" y="76360"/>
                    </a:lnTo>
                    <a:lnTo>
                      <a:pt x="200" y="7636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249" name="Полилиния 990"/>
              <p:cNvSpPr/>
              <p:nvPr/>
            </p:nvSpPr>
            <p:spPr bwMode="auto">
              <a:xfrm>
                <a:off x="10549731" y="5998369"/>
                <a:ext cx="76200" cy="76200"/>
              </a:xfrm>
              <a:custGeom>
                <a:avLst/>
                <a:gdLst>
                  <a:gd name="connsiteX0" fmla="*/ 200 w 76200"/>
                  <a:gd name="connsiteY0" fmla="*/ 184 h 76200"/>
                  <a:gd name="connsiteX1" fmla="*/ 76400 w 76200"/>
                  <a:gd name="connsiteY1" fmla="*/ 184 h 76200"/>
                  <a:gd name="connsiteX2" fmla="*/ 76400 w 76200"/>
                  <a:gd name="connsiteY2" fmla="*/ 76384 h 76200"/>
                  <a:gd name="connsiteX3" fmla="*/ 200 w 76200"/>
                  <a:gd name="connsiteY3" fmla="*/ 7638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0" y="184"/>
                    </a:moveTo>
                    <a:lnTo>
                      <a:pt x="76400" y="184"/>
                    </a:lnTo>
                    <a:lnTo>
                      <a:pt x="76400" y="76384"/>
                    </a:lnTo>
                    <a:lnTo>
                      <a:pt x="200" y="7638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250" name="Полилиния 991"/>
              <p:cNvSpPr/>
              <p:nvPr/>
            </p:nvSpPr>
            <p:spPr bwMode="auto">
              <a:xfrm>
                <a:off x="10549731" y="6074569"/>
                <a:ext cx="76200" cy="76200"/>
              </a:xfrm>
              <a:custGeom>
                <a:avLst/>
                <a:gdLst>
                  <a:gd name="connsiteX0" fmla="*/ 200 w 76200"/>
                  <a:gd name="connsiteY0" fmla="*/ 192 h 76200"/>
                  <a:gd name="connsiteX1" fmla="*/ 76400 w 76200"/>
                  <a:gd name="connsiteY1" fmla="*/ 192 h 76200"/>
                  <a:gd name="connsiteX2" fmla="*/ 76400 w 76200"/>
                  <a:gd name="connsiteY2" fmla="*/ 76392 h 76200"/>
                  <a:gd name="connsiteX3" fmla="*/ 200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0" y="192"/>
                    </a:moveTo>
                    <a:lnTo>
                      <a:pt x="76400" y="192"/>
                    </a:lnTo>
                    <a:lnTo>
                      <a:pt x="76400" y="76392"/>
                    </a:lnTo>
                    <a:lnTo>
                      <a:pt x="200"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251" name="Полилиния 992"/>
              <p:cNvSpPr/>
              <p:nvPr/>
            </p:nvSpPr>
            <p:spPr bwMode="auto">
              <a:xfrm>
                <a:off x="10549731" y="6379369"/>
                <a:ext cx="76200" cy="76200"/>
              </a:xfrm>
              <a:custGeom>
                <a:avLst/>
                <a:gdLst>
                  <a:gd name="connsiteX0" fmla="*/ 200 w 76200"/>
                  <a:gd name="connsiteY0" fmla="*/ 224 h 76200"/>
                  <a:gd name="connsiteX1" fmla="*/ 76400 w 76200"/>
                  <a:gd name="connsiteY1" fmla="*/ 224 h 76200"/>
                  <a:gd name="connsiteX2" fmla="*/ 76400 w 76200"/>
                  <a:gd name="connsiteY2" fmla="*/ 76424 h 76200"/>
                  <a:gd name="connsiteX3" fmla="*/ 200 w 76200"/>
                  <a:gd name="connsiteY3" fmla="*/ 7642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0" y="224"/>
                    </a:moveTo>
                    <a:lnTo>
                      <a:pt x="76400" y="224"/>
                    </a:lnTo>
                    <a:lnTo>
                      <a:pt x="76400" y="76424"/>
                    </a:lnTo>
                    <a:lnTo>
                      <a:pt x="200" y="7642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252" name="Полилиния 993"/>
              <p:cNvSpPr/>
              <p:nvPr/>
            </p:nvSpPr>
            <p:spPr bwMode="auto">
              <a:xfrm>
                <a:off x="10549731" y="6455569"/>
                <a:ext cx="76200" cy="76200"/>
              </a:xfrm>
              <a:custGeom>
                <a:avLst/>
                <a:gdLst>
                  <a:gd name="connsiteX0" fmla="*/ 200 w 76200"/>
                  <a:gd name="connsiteY0" fmla="*/ 232 h 76200"/>
                  <a:gd name="connsiteX1" fmla="*/ 76400 w 76200"/>
                  <a:gd name="connsiteY1" fmla="*/ 232 h 76200"/>
                  <a:gd name="connsiteX2" fmla="*/ 76400 w 76200"/>
                  <a:gd name="connsiteY2" fmla="*/ 76432 h 76200"/>
                  <a:gd name="connsiteX3" fmla="*/ 200 w 76200"/>
                  <a:gd name="connsiteY3" fmla="*/ 764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0" y="232"/>
                    </a:moveTo>
                    <a:lnTo>
                      <a:pt x="76400" y="232"/>
                    </a:lnTo>
                    <a:lnTo>
                      <a:pt x="76400" y="76432"/>
                    </a:lnTo>
                    <a:lnTo>
                      <a:pt x="200" y="764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253" name="Полилиния 994"/>
              <p:cNvSpPr/>
              <p:nvPr/>
            </p:nvSpPr>
            <p:spPr bwMode="auto">
              <a:xfrm>
                <a:off x="10549731" y="6531769"/>
                <a:ext cx="76200" cy="76200"/>
              </a:xfrm>
              <a:custGeom>
                <a:avLst/>
                <a:gdLst>
                  <a:gd name="connsiteX0" fmla="*/ 200 w 76200"/>
                  <a:gd name="connsiteY0" fmla="*/ 240 h 76200"/>
                  <a:gd name="connsiteX1" fmla="*/ 76400 w 76200"/>
                  <a:gd name="connsiteY1" fmla="*/ 240 h 76200"/>
                  <a:gd name="connsiteX2" fmla="*/ 76400 w 76200"/>
                  <a:gd name="connsiteY2" fmla="*/ 76440 h 76200"/>
                  <a:gd name="connsiteX3" fmla="*/ 200 w 76200"/>
                  <a:gd name="connsiteY3" fmla="*/ 764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0" y="240"/>
                    </a:moveTo>
                    <a:lnTo>
                      <a:pt x="76400" y="240"/>
                    </a:lnTo>
                    <a:lnTo>
                      <a:pt x="76400" y="76440"/>
                    </a:lnTo>
                    <a:lnTo>
                      <a:pt x="200" y="764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254" name="Полилиния 995"/>
              <p:cNvSpPr/>
              <p:nvPr/>
            </p:nvSpPr>
            <p:spPr bwMode="auto">
              <a:xfrm>
                <a:off x="10549731" y="6607969"/>
                <a:ext cx="76200" cy="76200"/>
              </a:xfrm>
              <a:custGeom>
                <a:avLst/>
                <a:gdLst>
                  <a:gd name="connsiteX0" fmla="*/ 200 w 76200"/>
                  <a:gd name="connsiteY0" fmla="*/ 248 h 76200"/>
                  <a:gd name="connsiteX1" fmla="*/ 76400 w 76200"/>
                  <a:gd name="connsiteY1" fmla="*/ 248 h 76200"/>
                  <a:gd name="connsiteX2" fmla="*/ 76400 w 76200"/>
                  <a:gd name="connsiteY2" fmla="*/ 76448 h 76200"/>
                  <a:gd name="connsiteX3" fmla="*/ 200 w 76200"/>
                  <a:gd name="connsiteY3" fmla="*/ 764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0" y="248"/>
                    </a:moveTo>
                    <a:lnTo>
                      <a:pt x="76400" y="248"/>
                    </a:lnTo>
                    <a:lnTo>
                      <a:pt x="76400" y="76448"/>
                    </a:lnTo>
                    <a:lnTo>
                      <a:pt x="200" y="764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255" name="Полилиния 996"/>
              <p:cNvSpPr/>
              <p:nvPr/>
            </p:nvSpPr>
            <p:spPr bwMode="auto">
              <a:xfrm>
                <a:off x="10549731" y="6684169"/>
                <a:ext cx="76200" cy="76200"/>
              </a:xfrm>
              <a:custGeom>
                <a:avLst/>
                <a:gdLst>
                  <a:gd name="connsiteX0" fmla="*/ 200 w 76200"/>
                  <a:gd name="connsiteY0" fmla="*/ 256 h 76200"/>
                  <a:gd name="connsiteX1" fmla="*/ 76400 w 76200"/>
                  <a:gd name="connsiteY1" fmla="*/ 256 h 76200"/>
                  <a:gd name="connsiteX2" fmla="*/ 76400 w 76200"/>
                  <a:gd name="connsiteY2" fmla="*/ 76456 h 76200"/>
                  <a:gd name="connsiteX3" fmla="*/ 200 w 76200"/>
                  <a:gd name="connsiteY3" fmla="*/ 764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0" y="256"/>
                    </a:moveTo>
                    <a:lnTo>
                      <a:pt x="76400" y="256"/>
                    </a:lnTo>
                    <a:lnTo>
                      <a:pt x="76400" y="76456"/>
                    </a:lnTo>
                    <a:lnTo>
                      <a:pt x="200" y="764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256" name="Полилиния 997"/>
              <p:cNvSpPr/>
              <p:nvPr/>
            </p:nvSpPr>
            <p:spPr bwMode="auto">
              <a:xfrm>
                <a:off x="10625931" y="4550569"/>
                <a:ext cx="76200" cy="76200"/>
              </a:xfrm>
              <a:custGeom>
                <a:avLst/>
                <a:gdLst>
                  <a:gd name="connsiteX0" fmla="*/ 208 w 76200"/>
                  <a:gd name="connsiteY0" fmla="*/ 32 h 76200"/>
                  <a:gd name="connsiteX1" fmla="*/ 76408 w 76200"/>
                  <a:gd name="connsiteY1" fmla="*/ 32 h 76200"/>
                  <a:gd name="connsiteX2" fmla="*/ 76408 w 76200"/>
                  <a:gd name="connsiteY2" fmla="*/ 76232 h 76200"/>
                  <a:gd name="connsiteX3" fmla="*/ 208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8" y="32"/>
                    </a:moveTo>
                    <a:lnTo>
                      <a:pt x="76408" y="32"/>
                    </a:lnTo>
                    <a:lnTo>
                      <a:pt x="76408" y="76232"/>
                    </a:lnTo>
                    <a:lnTo>
                      <a:pt x="208"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257" name="Полилиния 998"/>
              <p:cNvSpPr/>
              <p:nvPr/>
            </p:nvSpPr>
            <p:spPr bwMode="auto">
              <a:xfrm>
                <a:off x="10625931" y="4626769"/>
                <a:ext cx="76200" cy="76200"/>
              </a:xfrm>
              <a:custGeom>
                <a:avLst/>
                <a:gdLst>
                  <a:gd name="connsiteX0" fmla="*/ 208 w 76200"/>
                  <a:gd name="connsiteY0" fmla="*/ 40 h 76200"/>
                  <a:gd name="connsiteX1" fmla="*/ 76408 w 76200"/>
                  <a:gd name="connsiteY1" fmla="*/ 40 h 76200"/>
                  <a:gd name="connsiteX2" fmla="*/ 76408 w 76200"/>
                  <a:gd name="connsiteY2" fmla="*/ 76240 h 76200"/>
                  <a:gd name="connsiteX3" fmla="*/ 208 w 76200"/>
                  <a:gd name="connsiteY3" fmla="*/ 762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8" y="40"/>
                    </a:moveTo>
                    <a:lnTo>
                      <a:pt x="76408" y="40"/>
                    </a:lnTo>
                    <a:lnTo>
                      <a:pt x="76408" y="76240"/>
                    </a:lnTo>
                    <a:lnTo>
                      <a:pt x="208" y="762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258" name="Полилиния 999"/>
              <p:cNvSpPr/>
              <p:nvPr/>
            </p:nvSpPr>
            <p:spPr bwMode="auto">
              <a:xfrm>
                <a:off x="10625931" y="4702969"/>
                <a:ext cx="76200" cy="76200"/>
              </a:xfrm>
              <a:custGeom>
                <a:avLst/>
                <a:gdLst>
                  <a:gd name="connsiteX0" fmla="*/ 208 w 76200"/>
                  <a:gd name="connsiteY0" fmla="*/ 48 h 76200"/>
                  <a:gd name="connsiteX1" fmla="*/ 76408 w 76200"/>
                  <a:gd name="connsiteY1" fmla="*/ 48 h 76200"/>
                  <a:gd name="connsiteX2" fmla="*/ 76408 w 76200"/>
                  <a:gd name="connsiteY2" fmla="*/ 76248 h 76200"/>
                  <a:gd name="connsiteX3" fmla="*/ 208 w 76200"/>
                  <a:gd name="connsiteY3" fmla="*/ 762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8" y="48"/>
                    </a:moveTo>
                    <a:lnTo>
                      <a:pt x="76408" y="48"/>
                    </a:lnTo>
                    <a:lnTo>
                      <a:pt x="76408" y="76248"/>
                    </a:lnTo>
                    <a:lnTo>
                      <a:pt x="208" y="762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259" name="Полилиния 1000"/>
              <p:cNvSpPr/>
              <p:nvPr/>
            </p:nvSpPr>
            <p:spPr bwMode="auto">
              <a:xfrm>
                <a:off x="10625931" y="4779169"/>
                <a:ext cx="76200" cy="76200"/>
              </a:xfrm>
              <a:custGeom>
                <a:avLst/>
                <a:gdLst>
                  <a:gd name="connsiteX0" fmla="*/ 208 w 76200"/>
                  <a:gd name="connsiteY0" fmla="*/ 56 h 76200"/>
                  <a:gd name="connsiteX1" fmla="*/ 76408 w 76200"/>
                  <a:gd name="connsiteY1" fmla="*/ 56 h 76200"/>
                  <a:gd name="connsiteX2" fmla="*/ 76408 w 76200"/>
                  <a:gd name="connsiteY2" fmla="*/ 76256 h 76200"/>
                  <a:gd name="connsiteX3" fmla="*/ 208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8" y="56"/>
                    </a:moveTo>
                    <a:lnTo>
                      <a:pt x="76408" y="56"/>
                    </a:lnTo>
                    <a:lnTo>
                      <a:pt x="76408" y="76256"/>
                    </a:lnTo>
                    <a:lnTo>
                      <a:pt x="208"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260" name="Полилиния 1001"/>
              <p:cNvSpPr/>
              <p:nvPr/>
            </p:nvSpPr>
            <p:spPr bwMode="auto">
              <a:xfrm>
                <a:off x="10625931" y="4855369"/>
                <a:ext cx="76200" cy="76200"/>
              </a:xfrm>
              <a:custGeom>
                <a:avLst/>
                <a:gdLst>
                  <a:gd name="connsiteX0" fmla="*/ 208 w 76200"/>
                  <a:gd name="connsiteY0" fmla="*/ 64 h 76200"/>
                  <a:gd name="connsiteX1" fmla="*/ 76408 w 76200"/>
                  <a:gd name="connsiteY1" fmla="*/ 64 h 76200"/>
                  <a:gd name="connsiteX2" fmla="*/ 76408 w 76200"/>
                  <a:gd name="connsiteY2" fmla="*/ 76264 h 76200"/>
                  <a:gd name="connsiteX3" fmla="*/ 208 w 76200"/>
                  <a:gd name="connsiteY3" fmla="*/ 7626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8" y="64"/>
                    </a:moveTo>
                    <a:lnTo>
                      <a:pt x="76408" y="64"/>
                    </a:lnTo>
                    <a:lnTo>
                      <a:pt x="76408" y="76264"/>
                    </a:lnTo>
                    <a:lnTo>
                      <a:pt x="208" y="7626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261" name="Полилиния 1002"/>
              <p:cNvSpPr/>
              <p:nvPr/>
            </p:nvSpPr>
            <p:spPr bwMode="auto">
              <a:xfrm>
                <a:off x="10625931" y="4931569"/>
                <a:ext cx="76200" cy="76200"/>
              </a:xfrm>
              <a:custGeom>
                <a:avLst/>
                <a:gdLst>
                  <a:gd name="connsiteX0" fmla="*/ 208 w 76200"/>
                  <a:gd name="connsiteY0" fmla="*/ 72 h 76200"/>
                  <a:gd name="connsiteX1" fmla="*/ 76408 w 76200"/>
                  <a:gd name="connsiteY1" fmla="*/ 72 h 76200"/>
                  <a:gd name="connsiteX2" fmla="*/ 76408 w 76200"/>
                  <a:gd name="connsiteY2" fmla="*/ 76272 h 76200"/>
                  <a:gd name="connsiteX3" fmla="*/ 208 w 76200"/>
                  <a:gd name="connsiteY3" fmla="*/ 7627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8" y="72"/>
                    </a:moveTo>
                    <a:lnTo>
                      <a:pt x="76408" y="72"/>
                    </a:lnTo>
                    <a:lnTo>
                      <a:pt x="76408" y="76272"/>
                    </a:lnTo>
                    <a:lnTo>
                      <a:pt x="208" y="7627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262" name="Полилиния 1003"/>
              <p:cNvSpPr/>
              <p:nvPr/>
            </p:nvSpPr>
            <p:spPr bwMode="auto">
              <a:xfrm>
                <a:off x="10625931" y="5007769"/>
                <a:ext cx="76200" cy="76200"/>
              </a:xfrm>
              <a:custGeom>
                <a:avLst/>
                <a:gdLst>
                  <a:gd name="connsiteX0" fmla="*/ 208 w 76200"/>
                  <a:gd name="connsiteY0" fmla="*/ 80 h 76200"/>
                  <a:gd name="connsiteX1" fmla="*/ 76408 w 76200"/>
                  <a:gd name="connsiteY1" fmla="*/ 80 h 76200"/>
                  <a:gd name="connsiteX2" fmla="*/ 76408 w 76200"/>
                  <a:gd name="connsiteY2" fmla="*/ 76280 h 76200"/>
                  <a:gd name="connsiteX3" fmla="*/ 208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8" y="80"/>
                    </a:moveTo>
                    <a:lnTo>
                      <a:pt x="76408" y="80"/>
                    </a:lnTo>
                    <a:lnTo>
                      <a:pt x="76408" y="76280"/>
                    </a:lnTo>
                    <a:lnTo>
                      <a:pt x="208"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263" name="Полилиния 1004"/>
              <p:cNvSpPr/>
              <p:nvPr/>
            </p:nvSpPr>
            <p:spPr bwMode="auto">
              <a:xfrm>
                <a:off x="10625931" y="5236369"/>
                <a:ext cx="76200" cy="76200"/>
              </a:xfrm>
              <a:custGeom>
                <a:avLst/>
                <a:gdLst>
                  <a:gd name="connsiteX0" fmla="*/ 208 w 76200"/>
                  <a:gd name="connsiteY0" fmla="*/ 104 h 76200"/>
                  <a:gd name="connsiteX1" fmla="*/ 76408 w 76200"/>
                  <a:gd name="connsiteY1" fmla="*/ 104 h 76200"/>
                  <a:gd name="connsiteX2" fmla="*/ 76408 w 76200"/>
                  <a:gd name="connsiteY2" fmla="*/ 76304 h 76200"/>
                  <a:gd name="connsiteX3" fmla="*/ 208 w 76200"/>
                  <a:gd name="connsiteY3" fmla="*/ 7630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8" y="104"/>
                    </a:moveTo>
                    <a:lnTo>
                      <a:pt x="76408" y="104"/>
                    </a:lnTo>
                    <a:lnTo>
                      <a:pt x="76408" y="76304"/>
                    </a:lnTo>
                    <a:lnTo>
                      <a:pt x="208" y="7630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264" name="Полилиния 1005"/>
              <p:cNvSpPr/>
              <p:nvPr/>
            </p:nvSpPr>
            <p:spPr bwMode="auto">
              <a:xfrm>
                <a:off x="10625931" y="5312569"/>
                <a:ext cx="76200" cy="76200"/>
              </a:xfrm>
              <a:custGeom>
                <a:avLst/>
                <a:gdLst>
                  <a:gd name="connsiteX0" fmla="*/ 208 w 76200"/>
                  <a:gd name="connsiteY0" fmla="*/ 112 h 76200"/>
                  <a:gd name="connsiteX1" fmla="*/ 76408 w 76200"/>
                  <a:gd name="connsiteY1" fmla="*/ 112 h 76200"/>
                  <a:gd name="connsiteX2" fmla="*/ 76408 w 76200"/>
                  <a:gd name="connsiteY2" fmla="*/ 76312 h 76200"/>
                  <a:gd name="connsiteX3" fmla="*/ 208 w 76200"/>
                  <a:gd name="connsiteY3" fmla="*/ 7631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8" y="112"/>
                    </a:moveTo>
                    <a:lnTo>
                      <a:pt x="76408" y="112"/>
                    </a:lnTo>
                    <a:lnTo>
                      <a:pt x="76408" y="76312"/>
                    </a:lnTo>
                    <a:lnTo>
                      <a:pt x="208" y="7631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265" name="Полилиния 1006"/>
              <p:cNvSpPr/>
              <p:nvPr/>
            </p:nvSpPr>
            <p:spPr bwMode="auto">
              <a:xfrm>
                <a:off x="10625931" y="5617369"/>
                <a:ext cx="76200" cy="76200"/>
              </a:xfrm>
              <a:custGeom>
                <a:avLst/>
                <a:gdLst>
                  <a:gd name="connsiteX0" fmla="*/ 208 w 76200"/>
                  <a:gd name="connsiteY0" fmla="*/ 144 h 76200"/>
                  <a:gd name="connsiteX1" fmla="*/ 76408 w 76200"/>
                  <a:gd name="connsiteY1" fmla="*/ 144 h 76200"/>
                  <a:gd name="connsiteX2" fmla="*/ 76408 w 76200"/>
                  <a:gd name="connsiteY2" fmla="*/ 76344 h 76200"/>
                  <a:gd name="connsiteX3" fmla="*/ 208 w 76200"/>
                  <a:gd name="connsiteY3" fmla="*/ 7634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8" y="144"/>
                    </a:moveTo>
                    <a:lnTo>
                      <a:pt x="76408" y="144"/>
                    </a:lnTo>
                    <a:lnTo>
                      <a:pt x="76408" y="76344"/>
                    </a:lnTo>
                    <a:lnTo>
                      <a:pt x="208" y="7634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266" name="Полилиния 1007"/>
              <p:cNvSpPr/>
              <p:nvPr/>
            </p:nvSpPr>
            <p:spPr bwMode="auto">
              <a:xfrm>
                <a:off x="10625931" y="5922169"/>
                <a:ext cx="76200" cy="76200"/>
              </a:xfrm>
              <a:custGeom>
                <a:avLst/>
                <a:gdLst>
                  <a:gd name="connsiteX0" fmla="*/ 208 w 76200"/>
                  <a:gd name="connsiteY0" fmla="*/ 176 h 76200"/>
                  <a:gd name="connsiteX1" fmla="*/ 76408 w 76200"/>
                  <a:gd name="connsiteY1" fmla="*/ 176 h 76200"/>
                  <a:gd name="connsiteX2" fmla="*/ 76408 w 76200"/>
                  <a:gd name="connsiteY2" fmla="*/ 76376 h 76200"/>
                  <a:gd name="connsiteX3" fmla="*/ 208 w 76200"/>
                  <a:gd name="connsiteY3" fmla="*/ 7637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8" y="176"/>
                    </a:moveTo>
                    <a:lnTo>
                      <a:pt x="76408" y="176"/>
                    </a:lnTo>
                    <a:lnTo>
                      <a:pt x="76408" y="76376"/>
                    </a:lnTo>
                    <a:lnTo>
                      <a:pt x="208" y="7637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267" name="Полилиния 1008"/>
              <p:cNvSpPr/>
              <p:nvPr/>
            </p:nvSpPr>
            <p:spPr bwMode="auto">
              <a:xfrm>
                <a:off x="10625931" y="5998369"/>
                <a:ext cx="76200" cy="76200"/>
              </a:xfrm>
              <a:custGeom>
                <a:avLst/>
                <a:gdLst>
                  <a:gd name="connsiteX0" fmla="*/ 208 w 76200"/>
                  <a:gd name="connsiteY0" fmla="*/ 184 h 76200"/>
                  <a:gd name="connsiteX1" fmla="*/ 76408 w 76200"/>
                  <a:gd name="connsiteY1" fmla="*/ 184 h 76200"/>
                  <a:gd name="connsiteX2" fmla="*/ 76408 w 76200"/>
                  <a:gd name="connsiteY2" fmla="*/ 76384 h 76200"/>
                  <a:gd name="connsiteX3" fmla="*/ 208 w 76200"/>
                  <a:gd name="connsiteY3" fmla="*/ 7638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8" y="184"/>
                    </a:moveTo>
                    <a:lnTo>
                      <a:pt x="76408" y="184"/>
                    </a:lnTo>
                    <a:lnTo>
                      <a:pt x="76408" y="76384"/>
                    </a:lnTo>
                    <a:lnTo>
                      <a:pt x="208" y="7638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268" name="Полилиния 1009"/>
              <p:cNvSpPr/>
              <p:nvPr/>
            </p:nvSpPr>
            <p:spPr bwMode="auto">
              <a:xfrm>
                <a:off x="10625931" y="6074569"/>
                <a:ext cx="76200" cy="76200"/>
              </a:xfrm>
              <a:custGeom>
                <a:avLst/>
                <a:gdLst>
                  <a:gd name="connsiteX0" fmla="*/ 208 w 76200"/>
                  <a:gd name="connsiteY0" fmla="*/ 192 h 76200"/>
                  <a:gd name="connsiteX1" fmla="*/ 76408 w 76200"/>
                  <a:gd name="connsiteY1" fmla="*/ 192 h 76200"/>
                  <a:gd name="connsiteX2" fmla="*/ 76408 w 76200"/>
                  <a:gd name="connsiteY2" fmla="*/ 76392 h 76200"/>
                  <a:gd name="connsiteX3" fmla="*/ 208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8" y="192"/>
                    </a:moveTo>
                    <a:lnTo>
                      <a:pt x="76408" y="192"/>
                    </a:lnTo>
                    <a:lnTo>
                      <a:pt x="76408" y="76392"/>
                    </a:lnTo>
                    <a:lnTo>
                      <a:pt x="208"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269" name="Полилиния 1010"/>
              <p:cNvSpPr/>
              <p:nvPr/>
            </p:nvSpPr>
            <p:spPr bwMode="auto">
              <a:xfrm>
                <a:off x="10625931" y="6226969"/>
                <a:ext cx="76200" cy="76200"/>
              </a:xfrm>
              <a:custGeom>
                <a:avLst/>
                <a:gdLst>
                  <a:gd name="connsiteX0" fmla="*/ 208 w 76200"/>
                  <a:gd name="connsiteY0" fmla="*/ 208 h 76200"/>
                  <a:gd name="connsiteX1" fmla="*/ 76408 w 76200"/>
                  <a:gd name="connsiteY1" fmla="*/ 208 h 76200"/>
                  <a:gd name="connsiteX2" fmla="*/ 76408 w 76200"/>
                  <a:gd name="connsiteY2" fmla="*/ 76408 h 76200"/>
                  <a:gd name="connsiteX3" fmla="*/ 208 w 76200"/>
                  <a:gd name="connsiteY3" fmla="*/ 7640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8" y="208"/>
                    </a:moveTo>
                    <a:lnTo>
                      <a:pt x="76408" y="208"/>
                    </a:lnTo>
                    <a:lnTo>
                      <a:pt x="76408" y="76408"/>
                    </a:lnTo>
                    <a:lnTo>
                      <a:pt x="208" y="7640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270" name="Полилиния 1011"/>
              <p:cNvSpPr/>
              <p:nvPr/>
            </p:nvSpPr>
            <p:spPr bwMode="auto">
              <a:xfrm>
                <a:off x="10625931" y="6379369"/>
                <a:ext cx="76200" cy="76200"/>
              </a:xfrm>
              <a:custGeom>
                <a:avLst/>
                <a:gdLst>
                  <a:gd name="connsiteX0" fmla="*/ 208 w 76200"/>
                  <a:gd name="connsiteY0" fmla="*/ 224 h 76200"/>
                  <a:gd name="connsiteX1" fmla="*/ 76408 w 76200"/>
                  <a:gd name="connsiteY1" fmla="*/ 224 h 76200"/>
                  <a:gd name="connsiteX2" fmla="*/ 76408 w 76200"/>
                  <a:gd name="connsiteY2" fmla="*/ 76424 h 76200"/>
                  <a:gd name="connsiteX3" fmla="*/ 208 w 76200"/>
                  <a:gd name="connsiteY3" fmla="*/ 7642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8" y="224"/>
                    </a:moveTo>
                    <a:lnTo>
                      <a:pt x="76408" y="224"/>
                    </a:lnTo>
                    <a:lnTo>
                      <a:pt x="76408" y="76424"/>
                    </a:lnTo>
                    <a:lnTo>
                      <a:pt x="208" y="7642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271" name="Полилиния 1012"/>
              <p:cNvSpPr/>
              <p:nvPr/>
            </p:nvSpPr>
            <p:spPr bwMode="auto">
              <a:xfrm>
                <a:off x="10625931" y="6684169"/>
                <a:ext cx="76200" cy="76200"/>
              </a:xfrm>
              <a:custGeom>
                <a:avLst/>
                <a:gdLst>
                  <a:gd name="connsiteX0" fmla="*/ 208 w 76200"/>
                  <a:gd name="connsiteY0" fmla="*/ 256 h 76200"/>
                  <a:gd name="connsiteX1" fmla="*/ 76408 w 76200"/>
                  <a:gd name="connsiteY1" fmla="*/ 256 h 76200"/>
                  <a:gd name="connsiteX2" fmla="*/ 76408 w 76200"/>
                  <a:gd name="connsiteY2" fmla="*/ 76456 h 76200"/>
                  <a:gd name="connsiteX3" fmla="*/ 208 w 76200"/>
                  <a:gd name="connsiteY3" fmla="*/ 764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8" y="256"/>
                    </a:moveTo>
                    <a:lnTo>
                      <a:pt x="76408" y="256"/>
                    </a:lnTo>
                    <a:lnTo>
                      <a:pt x="76408" y="76456"/>
                    </a:lnTo>
                    <a:lnTo>
                      <a:pt x="208" y="764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272" name="Полилиния 1013"/>
              <p:cNvSpPr/>
              <p:nvPr/>
            </p:nvSpPr>
            <p:spPr bwMode="auto">
              <a:xfrm>
                <a:off x="10702131" y="4550569"/>
                <a:ext cx="76200" cy="76200"/>
              </a:xfrm>
              <a:custGeom>
                <a:avLst/>
                <a:gdLst>
                  <a:gd name="connsiteX0" fmla="*/ 216 w 76200"/>
                  <a:gd name="connsiteY0" fmla="*/ 32 h 76200"/>
                  <a:gd name="connsiteX1" fmla="*/ 76416 w 76200"/>
                  <a:gd name="connsiteY1" fmla="*/ 32 h 76200"/>
                  <a:gd name="connsiteX2" fmla="*/ 76416 w 76200"/>
                  <a:gd name="connsiteY2" fmla="*/ 76232 h 76200"/>
                  <a:gd name="connsiteX3" fmla="*/ 216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16" y="32"/>
                    </a:moveTo>
                    <a:lnTo>
                      <a:pt x="76416" y="32"/>
                    </a:lnTo>
                    <a:lnTo>
                      <a:pt x="76416" y="76232"/>
                    </a:lnTo>
                    <a:lnTo>
                      <a:pt x="216"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273" name="Полилиния 1014"/>
              <p:cNvSpPr/>
              <p:nvPr/>
            </p:nvSpPr>
            <p:spPr bwMode="auto">
              <a:xfrm>
                <a:off x="10702131" y="5007769"/>
                <a:ext cx="76200" cy="76200"/>
              </a:xfrm>
              <a:custGeom>
                <a:avLst/>
                <a:gdLst>
                  <a:gd name="connsiteX0" fmla="*/ 216 w 76200"/>
                  <a:gd name="connsiteY0" fmla="*/ 80 h 76200"/>
                  <a:gd name="connsiteX1" fmla="*/ 76416 w 76200"/>
                  <a:gd name="connsiteY1" fmla="*/ 80 h 76200"/>
                  <a:gd name="connsiteX2" fmla="*/ 76416 w 76200"/>
                  <a:gd name="connsiteY2" fmla="*/ 76280 h 76200"/>
                  <a:gd name="connsiteX3" fmla="*/ 216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16" y="80"/>
                    </a:moveTo>
                    <a:lnTo>
                      <a:pt x="76416" y="80"/>
                    </a:lnTo>
                    <a:lnTo>
                      <a:pt x="76416" y="76280"/>
                    </a:lnTo>
                    <a:lnTo>
                      <a:pt x="216"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274" name="Полилиния 1015"/>
              <p:cNvSpPr/>
              <p:nvPr/>
            </p:nvSpPr>
            <p:spPr bwMode="auto">
              <a:xfrm>
                <a:off x="10702131" y="5388769"/>
                <a:ext cx="76200" cy="76200"/>
              </a:xfrm>
              <a:custGeom>
                <a:avLst/>
                <a:gdLst>
                  <a:gd name="connsiteX0" fmla="*/ 216 w 76200"/>
                  <a:gd name="connsiteY0" fmla="*/ 120 h 76200"/>
                  <a:gd name="connsiteX1" fmla="*/ 76416 w 76200"/>
                  <a:gd name="connsiteY1" fmla="*/ 120 h 76200"/>
                  <a:gd name="connsiteX2" fmla="*/ 76416 w 76200"/>
                  <a:gd name="connsiteY2" fmla="*/ 76320 h 76200"/>
                  <a:gd name="connsiteX3" fmla="*/ 216 w 76200"/>
                  <a:gd name="connsiteY3" fmla="*/ 7632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16" y="120"/>
                    </a:moveTo>
                    <a:lnTo>
                      <a:pt x="76416" y="120"/>
                    </a:lnTo>
                    <a:lnTo>
                      <a:pt x="76416" y="76320"/>
                    </a:lnTo>
                    <a:lnTo>
                      <a:pt x="216" y="7632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275" name="Полилиния 1016"/>
              <p:cNvSpPr/>
              <p:nvPr/>
            </p:nvSpPr>
            <p:spPr bwMode="auto">
              <a:xfrm>
                <a:off x="10702131" y="5617369"/>
                <a:ext cx="76200" cy="76200"/>
              </a:xfrm>
              <a:custGeom>
                <a:avLst/>
                <a:gdLst>
                  <a:gd name="connsiteX0" fmla="*/ 216 w 76200"/>
                  <a:gd name="connsiteY0" fmla="*/ 144 h 76200"/>
                  <a:gd name="connsiteX1" fmla="*/ 76416 w 76200"/>
                  <a:gd name="connsiteY1" fmla="*/ 144 h 76200"/>
                  <a:gd name="connsiteX2" fmla="*/ 76416 w 76200"/>
                  <a:gd name="connsiteY2" fmla="*/ 76344 h 76200"/>
                  <a:gd name="connsiteX3" fmla="*/ 216 w 76200"/>
                  <a:gd name="connsiteY3" fmla="*/ 7634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16" y="144"/>
                    </a:moveTo>
                    <a:lnTo>
                      <a:pt x="76416" y="144"/>
                    </a:lnTo>
                    <a:lnTo>
                      <a:pt x="76416" y="76344"/>
                    </a:lnTo>
                    <a:lnTo>
                      <a:pt x="216" y="7634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276" name="Полилиния 1017"/>
              <p:cNvSpPr/>
              <p:nvPr/>
            </p:nvSpPr>
            <p:spPr bwMode="auto">
              <a:xfrm>
                <a:off x="10702131" y="5693568"/>
                <a:ext cx="76200" cy="76200"/>
              </a:xfrm>
              <a:custGeom>
                <a:avLst/>
                <a:gdLst>
                  <a:gd name="connsiteX0" fmla="*/ 216 w 76200"/>
                  <a:gd name="connsiteY0" fmla="*/ 152 h 76200"/>
                  <a:gd name="connsiteX1" fmla="*/ 76416 w 76200"/>
                  <a:gd name="connsiteY1" fmla="*/ 152 h 76200"/>
                  <a:gd name="connsiteX2" fmla="*/ 76416 w 76200"/>
                  <a:gd name="connsiteY2" fmla="*/ 76352 h 76200"/>
                  <a:gd name="connsiteX3" fmla="*/ 216 w 76200"/>
                  <a:gd name="connsiteY3" fmla="*/ 7635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16" y="152"/>
                    </a:moveTo>
                    <a:lnTo>
                      <a:pt x="76416" y="152"/>
                    </a:lnTo>
                    <a:lnTo>
                      <a:pt x="76416" y="76352"/>
                    </a:lnTo>
                    <a:lnTo>
                      <a:pt x="216" y="7635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277" name="Полилиния 1018"/>
              <p:cNvSpPr/>
              <p:nvPr/>
            </p:nvSpPr>
            <p:spPr bwMode="auto">
              <a:xfrm>
                <a:off x="10702131" y="5769769"/>
                <a:ext cx="76200" cy="76200"/>
              </a:xfrm>
              <a:custGeom>
                <a:avLst/>
                <a:gdLst>
                  <a:gd name="connsiteX0" fmla="*/ 216 w 76200"/>
                  <a:gd name="connsiteY0" fmla="*/ 160 h 76200"/>
                  <a:gd name="connsiteX1" fmla="*/ 76416 w 76200"/>
                  <a:gd name="connsiteY1" fmla="*/ 160 h 76200"/>
                  <a:gd name="connsiteX2" fmla="*/ 76416 w 76200"/>
                  <a:gd name="connsiteY2" fmla="*/ 76360 h 76200"/>
                  <a:gd name="connsiteX3" fmla="*/ 216 w 76200"/>
                  <a:gd name="connsiteY3" fmla="*/ 7636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16" y="160"/>
                    </a:moveTo>
                    <a:lnTo>
                      <a:pt x="76416" y="160"/>
                    </a:lnTo>
                    <a:lnTo>
                      <a:pt x="76416" y="76360"/>
                    </a:lnTo>
                    <a:lnTo>
                      <a:pt x="216" y="7636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278" name="Полилиния 1019"/>
              <p:cNvSpPr/>
              <p:nvPr/>
            </p:nvSpPr>
            <p:spPr bwMode="auto">
              <a:xfrm>
                <a:off x="10702131" y="5845969"/>
                <a:ext cx="76200" cy="76200"/>
              </a:xfrm>
              <a:custGeom>
                <a:avLst/>
                <a:gdLst>
                  <a:gd name="connsiteX0" fmla="*/ 216 w 76200"/>
                  <a:gd name="connsiteY0" fmla="*/ 168 h 76200"/>
                  <a:gd name="connsiteX1" fmla="*/ 76416 w 76200"/>
                  <a:gd name="connsiteY1" fmla="*/ 168 h 76200"/>
                  <a:gd name="connsiteX2" fmla="*/ 76416 w 76200"/>
                  <a:gd name="connsiteY2" fmla="*/ 76368 h 76200"/>
                  <a:gd name="connsiteX3" fmla="*/ 216 w 76200"/>
                  <a:gd name="connsiteY3" fmla="*/ 7636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16" y="168"/>
                    </a:moveTo>
                    <a:lnTo>
                      <a:pt x="76416" y="168"/>
                    </a:lnTo>
                    <a:lnTo>
                      <a:pt x="76416" y="76368"/>
                    </a:lnTo>
                    <a:lnTo>
                      <a:pt x="216" y="7636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279" name="Полилиния 1020"/>
              <p:cNvSpPr/>
              <p:nvPr/>
            </p:nvSpPr>
            <p:spPr bwMode="auto">
              <a:xfrm>
                <a:off x="10702131" y="6074569"/>
                <a:ext cx="76200" cy="76200"/>
              </a:xfrm>
              <a:custGeom>
                <a:avLst/>
                <a:gdLst>
                  <a:gd name="connsiteX0" fmla="*/ 216 w 76200"/>
                  <a:gd name="connsiteY0" fmla="*/ 192 h 76200"/>
                  <a:gd name="connsiteX1" fmla="*/ 76416 w 76200"/>
                  <a:gd name="connsiteY1" fmla="*/ 192 h 76200"/>
                  <a:gd name="connsiteX2" fmla="*/ 76416 w 76200"/>
                  <a:gd name="connsiteY2" fmla="*/ 76392 h 76200"/>
                  <a:gd name="connsiteX3" fmla="*/ 216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16" y="192"/>
                    </a:moveTo>
                    <a:lnTo>
                      <a:pt x="76416" y="192"/>
                    </a:lnTo>
                    <a:lnTo>
                      <a:pt x="76416" y="76392"/>
                    </a:lnTo>
                    <a:lnTo>
                      <a:pt x="216"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280" name="Полилиния 1021"/>
              <p:cNvSpPr/>
              <p:nvPr/>
            </p:nvSpPr>
            <p:spPr bwMode="auto">
              <a:xfrm>
                <a:off x="10702131" y="6379369"/>
                <a:ext cx="76200" cy="76200"/>
              </a:xfrm>
              <a:custGeom>
                <a:avLst/>
                <a:gdLst>
                  <a:gd name="connsiteX0" fmla="*/ 216 w 76200"/>
                  <a:gd name="connsiteY0" fmla="*/ 224 h 76200"/>
                  <a:gd name="connsiteX1" fmla="*/ 76416 w 76200"/>
                  <a:gd name="connsiteY1" fmla="*/ 224 h 76200"/>
                  <a:gd name="connsiteX2" fmla="*/ 76416 w 76200"/>
                  <a:gd name="connsiteY2" fmla="*/ 76424 h 76200"/>
                  <a:gd name="connsiteX3" fmla="*/ 216 w 76200"/>
                  <a:gd name="connsiteY3" fmla="*/ 7642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16" y="224"/>
                    </a:moveTo>
                    <a:lnTo>
                      <a:pt x="76416" y="224"/>
                    </a:lnTo>
                    <a:lnTo>
                      <a:pt x="76416" y="76424"/>
                    </a:lnTo>
                    <a:lnTo>
                      <a:pt x="216" y="7642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281" name="Полилиния 1022"/>
              <p:cNvSpPr/>
              <p:nvPr/>
            </p:nvSpPr>
            <p:spPr bwMode="auto">
              <a:xfrm>
                <a:off x="10702131" y="6455569"/>
                <a:ext cx="76200" cy="76200"/>
              </a:xfrm>
              <a:custGeom>
                <a:avLst/>
                <a:gdLst>
                  <a:gd name="connsiteX0" fmla="*/ 216 w 76200"/>
                  <a:gd name="connsiteY0" fmla="*/ 232 h 76200"/>
                  <a:gd name="connsiteX1" fmla="*/ 76416 w 76200"/>
                  <a:gd name="connsiteY1" fmla="*/ 232 h 76200"/>
                  <a:gd name="connsiteX2" fmla="*/ 76416 w 76200"/>
                  <a:gd name="connsiteY2" fmla="*/ 76432 h 76200"/>
                  <a:gd name="connsiteX3" fmla="*/ 216 w 76200"/>
                  <a:gd name="connsiteY3" fmla="*/ 764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16" y="232"/>
                    </a:moveTo>
                    <a:lnTo>
                      <a:pt x="76416" y="232"/>
                    </a:lnTo>
                    <a:lnTo>
                      <a:pt x="76416" y="76432"/>
                    </a:lnTo>
                    <a:lnTo>
                      <a:pt x="216" y="764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282" name="Полилиния 1023"/>
              <p:cNvSpPr/>
              <p:nvPr/>
            </p:nvSpPr>
            <p:spPr bwMode="auto">
              <a:xfrm>
                <a:off x="10778331" y="4550569"/>
                <a:ext cx="76200" cy="76200"/>
              </a:xfrm>
              <a:custGeom>
                <a:avLst/>
                <a:gdLst>
                  <a:gd name="connsiteX0" fmla="*/ 224 w 76200"/>
                  <a:gd name="connsiteY0" fmla="*/ 32 h 76200"/>
                  <a:gd name="connsiteX1" fmla="*/ 76424 w 76200"/>
                  <a:gd name="connsiteY1" fmla="*/ 32 h 76200"/>
                  <a:gd name="connsiteX2" fmla="*/ 76424 w 76200"/>
                  <a:gd name="connsiteY2" fmla="*/ 76232 h 76200"/>
                  <a:gd name="connsiteX3" fmla="*/ 224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24" y="32"/>
                    </a:moveTo>
                    <a:lnTo>
                      <a:pt x="76424" y="32"/>
                    </a:lnTo>
                    <a:lnTo>
                      <a:pt x="76424" y="76232"/>
                    </a:lnTo>
                    <a:lnTo>
                      <a:pt x="224"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283" name="Полилиния 1024"/>
              <p:cNvSpPr/>
              <p:nvPr/>
            </p:nvSpPr>
            <p:spPr bwMode="auto">
              <a:xfrm>
                <a:off x="10778331" y="4702969"/>
                <a:ext cx="76200" cy="76200"/>
              </a:xfrm>
              <a:custGeom>
                <a:avLst/>
                <a:gdLst>
                  <a:gd name="connsiteX0" fmla="*/ 224 w 76200"/>
                  <a:gd name="connsiteY0" fmla="*/ 48 h 76200"/>
                  <a:gd name="connsiteX1" fmla="*/ 76424 w 76200"/>
                  <a:gd name="connsiteY1" fmla="*/ 48 h 76200"/>
                  <a:gd name="connsiteX2" fmla="*/ 76424 w 76200"/>
                  <a:gd name="connsiteY2" fmla="*/ 76248 h 76200"/>
                  <a:gd name="connsiteX3" fmla="*/ 224 w 76200"/>
                  <a:gd name="connsiteY3" fmla="*/ 762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24" y="48"/>
                    </a:moveTo>
                    <a:lnTo>
                      <a:pt x="76424" y="48"/>
                    </a:lnTo>
                    <a:lnTo>
                      <a:pt x="76424" y="76248"/>
                    </a:lnTo>
                    <a:lnTo>
                      <a:pt x="224" y="762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284" name="Полилиния 1025"/>
              <p:cNvSpPr/>
              <p:nvPr/>
            </p:nvSpPr>
            <p:spPr bwMode="auto">
              <a:xfrm>
                <a:off x="10778331" y="4779169"/>
                <a:ext cx="76200" cy="76200"/>
              </a:xfrm>
              <a:custGeom>
                <a:avLst/>
                <a:gdLst>
                  <a:gd name="connsiteX0" fmla="*/ 224 w 76200"/>
                  <a:gd name="connsiteY0" fmla="*/ 56 h 76200"/>
                  <a:gd name="connsiteX1" fmla="*/ 76424 w 76200"/>
                  <a:gd name="connsiteY1" fmla="*/ 56 h 76200"/>
                  <a:gd name="connsiteX2" fmla="*/ 76424 w 76200"/>
                  <a:gd name="connsiteY2" fmla="*/ 76256 h 76200"/>
                  <a:gd name="connsiteX3" fmla="*/ 224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24" y="56"/>
                    </a:moveTo>
                    <a:lnTo>
                      <a:pt x="76424" y="56"/>
                    </a:lnTo>
                    <a:lnTo>
                      <a:pt x="76424" y="76256"/>
                    </a:lnTo>
                    <a:lnTo>
                      <a:pt x="224"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285" name="Полилиния 1026"/>
              <p:cNvSpPr/>
              <p:nvPr/>
            </p:nvSpPr>
            <p:spPr bwMode="auto">
              <a:xfrm>
                <a:off x="10778331" y="4855369"/>
                <a:ext cx="76200" cy="76200"/>
              </a:xfrm>
              <a:custGeom>
                <a:avLst/>
                <a:gdLst>
                  <a:gd name="connsiteX0" fmla="*/ 224 w 76200"/>
                  <a:gd name="connsiteY0" fmla="*/ 64 h 76200"/>
                  <a:gd name="connsiteX1" fmla="*/ 76424 w 76200"/>
                  <a:gd name="connsiteY1" fmla="*/ 64 h 76200"/>
                  <a:gd name="connsiteX2" fmla="*/ 76424 w 76200"/>
                  <a:gd name="connsiteY2" fmla="*/ 76264 h 76200"/>
                  <a:gd name="connsiteX3" fmla="*/ 224 w 76200"/>
                  <a:gd name="connsiteY3" fmla="*/ 7626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24" y="64"/>
                    </a:moveTo>
                    <a:lnTo>
                      <a:pt x="76424" y="64"/>
                    </a:lnTo>
                    <a:lnTo>
                      <a:pt x="76424" y="76264"/>
                    </a:lnTo>
                    <a:lnTo>
                      <a:pt x="224" y="7626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286" name="Полилиния 1027"/>
              <p:cNvSpPr/>
              <p:nvPr/>
            </p:nvSpPr>
            <p:spPr bwMode="auto">
              <a:xfrm>
                <a:off x="10778331" y="5007769"/>
                <a:ext cx="76200" cy="76200"/>
              </a:xfrm>
              <a:custGeom>
                <a:avLst/>
                <a:gdLst>
                  <a:gd name="connsiteX0" fmla="*/ 224 w 76200"/>
                  <a:gd name="connsiteY0" fmla="*/ 80 h 76200"/>
                  <a:gd name="connsiteX1" fmla="*/ 76424 w 76200"/>
                  <a:gd name="connsiteY1" fmla="*/ 80 h 76200"/>
                  <a:gd name="connsiteX2" fmla="*/ 76424 w 76200"/>
                  <a:gd name="connsiteY2" fmla="*/ 76280 h 76200"/>
                  <a:gd name="connsiteX3" fmla="*/ 224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24" y="80"/>
                    </a:moveTo>
                    <a:lnTo>
                      <a:pt x="76424" y="80"/>
                    </a:lnTo>
                    <a:lnTo>
                      <a:pt x="76424" y="76280"/>
                    </a:lnTo>
                    <a:lnTo>
                      <a:pt x="224"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287" name="Полилиния 1028"/>
              <p:cNvSpPr/>
              <p:nvPr/>
            </p:nvSpPr>
            <p:spPr bwMode="auto">
              <a:xfrm>
                <a:off x="10778331" y="5160169"/>
                <a:ext cx="76200" cy="76200"/>
              </a:xfrm>
              <a:custGeom>
                <a:avLst/>
                <a:gdLst>
                  <a:gd name="connsiteX0" fmla="*/ 224 w 76200"/>
                  <a:gd name="connsiteY0" fmla="*/ 96 h 76200"/>
                  <a:gd name="connsiteX1" fmla="*/ 76424 w 76200"/>
                  <a:gd name="connsiteY1" fmla="*/ 96 h 76200"/>
                  <a:gd name="connsiteX2" fmla="*/ 76424 w 76200"/>
                  <a:gd name="connsiteY2" fmla="*/ 76296 h 76200"/>
                  <a:gd name="connsiteX3" fmla="*/ 224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24" y="96"/>
                    </a:moveTo>
                    <a:lnTo>
                      <a:pt x="76424" y="96"/>
                    </a:lnTo>
                    <a:lnTo>
                      <a:pt x="76424" y="76296"/>
                    </a:lnTo>
                    <a:lnTo>
                      <a:pt x="224"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288" name="Полилиния 1029"/>
              <p:cNvSpPr/>
              <p:nvPr/>
            </p:nvSpPr>
            <p:spPr bwMode="auto">
              <a:xfrm>
                <a:off x="10778331" y="5236369"/>
                <a:ext cx="76200" cy="76200"/>
              </a:xfrm>
              <a:custGeom>
                <a:avLst/>
                <a:gdLst>
                  <a:gd name="connsiteX0" fmla="*/ 224 w 76200"/>
                  <a:gd name="connsiteY0" fmla="*/ 104 h 76200"/>
                  <a:gd name="connsiteX1" fmla="*/ 76424 w 76200"/>
                  <a:gd name="connsiteY1" fmla="*/ 104 h 76200"/>
                  <a:gd name="connsiteX2" fmla="*/ 76424 w 76200"/>
                  <a:gd name="connsiteY2" fmla="*/ 76304 h 76200"/>
                  <a:gd name="connsiteX3" fmla="*/ 224 w 76200"/>
                  <a:gd name="connsiteY3" fmla="*/ 7630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24" y="104"/>
                    </a:moveTo>
                    <a:lnTo>
                      <a:pt x="76424" y="104"/>
                    </a:lnTo>
                    <a:lnTo>
                      <a:pt x="76424" y="76304"/>
                    </a:lnTo>
                    <a:lnTo>
                      <a:pt x="224" y="7630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289" name="Полилиния 1030"/>
              <p:cNvSpPr/>
              <p:nvPr/>
            </p:nvSpPr>
            <p:spPr bwMode="auto">
              <a:xfrm>
                <a:off x="10778331" y="5769769"/>
                <a:ext cx="76200" cy="76200"/>
              </a:xfrm>
              <a:custGeom>
                <a:avLst/>
                <a:gdLst>
                  <a:gd name="connsiteX0" fmla="*/ 224 w 76200"/>
                  <a:gd name="connsiteY0" fmla="*/ 160 h 76200"/>
                  <a:gd name="connsiteX1" fmla="*/ 76424 w 76200"/>
                  <a:gd name="connsiteY1" fmla="*/ 160 h 76200"/>
                  <a:gd name="connsiteX2" fmla="*/ 76424 w 76200"/>
                  <a:gd name="connsiteY2" fmla="*/ 76360 h 76200"/>
                  <a:gd name="connsiteX3" fmla="*/ 224 w 76200"/>
                  <a:gd name="connsiteY3" fmla="*/ 7636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24" y="160"/>
                    </a:moveTo>
                    <a:lnTo>
                      <a:pt x="76424" y="160"/>
                    </a:lnTo>
                    <a:lnTo>
                      <a:pt x="76424" y="76360"/>
                    </a:lnTo>
                    <a:lnTo>
                      <a:pt x="224" y="7636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290" name="Полилиния 1031"/>
              <p:cNvSpPr/>
              <p:nvPr/>
            </p:nvSpPr>
            <p:spPr bwMode="auto">
              <a:xfrm>
                <a:off x="10778331" y="5998369"/>
                <a:ext cx="76200" cy="76200"/>
              </a:xfrm>
              <a:custGeom>
                <a:avLst/>
                <a:gdLst>
                  <a:gd name="connsiteX0" fmla="*/ 224 w 76200"/>
                  <a:gd name="connsiteY0" fmla="*/ 184 h 76200"/>
                  <a:gd name="connsiteX1" fmla="*/ 76424 w 76200"/>
                  <a:gd name="connsiteY1" fmla="*/ 184 h 76200"/>
                  <a:gd name="connsiteX2" fmla="*/ 76424 w 76200"/>
                  <a:gd name="connsiteY2" fmla="*/ 76384 h 76200"/>
                  <a:gd name="connsiteX3" fmla="*/ 224 w 76200"/>
                  <a:gd name="connsiteY3" fmla="*/ 7638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24" y="184"/>
                    </a:moveTo>
                    <a:lnTo>
                      <a:pt x="76424" y="184"/>
                    </a:lnTo>
                    <a:lnTo>
                      <a:pt x="76424" y="76384"/>
                    </a:lnTo>
                    <a:lnTo>
                      <a:pt x="224" y="7638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291" name="Полилиния 1032"/>
              <p:cNvSpPr/>
              <p:nvPr/>
            </p:nvSpPr>
            <p:spPr bwMode="auto">
              <a:xfrm>
                <a:off x="10778331" y="6074569"/>
                <a:ext cx="76200" cy="76200"/>
              </a:xfrm>
              <a:custGeom>
                <a:avLst/>
                <a:gdLst>
                  <a:gd name="connsiteX0" fmla="*/ 224 w 76200"/>
                  <a:gd name="connsiteY0" fmla="*/ 192 h 76200"/>
                  <a:gd name="connsiteX1" fmla="*/ 76424 w 76200"/>
                  <a:gd name="connsiteY1" fmla="*/ 192 h 76200"/>
                  <a:gd name="connsiteX2" fmla="*/ 76424 w 76200"/>
                  <a:gd name="connsiteY2" fmla="*/ 76392 h 76200"/>
                  <a:gd name="connsiteX3" fmla="*/ 224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24" y="192"/>
                    </a:moveTo>
                    <a:lnTo>
                      <a:pt x="76424" y="192"/>
                    </a:lnTo>
                    <a:lnTo>
                      <a:pt x="76424" y="76392"/>
                    </a:lnTo>
                    <a:lnTo>
                      <a:pt x="224"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292" name="Полилиния 1033"/>
              <p:cNvSpPr/>
              <p:nvPr/>
            </p:nvSpPr>
            <p:spPr bwMode="auto">
              <a:xfrm>
                <a:off x="10778331" y="6150769"/>
                <a:ext cx="76200" cy="76200"/>
              </a:xfrm>
              <a:custGeom>
                <a:avLst/>
                <a:gdLst>
                  <a:gd name="connsiteX0" fmla="*/ 224 w 76200"/>
                  <a:gd name="connsiteY0" fmla="*/ 200 h 76200"/>
                  <a:gd name="connsiteX1" fmla="*/ 76424 w 76200"/>
                  <a:gd name="connsiteY1" fmla="*/ 200 h 76200"/>
                  <a:gd name="connsiteX2" fmla="*/ 76424 w 76200"/>
                  <a:gd name="connsiteY2" fmla="*/ 76400 h 76200"/>
                  <a:gd name="connsiteX3" fmla="*/ 224 w 76200"/>
                  <a:gd name="connsiteY3" fmla="*/ 7640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24" y="200"/>
                    </a:moveTo>
                    <a:lnTo>
                      <a:pt x="76424" y="200"/>
                    </a:lnTo>
                    <a:lnTo>
                      <a:pt x="76424" y="76400"/>
                    </a:lnTo>
                    <a:lnTo>
                      <a:pt x="224" y="7640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293" name="Полилиния 1034"/>
              <p:cNvSpPr/>
              <p:nvPr/>
            </p:nvSpPr>
            <p:spPr bwMode="auto">
              <a:xfrm>
                <a:off x="10778331" y="6226969"/>
                <a:ext cx="76200" cy="76200"/>
              </a:xfrm>
              <a:custGeom>
                <a:avLst/>
                <a:gdLst>
                  <a:gd name="connsiteX0" fmla="*/ 224 w 76200"/>
                  <a:gd name="connsiteY0" fmla="*/ 208 h 76200"/>
                  <a:gd name="connsiteX1" fmla="*/ 76424 w 76200"/>
                  <a:gd name="connsiteY1" fmla="*/ 208 h 76200"/>
                  <a:gd name="connsiteX2" fmla="*/ 76424 w 76200"/>
                  <a:gd name="connsiteY2" fmla="*/ 76408 h 76200"/>
                  <a:gd name="connsiteX3" fmla="*/ 224 w 76200"/>
                  <a:gd name="connsiteY3" fmla="*/ 7640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24" y="208"/>
                    </a:moveTo>
                    <a:lnTo>
                      <a:pt x="76424" y="208"/>
                    </a:lnTo>
                    <a:lnTo>
                      <a:pt x="76424" y="76408"/>
                    </a:lnTo>
                    <a:lnTo>
                      <a:pt x="224" y="7640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294" name="Полилиния 1035"/>
              <p:cNvSpPr/>
              <p:nvPr/>
            </p:nvSpPr>
            <p:spPr bwMode="auto">
              <a:xfrm>
                <a:off x="10778331" y="6303169"/>
                <a:ext cx="76200" cy="76200"/>
              </a:xfrm>
              <a:custGeom>
                <a:avLst/>
                <a:gdLst>
                  <a:gd name="connsiteX0" fmla="*/ 224 w 76200"/>
                  <a:gd name="connsiteY0" fmla="*/ 216 h 76200"/>
                  <a:gd name="connsiteX1" fmla="*/ 76424 w 76200"/>
                  <a:gd name="connsiteY1" fmla="*/ 216 h 76200"/>
                  <a:gd name="connsiteX2" fmla="*/ 76424 w 76200"/>
                  <a:gd name="connsiteY2" fmla="*/ 76416 h 76200"/>
                  <a:gd name="connsiteX3" fmla="*/ 224 w 76200"/>
                  <a:gd name="connsiteY3" fmla="*/ 7641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24" y="216"/>
                    </a:moveTo>
                    <a:lnTo>
                      <a:pt x="76424" y="216"/>
                    </a:lnTo>
                    <a:lnTo>
                      <a:pt x="76424" y="76416"/>
                    </a:lnTo>
                    <a:lnTo>
                      <a:pt x="224" y="7641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295" name="Полилиния 1036"/>
              <p:cNvSpPr/>
              <p:nvPr/>
            </p:nvSpPr>
            <p:spPr bwMode="auto">
              <a:xfrm>
                <a:off x="10778331" y="6379369"/>
                <a:ext cx="76200" cy="76200"/>
              </a:xfrm>
              <a:custGeom>
                <a:avLst/>
                <a:gdLst>
                  <a:gd name="connsiteX0" fmla="*/ 224 w 76200"/>
                  <a:gd name="connsiteY0" fmla="*/ 224 h 76200"/>
                  <a:gd name="connsiteX1" fmla="*/ 76424 w 76200"/>
                  <a:gd name="connsiteY1" fmla="*/ 224 h 76200"/>
                  <a:gd name="connsiteX2" fmla="*/ 76424 w 76200"/>
                  <a:gd name="connsiteY2" fmla="*/ 76424 h 76200"/>
                  <a:gd name="connsiteX3" fmla="*/ 224 w 76200"/>
                  <a:gd name="connsiteY3" fmla="*/ 7642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24" y="224"/>
                    </a:moveTo>
                    <a:lnTo>
                      <a:pt x="76424" y="224"/>
                    </a:lnTo>
                    <a:lnTo>
                      <a:pt x="76424" y="76424"/>
                    </a:lnTo>
                    <a:lnTo>
                      <a:pt x="224" y="7642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296" name="Полилиния 1037"/>
              <p:cNvSpPr/>
              <p:nvPr/>
            </p:nvSpPr>
            <p:spPr bwMode="auto">
              <a:xfrm>
                <a:off x="10778331" y="6455569"/>
                <a:ext cx="76200" cy="76200"/>
              </a:xfrm>
              <a:custGeom>
                <a:avLst/>
                <a:gdLst>
                  <a:gd name="connsiteX0" fmla="*/ 224 w 76200"/>
                  <a:gd name="connsiteY0" fmla="*/ 232 h 76200"/>
                  <a:gd name="connsiteX1" fmla="*/ 76424 w 76200"/>
                  <a:gd name="connsiteY1" fmla="*/ 232 h 76200"/>
                  <a:gd name="connsiteX2" fmla="*/ 76424 w 76200"/>
                  <a:gd name="connsiteY2" fmla="*/ 76432 h 76200"/>
                  <a:gd name="connsiteX3" fmla="*/ 224 w 76200"/>
                  <a:gd name="connsiteY3" fmla="*/ 764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24" y="232"/>
                    </a:moveTo>
                    <a:lnTo>
                      <a:pt x="76424" y="232"/>
                    </a:lnTo>
                    <a:lnTo>
                      <a:pt x="76424" y="76432"/>
                    </a:lnTo>
                    <a:lnTo>
                      <a:pt x="224" y="764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297" name="Полилиния 1038"/>
              <p:cNvSpPr/>
              <p:nvPr/>
            </p:nvSpPr>
            <p:spPr bwMode="auto">
              <a:xfrm>
                <a:off x="10778331" y="6607969"/>
                <a:ext cx="76200" cy="76200"/>
              </a:xfrm>
              <a:custGeom>
                <a:avLst/>
                <a:gdLst>
                  <a:gd name="connsiteX0" fmla="*/ 224 w 76200"/>
                  <a:gd name="connsiteY0" fmla="*/ 248 h 76200"/>
                  <a:gd name="connsiteX1" fmla="*/ 76424 w 76200"/>
                  <a:gd name="connsiteY1" fmla="*/ 248 h 76200"/>
                  <a:gd name="connsiteX2" fmla="*/ 76424 w 76200"/>
                  <a:gd name="connsiteY2" fmla="*/ 76448 h 76200"/>
                  <a:gd name="connsiteX3" fmla="*/ 224 w 76200"/>
                  <a:gd name="connsiteY3" fmla="*/ 764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24" y="248"/>
                    </a:moveTo>
                    <a:lnTo>
                      <a:pt x="76424" y="248"/>
                    </a:lnTo>
                    <a:lnTo>
                      <a:pt x="76424" y="76448"/>
                    </a:lnTo>
                    <a:lnTo>
                      <a:pt x="224" y="764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298" name="Полилиния 1039"/>
              <p:cNvSpPr/>
              <p:nvPr/>
            </p:nvSpPr>
            <p:spPr bwMode="auto">
              <a:xfrm>
                <a:off x="10854531" y="4550569"/>
                <a:ext cx="76200" cy="76200"/>
              </a:xfrm>
              <a:custGeom>
                <a:avLst/>
                <a:gdLst>
                  <a:gd name="connsiteX0" fmla="*/ 232 w 76200"/>
                  <a:gd name="connsiteY0" fmla="*/ 32 h 76200"/>
                  <a:gd name="connsiteX1" fmla="*/ 76432 w 76200"/>
                  <a:gd name="connsiteY1" fmla="*/ 32 h 76200"/>
                  <a:gd name="connsiteX2" fmla="*/ 76432 w 76200"/>
                  <a:gd name="connsiteY2" fmla="*/ 76232 h 76200"/>
                  <a:gd name="connsiteX3" fmla="*/ 232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32" y="32"/>
                    </a:moveTo>
                    <a:lnTo>
                      <a:pt x="76432" y="32"/>
                    </a:lnTo>
                    <a:lnTo>
                      <a:pt x="76432" y="76232"/>
                    </a:lnTo>
                    <a:lnTo>
                      <a:pt x="232"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299" name="Полилиния 1040"/>
              <p:cNvSpPr/>
              <p:nvPr/>
            </p:nvSpPr>
            <p:spPr bwMode="auto">
              <a:xfrm>
                <a:off x="10854531" y="4702969"/>
                <a:ext cx="76200" cy="76200"/>
              </a:xfrm>
              <a:custGeom>
                <a:avLst/>
                <a:gdLst>
                  <a:gd name="connsiteX0" fmla="*/ 232 w 76200"/>
                  <a:gd name="connsiteY0" fmla="*/ 48 h 76200"/>
                  <a:gd name="connsiteX1" fmla="*/ 76432 w 76200"/>
                  <a:gd name="connsiteY1" fmla="*/ 48 h 76200"/>
                  <a:gd name="connsiteX2" fmla="*/ 76432 w 76200"/>
                  <a:gd name="connsiteY2" fmla="*/ 76248 h 76200"/>
                  <a:gd name="connsiteX3" fmla="*/ 232 w 76200"/>
                  <a:gd name="connsiteY3" fmla="*/ 762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32" y="48"/>
                    </a:moveTo>
                    <a:lnTo>
                      <a:pt x="76432" y="48"/>
                    </a:lnTo>
                    <a:lnTo>
                      <a:pt x="76432" y="76248"/>
                    </a:lnTo>
                    <a:lnTo>
                      <a:pt x="232" y="762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300" name="Полилиния 1041"/>
              <p:cNvSpPr/>
              <p:nvPr/>
            </p:nvSpPr>
            <p:spPr bwMode="auto">
              <a:xfrm>
                <a:off x="10854531" y="4779169"/>
                <a:ext cx="76200" cy="76200"/>
              </a:xfrm>
              <a:custGeom>
                <a:avLst/>
                <a:gdLst>
                  <a:gd name="connsiteX0" fmla="*/ 232 w 76200"/>
                  <a:gd name="connsiteY0" fmla="*/ 56 h 76200"/>
                  <a:gd name="connsiteX1" fmla="*/ 76432 w 76200"/>
                  <a:gd name="connsiteY1" fmla="*/ 56 h 76200"/>
                  <a:gd name="connsiteX2" fmla="*/ 76432 w 76200"/>
                  <a:gd name="connsiteY2" fmla="*/ 76256 h 76200"/>
                  <a:gd name="connsiteX3" fmla="*/ 232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32" y="56"/>
                    </a:moveTo>
                    <a:lnTo>
                      <a:pt x="76432" y="56"/>
                    </a:lnTo>
                    <a:lnTo>
                      <a:pt x="76432" y="76256"/>
                    </a:lnTo>
                    <a:lnTo>
                      <a:pt x="232"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301" name="Полилиния 1042"/>
              <p:cNvSpPr/>
              <p:nvPr/>
            </p:nvSpPr>
            <p:spPr bwMode="auto">
              <a:xfrm>
                <a:off x="10854531" y="4855369"/>
                <a:ext cx="76200" cy="76200"/>
              </a:xfrm>
              <a:custGeom>
                <a:avLst/>
                <a:gdLst>
                  <a:gd name="connsiteX0" fmla="*/ 232 w 76200"/>
                  <a:gd name="connsiteY0" fmla="*/ 64 h 76200"/>
                  <a:gd name="connsiteX1" fmla="*/ 76432 w 76200"/>
                  <a:gd name="connsiteY1" fmla="*/ 64 h 76200"/>
                  <a:gd name="connsiteX2" fmla="*/ 76432 w 76200"/>
                  <a:gd name="connsiteY2" fmla="*/ 76264 h 76200"/>
                  <a:gd name="connsiteX3" fmla="*/ 232 w 76200"/>
                  <a:gd name="connsiteY3" fmla="*/ 7626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32" y="64"/>
                    </a:moveTo>
                    <a:lnTo>
                      <a:pt x="76432" y="64"/>
                    </a:lnTo>
                    <a:lnTo>
                      <a:pt x="76432" y="76264"/>
                    </a:lnTo>
                    <a:lnTo>
                      <a:pt x="232" y="7626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302" name="Полилиния 1043"/>
              <p:cNvSpPr/>
              <p:nvPr/>
            </p:nvSpPr>
            <p:spPr bwMode="auto">
              <a:xfrm>
                <a:off x="10854531" y="5007769"/>
                <a:ext cx="76200" cy="76200"/>
              </a:xfrm>
              <a:custGeom>
                <a:avLst/>
                <a:gdLst>
                  <a:gd name="connsiteX0" fmla="*/ 232 w 76200"/>
                  <a:gd name="connsiteY0" fmla="*/ 80 h 76200"/>
                  <a:gd name="connsiteX1" fmla="*/ 76432 w 76200"/>
                  <a:gd name="connsiteY1" fmla="*/ 80 h 76200"/>
                  <a:gd name="connsiteX2" fmla="*/ 76432 w 76200"/>
                  <a:gd name="connsiteY2" fmla="*/ 76280 h 76200"/>
                  <a:gd name="connsiteX3" fmla="*/ 232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32" y="80"/>
                    </a:moveTo>
                    <a:lnTo>
                      <a:pt x="76432" y="80"/>
                    </a:lnTo>
                    <a:lnTo>
                      <a:pt x="76432" y="76280"/>
                    </a:lnTo>
                    <a:lnTo>
                      <a:pt x="232"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303" name="Полилиния 1044"/>
              <p:cNvSpPr/>
              <p:nvPr/>
            </p:nvSpPr>
            <p:spPr bwMode="auto">
              <a:xfrm>
                <a:off x="10854531" y="5160169"/>
                <a:ext cx="76200" cy="76200"/>
              </a:xfrm>
              <a:custGeom>
                <a:avLst/>
                <a:gdLst>
                  <a:gd name="connsiteX0" fmla="*/ 232 w 76200"/>
                  <a:gd name="connsiteY0" fmla="*/ 96 h 76200"/>
                  <a:gd name="connsiteX1" fmla="*/ 76432 w 76200"/>
                  <a:gd name="connsiteY1" fmla="*/ 96 h 76200"/>
                  <a:gd name="connsiteX2" fmla="*/ 76432 w 76200"/>
                  <a:gd name="connsiteY2" fmla="*/ 76296 h 76200"/>
                  <a:gd name="connsiteX3" fmla="*/ 232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32" y="96"/>
                    </a:moveTo>
                    <a:lnTo>
                      <a:pt x="76432" y="96"/>
                    </a:lnTo>
                    <a:lnTo>
                      <a:pt x="76432" y="76296"/>
                    </a:lnTo>
                    <a:lnTo>
                      <a:pt x="232"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304" name="Полилиния 1045"/>
              <p:cNvSpPr/>
              <p:nvPr/>
            </p:nvSpPr>
            <p:spPr bwMode="auto">
              <a:xfrm>
                <a:off x="10854531" y="5464969"/>
                <a:ext cx="76200" cy="76200"/>
              </a:xfrm>
              <a:custGeom>
                <a:avLst/>
                <a:gdLst>
                  <a:gd name="connsiteX0" fmla="*/ 232 w 76200"/>
                  <a:gd name="connsiteY0" fmla="*/ 128 h 76200"/>
                  <a:gd name="connsiteX1" fmla="*/ 76432 w 76200"/>
                  <a:gd name="connsiteY1" fmla="*/ 128 h 76200"/>
                  <a:gd name="connsiteX2" fmla="*/ 76432 w 76200"/>
                  <a:gd name="connsiteY2" fmla="*/ 76328 h 76200"/>
                  <a:gd name="connsiteX3" fmla="*/ 232 w 76200"/>
                  <a:gd name="connsiteY3" fmla="*/ 7632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32" y="128"/>
                    </a:moveTo>
                    <a:lnTo>
                      <a:pt x="76432" y="128"/>
                    </a:lnTo>
                    <a:lnTo>
                      <a:pt x="76432" y="76328"/>
                    </a:lnTo>
                    <a:lnTo>
                      <a:pt x="232" y="7632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305" name="Полилиния 1046"/>
              <p:cNvSpPr/>
              <p:nvPr/>
            </p:nvSpPr>
            <p:spPr bwMode="auto">
              <a:xfrm>
                <a:off x="10854531" y="5769769"/>
                <a:ext cx="76200" cy="76200"/>
              </a:xfrm>
              <a:custGeom>
                <a:avLst/>
                <a:gdLst>
                  <a:gd name="connsiteX0" fmla="*/ 232 w 76200"/>
                  <a:gd name="connsiteY0" fmla="*/ 160 h 76200"/>
                  <a:gd name="connsiteX1" fmla="*/ 76432 w 76200"/>
                  <a:gd name="connsiteY1" fmla="*/ 160 h 76200"/>
                  <a:gd name="connsiteX2" fmla="*/ 76432 w 76200"/>
                  <a:gd name="connsiteY2" fmla="*/ 76360 h 76200"/>
                  <a:gd name="connsiteX3" fmla="*/ 232 w 76200"/>
                  <a:gd name="connsiteY3" fmla="*/ 7636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32" y="160"/>
                    </a:moveTo>
                    <a:lnTo>
                      <a:pt x="76432" y="160"/>
                    </a:lnTo>
                    <a:lnTo>
                      <a:pt x="76432" y="76360"/>
                    </a:lnTo>
                    <a:lnTo>
                      <a:pt x="232" y="7636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306" name="Полилиния 1047"/>
              <p:cNvSpPr/>
              <p:nvPr/>
            </p:nvSpPr>
            <p:spPr bwMode="auto">
              <a:xfrm>
                <a:off x="10854531" y="5845969"/>
                <a:ext cx="76200" cy="76200"/>
              </a:xfrm>
              <a:custGeom>
                <a:avLst/>
                <a:gdLst>
                  <a:gd name="connsiteX0" fmla="*/ 232 w 76200"/>
                  <a:gd name="connsiteY0" fmla="*/ 168 h 76200"/>
                  <a:gd name="connsiteX1" fmla="*/ 76432 w 76200"/>
                  <a:gd name="connsiteY1" fmla="*/ 168 h 76200"/>
                  <a:gd name="connsiteX2" fmla="*/ 76432 w 76200"/>
                  <a:gd name="connsiteY2" fmla="*/ 76368 h 76200"/>
                  <a:gd name="connsiteX3" fmla="*/ 232 w 76200"/>
                  <a:gd name="connsiteY3" fmla="*/ 7636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32" y="168"/>
                    </a:moveTo>
                    <a:lnTo>
                      <a:pt x="76432" y="168"/>
                    </a:lnTo>
                    <a:lnTo>
                      <a:pt x="76432" y="76368"/>
                    </a:lnTo>
                    <a:lnTo>
                      <a:pt x="232" y="7636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307" name="Полилиния 1048"/>
              <p:cNvSpPr/>
              <p:nvPr/>
            </p:nvSpPr>
            <p:spPr bwMode="auto">
              <a:xfrm>
                <a:off x="10854531" y="6074569"/>
                <a:ext cx="76200" cy="76200"/>
              </a:xfrm>
              <a:custGeom>
                <a:avLst/>
                <a:gdLst>
                  <a:gd name="connsiteX0" fmla="*/ 232 w 76200"/>
                  <a:gd name="connsiteY0" fmla="*/ 192 h 76200"/>
                  <a:gd name="connsiteX1" fmla="*/ 76432 w 76200"/>
                  <a:gd name="connsiteY1" fmla="*/ 192 h 76200"/>
                  <a:gd name="connsiteX2" fmla="*/ 76432 w 76200"/>
                  <a:gd name="connsiteY2" fmla="*/ 76392 h 76200"/>
                  <a:gd name="connsiteX3" fmla="*/ 232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32" y="192"/>
                    </a:moveTo>
                    <a:lnTo>
                      <a:pt x="76432" y="192"/>
                    </a:lnTo>
                    <a:lnTo>
                      <a:pt x="76432" y="76392"/>
                    </a:lnTo>
                    <a:lnTo>
                      <a:pt x="232"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308" name="Полилиния 1049"/>
              <p:cNvSpPr/>
              <p:nvPr/>
            </p:nvSpPr>
            <p:spPr bwMode="auto">
              <a:xfrm>
                <a:off x="10854531" y="6150769"/>
                <a:ext cx="76200" cy="76200"/>
              </a:xfrm>
              <a:custGeom>
                <a:avLst/>
                <a:gdLst>
                  <a:gd name="connsiteX0" fmla="*/ 232 w 76200"/>
                  <a:gd name="connsiteY0" fmla="*/ 200 h 76200"/>
                  <a:gd name="connsiteX1" fmla="*/ 76432 w 76200"/>
                  <a:gd name="connsiteY1" fmla="*/ 200 h 76200"/>
                  <a:gd name="connsiteX2" fmla="*/ 76432 w 76200"/>
                  <a:gd name="connsiteY2" fmla="*/ 76400 h 76200"/>
                  <a:gd name="connsiteX3" fmla="*/ 232 w 76200"/>
                  <a:gd name="connsiteY3" fmla="*/ 7640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32" y="200"/>
                    </a:moveTo>
                    <a:lnTo>
                      <a:pt x="76432" y="200"/>
                    </a:lnTo>
                    <a:lnTo>
                      <a:pt x="76432" y="76400"/>
                    </a:lnTo>
                    <a:lnTo>
                      <a:pt x="232" y="7640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309" name="Полилиния 1050"/>
              <p:cNvSpPr/>
              <p:nvPr/>
            </p:nvSpPr>
            <p:spPr bwMode="auto">
              <a:xfrm>
                <a:off x="10854531" y="6226969"/>
                <a:ext cx="76200" cy="76200"/>
              </a:xfrm>
              <a:custGeom>
                <a:avLst/>
                <a:gdLst>
                  <a:gd name="connsiteX0" fmla="*/ 232 w 76200"/>
                  <a:gd name="connsiteY0" fmla="*/ 208 h 76200"/>
                  <a:gd name="connsiteX1" fmla="*/ 76432 w 76200"/>
                  <a:gd name="connsiteY1" fmla="*/ 208 h 76200"/>
                  <a:gd name="connsiteX2" fmla="*/ 76432 w 76200"/>
                  <a:gd name="connsiteY2" fmla="*/ 76408 h 76200"/>
                  <a:gd name="connsiteX3" fmla="*/ 232 w 76200"/>
                  <a:gd name="connsiteY3" fmla="*/ 7640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32" y="208"/>
                    </a:moveTo>
                    <a:lnTo>
                      <a:pt x="76432" y="208"/>
                    </a:lnTo>
                    <a:lnTo>
                      <a:pt x="76432" y="76408"/>
                    </a:lnTo>
                    <a:lnTo>
                      <a:pt x="232" y="7640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310" name="Полилиния 1051"/>
              <p:cNvSpPr/>
              <p:nvPr/>
            </p:nvSpPr>
            <p:spPr bwMode="auto">
              <a:xfrm>
                <a:off x="10854531" y="6303169"/>
                <a:ext cx="76200" cy="76200"/>
              </a:xfrm>
              <a:custGeom>
                <a:avLst/>
                <a:gdLst>
                  <a:gd name="connsiteX0" fmla="*/ 232 w 76200"/>
                  <a:gd name="connsiteY0" fmla="*/ 216 h 76200"/>
                  <a:gd name="connsiteX1" fmla="*/ 76432 w 76200"/>
                  <a:gd name="connsiteY1" fmla="*/ 216 h 76200"/>
                  <a:gd name="connsiteX2" fmla="*/ 76432 w 76200"/>
                  <a:gd name="connsiteY2" fmla="*/ 76416 h 76200"/>
                  <a:gd name="connsiteX3" fmla="*/ 232 w 76200"/>
                  <a:gd name="connsiteY3" fmla="*/ 7641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32" y="216"/>
                    </a:moveTo>
                    <a:lnTo>
                      <a:pt x="76432" y="216"/>
                    </a:lnTo>
                    <a:lnTo>
                      <a:pt x="76432" y="76416"/>
                    </a:lnTo>
                    <a:lnTo>
                      <a:pt x="232" y="7641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311" name="Полилиния 1052"/>
              <p:cNvSpPr/>
              <p:nvPr/>
            </p:nvSpPr>
            <p:spPr bwMode="auto">
              <a:xfrm>
                <a:off x="10854531" y="6455569"/>
                <a:ext cx="76200" cy="76200"/>
              </a:xfrm>
              <a:custGeom>
                <a:avLst/>
                <a:gdLst>
                  <a:gd name="connsiteX0" fmla="*/ 232 w 76200"/>
                  <a:gd name="connsiteY0" fmla="*/ 232 h 76200"/>
                  <a:gd name="connsiteX1" fmla="*/ 76432 w 76200"/>
                  <a:gd name="connsiteY1" fmla="*/ 232 h 76200"/>
                  <a:gd name="connsiteX2" fmla="*/ 76432 w 76200"/>
                  <a:gd name="connsiteY2" fmla="*/ 76432 h 76200"/>
                  <a:gd name="connsiteX3" fmla="*/ 232 w 76200"/>
                  <a:gd name="connsiteY3" fmla="*/ 764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32" y="232"/>
                    </a:moveTo>
                    <a:lnTo>
                      <a:pt x="76432" y="232"/>
                    </a:lnTo>
                    <a:lnTo>
                      <a:pt x="76432" y="76432"/>
                    </a:lnTo>
                    <a:lnTo>
                      <a:pt x="232" y="764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312" name="Полилиния 1053"/>
              <p:cNvSpPr/>
              <p:nvPr/>
            </p:nvSpPr>
            <p:spPr bwMode="auto">
              <a:xfrm>
                <a:off x="10854531" y="6607969"/>
                <a:ext cx="76200" cy="76200"/>
              </a:xfrm>
              <a:custGeom>
                <a:avLst/>
                <a:gdLst>
                  <a:gd name="connsiteX0" fmla="*/ 232 w 76200"/>
                  <a:gd name="connsiteY0" fmla="*/ 248 h 76200"/>
                  <a:gd name="connsiteX1" fmla="*/ 76432 w 76200"/>
                  <a:gd name="connsiteY1" fmla="*/ 248 h 76200"/>
                  <a:gd name="connsiteX2" fmla="*/ 76432 w 76200"/>
                  <a:gd name="connsiteY2" fmla="*/ 76448 h 76200"/>
                  <a:gd name="connsiteX3" fmla="*/ 232 w 76200"/>
                  <a:gd name="connsiteY3" fmla="*/ 764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32" y="248"/>
                    </a:moveTo>
                    <a:lnTo>
                      <a:pt x="76432" y="248"/>
                    </a:lnTo>
                    <a:lnTo>
                      <a:pt x="76432" y="76448"/>
                    </a:lnTo>
                    <a:lnTo>
                      <a:pt x="232" y="764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313" name="Полилиния 1054"/>
              <p:cNvSpPr/>
              <p:nvPr/>
            </p:nvSpPr>
            <p:spPr bwMode="auto">
              <a:xfrm>
                <a:off x="10854531" y="6684169"/>
                <a:ext cx="76200" cy="76200"/>
              </a:xfrm>
              <a:custGeom>
                <a:avLst/>
                <a:gdLst>
                  <a:gd name="connsiteX0" fmla="*/ 232 w 76200"/>
                  <a:gd name="connsiteY0" fmla="*/ 256 h 76200"/>
                  <a:gd name="connsiteX1" fmla="*/ 76432 w 76200"/>
                  <a:gd name="connsiteY1" fmla="*/ 256 h 76200"/>
                  <a:gd name="connsiteX2" fmla="*/ 76432 w 76200"/>
                  <a:gd name="connsiteY2" fmla="*/ 76456 h 76200"/>
                  <a:gd name="connsiteX3" fmla="*/ 232 w 76200"/>
                  <a:gd name="connsiteY3" fmla="*/ 764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32" y="256"/>
                    </a:moveTo>
                    <a:lnTo>
                      <a:pt x="76432" y="256"/>
                    </a:lnTo>
                    <a:lnTo>
                      <a:pt x="76432" y="76456"/>
                    </a:lnTo>
                    <a:lnTo>
                      <a:pt x="232" y="764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314" name="Полилиния 1055"/>
              <p:cNvSpPr/>
              <p:nvPr/>
            </p:nvSpPr>
            <p:spPr bwMode="auto">
              <a:xfrm>
                <a:off x="10930731" y="4550569"/>
                <a:ext cx="76200" cy="76200"/>
              </a:xfrm>
              <a:custGeom>
                <a:avLst/>
                <a:gdLst>
                  <a:gd name="connsiteX0" fmla="*/ 240 w 76200"/>
                  <a:gd name="connsiteY0" fmla="*/ 32 h 76200"/>
                  <a:gd name="connsiteX1" fmla="*/ 76440 w 76200"/>
                  <a:gd name="connsiteY1" fmla="*/ 32 h 76200"/>
                  <a:gd name="connsiteX2" fmla="*/ 76440 w 76200"/>
                  <a:gd name="connsiteY2" fmla="*/ 76232 h 76200"/>
                  <a:gd name="connsiteX3" fmla="*/ 240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0" y="32"/>
                    </a:moveTo>
                    <a:lnTo>
                      <a:pt x="76440" y="32"/>
                    </a:lnTo>
                    <a:lnTo>
                      <a:pt x="76440" y="76232"/>
                    </a:lnTo>
                    <a:lnTo>
                      <a:pt x="240"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315" name="Полилиния 1056"/>
              <p:cNvSpPr/>
              <p:nvPr/>
            </p:nvSpPr>
            <p:spPr bwMode="auto">
              <a:xfrm>
                <a:off x="10930731" y="4702969"/>
                <a:ext cx="76200" cy="76200"/>
              </a:xfrm>
              <a:custGeom>
                <a:avLst/>
                <a:gdLst>
                  <a:gd name="connsiteX0" fmla="*/ 240 w 76200"/>
                  <a:gd name="connsiteY0" fmla="*/ 48 h 76200"/>
                  <a:gd name="connsiteX1" fmla="*/ 76440 w 76200"/>
                  <a:gd name="connsiteY1" fmla="*/ 48 h 76200"/>
                  <a:gd name="connsiteX2" fmla="*/ 76440 w 76200"/>
                  <a:gd name="connsiteY2" fmla="*/ 76248 h 76200"/>
                  <a:gd name="connsiteX3" fmla="*/ 240 w 76200"/>
                  <a:gd name="connsiteY3" fmla="*/ 762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0" y="48"/>
                    </a:moveTo>
                    <a:lnTo>
                      <a:pt x="76440" y="48"/>
                    </a:lnTo>
                    <a:lnTo>
                      <a:pt x="76440" y="76248"/>
                    </a:lnTo>
                    <a:lnTo>
                      <a:pt x="240" y="762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316" name="Полилиния 1057"/>
              <p:cNvSpPr/>
              <p:nvPr/>
            </p:nvSpPr>
            <p:spPr bwMode="auto">
              <a:xfrm>
                <a:off x="10930731" y="4779169"/>
                <a:ext cx="76200" cy="76200"/>
              </a:xfrm>
              <a:custGeom>
                <a:avLst/>
                <a:gdLst>
                  <a:gd name="connsiteX0" fmla="*/ 240 w 76200"/>
                  <a:gd name="connsiteY0" fmla="*/ 56 h 76200"/>
                  <a:gd name="connsiteX1" fmla="*/ 76440 w 76200"/>
                  <a:gd name="connsiteY1" fmla="*/ 56 h 76200"/>
                  <a:gd name="connsiteX2" fmla="*/ 76440 w 76200"/>
                  <a:gd name="connsiteY2" fmla="*/ 76256 h 76200"/>
                  <a:gd name="connsiteX3" fmla="*/ 240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0" y="56"/>
                    </a:moveTo>
                    <a:lnTo>
                      <a:pt x="76440" y="56"/>
                    </a:lnTo>
                    <a:lnTo>
                      <a:pt x="76440" y="76256"/>
                    </a:lnTo>
                    <a:lnTo>
                      <a:pt x="240"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317" name="Полилиния 1058"/>
              <p:cNvSpPr/>
              <p:nvPr/>
            </p:nvSpPr>
            <p:spPr bwMode="auto">
              <a:xfrm>
                <a:off x="10930731" y="4855369"/>
                <a:ext cx="76200" cy="76200"/>
              </a:xfrm>
              <a:custGeom>
                <a:avLst/>
                <a:gdLst>
                  <a:gd name="connsiteX0" fmla="*/ 240 w 76200"/>
                  <a:gd name="connsiteY0" fmla="*/ 64 h 76200"/>
                  <a:gd name="connsiteX1" fmla="*/ 76440 w 76200"/>
                  <a:gd name="connsiteY1" fmla="*/ 64 h 76200"/>
                  <a:gd name="connsiteX2" fmla="*/ 76440 w 76200"/>
                  <a:gd name="connsiteY2" fmla="*/ 76264 h 76200"/>
                  <a:gd name="connsiteX3" fmla="*/ 240 w 76200"/>
                  <a:gd name="connsiteY3" fmla="*/ 7626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0" y="64"/>
                    </a:moveTo>
                    <a:lnTo>
                      <a:pt x="76440" y="64"/>
                    </a:lnTo>
                    <a:lnTo>
                      <a:pt x="76440" y="76264"/>
                    </a:lnTo>
                    <a:lnTo>
                      <a:pt x="240" y="7626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318" name="Полилиния 1059"/>
              <p:cNvSpPr/>
              <p:nvPr/>
            </p:nvSpPr>
            <p:spPr bwMode="auto">
              <a:xfrm>
                <a:off x="10930731" y="5007769"/>
                <a:ext cx="76200" cy="76200"/>
              </a:xfrm>
              <a:custGeom>
                <a:avLst/>
                <a:gdLst>
                  <a:gd name="connsiteX0" fmla="*/ 240 w 76200"/>
                  <a:gd name="connsiteY0" fmla="*/ 80 h 76200"/>
                  <a:gd name="connsiteX1" fmla="*/ 76440 w 76200"/>
                  <a:gd name="connsiteY1" fmla="*/ 80 h 76200"/>
                  <a:gd name="connsiteX2" fmla="*/ 76440 w 76200"/>
                  <a:gd name="connsiteY2" fmla="*/ 76280 h 76200"/>
                  <a:gd name="connsiteX3" fmla="*/ 240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0" y="80"/>
                    </a:moveTo>
                    <a:lnTo>
                      <a:pt x="76440" y="80"/>
                    </a:lnTo>
                    <a:lnTo>
                      <a:pt x="76440" y="76280"/>
                    </a:lnTo>
                    <a:lnTo>
                      <a:pt x="240"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319" name="Полилиния 1060"/>
              <p:cNvSpPr/>
              <p:nvPr/>
            </p:nvSpPr>
            <p:spPr bwMode="auto">
              <a:xfrm>
                <a:off x="10930731" y="5160169"/>
                <a:ext cx="76200" cy="76200"/>
              </a:xfrm>
              <a:custGeom>
                <a:avLst/>
                <a:gdLst>
                  <a:gd name="connsiteX0" fmla="*/ 240 w 76200"/>
                  <a:gd name="connsiteY0" fmla="*/ 96 h 76200"/>
                  <a:gd name="connsiteX1" fmla="*/ 76440 w 76200"/>
                  <a:gd name="connsiteY1" fmla="*/ 96 h 76200"/>
                  <a:gd name="connsiteX2" fmla="*/ 76440 w 76200"/>
                  <a:gd name="connsiteY2" fmla="*/ 76296 h 76200"/>
                  <a:gd name="connsiteX3" fmla="*/ 240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0" y="96"/>
                    </a:moveTo>
                    <a:lnTo>
                      <a:pt x="76440" y="96"/>
                    </a:lnTo>
                    <a:lnTo>
                      <a:pt x="76440" y="76296"/>
                    </a:lnTo>
                    <a:lnTo>
                      <a:pt x="240"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320" name="Полилиния 1061"/>
              <p:cNvSpPr/>
              <p:nvPr/>
            </p:nvSpPr>
            <p:spPr bwMode="auto">
              <a:xfrm>
                <a:off x="10930731" y="5312569"/>
                <a:ext cx="76200" cy="76200"/>
              </a:xfrm>
              <a:custGeom>
                <a:avLst/>
                <a:gdLst>
                  <a:gd name="connsiteX0" fmla="*/ 240 w 76200"/>
                  <a:gd name="connsiteY0" fmla="*/ 112 h 76200"/>
                  <a:gd name="connsiteX1" fmla="*/ 76440 w 76200"/>
                  <a:gd name="connsiteY1" fmla="*/ 112 h 76200"/>
                  <a:gd name="connsiteX2" fmla="*/ 76440 w 76200"/>
                  <a:gd name="connsiteY2" fmla="*/ 76312 h 76200"/>
                  <a:gd name="connsiteX3" fmla="*/ 240 w 76200"/>
                  <a:gd name="connsiteY3" fmla="*/ 7631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0" y="112"/>
                    </a:moveTo>
                    <a:lnTo>
                      <a:pt x="76440" y="112"/>
                    </a:lnTo>
                    <a:lnTo>
                      <a:pt x="76440" y="76312"/>
                    </a:lnTo>
                    <a:lnTo>
                      <a:pt x="240" y="7631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321" name="Полилиния 1062"/>
              <p:cNvSpPr/>
              <p:nvPr/>
            </p:nvSpPr>
            <p:spPr bwMode="auto">
              <a:xfrm>
                <a:off x="10930731" y="5464969"/>
                <a:ext cx="76200" cy="76200"/>
              </a:xfrm>
              <a:custGeom>
                <a:avLst/>
                <a:gdLst>
                  <a:gd name="connsiteX0" fmla="*/ 240 w 76200"/>
                  <a:gd name="connsiteY0" fmla="*/ 128 h 76200"/>
                  <a:gd name="connsiteX1" fmla="*/ 76440 w 76200"/>
                  <a:gd name="connsiteY1" fmla="*/ 128 h 76200"/>
                  <a:gd name="connsiteX2" fmla="*/ 76440 w 76200"/>
                  <a:gd name="connsiteY2" fmla="*/ 76328 h 76200"/>
                  <a:gd name="connsiteX3" fmla="*/ 240 w 76200"/>
                  <a:gd name="connsiteY3" fmla="*/ 7632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0" y="128"/>
                    </a:moveTo>
                    <a:lnTo>
                      <a:pt x="76440" y="128"/>
                    </a:lnTo>
                    <a:lnTo>
                      <a:pt x="76440" y="76328"/>
                    </a:lnTo>
                    <a:lnTo>
                      <a:pt x="240" y="7632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322" name="Полилиния 1063"/>
              <p:cNvSpPr/>
              <p:nvPr/>
            </p:nvSpPr>
            <p:spPr bwMode="auto">
              <a:xfrm>
                <a:off x="10930731" y="5541169"/>
                <a:ext cx="76200" cy="76200"/>
              </a:xfrm>
              <a:custGeom>
                <a:avLst/>
                <a:gdLst>
                  <a:gd name="connsiteX0" fmla="*/ 240 w 76200"/>
                  <a:gd name="connsiteY0" fmla="*/ 136 h 76200"/>
                  <a:gd name="connsiteX1" fmla="*/ 76440 w 76200"/>
                  <a:gd name="connsiteY1" fmla="*/ 136 h 76200"/>
                  <a:gd name="connsiteX2" fmla="*/ 76440 w 76200"/>
                  <a:gd name="connsiteY2" fmla="*/ 76336 h 76200"/>
                  <a:gd name="connsiteX3" fmla="*/ 240 w 76200"/>
                  <a:gd name="connsiteY3" fmla="*/ 7633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0" y="136"/>
                    </a:moveTo>
                    <a:lnTo>
                      <a:pt x="76440" y="136"/>
                    </a:lnTo>
                    <a:lnTo>
                      <a:pt x="76440" y="76336"/>
                    </a:lnTo>
                    <a:lnTo>
                      <a:pt x="240" y="7633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323" name="Полилиния 1064"/>
              <p:cNvSpPr/>
              <p:nvPr/>
            </p:nvSpPr>
            <p:spPr bwMode="auto">
              <a:xfrm>
                <a:off x="10930731" y="5617369"/>
                <a:ext cx="76200" cy="76200"/>
              </a:xfrm>
              <a:custGeom>
                <a:avLst/>
                <a:gdLst>
                  <a:gd name="connsiteX0" fmla="*/ 240 w 76200"/>
                  <a:gd name="connsiteY0" fmla="*/ 144 h 76200"/>
                  <a:gd name="connsiteX1" fmla="*/ 76440 w 76200"/>
                  <a:gd name="connsiteY1" fmla="*/ 144 h 76200"/>
                  <a:gd name="connsiteX2" fmla="*/ 76440 w 76200"/>
                  <a:gd name="connsiteY2" fmla="*/ 76344 h 76200"/>
                  <a:gd name="connsiteX3" fmla="*/ 240 w 76200"/>
                  <a:gd name="connsiteY3" fmla="*/ 7634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0" y="144"/>
                    </a:moveTo>
                    <a:lnTo>
                      <a:pt x="76440" y="144"/>
                    </a:lnTo>
                    <a:lnTo>
                      <a:pt x="76440" y="76344"/>
                    </a:lnTo>
                    <a:lnTo>
                      <a:pt x="240" y="7634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324" name="Полилиния 1065"/>
              <p:cNvSpPr/>
              <p:nvPr/>
            </p:nvSpPr>
            <p:spPr bwMode="auto">
              <a:xfrm>
                <a:off x="10930731" y="5845969"/>
                <a:ext cx="76200" cy="76200"/>
              </a:xfrm>
              <a:custGeom>
                <a:avLst/>
                <a:gdLst>
                  <a:gd name="connsiteX0" fmla="*/ 240 w 76200"/>
                  <a:gd name="connsiteY0" fmla="*/ 168 h 76200"/>
                  <a:gd name="connsiteX1" fmla="*/ 76440 w 76200"/>
                  <a:gd name="connsiteY1" fmla="*/ 168 h 76200"/>
                  <a:gd name="connsiteX2" fmla="*/ 76440 w 76200"/>
                  <a:gd name="connsiteY2" fmla="*/ 76368 h 76200"/>
                  <a:gd name="connsiteX3" fmla="*/ 240 w 76200"/>
                  <a:gd name="connsiteY3" fmla="*/ 7636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0" y="168"/>
                    </a:moveTo>
                    <a:lnTo>
                      <a:pt x="76440" y="168"/>
                    </a:lnTo>
                    <a:lnTo>
                      <a:pt x="76440" y="76368"/>
                    </a:lnTo>
                    <a:lnTo>
                      <a:pt x="240" y="7636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325" name="Полилиния 1066"/>
              <p:cNvSpPr/>
              <p:nvPr/>
            </p:nvSpPr>
            <p:spPr bwMode="auto">
              <a:xfrm>
                <a:off x="10930731" y="5922169"/>
                <a:ext cx="76200" cy="76200"/>
              </a:xfrm>
              <a:custGeom>
                <a:avLst/>
                <a:gdLst>
                  <a:gd name="connsiteX0" fmla="*/ 240 w 76200"/>
                  <a:gd name="connsiteY0" fmla="*/ 176 h 76200"/>
                  <a:gd name="connsiteX1" fmla="*/ 76440 w 76200"/>
                  <a:gd name="connsiteY1" fmla="*/ 176 h 76200"/>
                  <a:gd name="connsiteX2" fmla="*/ 76440 w 76200"/>
                  <a:gd name="connsiteY2" fmla="*/ 76376 h 76200"/>
                  <a:gd name="connsiteX3" fmla="*/ 240 w 76200"/>
                  <a:gd name="connsiteY3" fmla="*/ 7637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0" y="176"/>
                    </a:moveTo>
                    <a:lnTo>
                      <a:pt x="76440" y="176"/>
                    </a:lnTo>
                    <a:lnTo>
                      <a:pt x="76440" y="76376"/>
                    </a:lnTo>
                    <a:lnTo>
                      <a:pt x="240" y="7637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326" name="Полилиния 1067"/>
              <p:cNvSpPr/>
              <p:nvPr/>
            </p:nvSpPr>
            <p:spPr bwMode="auto">
              <a:xfrm>
                <a:off x="10930731" y="5998369"/>
                <a:ext cx="76200" cy="76200"/>
              </a:xfrm>
              <a:custGeom>
                <a:avLst/>
                <a:gdLst>
                  <a:gd name="connsiteX0" fmla="*/ 240 w 76200"/>
                  <a:gd name="connsiteY0" fmla="*/ 184 h 76200"/>
                  <a:gd name="connsiteX1" fmla="*/ 76440 w 76200"/>
                  <a:gd name="connsiteY1" fmla="*/ 184 h 76200"/>
                  <a:gd name="connsiteX2" fmla="*/ 76440 w 76200"/>
                  <a:gd name="connsiteY2" fmla="*/ 76384 h 76200"/>
                  <a:gd name="connsiteX3" fmla="*/ 240 w 76200"/>
                  <a:gd name="connsiteY3" fmla="*/ 7638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0" y="184"/>
                    </a:moveTo>
                    <a:lnTo>
                      <a:pt x="76440" y="184"/>
                    </a:lnTo>
                    <a:lnTo>
                      <a:pt x="76440" y="76384"/>
                    </a:lnTo>
                    <a:lnTo>
                      <a:pt x="240" y="7638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327" name="Полилиния 1068"/>
              <p:cNvSpPr/>
              <p:nvPr/>
            </p:nvSpPr>
            <p:spPr bwMode="auto">
              <a:xfrm>
                <a:off x="10930731" y="6074569"/>
                <a:ext cx="76200" cy="76200"/>
              </a:xfrm>
              <a:custGeom>
                <a:avLst/>
                <a:gdLst>
                  <a:gd name="connsiteX0" fmla="*/ 240 w 76200"/>
                  <a:gd name="connsiteY0" fmla="*/ 192 h 76200"/>
                  <a:gd name="connsiteX1" fmla="*/ 76440 w 76200"/>
                  <a:gd name="connsiteY1" fmla="*/ 192 h 76200"/>
                  <a:gd name="connsiteX2" fmla="*/ 76440 w 76200"/>
                  <a:gd name="connsiteY2" fmla="*/ 76392 h 76200"/>
                  <a:gd name="connsiteX3" fmla="*/ 240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0" y="192"/>
                    </a:moveTo>
                    <a:lnTo>
                      <a:pt x="76440" y="192"/>
                    </a:lnTo>
                    <a:lnTo>
                      <a:pt x="76440" y="76392"/>
                    </a:lnTo>
                    <a:lnTo>
                      <a:pt x="240"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328" name="Полилиния 1069"/>
              <p:cNvSpPr/>
              <p:nvPr/>
            </p:nvSpPr>
            <p:spPr bwMode="auto">
              <a:xfrm>
                <a:off x="10930731" y="6150769"/>
                <a:ext cx="76200" cy="76200"/>
              </a:xfrm>
              <a:custGeom>
                <a:avLst/>
                <a:gdLst>
                  <a:gd name="connsiteX0" fmla="*/ 240 w 76200"/>
                  <a:gd name="connsiteY0" fmla="*/ 200 h 76200"/>
                  <a:gd name="connsiteX1" fmla="*/ 76440 w 76200"/>
                  <a:gd name="connsiteY1" fmla="*/ 200 h 76200"/>
                  <a:gd name="connsiteX2" fmla="*/ 76440 w 76200"/>
                  <a:gd name="connsiteY2" fmla="*/ 76400 h 76200"/>
                  <a:gd name="connsiteX3" fmla="*/ 240 w 76200"/>
                  <a:gd name="connsiteY3" fmla="*/ 7640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0" y="200"/>
                    </a:moveTo>
                    <a:lnTo>
                      <a:pt x="76440" y="200"/>
                    </a:lnTo>
                    <a:lnTo>
                      <a:pt x="76440" y="76400"/>
                    </a:lnTo>
                    <a:lnTo>
                      <a:pt x="240" y="7640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329" name="Полилиния 1070"/>
              <p:cNvSpPr/>
              <p:nvPr/>
            </p:nvSpPr>
            <p:spPr bwMode="auto">
              <a:xfrm>
                <a:off x="10930731" y="6379369"/>
                <a:ext cx="76200" cy="76200"/>
              </a:xfrm>
              <a:custGeom>
                <a:avLst/>
                <a:gdLst>
                  <a:gd name="connsiteX0" fmla="*/ 240 w 76200"/>
                  <a:gd name="connsiteY0" fmla="*/ 224 h 76200"/>
                  <a:gd name="connsiteX1" fmla="*/ 76440 w 76200"/>
                  <a:gd name="connsiteY1" fmla="*/ 224 h 76200"/>
                  <a:gd name="connsiteX2" fmla="*/ 76440 w 76200"/>
                  <a:gd name="connsiteY2" fmla="*/ 76424 h 76200"/>
                  <a:gd name="connsiteX3" fmla="*/ 240 w 76200"/>
                  <a:gd name="connsiteY3" fmla="*/ 7642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0" y="224"/>
                    </a:moveTo>
                    <a:lnTo>
                      <a:pt x="76440" y="224"/>
                    </a:lnTo>
                    <a:lnTo>
                      <a:pt x="76440" y="76424"/>
                    </a:lnTo>
                    <a:lnTo>
                      <a:pt x="240" y="7642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330" name="Полилиния 1071"/>
              <p:cNvSpPr/>
              <p:nvPr/>
            </p:nvSpPr>
            <p:spPr bwMode="auto">
              <a:xfrm>
                <a:off x="10930731" y="6531769"/>
                <a:ext cx="76200" cy="76200"/>
              </a:xfrm>
              <a:custGeom>
                <a:avLst/>
                <a:gdLst>
                  <a:gd name="connsiteX0" fmla="*/ 240 w 76200"/>
                  <a:gd name="connsiteY0" fmla="*/ 240 h 76200"/>
                  <a:gd name="connsiteX1" fmla="*/ 76440 w 76200"/>
                  <a:gd name="connsiteY1" fmla="*/ 240 h 76200"/>
                  <a:gd name="connsiteX2" fmla="*/ 76440 w 76200"/>
                  <a:gd name="connsiteY2" fmla="*/ 76440 h 76200"/>
                  <a:gd name="connsiteX3" fmla="*/ 240 w 76200"/>
                  <a:gd name="connsiteY3" fmla="*/ 764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0" y="240"/>
                    </a:moveTo>
                    <a:lnTo>
                      <a:pt x="76440" y="240"/>
                    </a:lnTo>
                    <a:lnTo>
                      <a:pt x="76440" y="76440"/>
                    </a:lnTo>
                    <a:lnTo>
                      <a:pt x="240" y="764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331" name="Полилиния 1072"/>
              <p:cNvSpPr/>
              <p:nvPr/>
            </p:nvSpPr>
            <p:spPr bwMode="auto">
              <a:xfrm>
                <a:off x="11006931" y="4550569"/>
                <a:ext cx="76200" cy="76200"/>
              </a:xfrm>
              <a:custGeom>
                <a:avLst/>
                <a:gdLst>
                  <a:gd name="connsiteX0" fmla="*/ 248 w 76200"/>
                  <a:gd name="connsiteY0" fmla="*/ 32 h 76200"/>
                  <a:gd name="connsiteX1" fmla="*/ 76448 w 76200"/>
                  <a:gd name="connsiteY1" fmla="*/ 32 h 76200"/>
                  <a:gd name="connsiteX2" fmla="*/ 76448 w 76200"/>
                  <a:gd name="connsiteY2" fmla="*/ 76232 h 76200"/>
                  <a:gd name="connsiteX3" fmla="*/ 248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8" y="32"/>
                    </a:moveTo>
                    <a:lnTo>
                      <a:pt x="76448" y="32"/>
                    </a:lnTo>
                    <a:lnTo>
                      <a:pt x="76448" y="76232"/>
                    </a:lnTo>
                    <a:lnTo>
                      <a:pt x="248"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332" name="Полилиния 1073"/>
              <p:cNvSpPr/>
              <p:nvPr/>
            </p:nvSpPr>
            <p:spPr bwMode="auto">
              <a:xfrm>
                <a:off x="11006931" y="5007769"/>
                <a:ext cx="76200" cy="76200"/>
              </a:xfrm>
              <a:custGeom>
                <a:avLst/>
                <a:gdLst>
                  <a:gd name="connsiteX0" fmla="*/ 248 w 76200"/>
                  <a:gd name="connsiteY0" fmla="*/ 80 h 76200"/>
                  <a:gd name="connsiteX1" fmla="*/ 76448 w 76200"/>
                  <a:gd name="connsiteY1" fmla="*/ 80 h 76200"/>
                  <a:gd name="connsiteX2" fmla="*/ 76448 w 76200"/>
                  <a:gd name="connsiteY2" fmla="*/ 76280 h 76200"/>
                  <a:gd name="connsiteX3" fmla="*/ 248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8" y="80"/>
                    </a:moveTo>
                    <a:lnTo>
                      <a:pt x="76448" y="80"/>
                    </a:lnTo>
                    <a:lnTo>
                      <a:pt x="76448" y="76280"/>
                    </a:lnTo>
                    <a:lnTo>
                      <a:pt x="248"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333" name="Полилиния 1074"/>
              <p:cNvSpPr/>
              <p:nvPr/>
            </p:nvSpPr>
            <p:spPr bwMode="auto">
              <a:xfrm>
                <a:off x="11006931" y="5312569"/>
                <a:ext cx="76200" cy="76200"/>
              </a:xfrm>
              <a:custGeom>
                <a:avLst/>
                <a:gdLst>
                  <a:gd name="connsiteX0" fmla="*/ 248 w 76200"/>
                  <a:gd name="connsiteY0" fmla="*/ 112 h 76200"/>
                  <a:gd name="connsiteX1" fmla="*/ 76448 w 76200"/>
                  <a:gd name="connsiteY1" fmla="*/ 112 h 76200"/>
                  <a:gd name="connsiteX2" fmla="*/ 76448 w 76200"/>
                  <a:gd name="connsiteY2" fmla="*/ 76312 h 76200"/>
                  <a:gd name="connsiteX3" fmla="*/ 248 w 76200"/>
                  <a:gd name="connsiteY3" fmla="*/ 7631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8" y="112"/>
                    </a:moveTo>
                    <a:lnTo>
                      <a:pt x="76448" y="112"/>
                    </a:lnTo>
                    <a:lnTo>
                      <a:pt x="76448" y="76312"/>
                    </a:lnTo>
                    <a:lnTo>
                      <a:pt x="248" y="7631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334" name="Полилиния 1075"/>
              <p:cNvSpPr/>
              <p:nvPr/>
            </p:nvSpPr>
            <p:spPr bwMode="auto">
              <a:xfrm>
                <a:off x="11006931" y="5541169"/>
                <a:ext cx="76200" cy="76200"/>
              </a:xfrm>
              <a:custGeom>
                <a:avLst/>
                <a:gdLst>
                  <a:gd name="connsiteX0" fmla="*/ 248 w 76200"/>
                  <a:gd name="connsiteY0" fmla="*/ 136 h 76200"/>
                  <a:gd name="connsiteX1" fmla="*/ 76448 w 76200"/>
                  <a:gd name="connsiteY1" fmla="*/ 136 h 76200"/>
                  <a:gd name="connsiteX2" fmla="*/ 76448 w 76200"/>
                  <a:gd name="connsiteY2" fmla="*/ 76336 h 76200"/>
                  <a:gd name="connsiteX3" fmla="*/ 248 w 76200"/>
                  <a:gd name="connsiteY3" fmla="*/ 7633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8" y="136"/>
                    </a:moveTo>
                    <a:lnTo>
                      <a:pt x="76448" y="136"/>
                    </a:lnTo>
                    <a:lnTo>
                      <a:pt x="76448" y="76336"/>
                    </a:lnTo>
                    <a:lnTo>
                      <a:pt x="248" y="7633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335" name="Полилиния 1076"/>
              <p:cNvSpPr/>
              <p:nvPr/>
            </p:nvSpPr>
            <p:spPr bwMode="auto">
              <a:xfrm>
                <a:off x="11006931" y="5617369"/>
                <a:ext cx="76200" cy="76200"/>
              </a:xfrm>
              <a:custGeom>
                <a:avLst/>
                <a:gdLst>
                  <a:gd name="connsiteX0" fmla="*/ 248 w 76200"/>
                  <a:gd name="connsiteY0" fmla="*/ 144 h 76200"/>
                  <a:gd name="connsiteX1" fmla="*/ 76448 w 76200"/>
                  <a:gd name="connsiteY1" fmla="*/ 144 h 76200"/>
                  <a:gd name="connsiteX2" fmla="*/ 76448 w 76200"/>
                  <a:gd name="connsiteY2" fmla="*/ 76344 h 76200"/>
                  <a:gd name="connsiteX3" fmla="*/ 248 w 76200"/>
                  <a:gd name="connsiteY3" fmla="*/ 7634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8" y="144"/>
                    </a:moveTo>
                    <a:lnTo>
                      <a:pt x="76448" y="144"/>
                    </a:lnTo>
                    <a:lnTo>
                      <a:pt x="76448" y="76344"/>
                    </a:lnTo>
                    <a:lnTo>
                      <a:pt x="248" y="7634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336" name="Полилиния 1077"/>
              <p:cNvSpPr/>
              <p:nvPr/>
            </p:nvSpPr>
            <p:spPr bwMode="auto">
              <a:xfrm>
                <a:off x="11006931" y="5693568"/>
                <a:ext cx="76200" cy="76200"/>
              </a:xfrm>
              <a:custGeom>
                <a:avLst/>
                <a:gdLst>
                  <a:gd name="connsiteX0" fmla="*/ 248 w 76200"/>
                  <a:gd name="connsiteY0" fmla="*/ 152 h 76200"/>
                  <a:gd name="connsiteX1" fmla="*/ 76448 w 76200"/>
                  <a:gd name="connsiteY1" fmla="*/ 152 h 76200"/>
                  <a:gd name="connsiteX2" fmla="*/ 76448 w 76200"/>
                  <a:gd name="connsiteY2" fmla="*/ 76352 h 76200"/>
                  <a:gd name="connsiteX3" fmla="*/ 248 w 76200"/>
                  <a:gd name="connsiteY3" fmla="*/ 7635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8" y="152"/>
                    </a:moveTo>
                    <a:lnTo>
                      <a:pt x="76448" y="152"/>
                    </a:lnTo>
                    <a:lnTo>
                      <a:pt x="76448" y="76352"/>
                    </a:lnTo>
                    <a:lnTo>
                      <a:pt x="248" y="7635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337" name="Полилиния 1078"/>
              <p:cNvSpPr/>
              <p:nvPr/>
            </p:nvSpPr>
            <p:spPr bwMode="auto">
              <a:xfrm>
                <a:off x="11006931" y="5769769"/>
                <a:ext cx="76200" cy="76200"/>
              </a:xfrm>
              <a:custGeom>
                <a:avLst/>
                <a:gdLst>
                  <a:gd name="connsiteX0" fmla="*/ 248 w 76200"/>
                  <a:gd name="connsiteY0" fmla="*/ 160 h 76200"/>
                  <a:gd name="connsiteX1" fmla="*/ 76448 w 76200"/>
                  <a:gd name="connsiteY1" fmla="*/ 160 h 76200"/>
                  <a:gd name="connsiteX2" fmla="*/ 76448 w 76200"/>
                  <a:gd name="connsiteY2" fmla="*/ 76360 h 76200"/>
                  <a:gd name="connsiteX3" fmla="*/ 248 w 76200"/>
                  <a:gd name="connsiteY3" fmla="*/ 7636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8" y="160"/>
                    </a:moveTo>
                    <a:lnTo>
                      <a:pt x="76448" y="160"/>
                    </a:lnTo>
                    <a:lnTo>
                      <a:pt x="76448" y="76360"/>
                    </a:lnTo>
                    <a:lnTo>
                      <a:pt x="248" y="7636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338" name="Полилиния 1079"/>
              <p:cNvSpPr/>
              <p:nvPr/>
            </p:nvSpPr>
            <p:spPr bwMode="auto">
              <a:xfrm>
                <a:off x="11006931" y="5845969"/>
                <a:ext cx="76200" cy="76200"/>
              </a:xfrm>
              <a:custGeom>
                <a:avLst/>
                <a:gdLst>
                  <a:gd name="connsiteX0" fmla="*/ 248 w 76200"/>
                  <a:gd name="connsiteY0" fmla="*/ 168 h 76200"/>
                  <a:gd name="connsiteX1" fmla="*/ 76448 w 76200"/>
                  <a:gd name="connsiteY1" fmla="*/ 168 h 76200"/>
                  <a:gd name="connsiteX2" fmla="*/ 76448 w 76200"/>
                  <a:gd name="connsiteY2" fmla="*/ 76368 h 76200"/>
                  <a:gd name="connsiteX3" fmla="*/ 248 w 76200"/>
                  <a:gd name="connsiteY3" fmla="*/ 7636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8" y="168"/>
                    </a:moveTo>
                    <a:lnTo>
                      <a:pt x="76448" y="168"/>
                    </a:lnTo>
                    <a:lnTo>
                      <a:pt x="76448" y="76368"/>
                    </a:lnTo>
                    <a:lnTo>
                      <a:pt x="248" y="7636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339" name="Полилиния 1080"/>
              <p:cNvSpPr/>
              <p:nvPr/>
            </p:nvSpPr>
            <p:spPr bwMode="auto">
              <a:xfrm>
                <a:off x="11006931" y="6150769"/>
                <a:ext cx="76200" cy="76200"/>
              </a:xfrm>
              <a:custGeom>
                <a:avLst/>
                <a:gdLst>
                  <a:gd name="connsiteX0" fmla="*/ 248 w 76200"/>
                  <a:gd name="connsiteY0" fmla="*/ 200 h 76200"/>
                  <a:gd name="connsiteX1" fmla="*/ 76448 w 76200"/>
                  <a:gd name="connsiteY1" fmla="*/ 200 h 76200"/>
                  <a:gd name="connsiteX2" fmla="*/ 76448 w 76200"/>
                  <a:gd name="connsiteY2" fmla="*/ 76400 h 76200"/>
                  <a:gd name="connsiteX3" fmla="*/ 248 w 76200"/>
                  <a:gd name="connsiteY3" fmla="*/ 7640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8" y="200"/>
                    </a:moveTo>
                    <a:lnTo>
                      <a:pt x="76448" y="200"/>
                    </a:lnTo>
                    <a:lnTo>
                      <a:pt x="76448" y="76400"/>
                    </a:lnTo>
                    <a:lnTo>
                      <a:pt x="248" y="7640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340" name="Полилиния 1081"/>
              <p:cNvSpPr/>
              <p:nvPr/>
            </p:nvSpPr>
            <p:spPr bwMode="auto">
              <a:xfrm>
                <a:off x="11006931" y="6226969"/>
                <a:ext cx="76200" cy="76200"/>
              </a:xfrm>
              <a:custGeom>
                <a:avLst/>
                <a:gdLst>
                  <a:gd name="connsiteX0" fmla="*/ 248 w 76200"/>
                  <a:gd name="connsiteY0" fmla="*/ 208 h 76200"/>
                  <a:gd name="connsiteX1" fmla="*/ 76448 w 76200"/>
                  <a:gd name="connsiteY1" fmla="*/ 208 h 76200"/>
                  <a:gd name="connsiteX2" fmla="*/ 76448 w 76200"/>
                  <a:gd name="connsiteY2" fmla="*/ 76408 h 76200"/>
                  <a:gd name="connsiteX3" fmla="*/ 248 w 76200"/>
                  <a:gd name="connsiteY3" fmla="*/ 7640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8" y="208"/>
                    </a:moveTo>
                    <a:lnTo>
                      <a:pt x="76448" y="208"/>
                    </a:lnTo>
                    <a:lnTo>
                      <a:pt x="76448" y="76408"/>
                    </a:lnTo>
                    <a:lnTo>
                      <a:pt x="248" y="7640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341" name="Полилиния 1082"/>
              <p:cNvSpPr/>
              <p:nvPr/>
            </p:nvSpPr>
            <p:spPr bwMode="auto">
              <a:xfrm>
                <a:off x="11006931" y="6379369"/>
                <a:ext cx="76200" cy="76200"/>
              </a:xfrm>
              <a:custGeom>
                <a:avLst/>
                <a:gdLst>
                  <a:gd name="connsiteX0" fmla="*/ 248 w 76200"/>
                  <a:gd name="connsiteY0" fmla="*/ 224 h 76200"/>
                  <a:gd name="connsiteX1" fmla="*/ 76448 w 76200"/>
                  <a:gd name="connsiteY1" fmla="*/ 224 h 76200"/>
                  <a:gd name="connsiteX2" fmla="*/ 76448 w 76200"/>
                  <a:gd name="connsiteY2" fmla="*/ 76424 h 76200"/>
                  <a:gd name="connsiteX3" fmla="*/ 248 w 76200"/>
                  <a:gd name="connsiteY3" fmla="*/ 7642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8" y="224"/>
                    </a:moveTo>
                    <a:lnTo>
                      <a:pt x="76448" y="224"/>
                    </a:lnTo>
                    <a:lnTo>
                      <a:pt x="76448" y="76424"/>
                    </a:lnTo>
                    <a:lnTo>
                      <a:pt x="248" y="7642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342" name="Полилиния 1083"/>
              <p:cNvSpPr/>
              <p:nvPr/>
            </p:nvSpPr>
            <p:spPr bwMode="auto">
              <a:xfrm>
                <a:off x="11006931" y="6607969"/>
                <a:ext cx="76200" cy="76200"/>
              </a:xfrm>
              <a:custGeom>
                <a:avLst/>
                <a:gdLst>
                  <a:gd name="connsiteX0" fmla="*/ 248 w 76200"/>
                  <a:gd name="connsiteY0" fmla="*/ 248 h 76200"/>
                  <a:gd name="connsiteX1" fmla="*/ 76448 w 76200"/>
                  <a:gd name="connsiteY1" fmla="*/ 248 h 76200"/>
                  <a:gd name="connsiteX2" fmla="*/ 76448 w 76200"/>
                  <a:gd name="connsiteY2" fmla="*/ 76448 h 76200"/>
                  <a:gd name="connsiteX3" fmla="*/ 248 w 76200"/>
                  <a:gd name="connsiteY3" fmla="*/ 764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8" y="248"/>
                    </a:moveTo>
                    <a:lnTo>
                      <a:pt x="76448" y="248"/>
                    </a:lnTo>
                    <a:lnTo>
                      <a:pt x="76448" y="76448"/>
                    </a:lnTo>
                    <a:lnTo>
                      <a:pt x="248" y="764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343" name="Полилиния 1084"/>
              <p:cNvSpPr/>
              <p:nvPr/>
            </p:nvSpPr>
            <p:spPr bwMode="auto">
              <a:xfrm>
                <a:off x="11006931" y="6684169"/>
                <a:ext cx="76200" cy="76200"/>
              </a:xfrm>
              <a:custGeom>
                <a:avLst/>
                <a:gdLst>
                  <a:gd name="connsiteX0" fmla="*/ 248 w 76200"/>
                  <a:gd name="connsiteY0" fmla="*/ 256 h 76200"/>
                  <a:gd name="connsiteX1" fmla="*/ 76448 w 76200"/>
                  <a:gd name="connsiteY1" fmla="*/ 256 h 76200"/>
                  <a:gd name="connsiteX2" fmla="*/ 76448 w 76200"/>
                  <a:gd name="connsiteY2" fmla="*/ 76456 h 76200"/>
                  <a:gd name="connsiteX3" fmla="*/ 248 w 76200"/>
                  <a:gd name="connsiteY3" fmla="*/ 764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8" y="256"/>
                    </a:moveTo>
                    <a:lnTo>
                      <a:pt x="76448" y="256"/>
                    </a:lnTo>
                    <a:lnTo>
                      <a:pt x="76448" y="76456"/>
                    </a:lnTo>
                    <a:lnTo>
                      <a:pt x="248" y="764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344" name="Полилиния 1085"/>
              <p:cNvSpPr/>
              <p:nvPr/>
            </p:nvSpPr>
            <p:spPr bwMode="auto">
              <a:xfrm>
                <a:off x="11083131" y="4550569"/>
                <a:ext cx="76200" cy="76200"/>
              </a:xfrm>
              <a:custGeom>
                <a:avLst/>
                <a:gdLst>
                  <a:gd name="connsiteX0" fmla="*/ 256 w 76200"/>
                  <a:gd name="connsiteY0" fmla="*/ 32 h 76200"/>
                  <a:gd name="connsiteX1" fmla="*/ 76456 w 76200"/>
                  <a:gd name="connsiteY1" fmla="*/ 32 h 76200"/>
                  <a:gd name="connsiteX2" fmla="*/ 76456 w 76200"/>
                  <a:gd name="connsiteY2" fmla="*/ 76232 h 76200"/>
                  <a:gd name="connsiteX3" fmla="*/ 256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56" y="32"/>
                    </a:moveTo>
                    <a:lnTo>
                      <a:pt x="76456" y="32"/>
                    </a:lnTo>
                    <a:lnTo>
                      <a:pt x="76456" y="76232"/>
                    </a:lnTo>
                    <a:lnTo>
                      <a:pt x="256"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345" name="Полилиния 1086"/>
              <p:cNvSpPr/>
              <p:nvPr/>
            </p:nvSpPr>
            <p:spPr bwMode="auto">
              <a:xfrm>
                <a:off x="11083131" y="4626769"/>
                <a:ext cx="76200" cy="76200"/>
              </a:xfrm>
              <a:custGeom>
                <a:avLst/>
                <a:gdLst>
                  <a:gd name="connsiteX0" fmla="*/ 256 w 76200"/>
                  <a:gd name="connsiteY0" fmla="*/ 40 h 76200"/>
                  <a:gd name="connsiteX1" fmla="*/ 76456 w 76200"/>
                  <a:gd name="connsiteY1" fmla="*/ 40 h 76200"/>
                  <a:gd name="connsiteX2" fmla="*/ 76456 w 76200"/>
                  <a:gd name="connsiteY2" fmla="*/ 76240 h 76200"/>
                  <a:gd name="connsiteX3" fmla="*/ 256 w 76200"/>
                  <a:gd name="connsiteY3" fmla="*/ 762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56" y="40"/>
                    </a:moveTo>
                    <a:lnTo>
                      <a:pt x="76456" y="40"/>
                    </a:lnTo>
                    <a:lnTo>
                      <a:pt x="76456" y="76240"/>
                    </a:lnTo>
                    <a:lnTo>
                      <a:pt x="256" y="762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346" name="Полилиния 1087"/>
              <p:cNvSpPr/>
              <p:nvPr/>
            </p:nvSpPr>
            <p:spPr bwMode="auto">
              <a:xfrm>
                <a:off x="11083131" y="4702969"/>
                <a:ext cx="76200" cy="76200"/>
              </a:xfrm>
              <a:custGeom>
                <a:avLst/>
                <a:gdLst>
                  <a:gd name="connsiteX0" fmla="*/ 256 w 76200"/>
                  <a:gd name="connsiteY0" fmla="*/ 48 h 76200"/>
                  <a:gd name="connsiteX1" fmla="*/ 76456 w 76200"/>
                  <a:gd name="connsiteY1" fmla="*/ 48 h 76200"/>
                  <a:gd name="connsiteX2" fmla="*/ 76456 w 76200"/>
                  <a:gd name="connsiteY2" fmla="*/ 76248 h 76200"/>
                  <a:gd name="connsiteX3" fmla="*/ 256 w 76200"/>
                  <a:gd name="connsiteY3" fmla="*/ 762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56" y="48"/>
                    </a:moveTo>
                    <a:lnTo>
                      <a:pt x="76456" y="48"/>
                    </a:lnTo>
                    <a:lnTo>
                      <a:pt x="76456" y="76248"/>
                    </a:lnTo>
                    <a:lnTo>
                      <a:pt x="256" y="762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347" name="Полилиния 1088"/>
              <p:cNvSpPr/>
              <p:nvPr/>
            </p:nvSpPr>
            <p:spPr bwMode="auto">
              <a:xfrm>
                <a:off x="11083131" y="4779169"/>
                <a:ext cx="76200" cy="76200"/>
              </a:xfrm>
              <a:custGeom>
                <a:avLst/>
                <a:gdLst>
                  <a:gd name="connsiteX0" fmla="*/ 256 w 76200"/>
                  <a:gd name="connsiteY0" fmla="*/ 56 h 76200"/>
                  <a:gd name="connsiteX1" fmla="*/ 76456 w 76200"/>
                  <a:gd name="connsiteY1" fmla="*/ 56 h 76200"/>
                  <a:gd name="connsiteX2" fmla="*/ 76456 w 76200"/>
                  <a:gd name="connsiteY2" fmla="*/ 76256 h 76200"/>
                  <a:gd name="connsiteX3" fmla="*/ 256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56" y="56"/>
                    </a:moveTo>
                    <a:lnTo>
                      <a:pt x="76456" y="56"/>
                    </a:lnTo>
                    <a:lnTo>
                      <a:pt x="76456" y="76256"/>
                    </a:lnTo>
                    <a:lnTo>
                      <a:pt x="256"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348" name="Полилиния 1089"/>
              <p:cNvSpPr/>
              <p:nvPr/>
            </p:nvSpPr>
            <p:spPr bwMode="auto">
              <a:xfrm>
                <a:off x="11083131" y="4855369"/>
                <a:ext cx="76200" cy="76200"/>
              </a:xfrm>
              <a:custGeom>
                <a:avLst/>
                <a:gdLst>
                  <a:gd name="connsiteX0" fmla="*/ 256 w 76200"/>
                  <a:gd name="connsiteY0" fmla="*/ 64 h 76200"/>
                  <a:gd name="connsiteX1" fmla="*/ 76456 w 76200"/>
                  <a:gd name="connsiteY1" fmla="*/ 64 h 76200"/>
                  <a:gd name="connsiteX2" fmla="*/ 76456 w 76200"/>
                  <a:gd name="connsiteY2" fmla="*/ 76264 h 76200"/>
                  <a:gd name="connsiteX3" fmla="*/ 256 w 76200"/>
                  <a:gd name="connsiteY3" fmla="*/ 7626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56" y="64"/>
                    </a:moveTo>
                    <a:lnTo>
                      <a:pt x="76456" y="64"/>
                    </a:lnTo>
                    <a:lnTo>
                      <a:pt x="76456" y="76264"/>
                    </a:lnTo>
                    <a:lnTo>
                      <a:pt x="256" y="7626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349" name="Полилиния 1090"/>
              <p:cNvSpPr/>
              <p:nvPr/>
            </p:nvSpPr>
            <p:spPr bwMode="auto">
              <a:xfrm>
                <a:off x="11083131" y="4931569"/>
                <a:ext cx="76200" cy="76200"/>
              </a:xfrm>
              <a:custGeom>
                <a:avLst/>
                <a:gdLst>
                  <a:gd name="connsiteX0" fmla="*/ 256 w 76200"/>
                  <a:gd name="connsiteY0" fmla="*/ 72 h 76200"/>
                  <a:gd name="connsiteX1" fmla="*/ 76456 w 76200"/>
                  <a:gd name="connsiteY1" fmla="*/ 72 h 76200"/>
                  <a:gd name="connsiteX2" fmla="*/ 76456 w 76200"/>
                  <a:gd name="connsiteY2" fmla="*/ 76272 h 76200"/>
                  <a:gd name="connsiteX3" fmla="*/ 256 w 76200"/>
                  <a:gd name="connsiteY3" fmla="*/ 7627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56" y="72"/>
                    </a:moveTo>
                    <a:lnTo>
                      <a:pt x="76456" y="72"/>
                    </a:lnTo>
                    <a:lnTo>
                      <a:pt x="76456" y="76272"/>
                    </a:lnTo>
                    <a:lnTo>
                      <a:pt x="256" y="7627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350" name="Полилиния 1091"/>
              <p:cNvSpPr/>
              <p:nvPr/>
            </p:nvSpPr>
            <p:spPr bwMode="auto">
              <a:xfrm>
                <a:off x="11083131" y="5007769"/>
                <a:ext cx="76200" cy="76200"/>
              </a:xfrm>
              <a:custGeom>
                <a:avLst/>
                <a:gdLst>
                  <a:gd name="connsiteX0" fmla="*/ 256 w 76200"/>
                  <a:gd name="connsiteY0" fmla="*/ 80 h 76200"/>
                  <a:gd name="connsiteX1" fmla="*/ 76456 w 76200"/>
                  <a:gd name="connsiteY1" fmla="*/ 80 h 76200"/>
                  <a:gd name="connsiteX2" fmla="*/ 76456 w 76200"/>
                  <a:gd name="connsiteY2" fmla="*/ 76280 h 76200"/>
                  <a:gd name="connsiteX3" fmla="*/ 256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56" y="80"/>
                    </a:moveTo>
                    <a:lnTo>
                      <a:pt x="76456" y="80"/>
                    </a:lnTo>
                    <a:lnTo>
                      <a:pt x="76456" y="76280"/>
                    </a:lnTo>
                    <a:lnTo>
                      <a:pt x="256"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351" name="Полилиния 1092"/>
              <p:cNvSpPr/>
              <p:nvPr/>
            </p:nvSpPr>
            <p:spPr bwMode="auto">
              <a:xfrm>
                <a:off x="11083131" y="5160169"/>
                <a:ext cx="76200" cy="76200"/>
              </a:xfrm>
              <a:custGeom>
                <a:avLst/>
                <a:gdLst>
                  <a:gd name="connsiteX0" fmla="*/ 256 w 76200"/>
                  <a:gd name="connsiteY0" fmla="*/ 96 h 76200"/>
                  <a:gd name="connsiteX1" fmla="*/ 76456 w 76200"/>
                  <a:gd name="connsiteY1" fmla="*/ 96 h 76200"/>
                  <a:gd name="connsiteX2" fmla="*/ 76456 w 76200"/>
                  <a:gd name="connsiteY2" fmla="*/ 76296 h 76200"/>
                  <a:gd name="connsiteX3" fmla="*/ 256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56" y="96"/>
                    </a:moveTo>
                    <a:lnTo>
                      <a:pt x="76456" y="96"/>
                    </a:lnTo>
                    <a:lnTo>
                      <a:pt x="76456" y="76296"/>
                    </a:lnTo>
                    <a:lnTo>
                      <a:pt x="256"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352" name="Полилиния 1093"/>
              <p:cNvSpPr/>
              <p:nvPr/>
            </p:nvSpPr>
            <p:spPr bwMode="auto">
              <a:xfrm>
                <a:off x="11083131" y="5236369"/>
                <a:ext cx="76200" cy="76200"/>
              </a:xfrm>
              <a:custGeom>
                <a:avLst/>
                <a:gdLst>
                  <a:gd name="connsiteX0" fmla="*/ 256 w 76200"/>
                  <a:gd name="connsiteY0" fmla="*/ 104 h 76200"/>
                  <a:gd name="connsiteX1" fmla="*/ 76456 w 76200"/>
                  <a:gd name="connsiteY1" fmla="*/ 104 h 76200"/>
                  <a:gd name="connsiteX2" fmla="*/ 76456 w 76200"/>
                  <a:gd name="connsiteY2" fmla="*/ 76304 h 76200"/>
                  <a:gd name="connsiteX3" fmla="*/ 256 w 76200"/>
                  <a:gd name="connsiteY3" fmla="*/ 7630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56" y="104"/>
                    </a:moveTo>
                    <a:lnTo>
                      <a:pt x="76456" y="104"/>
                    </a:lnTo>
                    <a:lnTo>
                      <a:pt x="76456" y="76304"/>
                    </a:lnTo>
                    <a:lnTo>
                      <a:pt x="256" y="7630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353" name="Полилиния 1094"/>
              <p:cNvSpPr/>
              <p:nvPr/>
            </p:nvSpPr>
            <p:spPr bwMode="auto">
              <a:xfrm>
                <a:off x="11083131" y="5388769"/>
                <a:ext cx="76200" cy="76200"/>
              </a:xfrm>
              <a:custGeom>
                <a:avLst/>
                <a:gdLst>
                  <a:gd name="connsiteX0" fmla="*/ 256 w 76200"/>
                  <a:gd name="connsiteY0" fmla="*/ 120 h 76200"/>
                  <a:gd name="connsiteX1" fmla="*/ 76456 w 76200"/>
                  <a:gd name="connsiteY1" fmla="*/ 120 h 76200"/>
                  <a:gd name="connsiteX2" fmla="*/ 76456 w 76200"/>
                  <a:gd name="connsiteY2" fmla="*/ 76320 h 76200"/>
                  <a:gd name="connsiteX3" fmla="*/ 256 w 76200"/>
                  <a:gd name="connsiteY3" fmla="*/ 7632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56" y="120"/>
                    </a:moveTo>
                    <a:lnTo>
                      <a:pt x="76456" y="120"/>
                    </a:lnTo>
                    <a:lnTo>
                      <a:pt x="76456" y="76320"/>
                    </a:lnTo>
                    <a:lnTo>
                      <a:pt x="256" y="7632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354" name="Полилиния 1095"/>
              <p:cNvSpPr/>
              <p:nvPr/>
            </p:nvSpPr>
            <p:spPr bwMode="auto">
              <a:xfrm>
                <a:off x="11083131" y="5541169"/>
                <a:ext cx="76200" cy="76200"/>
              </a:xfrm>
              <a:custGeom>
                <a:avLst/>
                <a:gdLst>
                  <a:gd name="connsiteX0" fmla="*/ 256 w 76200"/>
                  <a:gd name="connsiteY0" fmla="*/ 136 h 76200"/>
                  <a:gd name="connsiteX1" fmla="*/ 76456 w 76200"/>
                  <a:gd name="connsiteY1" fmla="*/ 136 h 76200"/>
                  <a:gd name="connsiteX2" fmla="*/ 76456 w 76200"/>
                  <a:gd name="connsiteY2" fmla="*/ 76336 h 76200"/>
                  <a:gd name="connsiteX3" fmla="*/ 256 w 76200"/>
                  <a:gd name="connsiteY3" fmla="*/ 7633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56" y="136"/>
                    </a:moveTo>
                    <a:lnTo>
                      <a:pt x="76456" y="136"/>
                    </a:lnTo>
                    <a:lnTo>
                      <a:pt x="76456" y="76336"/>
                    </a:lnTo>
                    <a:lnTo>
                      <a:pt x="256" y="7633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355" name="Полилиния 1096"/>
              <p:cNvSpPr/>
              <p:nvPr/>
            </p:nvSpPr>
            <p:spPr bwMode="auto">
              <a:xfrm>
                <a:off x="11083131" y="5617369"/>
                <a:ext cx="76200" cy="76200"/>
              </a:xfrm>
              <a:custGeom>
                <a:avLst/>
                <a:gdLst>
                  <a:gd name="connsiteX0" fmla="*/ 256 w 76200"/>
                  <a:gd name="connsiteY0" fmla="*/ 144 h 76200"/>
                  <a:gd name="connsiteX1" fmla="*/ 76456 w 76200"/>
                  <a:gd name="connsiteY1" fmla="*/ 144 h 76200"/>
                  <a:gd name="connsiteX2" fmla="*/ 76456 w 76200"/>
                  <a:gd name="connsiteY2" fmla="*/ 76344 h 76200"/>
                  <a:gd name="connsiteX3" fmla="*/ 256 w 76200"/>
                  <a:gd name="connsiteY3" fmla="*/ 7634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56" y="144"/>
                    </a:moveTo>
                    <a:lnTo>
                      <a:pt x="76456" y="144"/>
                    </a:lnTo>
                    <a:lnTo>
                      <a:pt x="76456" y="76344"/>
                    </a:lnTo>
                    <a:lnTo>
                      <a:pt x="256" y="7634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356" name="Полилиния 1097"/>
              <p:cNvSpPr/>
              <p:nvPr/>
            </p:nvSpPr>
            <p:spPr bwMode="auto">
              <a:xfrm>
                <a:off x="11083131" y="6150769"/>
                <a:ext cx="76200" cy="76200"/>
              </a:xfrm>
              <a:custGeom>
                <a:avLst/>
                <a:gdLst>
                  <a:gd name="connsiteX0" fmla="*/ 256 w 76200"/>
                  <a:gd name="connsiteY0" fmla="*/ 200 h 76200"/>
                  <a:gd name="connsiteX1" fmla="*/ 76456 w 76200"/>
                  <a:gd name="connsiteY1" fmla="*/ 200 h 76200"/>
                  <a:gd name="connsiteX2" fmla="*/ 76456 w 76200"/>
                  <a:gd name="connsiteY2" fmla="*/ 76400 h 76200"/>
                  <a:gd name="connsiteX3" fmla="*/ 256 w 76200"/>
                  <a:gd name="connsiteY3" fmla="*/ 7640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56" y="200"/>
                    </a:moveTo>
                    <a:lnTo>
                      <a:pt x="76456" y="200"/>
                    </a:lnTo>
                    <a:lnTo>
                      <a:pt x="76456" y="76400"/>
                    </a:lnTo>
                    <a:lnTo>
                      <a:pt x="256" y="7640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357" name="Полилиния 1098"/>
              <p:cNvSpPr/>
              <p:nvPr/>
            </p:nvSpPr>
            <p:spPr bwMode="auto">
              <a:xfrm>
                <a:off x="11083131" y="6455569"/>
                <a:ext cx="76200" cy="76200"/>
              </a:xfrm>
              <a:custGeom>
                <a:avLst/>
                <a:gdLst>
                  <a:gd name="connsiteX0" fmla="*/ 256 w 76200"/>
                  <a:gd name="connsiteY0" fmla="*/ 232 h 76200"/>
                  <a:gd name="connsiteX1" fmla="*/ 76456 w 76200"/>
                  <a:gd name="connsiteY1" fmla="*/ 232 h 76200"/>
                  <a:gd name="connsiteX2" fmla="*/ 76456 w 76200"/>
                  <a:gd name="connsiteY2" fmla="*/ 76432 h 76200"/>
                  <a:gd name="connsiteX3" fmla="*/ 256 w 76200"/>
                  <a:gd name="connsiteY3" fmla="*/ 764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56" y="232"/>
                    </a:moveTo>
                    <a:lnTo>
                      <a:pt x="76456" y="232"/>
                    </a:lnTo>
                    <a:lnTo>
                      <a:pt x="76456" y="76432"/>
                    </a:lnTo>
                    <a:lnTo>
                      <a:pt x="256" y="764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358" name="Полилиния 1099"/>
              <p:cNvSpPr/>
              <p:nvPr/>
            </p:nvSpPr>
            <p:spPr bwMode="auto">
              <a:xfrm>
                <a:off x="11083131" y="6531769"/>
                <a:ext cx="76200" cy="76200"/>
              </a:xfrm>
              <a:custGeom>
                <a:avLst/>
                <a:gdLst>
                  <a:gd name="connsiteX0" fmla="*/ 256 w 76200"/>
                  <a:gd name="connsiteY0" fmla="*/ 240 h 76200"/>
                  <a:gd name="connsiteX1" fmla="*/ 76456 w 76200"/>
                  <a:gd name="connsiteY1" fmla="*/ 240 h 76200"/>
                  <a:gd name="connsiteX2" fmla="*/ 76456 w 76200"/>
                  <a:gd name="connsiteY2" fmla="*/ 76440 h 76200"/>
                  <a:gd name="connsiteX3" fmla="*/ 256 w 76200"/>
                  <a:gd name="connsiteY3" fmla="*/ 764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56" y="240"/>
                    </a:moveTo>
                    <a:lnTo>
                      <a:pt x="76456" y="240"/>
                    </a:lnTo>
                    <a:lnTo>
                      <a:pt x="76456" y="76440"/>
                    </a:lnTo>
                    <a:lnTo>
                      <a:pt x="256" y="764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grpSp>
      </p:grpSp>
      <p:grpSp>
        <p:nvGrpSpPr>
          <p:cNvPr id="2359" name="Группа 2358"/>
          <p:cNvGrpSpPr/>
          <p:nvPr/>
        </p:nvGrpSpPr>
        <p:grpSpPr bwMode="auto">
          <a:xfrm>
            <a:off x="9713976" y="2167628"/>
            <a:ext cx="900118" cy="900117"/>
            <a:chOff x="10610564" y="1210617"/>
            <a:chExt cx="900118" cy="900117"/>
          </a:xfrm>
        </p:grpSpPr>
        <p:sp>
          <p:nvSpPr>
            <p:cNvPr id="2360" name="Прямоугольник: скругленные углы 2359"/>
            <p:cNvSpPr/>
            <p:nvPr/>
          </p:nvSpPr>
          <p:spPr bwMode="auto">
            <a:xfrm>
              <a:off x="10610564" y="1210617"/>
              <a:ext cx="900118" cy="900117"/>
            </a:xfrm>
            <a:prstGeom prst="roundRect">
              <a:avLst>
                <a:gd name="adj" fmla="val 6274"/>
              </a:avLst>
            </a:prstGeom>
            <a:solidFill>
              <a:schemeClr val="accent1"/>
            </a:solidFill>
            <a:ln w="9525" cap="flat" cmpd="sng" algn="ctr">
              <a:noFill/>
              <a:prstDash val="solid"/>
              <a:miter lim="800000"/>
            </a:ln>
            <a:effectLst/>
          </p:spPr>
          <p:txBody>
            <a:bodyPr rtlCol="0" anchor="ctr"/>
            <a:lstStyle/>
            <a:p>
              <a:pPr marL="0" marR="0" lvl="0" indent="0" algn="ctr" defTabSz="914400">
                <a:lnSpc>
                  <a:spcPct val="100000"/>
                </a:lnSpc>
                <a:spcBef>
                  <a:spcPts val="0"/>
                </a:spcBef>
                <a:spcAft>
                  <a:spcPts val="0"/>
                </a:spcAft>
                <a:buClrTx/>
                <a:buSzTx/>
                <a:buFontTx/>
                <a:buNone/>
                <a:defRPr/>
              </a:pPr>
              <a:endParaRPr lang="ru-RU" sz="1100" b="0" i="0" u="none" strike="noStrike" cap="none" spc="0">
                <a:ln>
                  <a:noFill/>
                </a:ln>
                <a:solidFill>
                  <a:prstClr val="white"/>
                </a:solidFill>
                <a:latin typeface="TT Positive Ext"/>
                <a:ea typeface="+mn-ea"/>
                <a:cs typeface="+mn-cs"/>
              </a:endParaRPr>
            </a:p>
          </p:txBody>
        </p:sp>
        <p:grpSp>
          <p:nvGrpSpPr>
            <p:cNvPr id="2361" name="Рисунок 673"/>
            <p:cNvGrpSpPr/>
            <p:nvPr/>
          </p:nvGrpSpPr>
          <p:grpSpPr bwMode="auto">
            <a:xfrm>
              <a:off x="10701720" y="1307926"/>
              <a:ext cx="705498" cy="705497"/>
              <a:chOff x="8949531" y="4550569"/>
              <a:chExt cx="2209800" cy="2209800"/>
            </a:xfrm>
            <a:solidFill>
              <a:schemeClr val="bg1"/>
            </a:solidFill>
          </p:grpSpPr>
          <p:sp>
            <p:nvSpPr>
              <p:cNvPr id="2362" name="Полилиния 659"/>
              <p:cNvSpPr/>
              <p:nvPr/>
            </p:nvSpPr>
            <p:spPr bwMode="auto">
              <a:xfrm>
                <a:off x="8949531" y="4550569"/>
                <a:ext cx="76200" cy="76200"/>
              </a:xfrm>
              <a:custGeom>
                <a:avLst/>
                <a:gdLst>
                  <a:gd name="connsiteX0" fmla="*/ 32 w 76200"/>
                  <a:gd name="connsiteY0" fmla="*/ 32 h 76200"/>
                  <a:gd name="connsiteX1" fmla="*/ 76232 w 76200"/>
                  <a:gd name="connsiteY1" fmla="*/ 32 h 76200"/>
                  <a:gd name="connsiteX2" fmla="*/ 76232 w 76200"/>
                  <a:gd name="connsiteY2" fmla="*/ 76232 h 76200"/>
                  <a:gd name="connsiteX3" fmla="*/ 32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32"/>
                    </a:moveTo>
                    <a:lnTo>
                      <a:pt x="76232" y="32"/>
                    </a:lnTo>
                    <a:lnTo>
                      <a:pt x="76232" y="76232"/>
                    </a:lnTo>
                    <a:lnTo>
                      <a:pt x="32"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363" name="Полилиния 660"/>
              <p:cNvSpPr/>
              <p:nvPr/>
            </p:nvSpPr>
            <p:spPr bwMode="auto">
              <a:xfrm>
                <a:off x="8949531" y="4626769"/>
                <a:ext cx="76200" cy="76200"/>
              </a:xfrm>
              <a:custGeom>
                <a:avLst/>
                <a:gdLst>
                  <a:gd name="connsiteX0" fmla="*/ 32 w 76200"/>
                  <a:gd name="connsiteY0" fmla="*/ 40 h 76200"/>
                  <a:gd name="connsiteX1" fmla="*/ 76232 w 76200"/>
                  <a:gd name="connsiteY1" fmla="*/ 40 h 76200"/>
                  <a:gd name="connsiteX2" fmla="*/ 76232 w 76200"/>
                  <a:gd name="connsiteY2" fmla="*/ 76240 h 76200"/>
                  <a:gd name="connsiteX3" fmla="*/ 32 w 76200"/>
                  <a:gd name="connsiteY3" fmla="*/ 762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40"/>
                    </a:moveTo>
                    <a:lnTo>
                      <a:pt x="76232" y="40"/>
                    </a:lnTo>
                    <a:lnTo>
                      <a:pt x="76232" y="76240"/>
                    </a:lnTo>
                    <a:lnTo>
                      <a:pt x="32" y="762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364" name="Полилиния 661"/>
              <p:cNvSpPr/>
              <p:nvPr/>
            </p:nvSpPr>
            <p:spPr bwMode="auto">
              <a:xfrm>
                <a:off x="8949531" y="4702969"/>
                <a:ext cx="76200" cy="76200"/>
              </a:xfrm>
              <a:custGeom>
                <a:avLst/>
                <a:gdLst>
                  <a:gd name="connsiteX0" fmla="*/ 32 w 76200"/>
                  <a:gd name="connsiteY0" fmla="*/ 48 h 76200"/>
                  <a:gd name="connsiteX1" fmla="*/ 76232 w 76200"/>
                  <a:gd name="connsiteY1" fmla="*/ 48 h 76200"/>
                  <a:gd name="connsiteX2" fmla="*/ 76232 w 76200"/>
                  <a:gd name="connsiteY2" fmla="*/ 76248 h 76200"/>
                  <a:gd name="connsiteX3" fmla="*/ 32 w 76200"/>
                  <a:gd name="connsiteY3" fmla="*/ 762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48"/>
                    </a:moveTo>
                    <a:lnTo>
                      <a:pt x="76232" y="48"/>
                    </a:lnTo>
                    <a:lnTo>
                      <a:pt x="76232" y="76248"/>
                    </a:lnTo>
                    <a:lnTo>
                      <a:pt x="32" y="762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365" name="Полилиния 662"/>
              <p:cNvSpPr/>
              <p:nvPr/>
            </p:nvSpPr>
            <p:spPr bwMode="auto">
              <a:xfrm>
                <a:off x="8949531" y="4779169"/>
                <a:ext cx="76200" cy="76200"/>
              </a:xfrm>
              <a:custGeom>
                <a:avLst/>
                <a:gdLst>
                  <a:gd name="connsiteX0" fmla="*/ 32 w 76200"/>
                  <a:gd name="connsiteY0" fmla="*/ 56 h 76200"/>
                  <a:gd name="connsiteX1" fmla="*/ 76232 w 76200"/>
                  <a:gd name="connsiteY1" fmla="*/ 56 h 76200"/>
                  <a:gd name="connsiteX2" fmla="*/ 76232 w 76200"/>
                  <a:gd name="connsiteY2" fmla="*/ 76256 h 76200"/>
                  <a:gd name="connsiteX3" fmla="*/ 32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56"/>
                    </a:moveTo>
                    <a:lnTo>
                      <a:pt x="76232" y="56"/>
                    </a:lnTo>
                    <a:lnTo>
                      <a:pt x="76232" y="76256"/>
                    </a:lnTo>
                    <a:lnTo>
                      <a:pt x="32"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366" name="Полилиния 663"/>
              <p:cNvSpPr/>
              <p:nvPr/>
            </p:nvSpPr>
            <p:spPr bwMode="auto">
              <a:xfrm>
                <a:off x="8949531" y="4855369"/>
                <a:ext cx="76200" cy="76200"/>
              </a:xfrm>
              <a:custGeom>
                <a:avLst/>
                <a:gdLst>
                  <a:gd name="connsiteX0" fmla="*/ 32 w 76200"/>
                  <a:gd name="connsiteY0" fmla="*/ 64 h 76200"/>
                  <a:gd name="connsiteX1" fmla="*/ 76232 w 76200"/>
                  <a:gd name="connsiteY1" fmla="*/ 64 h 76200"/>
                  <a:gd name="connsiteX2" fmla="*/ 76232 w 76200"/>
                  <a:gd name="connsiteY2" fmla="*/ 76264 h 76200"/>
                  <a:gd name="connsiteX3" fmla="*/ 32 w 76200"/>
                  <a:gd name="connsiteY3" fmla="*/ 7626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64"/>
                    </a:moveTo>
                    <a:lnTo>
                      <a:pt x="76232" y="64"/>
                    </a:lnTo>
                    <a:lnTo>
                      <a:pt x="76232" y="76264"/>
                    </a:lnTo>
                    <a:lnTo>
                      <a:pt x="32" y="7626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367" name="Полилиния 664"/>
              <p:cNvSpPr/>
              <p:nvPr/>
            </p:nvSpPr>
            <p:spPr bwMode="auto">
              <a:xfrm>
                <a:off x="8949531" y="4931569"/>
                <a:ext cx="76200" cy="76200"/>
              </a:xfrm>
              <a:custGeom>
                <a:avLst/>
                <a:gdLst>
                  <a:gd name="connsiteX0" fmla="*/ 32 w 76200"/>
                  <a:gd name="connsiteY0" fmla="*/ 72 h 76200"/>
                  <a:gd name="connsiteX1" fmla="*/ 76232 w 76200"/>
                  <a:gd name="connsiteY1" fmla="*/ 72 h 76200"/>
                  <a:gd name="connsiteX2" fmla="*/ 76232 w 76200"/>
                  <a:gd name="connsiteY2" fmla="*/ 76272 h 76200"/>
                  <a:gd name="connsiteX3" fmla="*/ 32 w 76200"/>
                  <a:gd name="connsiteY3" fmla="*/ 7627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72"/>
                    </a:moveTo>
                    <a:lnTo>
                      <a:pt x="76232" y="72"/>
                    </a:lnTo>
                    <a:lnTo>
                      <a:pt x="76232" y="76272"/>
                    </a:lnTo>
                    <a:lnTo>
                      <a:pt x="32" y="7627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368" name="Полилиния 665"/>
              <p:cNvSpPr/>
              <p:nvPr/>
            </p:nvSpPr>
            <p:spPr bwMode="auto">
              <a:xfrm>
                <a:off x="8949531" y="5007769"/>
                <a:ext cx="76200" cy="76200"/>
              </a:xfrm>
              <a:custGeom>
                <a:avLst/>
                <a:gdLst>
                  <a:gd name="connsiteX0" fmla="*/ 32 w 76200"/>
                  <a:gd name="connsiteY0" fmla="*/ 80 h 76200"/>
                  <a:gd name="connsiteX1" fmla="*/ 76232 w 76200"/>
                  <a:gd name="connsiteY1" fmla="*/ 80 h 76200"/>
                  <a:gd name="connsiteX2" fmla="*/ 76232 w 76200"/>
                  <a:gd name="connsiteY2" fmla="*/ 76280 h 76200"/>
                  <a:gd name="connsiteX3" fmla="*/ 32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80"/>
                    </a:moveTo>
                    <a:lnTo>
                      <a:pt x="76232" y="80"/>
                    </a:lnTo>
                    <a:lnTo>
                      <a:pt x="76232" y="76280"/>
                    </a:lnTo>
                    <a:lnTo>
                      <a:pt x="32"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369" name="Полилиния 666"/>
              <p:cNvSpPr/>
              <p:nvPr/>
            </p:nvSpPr>
            <p:spPr bwMode="auto">
              <a:xfrm>
                <a:off x="8949531" y="5160169"/>
                <a:ext cx="76200" cy="76200"/>
              </a:xfrm>
              <a:custGeom>
                <a:avLst/>
                <a:gdLst>
                  <a:gd name="connsiteX0" fmla="*/ 32 w 76200"/>
                  <a:gd name="connsiteY0" fmla="*/ 96 h 76200"/>
                  <a:gd name="connsiteX1" fmla="*/ 76232 w 76200"/>
                  <a:gd name="connsiteY1" fmla="*/ 96 h 76200"/>
                  <a:gd name="connsiteX2" fmla="*/ 76232 w 76200"/>
                  <a:gd name="connsiteY2" fmla="*/ 76296 h 76200"/>
                  <a:gd name="connsiteX3" fmla="*/ 32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96"/>
                    </a:moveTo>
                    <a:lnTo>
                      <a:pt x="76232" y="96"/>
                    </a:lnTo>
                    <a:lnTo>
                      <a:pt x="76232" y="76296"/>
                    </a:lnTo>
                    <a:lnTo>
                      <a:pt x="32"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370" name="Полилиния 667"/>
              <p:cNvSpPr/>
              <p:nvPr/>
            </p:nvSpPr>
            <p:spPr bwMode="auto">
              <a:xfrm>
                <a:off x="8949531" y="5312569"/>
                <a:ext cx="76200" cy="76200"/>
              </a:xfrm>
              <a:custGeom>
                <a:avLst/>
                <a:gdLst>
                  <a:gd name="connsiteX0" fmla="*/ 32 w 76200"/>
                  <a:gd name="connsiteY0" fmla="*/ 112 h 76200"/>
                  <a:gd name="connsiteX1" fmla="*/ 76232 w 76200"/>
                  <a:gd name="connsiteY1" fmla="*/ 112 h 76200"/>
                  <a:gd name="connsiteX2" fmla="*/ 76232 w 76200"/>
                  <a:gd name="connsiteY2" fmla="*/ 76312 h 76200"/>
                  <a:gd name="connsiteX3" fmla="*/ 32 w 76200"/>
                  <a:gd name="connsiteY3" fmla="*/ 7631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112"/>
                    </a:moveTo>
                    <a:lnTo>
                      <a:pt x="76232" y="112"/>
                    </a:lnTo>
                    <a:lnTo>
                      <a:pt x="76232" y="76312"/>
                    </a:lnTo>
                    <a:lnTo>
                      <a:pt x="32" y="7631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371" name="Полилиния 668"/>
              <p:cNvSpPr/>
              <p:nvPr/>
            </p:nvSpPr>
            <p:spPr bwMode="auto">
              <a:xfrm>
                <a:off x="8949531" y="5464969"/>
                <a:ext cx="76200" cy="76200"/>
              </a:xfrm>
              <a:custGeom>
                <a:avLst/>
                <a:gdLst>
                  <a:gd name="connsiteX0" fmla="*/ 32 w 76200"/>
                  <a:gd name="connsiteY0" fmla="*/ 128 h 76200"/>
                  <a:gd name="connsiteX1" fmla="*/ 76232 w 76200"/>
                  <a:gd name="connsiteY1" fmla="*/ 128 h 76200"/>
                  <a:gd name="connsiteX2" fmla="*/ 76232 w 76200"/>
                  <a:gd name="connsiteY2" fmla="*/ 76328 h 76200"/>
                  <a:gd name="connsiteX3" fmla="*/ 32 w 76200"/>
                  <a:gd name="connsiteY3" fmla="*/ 7632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128"/>
                    </a:moveTo>
                    <a:lnTo>
                      <a:pt x="76232" y="128"/>
                    </a:lnTo>
                    <a:lnTo>
                      <a:pt x="76232" y="76328"/>
                    </a:lnTo>
                    <a:lnTo>
                      <a:pt x="32" y="7632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372" name="Полилиния 669"/>
              <p:cNvSpPr/>
              <p:nvPr/>
            </p:nvSpPr>
            <p:spPr bwMode="auto">
              <a:xfrm>
                <a:off x="8949531" y="5845969"/>
                <a:ext cx="76200" cy="76200"/>
              </a:xfrm>
              <a:custGeom>
                <a:avLst/>
                <a:gdLst>
                  <a:gd name="connsiteX0" fmla="*/ 32 w 76200"/>
                  <a:gd name="connsiteY0" fmla="*/ 168 h 76200"/>
                  <a:gd name="connsiteX1" fmla="*/ 76232 w 76200"/>
                  <a:gd name="connsiteY1" fmla="*/ 168 h 76200"/>
                  <a:gd name="connsiteX2" fmla="*/ 76232 w 76200"/>
                  <a:gd name="connsiteY2" fmla="*/ 76368 h 76200"/>
                  <a:gd name="connsiteX3" fmla="*/ 32 w 76200"/>
                  <a:gd name="connsiteY3" fmla="*/ 7636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168"/>
                    </a:moveTo>
                    <a:lnTo>
                      <a:pt x="76232" y="168"/>
                    </a:lnTo>
                    <a:lnTo>
                      <a:pt x="76232" y="76368"/>
                    </a:lnTo>
                    <a:lnTo>
                      <a:pt x="32" y="7636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373" name="Полилиния 670"/>
              <p:cNvSpPr/>
              <p:nvPr/>
            </p:nvSpPr>
            <p:spPr bwMode="auto">
              <a:xfrm>
                <a:off x="8949531" y="5998369"/>
                <a:ext cx="76200" cy="76200"/>
              </a:xfrm>
              <a:custGeom>
                <a:avLst/>
                <a:gdLst>
                  <a:gd name="connsiteX0" fmla="*/ 32 w 76200"/>
                  <a:gd name="connsiteY0" fmla="*/ 184 h 76200"/>
                  <a:gd name="connsiteX1" fmla="*/ 76232 w 76200"/>
                  <a:gd name="connsiteY1" fmla="*/ 184 h 76200"/>
                  <a:gd name="connsiteX2" fmla="*/ 76232 w 76200"/>
                  <a:gd name="connsiteY2" fmla="*/ 76384 h 76200"/>
                  <a:gd name="connsiteX3" fmla="*/ 32 w 76200"/>
                  <a:gd name="connsiteY3" fmla="*/ 7638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184"/>
                    </a:moveTo>
                    <a:lnTo>
                      <a:pt x="76232" y="184"/>
                    </a:lnTo>
                    <a:lnTo>
                      <a:pt x="76232" y="76384"/>
                    </a:lnTo>
                    <a:lnTo>
                      <a:pt x="32" y="7638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374" name="Полилиния 671"/>
              <p:cNvSpPr/>
              <p:nvPr/>
            </p:nvSpPr>
            <p:spPr bwMode="auto">
              <a:xfrm>
                <a:off x="8949531" y="6074569"/>
                <a:ext cx="76200" cy="76200"/>
              </a:xfrm>
              <a:custGeom>
                <a:avLst/>
                <a:gdLst>
                  <a:gd name="connsiteX0" fmla="*/ 32 w 76200"/>
                  <a:gd name="connsiteY0" fmla="*/ 192 h 76200"/>
                  <a:gd name="connsiteX1" fmla="*/ 76232 w 76200"/>
                  <a:gd name="connsiteY1" fmla="*/ 192 h 76200"/>
                  <a:gd name="connsiteX2" fmla="*/ 76232 w 76200"/>
                  <a:gd name="connsiteY2" fmla="*/ 76392 h 76200"/>
                  <a:gd name="connsiteX3" fmla="*/ 32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192"/>
                    </a:moveTo>
                    <a:lnTo>
                      <a:pt x="76232" y="192"/>
                    </a:lnTo>
                    <a:lnTo>
                      <a:pt x="76232" y="76392"/>
                    </a:lnTo>
                    <a:lnTo>
                      <a:pt x="32"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375" name="Полилиния 672"/>
              <p:cNvSpPr/>
              <p:nvPr/>
            </p:nvSpPr>
            <p:spPr bwMode="auto">
              <a:xfrm>
                <a:off x="8949531" y="6226969"/>
                <a:ext cx="76200" cy="76200"/>
              </a:xfrm>
              <a:custGeom>
                <a:avLst/>
                <a:gdLst>
                  <a:gd name="connsiteX0" fmla="*/ 32 w 76200"/>
                  <a:gd name="connsiteY0" fmla="*/ 208 h 76200"/>
                  <a:gd name="connsiteX1" fmla="*/ 76232 w 76200"/>
                  <a:gd name="connsiteY1" fmla="*/ 208 h 76200"/>
                  <a:gd name="connsiteX2" fmla="*/ 76232 w 76200"/>
                  <a:gd name="connsiteY2" fmla="*/ 76408 h 76200"/>
                  <a:gd name="connsiteX3" fmla="*/ 32 w 76200"/>
                  <a:gd name="connsiteY3" fmla="*/ 7640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208"/>
                    </a:moveTo>
                    <a:lnTo>
                      <a:pt x="76232" y="208"/>
                    </a:lnTo>
                    <a:lnTo>
                      <a:pt x="76232" y="76408"/>
                    </a:lnTo>
                    <a:lnTo>
                      <a:pt x="32" y="7640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376" name="Полилиния 673"/>
              <p:cNvSpPr/>
              <p:nvPr/>
            </p:nvSpPr>
            <p:spPr bwMode="auto">
              <a:xfrm>
                <a:off x="8949531" y="6303169"/>
                <a:ext cx="76200" cy="76200"/>
              </a:xfrm>
              <a:custGeom>
                <a:avLst/>
                <a:gdLst>
                  <a:gd name="connsiteX0" fmla="*/ 32 w 76200"/>
                  <a:gd name="connsiteY0" fmla="*/ 216 h 76200"/>
                  <a:gd name="connsiteX1" fmla="*/ 76232 w 76200"/>
                  <a:gd name="connsiteY1" fmla="*/ 216 h 76200"/>
                  <a:gd name="connsiteX2" fmla="*/ 76232 w 76200"/>
                  <a:gd name="connsiteY2" fmla="*/ 76416 h 76200"/>
                  <a:gd name="connsiteX3" fmla="*/ 32 w 76200"/>
                  <a:gd name="connsiteY3" fmla="*/ 7641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216"/>
                    </a:moveTo>
                    <a:lnTo>
                      <a:pt x="76232" y="216"/>
                    </a:lnTo>
                    <a:lnTo>
                      <a:pt x="76232" y="76416"/>
                    </a:lnTo>
                    <a:lnTo>
                      <a:pt x="32" y="7641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377" name="Полилиния 674"/>
              <p:cNvSpPr/>
              <p:nvPr/>
            </p:nvSpPr>
            <p:spPr bwMode="auto">
              <a:xfrm>
                <a:off x="8949531" y="6379369"/>
                <a:ext cx="76200" cy="76200"/>
              </a:xfrm>
              <a:custGeom>
                <a:avLst/>
                <a:gdLst>
                  <a:gd name="connsiteX0" fmla="*/ 32 w 76200"/>
                  <a:gd name="connsiteY0" fmla="*/ 224 h 76200"/>
                  <a:gd name="connsiteX1" fmla="*/ 76232 w 76200"/>
                  <a:gd name="connsiteY1" fmla="*/ 224 h 76200"/>
                  <a:gd name="connsiteX2" fmla="*/ 76232 w 76200"/>
                  <a:gd name="connsiteY2" fmla="*/ 76424 h 76200"/>
                  <a:gd name="connsiteX3" fmla="*/ 32 w 76200"/>
                  <a:gd name="connsiteY3" fmla="*/ 7642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224"/>
                    </a:moveTo>
                    <a:lnTo>
                      <a:pt x="76232" y="224"/>
                    </a:lnTo>
                    <a:lnTo>
                      <a:pt x="76232" y="76424"/>
                    </a:lnTo>
                    <a:lnTo>
                      <a:pt x="32" y="7642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378" name="Полилиния 675"/>
              <p:cNvSpPr/>
              <p:nvPr/>
            </p:nvSpPr>
            <p:spPr bwMode="auto">
              <a:xfrm>
                <a:off x="8949531" y="6455569"/>
                <a:ext cx="76200" cy="76200"/>
              </a:xfrm>
              <a:custGeom>
                <a:avLst/>
                <a:gdLst>
                  <a:gd name="connsiteX0" fmla="*/ 32 w 76200"/>
                  <a:gd name="connsiteY0" fmla="*/ 232 h 76200"/>
                  <a:gd name="connsiteX1" fmla="*/ 76232 w 76200"/>
                  <a:gd name="connsiteY1" fmla="*/ 232 h 76200"/>
                  <a:gd name="connsiteX2" fmla="*/ 76232 w 76200"/>
                  <a:gd name="connsiteY2" fmla="*/ 76432 h 76200"/>
                  <a:gd name="connsiteX3" fmla="*/ 32 w 76200"/>
                  <a:gd name="connsiteY3" fmla="*/ 764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232"/>
                    </a:moveTo>
                    <a:lnTo>
                      <a:pt x="76232" y="232"/>
                    </a:lnTo>
                    <a:lnTo>
                      <a:pt x="76232" y="76432"/>
                    </a:lnTo>
                    <a:lnTo>
                      <a:pt x="32" y="764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379" name="Полилиния 676"/>
              <p:cNvSpPr/>
              <p:nvPr/>
            </p:nvSpPr>
            <p:spPr bwMode="auto">
              <a:xfrm>
                <a:off x="8949531" y="6531769"/>
                <a:ext cx="76200" cy="76200"/>
              </a:xfrm>
              <a:custGeom>
                <a:avLst/>
                <a:gdLst>
                  <a:gd name="connsiteX0" fmla="*/ 32 w 76200"/>
                  <a:gd name="connsiteY0" fmla="*/ 240 h 76200"/>
                  <a:gd name="connsiteX1" fmla="*/ 76232 w 76200"/>
                  <a:gd name="connsiteY1" fmla="*/ 240 h 76200"/>
                  <a:gd name="connsiteX2" fmla="*/ 76232 w 76200"/>
                  <a:gd name="connsiteY2" fmla="*/ 76440 h 76200"/>
                  <a:gd name="connsiteX3" fmla="*/ 32 w 76200"/>
                  <a:gd name="connsiteY3" fmla="*/ 764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240"/>
                    </a:moveTo>
                    <a:lnTo>
                      <a:pt x="76232" y="240"/>
                    </a:lnTo>
                    <a:lnTo>
                      <a:pt x="76232" y="76440"/>
                    </a:lnTo>
                    <a:lnTo>
                      <a:pt x="32" y="764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380" name="Полилиния 677"/>
              <p:cNvSpPr/>
              <p:nvPr/>
            </p:nvSpPr>
            <p:spPr bwMode="auto">
              <a:xfrm>
                <a:off x="8949531" y="6607969"/>
                <a:ext cx="76200" cy="76200"/>
              </a:xfrm>
              <a:custGeom>
                <a:avLst/>
                <a:gdLst>
                  <a:gd name="connsiteX0" fmla="*/ 32 w 76200"/>
                  <a:gd name="connsiteY0" fmla="*/ 248 h 76200"/>
                  <a:gd name="connsiteX1" fmla="*/ 76232 w 76200"/>
                  <a:gd name="connsiteY1" fmla="*/ 248 h 76200"/>
                  <a:gd name="connsiteX2" fmla="*/ 76232 w 76200"/>
                  <a:gd name="connsiteY2" fmla="*/ 76448 h 76200"/>
                  <a:gd name="connsiteX3" fmla="*/ 32 w 76200"/>
                  <a:gd name="connsiteY3" fmla="*/ 764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248"/>
                    </a:moveTo>
                    <a:lnTo>
                      <a:pt x="76232" y="248"/>
                    </a:lnTo>
                    <a:lnTo>
                      <a:pt x="76232" y="76448"/>
                    </a:lnTo>
                    <a:lnTo>
                      <a:pt x="32" y="764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381" name="Полилиния 678"/>
              <p:cNvSpPr/>
              <p:nvPr/>
            </p:nvSpPr>
            <p:spPr bwMode="auto">
              <a:xfrm>
                <a:off x="8949531" y="6684169"/>
                <a:ext cx="76200" cy="76200"/>
              </a:xfrm>
              <a:custGeom>
                <a:avLst/>
                <a:gdLst>
                  <a:gd name="connsiteX0" fmla="*/ 32 w 76200"/>
                  <a:gd name="connsiteY0" fmla="*/ 256 h 76200"/>
                  <a:gd name="connsiteX1" fmla="*/ 76232 w 76200"/>
                  <a:gd name="connsiteY1" fmla="*/ 256 h 76200"/>
                  <a:gd name="connsiteX2" fmla="*/ 76232 w 76200"/>
                  <a:gd name="connsiteY2" fmla="*/ 76456 h 76200"/>
                  <a:gd name="connsiteX3" fmla="*/ 32 w 76200"/>
                  <a:gd name="connsiteY3" fmla="*/ 764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256"/>
                    </a:moveTo>
                    <a:lnTo>
                      <a:pt x="76232" y="256"/>
                    </a:lnTo>
                    <a:lnTo>
                      <a:pt x="76232" y="76456"/>
                    </a:lnTo>
                    <a:lnTo>
                      <a:pt x="32" y="764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382" name="Полилиния 679"/>
              <p:cNvSpPr/>
              <p:nvPr/>
            </p:nvSpPr>
            <p:spPr bwMode="auto">
              <a:xfrm>
                <a:off x="9025731" y="4550569"/>
                <a:ext cx="76200" cy="76200"/>
              </a:xfrm>
              <a:custGeom>
                <a:avLst/>
                <a:gdLst>
                  <a:gd name="connsiteX0" fmla="*/ 40 w 76200"/>
                  <a:gd name="connsiteY0" fmla="*/ 32 h 76200"/>
                  <a:gd name="connsiteX1" fmla="*/ 76240 w 76200"/>
                  <a:gd name="connsiteY1" fmla="*/ 32 h 76200"/>
                  <a:gd name="connsiteX2" fmla="*/ 76240 w 76200"/>
                  <a:gd name="connsiteY2" fmla="*/ 76232 h 76200"/>
                  <a:gd name="connsiteX3" fmla="*/ 40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0" y="32"/>
                    </a:moveTo>
                    <a:lnTo>
                      <a:pt x="76240" y="32"/>
                    </a:lnTo>
                    <a:lnTo>
                      <a:pt x="76240" y="76232"/>
                    </a:lnTo>
                    <a:lnTo>
                      <a:pt x="40"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383" name="Полилиния 680"/>
              <p:cNvSpPr/>
              <p:nvPr/>
            </p:nvSpPr>
            <p:spPr bwMode="auto">
              <a:xfrm>
                <a:off x="9025731" y="5007769"/>
                <a:ext cx="76200" cy="76200"/>
              </a:xfrm>
              <a:custGeom>
                <a:avLst/>
                <a:gdLst>
                  <a:gd name="connsiteX0" fmla="*/ 40 w 76200"/>
                  <a:gd name="connsiteY0" fmla="*/ 80 h 76200"/>
                  <a:gd name="connsiteX1" fmla="*/ 76240 w 76200"/>
                  <a:gd name="connsiteY1" fmla="*/ 80 h 76200"/>
                  <a:gd name="connsiteX2" fmla="*/ 76240 w 76200"/>
                  <a:gd name="connsiteY2" fmla="*/ 76280 h 76200"/>
                  <a:gd name="connsiteX3" fmla="*/ 40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0" y="80"/>
                    </a:moveTo>
                    <a:lnTo>
                      <a:pt x="76240" y="80"/>
                    </a:lnTo>
                    <a:lnTo>
                      <a:pt x="76240" y="76280"/>
                    </a:lnTo>
                    <a:lnTo>
                      <a:pt x="40"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384" name="Полилиния 681"/>
              <p:cNvSpPr/>
              <p:nvPr/>
            </p:nvSpPr>
            <p:spPr bwMode="auto">
              <a:xfrm>
                <a:off x="9025731" y="5160169"/>
                <a:ext cx="76200" cy="76200"/>
              </a:xfrm>
              <a:custGeom>
                <a:avLst/>
                <a:gdLst>
                  <a:gd name="connsiteX0" fmla="*/ 40 w 76200"/>
                  <a:gd name="connsiteY0" fmla="*/ 96 h 76200"/>
                  <a:gd name="connsiteX1" fmla="*/ 76240 w 76200"/>
                  <a:gd name="connsiteY1" fmla="*/ 96 h 76200"/>
                  <a:gd name="connsiteX2" fmla="*/ 76240 w 76200"/>
                  <a:gd name="connsiteY2" fmla="*/ 76296 h 76200"/>
                  <a:gd name="connsiteX3" fmla="*/ 40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0" y="96"/>
                    </a:moveTo>
                    <a:lnTo>
                      <a:pt x="76240" y="96"/>
                    </a:lnTo>
                    <a:lnTo>
                      <a:pt x="76240" y="76296"/>
                    </a:lnTo>
                    <a:lnTo>
                      <a:pt x="40"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385" name="Полилиния 682"/>
              <p:cNvSpPr/>
              <p:nvPr/>
            </p:nvSpPr>
            <p:spPr bwMode="auto">
              <a:xfrm>
                <a:off x="9025731" y="5236369"/>
                <a:ext cx="76200" cy="76200"/>
              </a:xfrm>
              <a:custGeom>
                <a:avLst/>
                <a:gdLst>
                  <a:gd name="connsiteX0" fmla="*/ 40 w 76200"/>
                  <a:gd name="connsiteY0" fmla="*/ 104 h 76200"/>
                  <a:gd name="connsiteX1" fmla="*/ 76240 w 76200"/>
                  <a:gd name="connsiteY1" fmla="*/ 104 h 76200"/>
                  <a:gd name="connsiteX2" fmla="*/ 76240 w 76200"/>
                  <a:gd name="connsiteY2" fmla="*/ 76304 h 76200"/>
                  <a:gd name="connsiteX3" fmla="*/ 40 w 76200"/>
                  <a:gd name="connsiteY3" fmla="*/ 7630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0" y="104"/>
                    </a:moveTo>
                    <a:lnTo>
                      <a:pt x="76240" y="104"/>
                    </a:lnTo>
                    <a:lnTo>
                      <a:pt x="76240" y="76304"/>
                    </a:lnTo>
                    <a:lnTo>
                      <a:pt x="40" y="7630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386" name="Полилиния 683"/>
              <p:cNvSpPr/>
              <p:nvPr/>
            </p:nvSpPr>
            <p:spPr bwMode="auto">
              <a:xfrm>
                <a:off x="9025731" y="5312569"/>
                <a:ext cx="76200" cy="76200"/>
              </a:xfrm>
              <a:custGeom>
                <a:avLst/>
                <a:gdLst>
                  <a:gd name="connsiteX0" fmla="*/ 40 w 76200"/>
                  <a:gd name="connsiteY0" fmla="*/ 112 h 76200"/>
                  <a:gd name="connsiteX1" fmla="*/ 76240 w 76200"/>
                  <a:gd name="connsiteY1" fmla="*/ 112 h 76200"/>
                  <a:gd name="connsiteX2" fmla="*/ 76240 w 76200"/>
                  <a:gd name="connsiteY2" fmla="*/ 76312 h 76200"/>
                  <a:gd name="connsiteX3" fmla="*/ 40 w 76200"/>
                  <a:gd name="connsiteY3" fmla="*/ 7631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0" y="112"/>
                    </a:moveTo>
                    <a:lnTo>
                      <a:pt x="76240" y="112"/>
                    </a:lnTo>
                    <a:lnTo>
                      <a:pt x="76240" y="76312"/>
                    </a:lnTo>
                    <a:lnTo>
                      <a:pt x="40" y="7631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387" name="Полилиния 684"/>
              <p:cNvSpPr/>
              <p:nvPr/>
            </p:nvSpPr>
            <p:spPr bwMode="auto">
              <a:xfrm>
                <a:off x="9025731" y="5464969"/>
                <a:ext cx="76200" cy="76200"/>
              </a:xfrm>
              <a:custGeom>
                <a:avLst/>
                <a:gdLst>
                  <a:gd name="connsiteX0" fmla="*/ 40 w 76200"/>
                  <a:gd name="connsiteY0" fmla="*/ 128 h 76200"/>
                  <a:gd name="connsiteX1" fmla="*/ 76240 w 76200"/>
                  <a:gd name="connsiteY1" fmla="*/ 128 h 76200"/>
                  <a:gd name="connsiteX2" fmla="*/ 76240 w 76200"/>
                  <a:gd name="connsiteY2" fmla="*/ 76328 h 76200"/>
                  <a:gd name="connsiteX3" fmla="*/ 40 w 76200"/>
                  <a:gd name="connsiteY3" fmla="*/ 7632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0" y="128"/>
                    </a:moveTo>
                    <a:lnTo>
                      <a:pt x="76240" y="128"/>
                    </a:lnTo>
                    <a:lnTo>
                      <a:pt x="76240" y="76328"/>
                    </a:lnTo>
                    <a:lnTo>
                      <a:pt x="40" y="7632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388" name="Полилиния 685"/>
              <p:cNvSpPr/>
              <p:nvPr/>
            </p:nvSpPr>
            <p:spPr bwMode="auto">
              <a:xfrm>
                <a:off x="9025731" y="5541169"/>
                <a:ext cx="76200" cy="76200"/>
              </a:xfrm>
              <a:custGeom>
                <a:avLst/>
                <a:gdLst>
                  <a:gd name="connsiteX0" fmla="*/ 40 w 76200"/>
                  <a:gd name="connsiteY0" fmla="*/ 136 h 76200"/>
                  <a:gd name="connsiteX1" fmla="*/ 76240 w 76200"/>
                  <a:gd name="connsiteY1" fmla="*/ 136 h 76200"/>
                  <a:gd name="connsiteX2" fmla="*/ 76240 w 76200"/>
                  <a:gd name="connsiteY2" fmla="*/ 76336 h 76200"/>
                  <a:gd name="connsiteX3" fmla="*/ 40 w 76200"/>
                  <a:gd name="connsiteY3" fmla="*/ 7633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0" y="136"/>
                    </a:moveTo>
                    <a:lnTo>
                      <a:pt x="76240" y="136"/>
                    </a:lnTo>
                    <a:lnTo>
                      <a:pt x="76240" y="76336"/>
                    </a:lnTo>
                    <a:lnTo>
                      <a:pt x="40" y="7633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389" name="Полилиния 686"/>
              <p:cNvSpPr/>
              <p:nvPr/>
            </p:nvSpPr>
            <p:spPr bwMode="auto">
              <a:xfrm>
                <a:off x="9025731" y="5693568"/>
                <a:ext cx="76200" cy="76200"/>
              </a:xfrm>
              <a:custGeom>
                <a:avLst/>
                <a:gdLst>
                  <a:gd name="connsiteX0" fmla="*/ 40 w 76200"/>
                  <a:gd name="connsiteY0" fmla="*/ 152 h 76200"/>
                  <a:gd name="connsiteX1" fmla="*/ 76240 w 76200"/>
                  <a:gd name="connsiteY1" fmla="*/ 152 h 76200"/>
                  <a:gd name="connsiteX2" fmla="*/ 76240 w 76200"/>
                  <a:gd name="connsiteY2" fmla="*/ 76352 h 76200"/>
                  <a:gd name="connsiteX3" fmla="*/ 40 w 76200"/>
                  <a:gd name="connsiteY3" fmla="*/ 7635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0" y="152"/>
                    </a:moveTo>
                    <a:lnTo>
                      <a:pt x="76240" y="152"/>
                    </a:lnTo>
                    <a:lnTo>
                      <a:pt x="76240" y="76352"/>
                    </a:lnTo>
                    <a:lnTo>
                      <a:pt x="40" y="7635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390" name="Полилиния 687"/>
              <p:cNvSpPr/>
              <p:nvPr/>
            </p:nvSpPr>
            <p:spPr bwMode="auto">
              <a:xfrm>
                <a:off x="9025731" y="5922169"/>
                <a:ext cx="76200" cy="76200"/>
              </a:xfrm>
              <a:custGeom>
                <a:avLst/>
                <a:gdLst>
                  <a:gd name="connsiteX0" fmla="*/ 40 w 76200"/>
                  <a:gd name="connsiteY0" fmla="*/ 176 h 76200"/>
                  <a:gd name="connsiteX1" fmla="*/ 76240 w 76200"/>
                  <a:gd name="connsiteY1" fmla="*/ 176 h 76200"/>
                  <a:gd name="connsiteX2" fmla="*/ 76240 w 76200"/>
                  <a:gd name="connsiteY2" fmla="*/ 76376 h 76200"/>
                  <a:gd name="connsiteX3" fmla="*/ 40 w 76200"/>
                  <a:gd name="connsiteY3" fmla="*/ 7637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0" y="176"/>
                    </a:moveTo>
                    <a:lnTo>
                      <a:pt x="76240" y="176"/>
                    </a:lnTo>
                    <a:lnTo>
                      <a:pt x="76240" y="76376"/>
                    </a:lnTo>
                    <a:lnTo>
                      <a:pt x="40" y="7637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391" name="Полилиния 688"/>
              <p:cNvSpPr/>
              <p:nvPr/>
            </p:nvSpPr>
            <p:spPr bwMode="auto">
              <a:xfrm>
                <a:off x="9025731" y="5998369"/>
                <a:ext cx="76200" cy="76200"/>
              </a:xfrm>
              <a:custGeom>
                <a:avLst/>
                <a:gdLst>
                  <a:gd name="connsiteX0" fmla="*/ 40 w 76200"/>
                  <a:gd name="connsiteY0" fmla="*/ 184 h 76200"/>
                  <a:gd name="connsiteX1" fmla="*/ 76240 w 76200"/>
                  <a:gd name="connsiteY1" fmla="*/ 184 h 76200"/>
                  <a:gd name="connsiteX2" fmla="*/ 76240 w 76200"/>
                  <a:gd name="connsiteY2" fmla="*/ 76384 h 76200"/>
                  <a:gd name="connsiteX3" fmla="*/ 40 w 76200"/>
                  <a:gd name="connsiteY3" fmla="*/ 7638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0" y="184"/>
                    </a:moveTo>
                    <a:lnTo>
                      <a:pt x="76240" y="184"/>
                    </a:lnTo>
                    <a:lnTo>
                      <a:pt x="76240" y="76384"/>
                    </a:lnTo>
                    <a:lnTo>
                      <a:pt x="40" y="7638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392" name="Полилиния 689"/>
              <p:cNvSpPr/>
              <p:nvPr/>
            </p:nvSpPr>
            <p:spPr bwMode="auto">
              <a:xfrm>
                <a:off x="9025731" y="6226969"/>
                <a:ext cx="76200" cy="76200"/>
              </a:xfrm>
              <a:custGeom>
                <a:avLst/>
                <a:gdLst>
                  <a:gd name="connsiteX0" fmla="*/ 40 w 76200"/>
                  <a:gd name="connsiteY0" fmla="*/ 208 h 76200"/>
                  <a:gd name="connsiteX1" fmla="*/ 76240 w 76200"/>
                  <a:gd name="connsiteY1" fmla="*/ 208 h 76200"/>
                  <a:gd name="connsiteX2" fmla="*/ 76240 w 76200"/>
                  <a:gd name="connsiteY2" fmla="*/ 76408 h 76200"/>
                  <a:gd name="connsiteX3" fmla="*/ 40 w 76200"/>
                  <a:gd name="connsiteY3" fmla="*/ 7640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0" y="208"/>
                    </a:moveTo>
                    <a:lnTo>
                      <a:pt x="76240" y="208"/>
                    </a:lnTo>
                    <a:lnTo>
                      <a:pt x="76240" y="76408"/>
                    </a:lnTo>
                    <a:lnTo>
                      <a:pt x="40" y="7640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393" name="Полилиния 690"/>
              <p:cNvSpPr/>
              <p:nvPr/>
            </p:nvSpPr>
            <p:spPr bwMode="auto">
              <a:xfrm>
                <a:off x="9025731" y="6684169"/>
                <a:ext cx="76200" cy="76200"/>
              </a:xfrm>
              <a:custGeom>
                <a:avLst/>
                <a:gdLst>
                  <a:gd name="connsiteX0" fmla="*/ 40 w 76200"/>
                  <a:gd name="connsiteY0" fmla="*/ 256 h 76200"/>
                  <a:gd name="connsiteX1" fmla="*/ 76240 w 76200"/>
                  <a:gd name="connsiteY1" fmla="*/ 256 h 76200"/>
                  <a:gd name="connsiteX2" fmla="*/ 76240 w 76200"/>
                  <a:gd name="connsiteY2" fmla="*/ 76456 h 76200"/>
                  <a:gd name="connsiteX3" fmla="*/ 40 w 76200"/>
                  <a:gd name="connsiteY3" fmla="*/ 764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0" y="256"/>
                    </a:moveTo>
                    <a:lnTo>
                      <a:pt x="76240" y="256"/>
                    </a:lnTo>
                    <a:lnTo>
                      <a:pt x="76240" y="76456"/>
                    </a:lnTo>
                    <a:lnTo>
                      <a:pt x="40" y="764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394" name="Полилиния 691"/>
              <p:cNvSpPr/>
              <p:nvPr/>
            </p:nvSpPr>
            <p:spPr bwMode="auto">
              <a:xfrm>
                <a:off x="9101931" y="4550569"/>
                <a:ext cx="76200" cy="76200"/>
              </a:xfrm>
              <a:custGeom>
                <a:avLst/>
                <a:gdLst>
                  <a:gd name="connsiteX0" fmla="*/ 48 w 76200"/>
                  <a:gd name="connsiteY0" fmla="*/ 32 h 76200"/>
                  <a:gd name="connsiteX1" fmla="*/ 76248 w 76200"/>
                  <a:gd name="connsiteY1" fmla="*/ 32 h 76200"/>
                  <a:gd name="connsiteX2" fmla="*/ 76248 w 76200"/>
                  <a:gd name="connsiteY2" fmla="*/ 76232 h 76200"/>
                  <a:gd name="connsiteX3" fmla="*/ 48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8" y="32"/>
                    </a:moveTo>
                    <a:lnTo>
                      <a:pt x="76248" y="32"/>
                    </a:lnTo>
                    <a:lnTo>
                      <a:pt x="76248" y="76232"/>
                    </a:lnTo>
                    <a:lnTo>
                      <a:pt x="48"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395" name="Полилиния 692"/>
              <p:cNvSpPr/>
              <p:nvPr/>
            </p:nvSpPr>
            <p:spPr bwMode="auto">
              <a:xfrm>
                <a:off x="9101931" y="4702969"/>
                <a:ext cx="76200" cy="76200"/>
              </a:xfrm>
              <a:custGeom>
                <a:avLst/>
                <a:gdLst>
                  <a:gd name="connsiteX0" fmla="*/ 48 w 76200"/>
                  <a:gd name="connsiteY0" fmla="*/ 48 h 76200"/>
                  <a:gd name="connsiteX1" fmla="*/ 76248 w 76200"/>
                  <a:gd name="connsiteY1" fmla="*/ 48 h 76200"/>
                  <a:gd name="connsiteX2" fmla="*/ 76248 w 76200"/>
                  <a:gd name="connsiteY2" fmla="*/ 76248 h 76200"/>
                  <a:gd name="connsiteX3" fmla="*/ 48 w 76200"/>
                  <a:gd name="connsiteY3" fmla="*/ 762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8" y="48"/>
                    </a:moveTo>
                    <a:lnTo>
                      <a:pt x="76248" y="48"/>
                    </a:lnTo>
                    <a:lnTo>
                      <a:pt x="76248" y="76248"/>
                    </a:lnTo>
                    <a:lnTo>
                      <a:pt x="48" y="762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396" name="Полилиния 693"/>
              <p:cNvSpPr/>
              <p:nvPr/>
            </p:nvSpPr>
            <p:spPr bwMode="auto">
              <a:xfrm>
                <a:off x="9101931" y="4779169"/>
                <a:ext cx="76200" cy="76200"/>
              </a:xfrm>
              <a:custGeom>
                <a:avLst/>
                <a:gdLst>
                  <a:gd name="connsiteX0" fmla="*/ 48 w 76200"/>
                  <a:gd name="connsiteY0" fmla="*/ 56 h 76200"/>
                  <a:gd name="connsiteX1" fmla="*/ 76248 w 76200"/>
                  <a:gd name="connsiteY1" fmla="*/ 56 h 76200"/>
                  <a:gd name="connsiteX2" fmla="*/ 76248 w 76200"/>
                  <a:gd name="connsiteY2" fmla="*/ 76256 h 76200"/>
                  <a:gd name="connsiteX3" fmla="*/ 48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8" y="56"/>
                    </a:moveTo>
                    <a:lnTo>
                      <a:pt x="76248" y="56"/>
                    </a:lnTo>
                    <a:lnTo>
                      <a:pt x="76248" y="76256"/>
                    </a:lnTo>
                    <a:lnTo>
                      <a:pt x="48"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397" name="Полилиния 694"/>
              <p:cNvSpPr/>
              <p:nvPr/>
            </p:nvSpPr>
            <p:spPr bwMode="auto">
              <a:xfrm>
                <a:off x="9101931" y="4855369"/>
                <a:ext cx="76200" cy="76200"/>
              </a:xfrm>
              <a:custGeom>
                <a:avLst/>
                <a:gdLst>
                  <a:gd name="connsiteX0" fmla="*/ 48 w 76200"/>
                  <a:gd name="connsiteY0" fmla="*/ 64 h 76200"/>
                  <a:gd name="connsiteX1" fmla="*/ 76248 w 76200"/>
                  <a:gd name="connsiteY1" fmla="*/ 64 h 76200"/>
                  <a:gd name="connsiteX2" fmla="*/ 76248 w 76200"/>
                  <a:gd name="connsiteY2" fmla="*/ 76264 h 76200"/>
                  <a:gd name="connsiteX3" fmla="*/ 48 w 76200"/>
                  <a:gd name="connsiteY3" fmla="*/ 7626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8" y="64"/>
                    </a:moveTo>
                    <a:lnTo>
                      <a:pt x="76248" y="64"/>
                    </a:lnTo>
                    <a:lnTo>
                      <a:pt x="76248" y="76264"/>
                    </a:lnTo>
                    <a:lnTo>
                      <a:pt x="48" y="7626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398" name="Полилиния 695"/>
              <p:cNvSpPr/>
              <p:nvPr/>
            </p:nvSpPr>
            <p:spPr bwMode="auto">
              <a:xfrm>
                <a:off x="9101931" y="5007769"/>
                <a:ext cx="76200" cy="76200"/>
              </a:xfrm>
              <a:custGeom>
                <a:avLst/>
                <a:gdLst>
                  <a:gd name="connsiteX0" fmla="*/ 48 w 76200"/>
                  <a:gd name="connsiteY0" fmla="*/ 80 h 76200"/>
                  <a:gd name="connsiteX1" fmla="*/ 76248 w 76200"/>
                  <a:gd name="connsiteY1" fmla="*/ 80 h 76200"/>
                  <a:gd name="connsiteX2" fmla="*/ 76248 w 76200"/>
                  <a:gd name="connsiteY2" fmla="*/ 76280 h 76200"/>
                  <a:gd name="connsiteX3" fmla="*/ 48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8" y="80"/>
                    </a:moveTo>
                    <a:lnTo>
                      <a:pt x="76248" y="80"/>
                    </a:lnTo>
                    <a:lnTo>
                      <a:pt x="76248" y="76280"/>
                    </a:lnTo>
                    <a:lnTo>
                      <a:pt x="48"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399" name="Полилиния 696"/>
              <p:cNvSpPr/>
              <p:nvPr/>
            </p:nvSpPr>
            <p:spPr bwMode="auto">
              <a:xfrm>
                <a:off x="9101931" y="5160169"/>
                <a:ext cx="76200" cy="76200"/>
              </a:xfrm>
              <a:custGeom>
                <a:avLst/>
                <a:gdLst>
                  <a:gd name="connsiteX0" fmla="*/ 48 w 76200"/>
                  <a:gd name="connsiteY0" fmla="*/ 96 h 76200"/>
                  <a:gd name="connsiteX1" fmla="*/ 76248 w 76200"/>
                  <a:gd name="connsiteY1" fmla="*/ 96 h 76200"/>
                  <a:gd name="connsiteX2" fmla="*/ 76248 w 76200"/>
                  <a:gd name="connsiteY2" fmla="*/ 76296 h 76200"/>
                  <a:gd name="connsiteX3" fmla="*/ 48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8" y="96"/>
                    </a:moveTo>
                    <a:lnTo>
                      <a:pt x="76248" y="96"/>
                    </a:lnTo>
                    <a:lnTo>
                      <a:pt x="76248" y="76296"/>
                    </a:lnTo>
                    <a:lnTo>
                      <a:pt x="48"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400" name="Полилиния 697"/>
              <p:cNvSpPr/>
              <p:nvPr/>
            </p:nvSpPr>
            <p:spPr bwMode="auto">
              <a:xfrm>
                <a:off x="9101931" y="5312569"/>
                <a:ext cx="76200" cy="76200"/>
              </a:xfrm>
              <a:custGeom>
                <a:avLst/>
                <a:gdLst>
                  <a:gd name="connsiteX0" fmla="*/ 48 w 76200"/>
                  <a:gd name="connsiteY0" fmla="*/ 112 h 76200"/>
                  <a:gd name="connsiteX1" fmla="*/ 76248 w 76200"/>
                  <a:gd name="connsiteY1" fmla="*/ 112 h 76200"/>
                  <a:gd name="connsiteX2" fmla="*/ 76248 w 76200"/>
                  <a:gd name="connsiteY2" fmla="*/ 76312 h 76200"/>
                  <a:gd name="connsiteX3" fmla="*/ 48 w 76200"/>
                  <a:gd name="connsiteY3" fmla="*/ 7631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8" y="112"/>
                    </a:moveTo>
                    <a:lnTo>
                      <a:pt x="76248" y="112"/>
                    </a:lnTo>
                    <a:lnTo>
                      <a:pt x="76248" y="76312"/>
                    </a:lnTo>
                    <a:lnTo>
                      <a:pt x="48" y="7631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401" name="Полилиния 698"/>
              <p:cNvSpPr/>
              <p:nvPr/>
            </p:nvSpPr>
            <p:spPr bwMode="auto">
              <a:xfrm>
                <a:off x="9101931" y="5922169"/>
                <a:ext cx="76200" cy="76200"/>
              </a:xfrm>
              <a:custGeom>
                <a:avLst/>
                <a:gdLst>
                  <a:gd name="connsiteX0" fmla="*/ 48 w 76200"/>
                  <a:gd name="connsiteY0" fmla="*/ 176 h 76200"/>
                  <a:gd name="connsiteX1" fmla="*/ 76248 w 76200"/>
                  <a:gd name="connsiteY1" fmla="*/ 176 h 76200"/>
                  <a:gd name="connsiteX2" fmla="*/ 76248 w 76200"/>
                  <a:gd name="connsiteY2" fmla="*/ 76376 h 76200"/>
                  <a:gd name="connsiteX3" fmla="*/ 48 w 76200"/>
                  <a:gd name="connsiteY3" fmla="*/ 7637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8" y="176"/>
                    </a:moveTo>
                    <a:lnTo>
                      <a:pt x="76248" y="176"/>
                    </a:lnTo>
                    <a:lnTo>
                      <a:pt x="76248" y="76376"/>
                    </a:lnTo>
                    <a:lnTo>
                      <a:pt x="48" y="7637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402" name="Полилиния 699"/>
              <p:cNvSpPr/>
              <p:nvPr/>
            </p:nvSpPr>
            <p:spPr bwMode="auto">
              <a:xfrm>
                <a:off x="9101931" y="5998369"/>
                <a:ext cx="76200" cy="76200"/>
              </a:xfrm>
              <a:custGeom>
                <a:avLst/>
                <a:gdLst>
                  <a:gd name="connsiteX0" fmla="*/ 48 w 76200"/>
                  <a:gd name="connsiteY0" fmla="*/ 184 h 76200"/>
                  <a:gd name="connsiteX1" fmla="*/ 76248 w 76200"/>
                  <a:gd name="connsiteY1" fmla="*/ 184 h 76200"/>
                  <a:gd name="connsiteX2" fmla="*/ 76248 w 76200"/>
                  <a:gd name="connsiteY2" fmla="*/ 76384 h 76200"/>
                  <a:gd name="connsiteX3" fmla="*/ 48 w 76200"/>
                  <a:gd name="connsiteY3" fmla="*/ 7638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8" y="184"/>
                    </a:moveTo>
                    <a:lnTo>
                      <a:pt x="76248" y="184"/>
                    </a:lnTo>
                    <a:lnTo>
                      <a:pt x="76248" y="76384"/>
                    </a:lnTo>
                    <a:lnTo>
                      <a:pt x="48" y="7638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403" name="Полилиния 700"/>
              <p:cNvSpPr/>
              <p:nvPr/>
            </p:nvSpPr>
            <p:spPr bwMode="auto">
              <a:xfrm>
                <a:off x="9101931" y="6074569"/>
                <a:ext cx="76200" cy="76200"/>
              </a:xfrm>
              <a:custGeom>
                <a:avLst/>
                <a:gdLst>
                  <a:gd name="connsiteX0" fmla="*/ 48 w 76200"/>
                  <a:gd name="connsiteY0" fmla="*/ 192 h 76200"/>
                  <a:gd name="connsiteX1" fmla="*/ 76248 w 76200"/>
                  <a:gd name="connsiteY1" fmla="*/ 192 h 76200"/>
                  <a:gd name="connsiteX2" fmla="*/ 76248 w 76200"/>
                  <a:gd name="connsiteY2" fmla="*/ 76392 h 76200"/>
                  <a:gd name="connsiteX3" fmla="*/ 48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8" y="192"/>
                    </a:moveTo>
                    <a:lnTo>
                      <a:pt x="76248" y="192"/>
                    </a:lnTo>
                    <a:lnTo>
                      <a:pt x="76248" y="76392"/>
                    </a:lnTo>
                    <a:lnTo>
                      <a:pt x="48"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404" name="Полилиния 701"/>
              <p:cNvSpPr/>
              <p:nvPr/>
            </p:nvSpPr>
            <p:spPr bwMode="auto">
              <a:xfrm>
                <a:off x="9101931" y="6226969"/>
                <a:ext cx="76200" cy="76200"/>
              </a:xfrm>
              <a:custGeom>
                <a:avLst/>
                <a:gdLst>
                  <a:gd name="connsiteX0" fmla="*/ 48 w 76200"/>
                  <a:gd name="connsiteY0" fmla="*/ 208 h 76200"/>
                  <a:gd name="connsiteX1" fmla="*/ 76248 w 76200"/>
                  <a:gd name="connsiteY1" fmla="*/ 208 h 76200"/>
                  <a:gd name="connsiteX2" fmla="*/ 76248 w 76200"/>
                  <a:gd name="connsiteY2" fmla="*/ 76408 h 76200"/>
                  <a:gd name="connsiteX3" fmla="*/ 48 w 76200"/>
                  <a:gd name="connsiteY3" fmla="*/ 7640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8" y="208"/>
                    </a:moveTo>
                    <a:lnTo>
                      <a:pt x="76248" y="208"/>
                    </a:lnTo>
                    <a:lnTo>
                      <a:pt x="76248" y="76408"/>
                    </a:lnTo>
                    <a:lnTo>
                      <a:pt x="48" y="7640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405" name="Полилиния 702"/>
              <p:cNvSpPr/>
              <p:nvPr/>
            </p:nvSpPr>
            <p:spPr bwMode="auto">
              <a:xfrm>
                <a:off x="9101931" y="6379369"/>
                <a:ext cx="76200" cy="76200"/>
              </a:xfrm>
              <a:custGeom>
                <a:avLst/>
                <a:gdLst>
                  <a:gd name="connsiteX0" fmla="*/ 48 w 76200"/>
                  <a:gd name="connsiteY0" fmla="*/ 224 h 76200"/>
                  <a:gd name="connsiteX1" fmla="*/ 76248 w 76200"/>
                  <a:gd name="connsiteY1" fmla="*/ 224 h 76200"/>
                  <a:gd name="connsiteX2" fmla="*/ 76248 w 76200"/>
                  <a:gd name="connsiteY2" fmla="*/ 76424 h 76200"/>
                  <a:gd name="connsiteX3" fmla="*/ 48 w 76200"/>
                  <a:gd name="connsiteY3" fmla="*/ 7642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8" y="224"/>
                    </a:moveTo>
                    <a:lnTo>
                      <a:pt x="76248" y="224"/>
                    </a:lnTo>
                    <a:lnTo>
                      <a:pt x="76248" y="76424"/>
                    </a:lnTo>
                    <a:lnTo>
                      <a:pt x="48" y="7642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406" name="Полилиния 703"/>
              <p:cNvSpPr/>
              <p:nvPr/>
            </p:nvSpPr>
            <p:spPr bwMode="auto">
              <a:xfrm>
                <a:off x="9101931" y="6455569"/>
                <a:ext cx="76200" cy="76200"/>
              </a:xfrm>
              <a:custGeom>
                <a:avLst/>
                <a:gdLst>
                  <a:gd name="connsiteX0" fmla="*/ 48 w 76200"/>
                  <a:gd name="connsiteY0" fmla="*/ 232 h 76200"/>
                  <a:gd name="connsiteX1" fmla="*/ 76248 w 76200"/>
                  <a:gd name="connsiteY1" fmla="*/ 232 h 76200"/>
                  <a:gd name="connsiteX2" fmla="*/ 76248 w 76200"/>
                  <a:gd name="connsiteY2" fmla="*/ 76432 h 76200"/>
                  <a:gd name="connsiteX3" fmla="*/ 48 w 76200"/>
                  <a:gd name="connsiteY3" fmla="*/ 764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8" y="232"/>
                    </a:moveTo>
                    <a:lnTo>
                      <a:pt x="76248" y="232"/>
                    </a:lnTo>
                    <a:lnTo>
                      <a:pt x="76248" y="76432"/>
                    </a:lnTo>
                    <a:lnTo>
                      <a:pt x="48" y="764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407" name="Полилиния 704"/>
              <p:cNvSpPr/>
              <p:nvPr/>
            </p:nvSpPr>
            <p:spPr bwMode="auto">
              <a:xfrm>
                <a:off x="9101931" y="6531769"/>
                <a:ext cx="76200" cy="76200"/>
              </a:xfrm>
              <a:custGeom>
                <a:avLst/>
                <a:gdLst>
                  <a:gd name="connsiteX0" fmla="*/ 48 w 76200"/>
                  <a:gd name="connsiteY0" fmla="*/ 240 h 76200"/>
                  <a:gd name="connsiteX1" fmla="*/ 76248 w 76200"/>
                  <a:gd name="connsiteY1" fmla="*/ 240 h 76200"/>
                  <a:gd name="connsiteX2" fmla="*/ 76248 w 76200"/>
                  <a:gd name="connsiteY2" fmla="*/ 76440 h 76200"/>
                  <a:gd name="connsiteX3" fmla="*/ 48 w 76200"/>
                  <a:gd name="connsiteY3" fmla="*/ 764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8" y="240"/>
                    </a:moveTo>
                    <a:lnTo>
                      <a:pt x="76248" y="240"/>
                    </a:lnTo>
                    <a:lnTo>
                      <a:pt x="76248" y="76440"/>
                    </a:lnTo>
                    <a:lnTo>
                      <a:pt x="48" y="764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408" name="Полилиния 705"/>
              <p:cNvSpPr/>
              <p:nvPr/>
            </p:nvSpPr>
            <p:spPr bwMode="auto">
              <a:xfrm>
                <a:off x="9101931" y="6684169"/>
                <a:ext cx="76200" cy="76200"/>
              </a:xfrm>
              <a:custGeom>
                <a:avLst/>
                <a:gdLst>
                  <a:gd name="connsiteX0" fmla="*/ 48 w 76200"/>
                  <a:gd name="connsiteY0" fmla="*/ 256 h 76200"/>
                  <a:gd name="connsiteX1" fmla="*/ 76248 w 76200"/>
                  <a:gd name="connsiteY1" fmla="*/ 256 h 76200"/>
                  <a:gd name="connsiteX2" fmla="*/ 76248 w 76200"/>
                  <a:gd name="connsiteY2" fmla="*/ 76456 h 76200"/>
                  <a:gd name="connsiteX3" fmla="*/ 48 w 76200"/>
                  <a:gd name="connsiteY3" fmla="*/ 764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8" y="256"/>
                    </a:moveTo>
                    <a:lnTo>
                      <a:pt x="76248" y="256"/>
                    </a:lnTo>
                    <a:lnTo>
                      <a:pt x="76248" y="76456"/>
                    </a:lnTo>
                    <a:lnTo>
                      <a:pt x="48" y="764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409" name="Полилиния 706"/>
              <p:cNvSpPr/>
              <p:nvPr/>
            </p:nvSpPr>
            <p:spPr bwMode="auto">
              <a:xfrm>
                <a:off x="9178131" y="4550569"/>
                <a:ext cx="76200" cy="76200"/>
              </a:xfrm>
              <a:custGeom>
                <a:avLst/>
                <a:gdLst>
                  <a:gd name="connsiteX0" fmla="*/ 56 w 76200"/>
                  <a:gd name="connsiteY0" fmla="*/ 32 h 76200"/>
                  <a:gd name="connsiteX1" fmla="*/ 76256 w 76200"/>
                  <a:gd name="connsiteY1" fmla="*/ 32 h 76200"/>
                  <a:gd name="connsiteX2" fmla="*/ 76256 w 76200"/>
                  <a:gd name="connsiteY2" fmla="*/ 76232 h 76200"/>
                  <a:gd name="connsiteX3" fmla="*/ 56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56" y="32"/>
                    </a:moveTo>
                    <a:lnTo>
                      <a:pt x="76256" y="32"/>
                    </a:lnTo>
                    <a:lnTo>
                      <a:pt x="76256" y="76232"/>
                    </a:lnTo>
                    <a:lnTo>
                      <a:pt x="56"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410" name="Полилиния 707"/>
              <p:cNvSpPr/>
              <p:nvPr/>
            </p:nvSpPr>
            <p:spPr bwMode="auto">
              <a:xfrm>
                <a:off x="9178131" y="4702969"/>
                <a:ext cx="76200" cy="76200"/>
              </a:xfrm>
              <a:custGeom>
                <a:avLst/>
                <a:gdLst>
                  <a:gd name="connsiteX0" fmla="*/ 56 w 76200"/>
                  <a:gd name="connsiteY0" fmla="*/ 48 h 76200"/>
                  <a:gd name="connsiteX1" fmla="*/ 76256 w 76200"/>
                  <a:gd name="connsiteY1" fmla="*/ 48 h 76200"/>
                  <a:gd name="connsiteX2" fmla="*/ 76256 w 76200"/>
                  <a:gd name="connsiteY2" fmla="*/ 76248 h 76200"/>
                  <a:gd name="connsiteX3" fmla="*/ 56 w 76200"/>
                  <a:gd name="connsiteY3" fmla="*/ 762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56" y="48"/>
                    </a:moveTo>
                    <a:lnTo>
                      <a:pt x="76256" y="48"/>
                    </a:lnTo>
                    <a:lnTo>
                      <a:pt x="76256" y="76248"/>
                    </a:lnTo>
                    <a:lnTo>
                      <a:pt x="56" y="762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411" name="Полилиния 708"/>
              <p:cNvSpPr/>
              <p:nvPr/>
            </p:nvSpPr>
            <p:spPr bwMode="auto">
              <a:xfrm>
                <a:off x="9178131" y="4779169"/>
                <a:ext cx="76200" cy="76200"/>
              </a:xfrm>
              <a:custGeom>
                <a:avLst/>
                <a:gdLst>
                  <a:gd name="connsiteX0" fmla="*/ 56 w 76200"/>
                  <a:gd name="connsiteY0" fmla="*/ 56 h 76200"/>
                  <a:gd name="connsiteX1" fmla="*/ 76256 w 76200"/>
                  <a:gd name="connsiteY1" fmla="*/ 56 h 76200"/>
                  <a:gd name="connsiteX2" fmla="*/ 76256 w 76200"/>
                  <a:gd name="connsiteY2" fmla="*/ 76256 h 76200"/>
                  <a:gd name="connsiteX3" fmla="*/ 56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56" y="56"/>
                    </a:moveTo>
                    <a:lnTo>
                      <a:pt x="76256" y="56"/>
                    </a:lnTo>
                    <a:lnTo>
                      <a:pt x="76256" y="76256"/>
                    </a:lnTo>
                    <a:lnTo>
                      <a:pt x="56"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412" name="Полилиния 709"/>
              <p:cNvSpPr/>
              <p:nvPr/>
            </p:nvSpPr>
            <p:spPr bwMode="auto">
              <a:xfrm>
                <a:off x="9178131" y="4855369"/>
                <a:ext cx="76200" cy="76200"/>
              </a:xfrm>
              <a:custGeom>
                <a:avLst/>
                <a:gdLst>
                  <a:gd name="connsiteX0" fmla="*/ 56 w 76200"/>
                  <a:gd name="connsiteY0" fmla="*/ 64 h 76200"/>
                  <a:gd name="connsiteX1" fmla="*/ 76256 w 76200"/>
                  <a:gd name="connsiteY1" fmla="*/ 64 h 76200"/>
                  <a:gd name="connsiteX2" fmla="*/ 76256 w 76200"/>
                  <a:gd name="connsiteY2" fmla="*/ 76264 h 76200"/>
                  <a:gd name="connsiteX3" fmla="*/ 56 w 76200"/>
                  <a:gd name="connsiteY3" fmla="*/ 7626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56" y="64"/>
                    </a:moveTo>
                    <a:lnTo>
                      <a:pt x="76256" y="64"/>
                    </a:lnTo>
                    <a:lnTo>
                      <a:pt x="76256" y="76264"/>
                    </a:lnTo>
                    <a:lnTo>
                      <a:pt x="56" y="7626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413" name="Полилиния 710"/>
              <p:cNvSpPr/>
              <p:nvPr/>
            </p:nvSpPr>
            <p:spPr bwMode="auto">
              <a:xfrm>
                <a:off x="9178131" y="5007769"/>
                <a:ext cx="76200" cy="76200"/>
              </a:xfrm>
              <a:custGeom>
                <a:avLst/>
                <a:gdLst>
                  <a:gd name="connsiteX0" fmla="*/ 56 w 76200"/>
                  <a:gd name="connsiteY0" fmla="*/ 80 h 76200"/>
                  <a:gd name="connsiteX1" fmla="*/ 76256 w 76200"/>
                  <a:gd name="connsiteY1" fmla="*/ 80 h 76200"/>
                  <a:gd name="connsiteX2" fmla="*/ 76256 w 76200"/>
                  <a:gd name="connsiteY2" fmla="*/ 76280 h 76200"/>
                  <a:gd name="connsiteX3" fmla="*/ 56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56" y="80"/>
                    </a:moveTo>
                    <a:lnTo>
                      <a:pt x="76256" y="80"/>
                    </a:lnTo>
                    <a:lnTo>
                      <a:pt x="76256" y="76280"/>
                    </a:lnTo>
                    <a:lnTo>
                      <a:pt x="56"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414" name="Полилиния 711"/>
              <p:cNvSpPr/>
              <p:nvPr/>
            </p:nvSpPr>
            <p:spPr bwMode="auto">
              <a:xfrm>
                <a:off x="9178131" y="5160169"/>
                <a:ext cx="76200" cy="76200"/>
              </a:xfrm>
              <a:custGeom>
                <a:avLst/>
                <a:gdLst>
                  <a:gd name="connsiteX0" fmla="*/ 56 w 76200"/>
                  <a:gd name="connsiteY0" fmla="*/ 96 h 76200"/>
                  <a:gd name="connsiteX1" fmla="*/ 76256 w 76200"/>
                  <a:gd name="connsiteY1" fmla="*/ 96 h 76200"/>
                  <a:gd name="connsiteX2" fmla="*/ 76256 w 76200"/>
                  <a:gd name="connsiteY2" fmla="*/ 76296 h 76200"/>
                  <a:gd name="connsiteX3" fmla="*/ 56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56" y="96"/>
                    </a:moveTo>
                    <a:lnTo>
                      <a:pt x="76256" y="96"/>
                    </a:lnTo>
                    <a:lnTo>
                      <a:pt x="76256" y="76296"/>
                    </a:lnTo>
                    <a:lnTo>
                      <a:pt x="56"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415" name="Полилиния 712"/>
              <p:cNvSpPr/>
              <p:nvPr/>
            </p:nvSpPr>
            <p:spPr bwMode="auto">
              <a:xfrm>
                <a:off x="9178131" y="5236369"/>
                <a:ext cx="76200" cy="76200"/>
              </a:xfrm>
              <a:custGeom>
                <a:avLst/>
                <a:gdLst>
                  <a:gd name="connsiteX0" fmla="*/ 56 w 76200"/>
                  <a:gd name="connsiteY0" fmla="*/ 104 h 76200"/>
                  <a:gd name="connsiteX1" fmla="*/ 76256 w 76200"/>
                  <a:gd name="connsiteY1" fmla="*/ 104 h 76200"/>
                  <a:gd name="connsiteX2" fmla="*/ 76256 w 76200"/>
                  <a:gd name="connsiteY2" fmla="*/ 76304 h 76200"/>
                  <a:gd name="connsiteX3" fmla="*/ 56 w 76200"/>
                  <a:gd name="connsiteY3" fmla="*/ 7630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56" y="104"/>
                    </a:moveTo>
                    <a:lnTo>
                      <a:pt x="76256" y="104"/>
                    </a:lnTo>
                    <a:lnTo>
                      <a:pt x="76256" y="76304"/>
                    </a:lnTo>
                    <a:lnTo>
                      <a:pt x="56" y="7630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416" name="Полилиния 713"/>
              <p:cNvSpPr/>
              <p:nvPr/>
            </p:nvSpPr>
            <p:spPr bwMode="auto">
              <a:xfrm>
                <a:off x="9178131" y="5312569"/>
                <a:ext cx="76200" cy="76200"/>
              </a:xfrm>
              <a:custGeom>
                <a:avLst/>
                <a:gdLst>
                  <a:gd name="connsiteX0" fmla="*/ 56 w 76200"/>
                  <a:gd name="connsiteY0" fmla="*/ 112 h 76200"/>
                  <a:gd name="connsiteX1" fmla="*/ 76256 w 76200"/>
                  <a:gd name="connsiteY1" fmla="*/ 112 h 76200"/>
                  <a:gd name="connsiteX2" fmla="*/ 76256 w 76200"/>
                  <a:gd name="connsiteY2" fmla="*/ 76312 h 76200"/>
                  <a:gd name="connsiteX3" fmla="*/ 56 w 76200"/>
                  <a:gd name="connsiteY3" fmla="*/ 7631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56" y="112"/>
                    </a:moveTo>
                    <a:lnTo>
                      <a:pt x="76256" y="112"/>
                    </a:lnTo>
                    <a:lnTo>
                      <a:pt x="76256" y="76312"/>
                    </a:lnTo>
                    <a:lnTo>
                      <a:pt x="56" y="7631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417" name="Полилиния 714"/>
              <p:cNvSpPr/>
              <p:nvPr/>
            </p:nvSpPr>
            <p:spPr bwMode="auto">
              <a:xfrm>
                <a:off x="9178131" y="5617369"/>
                <a:ext cx="76200" cy="76200"/>
              </a:xfrm>
              <a:custGeom>
                <a:avLst/>
                <a:gdLst>
                  <a:gd name="connsiteX0" fmla="*/ 56 w 76200"/>
                  <a:gd name="connsiteY0" fmla="*/ 144 h 76200"/>
                  <a:gd name="connsiteX1" fmla="*/ 76256 w 76200"/>
                  <a:gd name="connsiteY1" fmla="*/ 144 h 76200"/>
                  <a:gd name="connsiteX2" fmla="*/ 76256 w 76200"/>
                  <a:gd name="connsiteY2" fmla="*/ 76344 h 76200"/>
                  <a:gd name="connsiteX3" fmla="*/ 56 w 76200"/>
                  <a:gd name="connsiteY3" fmla="*/ 7634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56" y="144"/>
                    </a:moveTo>
                    <a:lnTo>
                      <a:pt x="76256" y="144"/>
                    </a:lnTo>
                    <a:lnTo>
                      <a:pt x="76256" y="76344"/>
                    </a:lnTo>
                    <a:lnTo>
                      <a:pt x="56" y="7634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418" name="Полилиния 715"/>
              <p:cNvSpPr/>
              <p:nvPr/>
            </p:nvSpPr>
            <p:spPr bwMode="auto">
              <a:xfrm>
                <a:off x="9178131" y="5845969"/>
                <a:ext cx="76200" cy="76200"/>
              </a:xfrm>
              <a:custGeom>
                <a:avLst/>
                <a:gdLst>
                  <a:gd name="connsiteX0" fmla="*/ 56 w 76200"/>
                  <a:gd name="connsiteY0" fmla="*/ 168 h 76200"/>
                  <a:gd name="connsiteX1" fmla="*/ 76256 w 76200"/>
                  <a:gd name="connsiteY1" fmla="*/ 168 h 76200"/>
                  <a:gd name="connsiteX2" fmla="*/ 76256 w 76200"/>
                  <a:gd name="connsiteY2" fmla="*/ 76368 h 76200"/>
                  <a:gd name="connsiteX3" fmla="*/ 56 w 76200"/>
                  <a:gd name="connsiteY3" fmla="*/ 7636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56" y="168"/>
                    </a:moveTo>
                    <a:lnTo>
                      <a:pt x="76256" y="168"/>
                    </a:lnTo>
                    <a:lnTo>
                      <a:pt x="76256" y="76368"/>
                    </a:lnTo>
                    <a:lnTo>
                      <a:pt x="56" y="7636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419" name="Полилиния 716"/>
              <p:cNvSpPr/>
              <p:nvPr/>
            </p:nvSpPr>
            <p:spPr bwMode="auto">
              <a:xfrm>
                <a:off x="9178131" y="5922169"/>
                <a:ext cx="76200" cy="76200"/>
              </a:xfrm>
              <a:custGeom>
                <a:avLst/>
                <a:gdLst>
                  <a:gd name="connsiteX0" fmla="*/ 56 w 76200"/>
                  <a:gd name="connsiteY0" fmla="*/ 176 h 76200"/>
                  <a:gd name="connsiteX1" fmla="*/ 76256 w 76200"/>
                  <a:gd name="connsiteY1" fmla="*/ 176 h 76200"/>
                  <a:gd name="connsiteX2" fmla="*/ 76256 w 76200"/>
                  <a:gd name="connsiteY2" fmla="*/ 76376 h 76200"/>
                  <a:gd name="connsiteX3" fmla="*/ 56 w 76200"/>
                  <a:gd name="connsiteY3" fmla="*/ 7637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56" y="176"/>
                    </a:moveTo>
                    <a:lnTo>
                      <a:pt x="76256" y="176"/>
                    </a:lnTo>
                    <a:lnTo>
                      <a:pt x="76256" y="76376"/>
                    </a:lnTo>
                    <a:lnTo>
                      <a:pt x="56" y="7637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420" name="Полилиния 717"/>
              <p:cNvSpPr/>
              <p:nvPr/>
            </p:nvSpPr>
            <p:spPr bwMode="auto">
              <a:xfrm>
                <a:off x="9178131" y="6074569"/>
                <a:ext cx="76200" cy="76200"/>
              </a:xfrm>
              <a:custGeom>
                <a:avLst/>
                <a:gdLst>
                  <a:gd name="connsiteX0" fmla="*/ 56 w 76200"/>
                  <a:gd name="connsiteY0" fmla="*/ 192 h 76200"/>
                  <a:gd name="connsiteX1" fmla="*/ 76256 w 76200"/>
                  <a:gd name="connsiteY1" fmla="*/ 192 h 76200"/>
                  <a:gd name="connsiteX2" fmla="*/ 76256 w 76200"/>
                  <a:gd name="connsiteY2" fmla="*/ 76392 h 76200"/>
                  <a:gd name="connsiteX3" fmla="*/ 56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56" y="192"/>
                    </a:moveTo>
                    <a:lnTo>
                      <a:pt x="76256" y="192"/>
                    </a:lnTo>
                    <a:lnTo>
                      <a:pt x="76256" y="76392"/>
                    </a:lnTo>
                    <a:lnTo>
                      <a:pt x="56"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421" name="Полилиния 718"/>
              <p:cNvSpPr/>
              <p:nvPr/>
            </p:nvSpPr>
            <p:spPr bwMode="auto">
              <a:xfrm>
                <a:off x="9178131" y="6226969"/>
                <a:ext cx="76200" cy="76200"/>
              </a:xfrm>
              <a:custGeom>
                <a:avLst/>
                <a:gdLst>
                  <a:gd name="connsiteX0" fmla="*/ 56 w 76200"/>
                  <a:gd name="connsiteY0" fmla="*/ 208 h 76200"/>
                  <a:gd name="connsiteX1" fmla="*/ 76256 w 76200"/>
                  <a:gd name="connsiteY1" fmla="*/ 208 h 76200"/>
                  <a:gd name="connsiteX2" fmla="*/ 76256 w 76200"/>
                  <a:gd name="connsiteY2" fmla="*/ 76408 h 76200"/>
                  <a:gd name="connsiteX3" fmla="*/ 56 w 76200"/>
                  <a:gd name="connsiteY3" fmla="*/ 7640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56" y="208"/>
                    </a:moveTo>
                    <a:lnTo>
                      <a:pt x="76256" y="208"/>
                    </a:lnTo>
                    <a:lnTo>
                      <a:pt x="76256" y="76408"/>
                    </a:lnTo>
                    <a:lnTo>
                      <a:pt x="56" y="7640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422" name="Полилиния 719"/>
              <p:cNvSpPr/>
              <p:nvPr/>
            </p:nvSpPr>
            <p:spPr bwMode="auto">
              <a:xfrm>
                <a:off x="9178131" y="6379369"/>
                <a:ext cx="76200" cy="76200"/>
              </a:xfrm>
              <a:custGeom>
                <a:avLst/>
                <a:gdLst>
                  <a:gd name="connsiteX0" fmla="*/ 56 w 76200"/>
                  <a:gd name="connsiteY0" fmla="*/ 224 h 76200"/>
                  <a:gd name="connsiteX1" fmla="*/ 76256 w 76200"/>
                  <a:gd name="connsiteY1" fmla="*/ 224 h 76200"/>
                  <a:gd name="connsiteX2" fmla="*/ 76256 w 76200"/>
                  <a:gd name="connsiteY2" fmla="*/ 76424 h 76200"/>
                  <a:gd name="connsiteX3" fmla="*/ 56 w 76200"/>
                  <a:gd name="connsiteY3" fmla="*/ 7642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56" y="224"/>
                    </a:moveTo>
                    <a:lnTo>
                      <a:pt x="76256" y="224"/>
                    </a:lnTo>
                    <a:lnTo>
                      <a:pt x="76256" y="76424"/>
                    </a:lnTo>
                    <a:lnTo>
                      <a:pt x="56" y="7642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423" name="Полилиния 720"/>
              <p:cNvSpPr/>
              <p:nvPr/>
            </p:nvSpPr>
            <p:spPr bwMode="auto">
              <a:xfrm>
                <a:off x="9178131" y="6455569"/>
                <a:ext cx="76200" cy="76200"/>
              </a:xfrm>
              <a:custGeom>
                <a:avLst/>
                <a:gdLst>
                  <a:gd name="connsiteX0" fmla="*/ 56 w 76200"/>
                  <a:gd name="connsiteY0" fmla="*/ 232 h 76200"/>
                  <a:gd name="connsiteX1" fmla="*/ 76256 w 76200"/>
                  <a:gd name="connsiteY1" fmla="*/ 232 h 76200"/>
                  <a:gd name="connsiteX2" fmla="*/ 76256 w 76200"/>
                  <a:gd name="connsiteY2" fmla="*/ 76432 h 76200"/>
                  <a:gd name="connsiteX3" fmla="*/ 56 w 76200"/>
                  <a:gd name="connsiteY3" fmla="*/ 764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56" y="232"/>
                    </a:moveTo>
                    <a:lnTo>
                      <a:pt x="76256" y="232"/>
                    </a:lnTo>
                    <a:lnTo>
                      <a:pt x="76256" y="76432"/>
                    </a:lnTo>
                    <a:lnTo>
                      <a:pt x="56" y="764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424" name="Полилиния 721"/>
              <p:cNvSpPr/>
              <p:nvPr/>
            </p:nvSpPr>
            <p:spPr bwMode="auto">
              <a:xfrm>
                <a:off x="9178131" y="6531769"/>
                <a:ext cx="76200" cy="76200"/>
              </a:xfrm>
              <a:custGeom>
                <a:avLst/>
                <a:gdLst>
                  <a:gd name="connsiteX0" fmla="*/ 56 w 76200"/>
                  <a:gd name="connsiteY0" fmla="*/ 240 h 76200"/>
                  <a:gd name="connsiteX1" fmla="*/ 76256 w 76200"/>
                  <a:gd name="connsiteY1" fmla="*/ 240 h 76200"/>
                  <a:gd name="connsiteX2" fmla="*/ 76256 w 76200"/>
                  <a:gd name="connsiteY2" fmla="*/ 76440 h 76200"/>
                  <a:gd name="connsiteX3" fmla="*/ 56 w 76200"/>
                  <a:gd name="connsiteY3" fmla="*/ 764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56" y="240"/>
                    </a:moveTo>
                    <a:lnTo>
                      <a:pt x="76256" y="240"/>
                    </a:lnTo>
                    <a:lnTo>
                      <a:pt x="76256" y="76440"/>
                    </a:lnTo>
                    <a:lnTo>
                      <a:pt x="56" y="764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425" name="Полилиния 722"/>
              <p:cNvSpPr/>
              <p:nvPr/>
            </p:nvSpPr>
            <p:spPr bwMode="auto">
              <a:xfrm>
                <a:off x="9178131" y="6684169"/>
                <a:ext cx="76200" cy="76200"/>
              </a:xfrm>
              <a:custGeom>
                <a:avLst/>
                <a:gdLst>
                  <a:gd name="connsiteX0" fmla="*/ 56 w 76200"/>
                  <a:gd name="connsiteY0" fmla="*/ 256 h 76200"/>
                  <a:gd name="connsiteX1" fmla="*/ 76256 w 76200"/>
                  <a:gd name="connsiteY1" fmla="*/ 256 h 76200"/>
                  <a:gd name="connsiteX2" fmla="*/ 76256 w 76200"/>
                  <a:gd name="connsiteY2" fmla="*/ 76456 h 76200"/>
                  <a:gd name="connsiteX3" fmla="*/ 56 w 76200"/>
                  <a:gd name="connsiteY3" fmla="*/ 764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56" y="256"/>
                    </a:moveTo>
                    <a:lnTo>
                      <a:pt x="76256" y="256"/>
                    </a:lnTo>
                    <a:lnTo>
                      <a:pt x="76256" y="76456"/>
                    </a:lnTo>
                    <a:lnTo>
                      <a:pt x="56" y="764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426" name="Полилиния 723"/>
              <p:cNvSpPr/>
              <p:nvPr/>
            </p:nvSpPr>
            <p:spPr bwMode="auto">
              <a:xfrm>
                <a:off x="9254331" y="4550569"/>
                <a:ext cx="76200" cy="76200"/>
              </a:xfrm>
              <a:custGeom>
                <a:avLst/>
                <a:gdLst>
                  <a:gd name="connsiteX0" fmla="*/ 64 w 76200"/>
                  <a:gd name="connsiteY0" fmla="*/ 32 h 76200"/>
                  <a:gd name="connsiteX1" fmla="*/ 76264 w 76200"/>
                  <a:gd name="connsiteY1" fmla="*/ 32 h 76200"/>
                  <a:gd name="connsiteX2" fmla="*/ 76264 w 76200"/>
                  <a:gd name="connsiteY2" fmla="*/ 76232 h 76200"/>
                  <a:gd name="connsiteX3" fmla="*/ 64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64" y="32"/>
                    </a:moveTo>
                    <a:lnTo>
                      <a:pt x="76264" y="32"/>
                    </a:lnTo>
                    <a:lnTo>
                      <a:pt x="76264" y="76232"/>
                    </a:lnTo>
                    <a:lnTo>
                      <a:pt x="64"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427" name="Полилиния 724"/>
              <p:cNvSpPr/>
              <p:nvPr/>
            </p:nvSpPr>
            <p:spPr bwMode="auto">
              <a:xfrm>
                <a:off x="9254331" y="4702969"/>
                <a:ext cx="76200" cy="76200"/>
              </a:xfrm>
              <a:custGeom>
                <a:avLst/>
                <a:gdLst>
                  <a:gd name="connsiteX0" fmla="*/ 64 w 76200"/>
                  <a:gd name="connsiteY0" fmla="*/ 48 h 76200"/>
                  <a:gd name="connsiteX1" fmla="*/ 76264 w 76200"/>
                  <a:gd name="connsiteY1" fmla="*/ 48 h 76200"/>
                  <a:gd name="connsiteX2" fmla="*/ 76264 w 76200"/>
                  <a:gd name="connsiteY2" fmla="*/ 76248 h 76200"/>
                  <a:gd name="connsiteX3" fmla="*/ 64 w 76200"/>
                  <a:gd name="connsiteY3" fmla="*/ 762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64" y="48"/>
                    </a:moveTo>
                    <a:lnTo>
                      <a:pt x="76264" y="48"/>
                    </a:lnTo>
                    <a:lnTo>
                      <a:pt x="76264" y="76248"/>
                    </a:lnTo>
                    <a:lnTo>
                      <a:pt x="64" y="762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428" name="Полилиния 725"/>
              <p:cNvSpPr/>
              <p:nvPr/>
            </p:nvSpPr>
            <p:spPr bwMode="auto">
              <a:xfrm>
                <a:off x="9254331" y="4779169"/>
                <a:ext cx="76200" cy="76200"/>
              </a:xfrm>
              <a:custGeom>
                <a:avLst/>
                <a:gdLst>
                  <a:gd name="connsiteX0" fmla="*/ 64 w 76200"/>
                  <a:gd name="connsiteY0" fmla="*/ 56 h 76200"/>
                  <a:gd name="connsiteX1" fmla="*/ 76264 w 76200"/>
                  <a:gd name="connsiteY1" fmla="*/ 56 h 76200"/>
                  <a:gd name="connsiteX2" fmla="*/ 76264 w 76200"/>
                  <a:gd name="connsiteY2" fmla="*/ 76256 h 76200"/>
                  <a:gd name="connsiteX3" fmla="*/ 64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64" y="56"/>
                    </a:moveTo>
                    <a:lnTo>
                      <a:pt x="76264" y="56"/>
                    </a:lnTo>
                    <a:lnTo>
                      <a:pt x="76264" y="76256"/>
                    </a:lnTo>
                    <a:lnTo>
                      <a:pt x="64"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429" name="Полилиния 726"/>
              <p:cNvSpPr/>
              <p:nvPr/>
            </p:nvSpPr>
            <p:spPr bwMode="auto">
              <a:xfrm>
                <a:off x="9254331" y="4855369"/>
                <a:ext cx="76200" cy="76200"/>
              </a:xfrm>
              <a:custGeom>
                <a:avLst/>
                <a:gdLst>
                  <a:gd name="connsiteX0" fmla="*/ 64 w 76200"/>
                  <a:gd name="connsiteY0" fmla="*/ 64 h 76200"/>
                  <a:gd name="connsiteX1" fmla="*/ 76264 w 76200"/>
                  <a:gd name="connsiteY1" fmla="*/ 64 h 76200"/>
                  <a:gd name="connsiteX2" fmla="*/ 76264 w 76200"/>
                  <a:gd name="connsiteY2" fmla="*/ 76264 h 76200"/>
                  <a:gd name="connsiteX3" fmla="*/ 64 w 76200"/>
                  <a:gd name="connsiteY3" fmla="*/ 7626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64" y="64"/>
                    </a:moveTo>
                    <a:lnTo>
                      <a:pt x="76264" y="64"/>
                    </a:lnTo>
                    <a:lnTo>
                      <a:pt x="76264" y="76264"/>
                    </a:lnTo>
                    <a:lnTo>
                      <a:pt x="64" y="7626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430" name="Полилиния 727"/>
              <p:cNvSpPr/>
              <p:nvPr/>
            </p:nvSpPr>
            <p:spPr bwMode="auto">
              <a:xfrm>
                <a:off x="9254331" y="5007769"/>
                <a:ext cx="76200" cy="76200"/>
              </a:xfrm>
              <a:custGeom>
                <a:avLst/>
                <a:gdLst>
                  <a:gd name="connsiteX0" fmla="*/ 64 w 76200"/>
                  <a:gd name="connsiteY0" fmla="*/ 80 h 76200"/>
                  <a:gd name="connsiteX1" fmla="*/ 76264 w 76200"/>
                  <a:gd name="connsiteY1" fmla="*/ 80 h 76200"/>
                  <a:gd name="connsiteX2" fmla="*/ 76264 w 76200"/>
                  <a:gd name="connsiteY2" fmla="*/ 76280 h 76200"/>
                  <a:gd name="connsiteX3" fmla="*/ 64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64" y="80"/>
                    </a:moveTo>
                    <a:lnTo>
                      <a:pt x="76264" y="80"/>
                    </a:lnTo>
                    <a:lnTo>
                      <a:pt x="76264" y="76280"/>
                    </a:lnTo>
                    <a:lnTo>
                      <a:pt x="64"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431" name="Полилиния 728"/>
              <p:cNvSpPr/>
              <p:nvPr/>
            </p:nvSpPr>
            <p:spPr bwMode="auto">
              <a:xfrm>
                <a:off x="9254331" y="5236369"/>
                <a:ext cx="76200" cy="76200"/>
              </a:xfrm>
              <a:custGeom>
                <a:avLst/>
                <a:gdLst>
                  <a:gd name="connsiteX0" fmla="*/ 64 w 76200"/>
                  <a:gd name="connsiteY0" fmla="*/ 104 h 76200"/>
                  <a:gd name="connsiteX1" fmla="*/ 76264 w 76200"/>
                  <a:gd name="connsiteY1" fmla="*/ 104 h 76200"/>
                  <a:gd name="connsiteX2" fmla="*/ 76264 w 76200"/>
                  <a:gd name="connsiteY2" fmla="*/ 76304 h 76200"/>
                  <a:gd name="connsiteX3" fmla="*/ 64 w 76200"/>
                  <a:gd name="connsiteY3" fmla="*/ 7630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64" y="104"/>
                    </a:moveTo>
                    <a:lnTo>
                      <a:pt x="76264" y="104"/>
                    </a:lnTo>
                    <a:lnTo>
                      <a:pt x="76264" y="76304"/>
                    </a:lnTo>
                    <a:lnTo>
                      <a:pt x="64" y="7630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432" name="Полилиния 729"/>
              <p:cNvSpPr/>
              <p:nvPr/>
            </p:nvSpPr>
            <p:spPr bwMode="auto">
              <a:xfrm>
                <a:off x="9254331" y="5541169"/>
                <a:ext cx="76200" cy="76200"/>
              </a:xfrm>
              <a:custGeom>
                <a:avLst/>
                <a:gdLst>
                  <a:gd name="connsiteX0" fmla="*/ 64 w 76200"/>
                  <a:gd name="connsiteY0" fmla="*/ 136 h 76200"/>
                  <a:gd name="connsiteX1" fmla="*/ 76264 w 76200"/>
                  <a:gd name="connsiteY1" fmla="*/ 136 h 76200"/>
                  <a:gd name="connsiteX2" fmla="*/ 76264 w 76200"/>
                  <a:gd name="connsiteY2" fmla="*/ 76336 h 76200"/>
                  <a:gd name="connsiteX3" fmla="*/ 64 w 76200"/>
                  <a:gd name="connsiteY3" fmla="*/ 7633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64" y="136"/>
                    </a:moveTo>
                    <a:lnTo>
                      <a:pt x="76264" y="136"/>
                    </a:lnTo>
                    <a:lnTo>
                      <a:pt x="76264" y="76336"/>
                    </a:lnTo>
                    <a:lnTo>
                      <a:pt x="64" y="7633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433" name="Полилиния 730"/>
              <p:cNvSpPr/>
              <p:nvPr/>
            </p:nvSpPr>
            <p:spPr bwMode="auto">
              <a:xfrm>
                <a:off x="9254331" y="5693568"/>
                <a:ext cx="76200" cy="76200"/>
              </a:xfrm>
              <a:custGeom>
                <a:avLst/>
                <a:gdLst>
                  <a:gd name="connsiteX0" fmla="*/ 64 w 76200"/>
                  <a:gd name="connsiteY0" fmla="*/ 152 h 76200"/>
                  <a:gd name="connsiteX1" fmla="*/ 76264 w 76200"/>
                  <a:gd name="connsiteY1" fmla="*/ 152 h 76200"/>
                  <a:gd name="connsiteX2" fmla="*/ 76264 w 76200"/>
                  <a:gd name="connsiteY2" fmla="*/ 76352 h 76200"/>
                  <a:gd name="connsiteX3" fmla="*/ 64 w 76200"/>
                  <a:gd name="connsiteY3" fmla="*/ 7635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64" y="152"/>
                    </a:moveTo>
                    <a:lnTo>
                      <a:pt x="76264" y="152"/>
                    </a:lnTo>
                    <a:lnTo>
                      <a:pt x="76264" y="76352"/>
                    </a:lnTo>
                    <a:lnTo>
                      <a:pt x="64" y="7635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434" name="Полилиния 731"/>
              <p:cNvSpPr/>
              <p:nvPr/>
            </p:nvSpPr>
            <p:spPr bwMode="auto">
              <a:xfrm>
                <a:off x="9254331" y="5769769"/>
                <a:ext cx="76200" cy="76200"/>
              </a:xfrm>
              <a:custGeom>
                <a:avLst/>
                <a:gdLst>
                  <a:gd name="connsiteX0" fmla="*/ 64 w 76200"/>
                  <a:gd name="connsiteY0" fmla="*/ 160 h 76200"/>
                  <a:gd name="connsiteX1" fmla="*/ 76264 w 76200"/>
                  <a:gd name="connsiteY1" fmla="*/ 160 h 76200"/>
                  <a:gd name="connsiteX2" fmla="*/ 76264 w 76200"/>
                  <a:gd name="connsiteY2" fmla="*/ 76360 h 76200"/>
                  <a:gd name="connsiteX3" fmla="*/ 64 w 76200"/>
                  <a:gd name="connsiteY3" fmla="*/ 7636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64" y="160"/>
                    </a:moveTo>
                    <a:lnTo>
                      <a:pt x="76264" y="160"/>
                    </a:lnTo>
                    <a:lnTo>
                      <a:pt x="76264" y="76360"/>
                    </a:lnTo>
                    <a:lnTo>
                      <a:pt x="64" y="7636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435" name="Полилиния 732"/>
              <p:cNvSpPr/>
              <p:nvPr/>
            </p:nvSpPr>
            <p:spPr bwMode="auto">
              <a:xfrm>
                <a:off x="9254331" y="5845969"/>
                <a:ext cx="76200" cy="76200"/>
              </a:xfrm>
              <a:custGeom>
                <a:avLst/>
                <a:gdLst>
                  <a:gd name="connsiteX0" fmla="*/ 64 w 76200"/>
                  <a:gd name="connsiteY0" fmla="*/ 168 h 76200"/>
                  <a:gd name="connsiteX1" fmla="*/ 76264 w 76200"/>
                  <a:gd name="connsiteY1" fmla="*/ 168 h 76200"/>
                  <a:gd name="connsiteX2" fmla="*/ 76264 w 76200"/>
                  <a:gd name="connsiteY2" fmla="*/ 76368 h 76200"/>
                  <a:gd name="connsiteX3" fmla="*/ 64 w 76200"/>
                  <a:gd name="connsiteY3" fmla="*/ 7636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64" y="168"/>
                    </a:moveTo>
                    <a:lnTo>
                      <a:pt x="76264" y="168"/>
                    </a:lnTo>
                    <a:lnTo>
                      <a:pt x="76264" y="76368"/>
                    </a:lnTo>
                    <a:lnTo>
                      <a:pt x="64" y="7636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436" name="Полилиния 733"/>
              <p:cNvSpPr/>
              <p:nvPr/>
            </p:nvSpPr>
            <p:spPr bwMode="auto">
              <a:xfrm>
                <a:off x="9254331" y="5998369"/>
                <a:ext cx="76200" cy="76200"/>
              </a:xfrm>
              <a:custGeom>
                <a:avLst/>
                <a:gdLst>
                  <a:gd name="connsiteX0" fmla="*/ 64 w 76200"/>
                  <a:gd name="connsiteY0" fmla="*/ 184 h 76200"/>
                  <a:gd name="connsiteX1" fmla="*/ 76264 w 76200"/>
                  <a:gd name="connsiteY1" fmla="*/ 184 h 76200"/>
                  <a:gd name="connsiteX2" fmla="*/ 76264 w 76200"/>
                  <a:gd name="connsiteY2" fmla="*/ 76384 h 76200"/>
                  <a:gd name="connsiteX3" fmla="*/ 64 w 76200"/>
                  <a:gd name="connsiteY3" fmla="*/ 7638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64" y="184"/>
                    </a:moveTo>
                    <a:lnTo>
                      <a:pt x="76264" y="184"/>
                    </a:lnTo>
                    <a:lnTo>
                      <a:pt x="76264" y="76384"/>
                    </a:lnTo>
                    <a:lnTo>
                      <a:pt x="64" y="7638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437" name="Полилиния 734"/>
              <p:cNvSpPr/>
              <p:nvPr/>
            </p:nvSpPr>
            <p:spPr bwMode="auto">
              <a:xfrm>
                <a:off x="9254331" y="6226969"/>
                <a:ext cx="76200" cy="76200"/>
              </a:xfrm>
              <a:custGeom>
                <a:avLst/>
                <a:gdLst>
                  <a:gd name="connsiteX0" fmla="*/ 64 w 76200"/>
                  <a:gd name="connsiteY0" fmla="*/ 208 h 76200"/>
                  <a:gd name="connsiteX1" fmla="*/ 76264 w 76200"/>
                  <a:gd name="connsiteY1" fmla="*/ 208 h 76200"/>
                  <a:gd name="connsiteX2" fmla="*/ 76264 w 76200"/>
                  <a:gd name="connsiteY2" fmla="*/ 76408 h 76200"/>
                  <a:gd name="connsiteX3" fmla="*/ 64 w 76200"/>
                  <a:gd name="connsiteY3" fmla="*/ 7640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64" y="208"/>
                    </a:moveTo>
                    <a:lnTo>
                      <a:pt x="76264" y="208"/>
                    </a:lnTo>
                    <a:lnTo>
                      <a:pt x="76264" y="76408"/>
                    </a:lnTo>
                    <a:lnTo>
                      <a:pt x="64" y="7640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438" name="Полилиния 735"/>
              <p:cNvSpPr/>
              <p:nvPr/>
            </p:nvSpPr>
            <p:spPr bwMode="auto">
              <a:xfrm>
                <a:off x="9254331" y="6379369"/>
                <a:ext cx="76200" cy="76200"/>
              </a:xfrm>
              <a:custGeom>
                <a:avLst/>
                <a:gdLst>
                  <a:gd name="connsiteX0" fmla="*/ 64 w 76200"/>
                  <a:gd name="connsiteY0" fmla="*/ 224 h 76200"/>
                  <a:gd name="connsiteX1" fmla="*/ 76264 w 76200"/>
                  <a:gd name="connsiteY1" fmla="*/ 224 h 76200"/>
                  <a:gd name="connsiteX2" fmla="*/ 76264 w 76200"/>
                  <a:gd name="connsiteY2" fmla="*/ 76424 h 76200"/>
                  <a:gd name="connsiteX3" fmla="*/ 64 w 76200"/>
                  <a:gd name="connsiteY3" fmla="*/ 7642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64" y="224"/>
                    </a:moveTo>
                    <a:lnTo>
                      <a:pt x="76264" y="224"/>
                    </a:lnTo>
                    <a:lnTo>
                      <a:pt x="76264" y="76424"/>
                    </a:lnTo>
                    <a:lnTo>
                      <a:pt x="64" y="7642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439" name="Полилиния 736"/>
              <p:cNvSpPr/>
              <p:nvPr/>
            </p:nvSpPr>
            <p:spPr bwMode="auto">
              <a:xfrm>
                <a:off x="9254331" y="6455569"/>
                <a:ext cx="76200" cy="76200"/>
              </a:xfrm>
              <a:custGeom>
                <a:avLst/>
                <a:gdLst>
                  <a:gd name="connsiteX0" fmla="*/ 64 w 76200"/>
                  <a:gd name="connsiteY0" fmla="*/ 232 h 76200"/>
                  <a:gd name="connsiteX1" fmla="*/ 76264 w 76200"/>
                  <a:gd name="connsiteY1" fmla="*/ 232 h 76200"/>
                  <a:gd name="connsiteX2" fmla="*/ 76264 w 76200"/>
                  <a:gd name="connsiteY2" fmla="*/ 76432 h 76200"/>
                  <a:gd name="connsiteX3" fmla="*/ 64 w 76200"/>
                  <a:gd name="connsiteY3" fmla="*/ 764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64" y="232"/>
                    </a:moveTo>
                    <a:lnTo>
                      <a:pt x="76264" y="232"/>
                    </a:lnTo>
                    <a:lnTo>
                      <a:pt x="76264" y="76432"/>
                    </a:lnTo>
                    <a:lnTo>
                      <a:pt x="64" y="764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440" name="Полилиния 737"/>
              <p:cNvSpPr/>
              <p:nvPr/>
            </p:nvSpPr>
            <p:spPr bwMode="auto">
              <a:xfrm>
                <a:off x="9254331" y="6531769"/>
                <a:ext cx="76200" cy="76200"/>
              </a:xfrm>
              <a:custGeom>
                <a:avLst/>
                <a:gdLst>
                  <a:gd name="connsiteX0" fmla="*/ 64 w 76200"/>
                  <a:gd name="connsiteY0" fmla="*/ 240 h 76200"/>
                  <a:gd name="connsiteX1" fmla="*/ 76264 w 76200"/>
                  <a:gd name="connsiteY1" fmla="*/ 240 h 76200"/>
                  <a:gd name="connsiteX2" fmla="*/ 76264 w 76200"/>
                  <a:gd name="connsiteY2" fmla="*/ 76440 h 76200"/>
                  <a:gd name="connsiteX3" fmla="*/ 64 w 76200"/>
                  <a:gd name="connsiteY3" fmla="*/ 764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64" y="240"/>
                    </a:moveTo>
                    <a:lnTo>
                      <a:pt x="76264" y="240"/>
                    </a:lnTo>
                    <a:lnTo>
                      <a:pt x="76264" y="76440"/>
                    </a:lnTo>
                    <a:lnTo>
                      <a:pt x="64" y="764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441" name="Полилиния 738"/>
              <p:cNvSpPr/>
              <p:nvPr/>
            </p:nvSpPr>
            <p:spPr bwMode="auto">
              <a:xfrm>
                <a:off x="9254331" y="6684169"/>
                <a:ext cx="76200" cy="76200"/>
              </a:xfrm>
              <a:custGeom>
                <a:avLst/>
                <a:gdLst>
                  <a:gd name="connsiteX0" fmla="*/ 64 w 76200"/>
                  <a:gd name="connsiteY0" fmla="*/ 256 h 76200"/>
                  <a:gd name="connsiteX1" fmla="*/ 76264 w 76200"/>
                  <a:gd name="connsiteY1" fmla="*/ 256 h 76200"/>
                  <a:gd name="connsiteX2" fmla="*/ 76264 w 76200"/>
                  <a:gd name="connsiteY2" fmla="*/ 76456 h 76200"/>
                  <a:gd name="connsiteX3" fmla="*/ 64 w 76200"/>
                  <a:gd name="connsiteY3" fmla="*/ 764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64" y="256"/>
                    </a:moveTo>
                    <a:lnTo>
                      <a:pt x="76264" y="256"/>
                    </a:lnTo>
                    <a:lnTo>
                      <a:pt x="76264" y="76456"/>
                    </a:lnTo>
                    <a:lnTo>
                      <a:pt x="64" y="764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442" name="Полилиния 739"/>
              <p:cNvSpPr/>
              <p:nvPr/>
            </p:nvSpPr>
            <p:spPr bwMode="auto">
              <a:xfrm>
                <a:off x="9330531" y="4550569"/>
                <a:ext cx="76200" cy="76200"/>
              </a:xfrm>
              <a:custGeom>
                <a:avLst/>
                <a:gdLst>
                  <a:gd name="connsiteX0" fmla="*/ 72 w 76200"/>
                  <a:gd name="connsiteY0" fmla="*/ 32 h 76200"/>
                  <a:gd name="connsiteX1" fmla="*/ 76272 w 76200"/>
                  <a:gd name="connsiteY1" fmla="*/ 32 h 76200"/>
                  <a:gd name="connsiteX2" fmla="*/ 76272 w 76200"/>
                  <a:gd name="connsiteY2" fmla="*/ 76232 h 76200"/>
                  <a:gd name="connsiteX3" fmla="*/ 72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72" y="32"/>
                    </a:moveTo>
                    <a:lnTo>
                      <a:pt x="76272" y="32"/>
                    </a:lnTo>
                    <a:lnTo>
                      <a:pt x="76272" y="76232"/>
                    </a:lnTo>
                    <a:lnTo>
                      <a:pt x="72"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443" name="Полилиния 740"/>
              <p:cNvSpPr/>
              <p:nvPr/>
            </p:nvSpPr>
            <p:spPr bwMode="auto">
              <a:xfrm>
                <a:off x="9330531" y="5007769"/>
                <a:ext cx="76200" cy="76200"/>
              </a:xfrm>
              <a:custGeom>
                <a:avLst/>
                <a:gdLst>
                  <a:gd name="connsiteX0" fmla="*/ 72 w 76200"/>
                  <a:gd name="connsiteY0" fmla="*/ 80 h 76200"/>
                  <a:gd name="connsiteX1" fmla="*/ 76272 w 76200"/>
                  <a:gd name="connsiteY1" fmla="*/ 80 h 76200"/>
                  <a:gd name="connsiteX2" fmla="*/ 76272 w 76200"/>
                  <a:gd name="connsiteY2" fmla="*/ 76280 h 76200"/>
                  <a:gd name="connsiteX3" fmla="*/ 72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72" y="80"/>
                    </a:moveTo>
                    <a:lnTo>
                      <a:pt x="76272" y="80"/>
                    </a:lnTo>
                    <a:lnTo>
                      <a:pt x="76272" y="76280"/>
                    </a:lnTo>
                    <a:lnTo>
                      <a:pt x="72"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444" name="Полилиния 741"/>
              <p:cNvSpPr/>
              <p:nvPr/>
            </p:nvSpPr>
            <p:spPr bwMode="auto">
              <a:xfrm>
                <a:off x="9330531" y="5388769"/>
                <a:ext cx="76200" cy="76200"/>
              </a:xfrm>
              <a:custGeom>
                <a:avLst/>
                <a:gdLst>
                  <a:gd name="connsiteX0" fmla="*/ 72 w 76200"/>
                  <a:gd name="connsiteY0" fmla="*/ 120 h 76200"/>
                  <a:gd name="connsiteX1" fmla="*/ 76272 w 76200"/>
                  <a:gd name="connsiteY1" fmla="*/ 120 h 76200"/>
                  <a:gd name="connsiteX2" fmla="*/ 76272 w 76200"/>
                  <a:gd name="connsiteY2" fmla="*/ 76320 h 76200"/>
                  <a:gd name="connsiteX3" fmla="*/ 72 w 76200"/>
                  <a:gd name="connsiteY3" fmla="*/ 7632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72" y="120"/>
                    </a:moveTo>
                    <a:lnTo>
                      <a:pt x="76272" y="120"/>
                    </a:lnTo>
                    <a:lnTo>
                      <a:pt x="76272" y="76320"/>
                    </a:lnTo>
                    <a:lnTo>
                      <a:pt x="72" y="7632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445" name="Полилиния 742"/>
              <p:cNvSpPr/>
              <p:nvPr/>
            </p:nvSpPr>
            <p:spPr bwMode="auto">
              <a:xfrm>
                <a:off x="9330531" y="5464969"/>
                <a:ext cx="76200" cy="76200"/>
              </a:xfrm>
              <a:custGeom>
                <a:avLst/>
                <a:gdLst>
                  <a:gd name="connsiteX0" fmla="*/ 72 w 76200"/>
                  <a:gd name="connsiteY0" fmla="*/ 128 h 76200"/>
                  <a:gd name="connsiteX1" fmla="*/ 76272 w 76200"/>
                  <a:gd name="connsiteY1" fmla="*/ 128 h 76200"/>
                  <a:gd name="connsiteX2" fmla="*/ 76272 w 76200"/>
                  <a:gd name="connsiteY2" fmla="*/ 76328 h 76200"/>
                  <a:gd name="connsiteX3" fmla="*/ 72 w 76200"/>
                  <a:gd name="connsiteY3" fmla="*/ 7632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72" y="128"/>
                    </a:moveTo>
                    <a:lnTo>
                      <a:pt x="76272" y="128"/>
                    </a:lnTo>
                    <a:lnTo>
                      <a:pt x="76272" y="76328"/>
                    </a:lnTo>
                    <a:lnTo>
                      <a:pt x="72" y="7632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446" name="Полилиния 743"/>
              <p:cNvSpPr/>
              <p:nvPr/>
            </p:nvSpPr>
            <p:spPr bwMode="auto">
              <a:xfrm>
                <a:off x="9330531" y="5541169"/>
                <a:ext cx="76200" cy="76200"/>
              </a:xfrm>
              <a:custGeom>
                <a:avLst/>
                <a:gdLst>
                  <a:gd name="connsiteX0" fmla="*/ 72 w 76200"/>
                  <a:gd name="connsiteY0" fmla="*/ 136 h 76200"/>
                  <a:gd name="connsiteX1" fmla="*/ 76272 w 76200"/>
                  <a:gd name="connsiteY1" fmla="*/ 136 h 76200"/>
                  <a:gd name="connsiteX2" fmla="*/ 76272 w 76200"/>
                  <a:gd name="connsiteY2" fmla="*/ 76336 h 76200"/>
                  <a:gd name="connsiteX3" fmla="*/ 72 w 76200"/>
                  <a:gd name="connsiteY3" fmla="*/ 7633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72" y="136"/>
                    </a:moveTo>
                    <a:lnTo>
                      <a:pt x="76272" y="136"/>
                    </a:lnTo>
                    <a:lnTo>
                      <a:pt x="76272" y="76336"/>
                    </a:lnTo>
                    <a:lnTo>
                      <a:pt x="72" y="7633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447" name="Полилиния 744"/>
              <p:cNvSpPr/>
              <p:nvPr/>
            </p:nvSpPr>
            <p:spPr bwMode="auto">
              <a:xfrm>
                <a:off x="9330531" y="5617369"/>
                <a:ext cx="76200" cy="76200"/>
              </a:xfrm>
              <a:custGeom>
                <a:avLst/>
                <a:gdLst>
                  <a:gd name="connsiteX0" fmla="*/ 72 w 76200"/>
                  <a:gd name="connsiteY0" fmla="*/ 144 h 76200"/>
                  <a:gd name="connsiteX1" fmla="*/ 76272 w 76200"/>
                  <a:gd name="connsiteY1" fmla="*/ 144 h 76200"/>
                  <a:gd name="connsiteX2" fmla="*/ 76272 w 76200"/>
                  <a:gd name="connsiteY2" fmla="*/ 76344 h 76200"/>
                  <a:gd name="connsiteX3" fmla="*/ 72 w 76200"/>
                  <a:gd name="connsiteY3" fmla="*/ 7634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72" y="144"/>
                    </a:moveTo>
                    <a:lnTo>
                      <a:pt x="76272" y="144"/>
                    </a:lnTo>
                    <a:lnTo>
                      <a:pt x="76272" y="76344"/>
                    </a:lnTo>
                    <a:lnTo>
                      <a:pt x="72" y="7634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448" name="Полилиния 745"/>
              <p:cNvSpPr/>
              <p:nvPr/>
            </p:nvSpPr>
            <p:spPr bwMode="auto">
              <a:xfrm>
                <a:off x="9330531" y="5693568"/>
                <a:ext cx="76200" cy="76200"/>
              </a:xfrm>
              <a:custGeom>
                <a:avLst/>
                <a:gdLst>
                  <a:gd name="connsiteX0" fmla="*/ 72 w 76200"/>
                  <a:gd name="connsiteY0" fmla="*/ 152 h 76200"/>
                  <a:gd name="connsiteX1" fmla="*/ 76272 w 76200"/>
                  <a:gd name="connsiteY1" fmla="*/ 152 h 76200"/>
                  <a:gd name="connsiteX2" fmla="*/ 76272 w 76200"/>
                  <a:gd name="connsiteY2" fmla="*/ 76352 h 76200"/>
                  <a:gd name="connsiteX3" fmla="*/ 72 w 76200"/>
                  <a:gd name="connsiteY3" fmla="*/ 7635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72" y="152"/>
                    </a:moveTo>
                    <a:lnTo>
                      <a:pt x="76272" y="152"/>
                    </a:lnTo>
                    <a:lnTo>
                      <a:pt x="76272" y="76352"/>
                    </a:lnTo>
                    <a:lnTo>
                      <a:pt x="72" y="7635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449" name="Полилиния 746"/>
              <p:cNvSpPr/>
              <p:nvPr/>
            </p:nvSpPr>
            <p:spPr bwMode="auto">
              <a:xfrm>
                <a:off x="9330531" y="5998369"/>
                <a:ext cx="76200" cy="76200"/>
              </a:xfrm>
              <a:custGeom>
                <a:avLst/>
                <a:gdLst>
                  <a:gd name="connsiteX0" fmla="*/ 72 w 76200"/>
                  <a:gd name="connsiteY0" fmla="*/ 184 h 76200"/>
                  <a:gd name="connsiteX1" fmla="*/ 76272 w 76200"/>
                  <a:gd name="connsiteY1" fmla="*/ 184 h 76200"/>
                  <a:gd name="connsiteX2" fmla="*/ 76272 w 76200"/>
                  <a:gd name="connsiteY2" fmla="*/ 76384 h 76200"/>
                  <a:gd name="connsiteX3" fmla="*/ 72 w 76200"/>
                  <a:gd name="connsiteY3" fmla="*/ 7638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72" y="184"/>
                    </a:moveTo>
                    <a:lnTo>
                      <a:pt x="76272" y="184"/>
                    </a:lnTo>
                    <a:lnTo>
                      <a:pt x="76272" y="76384"/>
                    </a:lnTo>
                    <a:lnTo>
                      <a:pt x="72" y="7638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450" name="Полилиния 747"/>
              <p:cNvSpPr/>
              <p:nvPr/>
            </p:nvSpPr>
            <p:spPr bwMode="auto">
              <a:xfrm>
                <a:off x="9330531" y="6074569"/>
                <a:ext cx="76200" cy="76200"/>
              </a:xfrm>
              <a:custGeom>
                <a:avLst/>
                <a:gdLst>
                  <a:gd name="connsiteX0" fmla="*/ 72 w 76200"/>
                  <a:gd name="connsiteY0" fmla="*/ 192 h 76200"/>
                  <a:gd name="connsiteX1" fmla="*/ 76272 w 76200"/>
                  <a:gd name="connsiteY1" fmla="*/ 192 h 76200"/>
                  <a:gd name="connsiteX2" fmla="*/ 76272 w 76200"/>
                  <a:gd name="connsiteY2" fmla="*/ 76392 h 76200"/>
                  <a:gd name="connsiteX3" fmla="*/ 72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72" y="192"/>
                    </a:moveTo>
                    <a:lnTo>
                      <a:pt x="76272" y="192"/>
                    </a:lnTo>
                    <a:lnTo>
                      <a:pt x="76272" y="76392"/>
                    </a:lnTo>
                    <a:lnTo>
                      <a:pt x="72"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451" name="Полилиния 748"/>
              <p:cNvSpPr/>
              <p:nvPr/>
            </p:nvSpPr>
            <p:spPr bwMode="auto">
              <a:xfrm>
                <a:off x="9330531" y="6226969"/>
                <a:ext cx="76200" cy="76200"/>
              </a:xfrm>
              <a:custGeom>
                <a:avLst/>
                <a:gdLst>
                  <a:gd name="connsiteX0" fmla="*/ 72 w 76200"/>
                  <a:gd name="connsiteY0" fmla="*/ 208 h 76200"/>
                  <a:gd name="connsiteX1" fmla="*/ 76272 w 76200"/>
                  <a:gd name="connsiteY1" fmla="*/ 208 h 76200"/>
                  <a:gd name="connsiteX2" fmla="*/ 76272 w 76200"/>
                  <a:gd name="connsiteY2" fmla="*/ 76408 h 76200"/>
                  <a:gd name="connsiteX3" fmla="*/ 72 w 76200"/>
                  <a:gd name="connsiteY3" fmla="*/ 7640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72" y="208"/>
                    </a:moveTo>
                    <a:lnTo>
                      <a:pt x="76272" y="208"/>
                    </a:lnTo>
                    <a:lnTo>
                      <a:pt x="76272" y="76408"/>
                    </a:lnTo>
                    <a:lnTo>
                      <a:pt x="72" y="7640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452" name="Полилиния 749"/>
              <p:cNvSpPr/>
              <p:nvPr/>
            </p:nvSpPr>
            <p:spPr bwMode="auto">
              <a:xfrm>
                <a:off x="9330531" y="6684169"/>
                <a:ext cx="76200" cy="76200"/>
              </a:xfrm>
              <a:custGeom>
                <a:avLst/>
                <a:gdLst>
                  <a:gd name="connsiteX0" fmla="*/ 72 w 76200"/>
                  <a:gd name="connsiteY0" fmla="*/ 256 h 76200"/>
                  <a:gd name="connsiteX1" fmla="*/ 76272 w 76200"/>
                  <a:gd name="connsiteY1" fmla="*/ 256 h 76200"/>
                  <a:gd name="connsiteX2" fmla="*/ 76272 w 76200"/>
                  <a:gd name="connsiteY2" fmla="*/ 76456 h 76200"/>
                  <a:gd name="connsiteX3" fmla="*/ 72 w 76200"/>
                  <a:gd name="connsiteY3" fmla="*/ 764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72" y="256"/>
                    </a:moveTo>
                    <a:lnTo>
                      <a:pt x="76272" y="256"/>
                    </a:lnTo>
                    <a:lnTo>
                      <a:pt x="76272" y="76456"/>
                    </a:lnTo>
                    <a:lnTo>
                      <a:pt x="72" y="764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453" name="Полилиния 750"/>
              <p:cNvSpPr/>
              <p:nvPr/>
            </p:nvSpPr>
            <p:spPr bwMode="auto">
              <a:xfrm>
                <a:off x="9406731" y="4550569"/>
                <a:ext cx="76200" cy="76200"/>
              </a:xfrm>
              <a:custGeom>
                <a:avLst/>
                <a:gdLst>
                  <a:gd name="connsiteX0" fmla="*/ 80 w 76200"/>
                  <a:gd name="connsiteY0" fmla="*/ 32 h 76200"/>
                  <a:gd name="connsiteX1" fmla="*/ 76280 w 76200"/>
                  <a:gd name="connsiteY1" fmla="*/ 32 h 76200"/>
                  <a:gd name="connsiteX2" fmla="*/ 76280 w 76200"/>
                  <a:gd name="connsiteY2" fmla="*/ 76232 h 76200"/>
                  <a:gd name="connsiteX3" fmla="*/ 80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32"/>
                    </a:moveTo>
                    <a:lnTo>
                      <a:pt x="76280" y="32"/>
                    </a:lnTo>
                    <a:lnTo>
                      <a:pt x="76280" y="76232"/>
                    </a:lnTo>
                    <a:lnTo>
                      <a:pt x="80"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454" name="Полилиния 751"/>
              <p:cNvSpPr/>
              <p:nvPr/>
            </p:nvSpPr>
            <p:spPr bwMode="auto">
              <a:xfrm>
                <a:off x="9406731" y="4626769"/>
                <a:ext cx="76200" cy="76200"/>
              </a:xfrm>
              <a:custGeom>
                <a:avLst/>
                <a:gdLst>
                  <a:gd name="connsiteX0" fmla="*/ 80 w 76200"/>
                  <a:gd name="connsiteY0" fmla="*/ 40 h 76200"/>
                  <a:gd name="connsiteX1" fmla="*/ 76280 w 76200"/>
                  <a:gd name="connsiteY1" fmla="*/ 40 h 76200"/>
                  <a:gd name="connsiteX2" fmla="*/ 76280 w 76200"/>
                  <a:gd name="connsiteY2" fmla="*/ 76240 h 76200"/>
                  <a:gd name="connsiteX3" fmla="*/ 80 w 76200"/>
                  <a:gd name="connsiteY3" fmla="*/ 762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40"/>
                    </a:moveTo>
                    <a:lnTo>
                      <a:pt x="76280" y="40"/>
                    </a:lnTo>
                    <a:lnTo>
                      <a:pt x="76280" y="76240"/>
                    </a:lnTo>
                    <a:lnTo>
                      <a:pt x="80" y="762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455" name="Полилиния 752"/>
              <p:cNvSpPr/>
              <p:nvPr/>
            </p:nvSpPr>
            <p:spPr bwMode="auto">
              <a:xfrm>
                <a:off x="9406731" y="4702969"/>
                <a:ext cx="76200" cy="76200"/>
              </a:xfrm>
              <a:custGeom>
                <a:avLst/>
                <a:gdLst>
                  <a:gd name="connsiteX0" fmla="*/ 80 w 76200"/>
                  <a:gd name="connsiteY0" fmla="*/ 48 h 76200"/>
                  <a:gd name="connsiteX1" fmla="*/ 76280 w 76200"/>
                  <a:gd name="connsiteY1" fmla="*/ 48 h 76200"/>
                  <a:gd name="connsiteX2" fmla="*/ 76280 w 76200"/>
                  <a:gd name="connsiteY2" fmla="*/ 76248 h 76200"/>
                  <a:gd name="connsiteX3" fmla="*/ 80 w 76200"/>
                  <a:gd name="connsiteY3" fmla="*/ 762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48"/>
                    </a:moveTo>
                    <a:lnTo>
                      <a:pt x="76280" y="48"/>
                    </a:lnTo>
                    <a:lnTo>
                      <a:pt x="76280" y="76248"/>
                    </a:lnTo>
                    <a:lnTo>
                      <a:pt x="80" y="762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456" name="Полилиния 753"/>
              <p:cNvSpPr/>
              <p:nvPr/>
            </p:nvSpPr>
            <p:spPr bwMode="auto">
              <a:xfrm>
                <a:off x="9406731" y="4779169"/>
                <a:ext cx="76200" cy="76200"/>
              </a:xfrm>
              <a:custGeom>
                <a:avLst/>
                <a:gdLst>
                  <a:gd name="connsiteX0" fmla="*/ 80 w 76200"/>
                  <a:gd name="connsiteY0" fmla="*/ 56 h 76200"/>
                  <a:gd name="connsiteX1" fmla="*/ 76280 w 76200"/>
                  <a:gd name="connsiteY1" fmla="*/ 56 h 76200"/>
                  <a:gd name="connsiteX2" fmla="*/ 76280 w 76200"/>
                  <a:gd name="connsiteY2" fmla="*/ 76256 h 76200"/>
                  <a:gd name="connsiteX3" fmla="*/ 80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56"/>
                    </a:moveTo>
                    <a:lnTo>
                      <a:pt x="76280" y="56"/>
                    </a:lnTo>
                    <a:lnTo>
                      <a:pt x="76280" y="76256"/>
                    </a:lnTo>
                    <a:lnTo>
                      <a:pt x="80"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457" name="Полилиния 754"/>
              <p:cNvSpPr/>
              <p:nvPr/>
            </p:nvSpPr>
            <p:spPr bwMode="auto">
              <a:xfrm>
                <a:off x="9406731" y="4855369"/>
                <a:ext cx="76200" cy="76200"/>
              </a:xfrm>
              <a:custGeom>
                <a:avLst/>
                <a:gdLst>
                  <a:gd name="connsiteX0" fmla="*/ 80 w 76200"/>
                  <a:gd name="connsiteY0" fmla="*/ 64 h 76200"/>
                  <a:gd name="connsiteX1" fmla="*/ 76280 w 76200"/>
                  <a:gd name="connsiteY1" fmla="*/ 64 h 76200"/>
                  <a:gd name="connsiteX2" fmla="*/ 76280 w 76200"/>
                  <a:gd name="connsiteY2" fmla="*/ 76264 h 76200"/>
                  <a:gd name="connsiteX3" fmla="*/ 80 w 76200"/>
                  <a:gd name="connsiteY3" fmla="*/ 7626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64"/>
                    </a:moveTo>
                    <a:lnTo>
                      <a:pt x="76280" y="64"/>
                    </a:lnTo>
                    <a:lnTo>
                      <a:pt x="76280" y="76264"/>
                    </a:lnTo>
                    <a:lnTo>
                      <a:pt x="80" y="7626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458" name="Полилиния 755"/>
              <p:cNvSpPr/>
              <p:nvPr/>
            </p:nvSpPr>
            <p:spPr bwMode="auto">
              <a:xfrm>
                <a:off x="9406731" y="4931569"/>
                <a:ext cx="76200" cy="76200"/>
              </a:xfrm>
              <a:custGeom>
                <a:avLst/>
                <a:gdLst>
                  <a:gd name="connsiteX0" fmla="*/ 80 w 76200"/>
                  <a:gd name="connsiteY0" fmla="*/ 72 h 76200"/>
                  <a:gd name="connsiteX1" fmla="*/ 76280 w 76200"/>
                  <a:gd name="connsiteY1" fmla="*/ 72 h 76200"/>
                  <a:gd name="connsiteX2" fmla="*/ 76280 w 76200"/>
                  <a:gd name="connsiteY2" fmla="*/ 76272 h 76200"/>
                  <a:gd name="connsiteX3" fmla="*/ 80 w 76200"/>
                  <a:gd name="connsiteY3" fmla="*/ 7627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72"/>
                    </a:moveTo>
                    <a:lnTo>
                      <a:pt x="76280" y="72"/>
                    </a:lnTo>
                    <a:lnTo>
                      <a:pt x="76280" y="76272"/>
                    </a:lnTo>
                    <a:lnTo>
                      <a:pt x="80" y="7627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459" name="Полилиния 756"/>
              <p:cNvSpPr/>
              <p:nvPr/>
            </p:nvSpPr>
            <p:spPr bwMode="auto">
              <a:xfrm>
                <a:off x="9406731" y="5007769"/>
                <a:ext cx="76200" cy="76200"/>
              </a:xfrm>
              <a:custGeom>
                <a:avLst/>
                <a:gdLst>
                  <a:gd name="connsiteX0" fmla="*/ 80 w 76200"/>
                  <a:gd name="connsiteY0" fmla="*/ 80 h 76200"/>
                  <a:gd name="connsiteX1" fmla="*/ 76280 w 76200"/>
                  <a:gd name="connsiteY1" fmla="*/ 80 h 76200"/>
                  <a:gd name="connsiteX2" fmla="*/ 76280 w 76200"/>
                  <a:gd name="connsiteY2" fmla="*/ 76280 h 76200"/>
                  <a:gd name="connsiteX3" fmla="*/ 80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80"/>
                    </a:moveTo>
                    <a:lnTo>
                      <a:pt x="76280" y="80"/>
                    </a:lnTo>
                    <a:lnTo>
                      <a:pt x="76280" y="76280"/>
                    </a:lnTo>
                    <a:lnTo>
                      <a:pt x="80"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460" name="Полилиния 757"/>
              <p:cNvSpPr/>
              <p:nvPr/>
            </p:nvSpPr>
            <p:spPr bwMode="auto">
              <a:xfrm>
                <a:off x="9406731" y="5160169"/>
                <a:ext cx="76200" cy="76200"/>
              </a:xfrm>
              <a:custGeom>
                <a:avLst/>
                <a:gdLst>
                  <a:gd name="connsiteX0" fmla="*/ 80 w 76200"/>
                  <a:gd name="connsiteY0" fmla="*/ 96 h 76200"/>
                  <a:gd name="connsiteX1" fmla="*/ 76280 w 76200"/>
                  <a:gd name="connsiteY1" fmla="*/ 96 h 76200"/>
                  <a:gd name="connsiteX2" fmla="*/ 76280 w 76200"/>
                  <a:gd name="connsiteY2" fmla="*/ 76296 h 76200"/>
                  <a:gd name="connsiteX3" fmla="*/ 80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96"/>
                    </a:moveTo>
                    <a:lnTo>
                      <a:pt x="76280" y="96"/>
                    </a:lnTo>
                    <a:lnTo>
                      <a:pt x="76280" y="76296"/>
                    </a:lnTo>
                    <a:lnTo>
                      <a:pt x="80"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461" name="Полилиния 758"/>
              <p:cNvSpPr/>
              <p:nvPr/>
            </p:nvSpPr>
            <p:spPr bwMode="auto">
              <a:xfrm>
                <a:off x="9406731" y="5312569"/>
                <a:ext cx="76200" cy="76200"/>
              </a:xfrm>
              <a:custGeom>
                <a:avLst/>
                <a:gdLst>
                  <a:gd name="connsiteX0" fmla="*/ 80 w 76200"/>
                  <a:gd name="connsiteY0" fmla="*/ 112 h 76200"/>
                  <a:gd name="connsiteX1" fmla="*/ 76280 w 76200"/>
                  <a:gd name="connsiteY1" fmla="*/ 112 h 76200"/>
                  <a:gd name="connsiteX2" fmla="*/ 76280 w 76200"/>
                  <a:gd name="connsiteY2" fmla="*/ 76312 h 76200"/>
                  <a:gd name="connsiteX3" fmla="*/ 80 w 76200"/>
                  <a:gd name="connsiteY3" fmla="*/ 7631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112"/>
                    </a:moveTo>
                    <a:lnTo>
                      <a:pt x="76280" y="112"/>
                    </a:lnTo>
                    <a:lnTo>
                      <a:pt x="76280" y="76312"/>
                    </a:lnTo>
                    <a:lnTo>
                      <a:pt x="80" y="7631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462" name="Полилиния 759"/>
              <p:cNvSpPr/>
              <p:nvPr/>
            </p:nvSpPr>
            <p:spPr bwMode="auto">
              <a:xfrm>
                <a:off x="9406731" y="5464969"/>
                <a:ext cx="76200" cy="76200"/>
              </a:xfrm>
              <a:custGeom>
                <a:avLst/>
                <a:gdLst>
                  <a:gd name="connsiteX0" fmla="*/ 80 w 76200"/>
                  <a:gd name="connsiteY0" fmla="*/ 128 h 76200"/>
                  <a:gd name="connsiteX1" fmla="*/ 76280 w 76200"/>
                  <a:gd name="connsiteY1" fmla="*/ 128 h 76200"/>
                  <a:gd name="connsiteX2" fmla="*/ 76280 w 76200"/>
                  <a:gd name="connsiteY2" fmla="*/ 76328 h 76200"/>
                  <a:gd name="connsiteX3" fmla="*/ 80 w 76200"/>
                  <a:gd name="connsiteY3" fmla="*/ 7632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128"/>
                    </a:moveTo>
                    <a:lnTo>
                      <a:pt x="76280" y="128"/>
                    </a:lnTo>
                    <a:lnTo>
                      <a:pt x="76280" y="76328"/>
                    </a:lnTo>
                    <a:lnTo>
                      <a:pt x="80" y="7632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463" name="Полилиния 760"/>
              <p:cNvSpPr/>
              <p:nvPr/>
            </p:nvSpPr>
            <p:spPr bwMode="auto">
              <a:xfrm>
                <a:off x="9406731" y="5617369"/>
                <a:ext cx="76200" cy="76200"/>
              </a:xfrm>
              <a:custGeom>
                <a:avLst/>
                <a:gdLst>
                  <a:gd name="connsiteX0" fmla="*/ 80 w 76200"/>
                  <a:gd name="connsiteY0" fmla="*/ 144 h 76200"/>
                  <a:gd name="connsiteX1" fmla="*/ 76280 w 76200"/>
                  <a:gd name="connsiteY1" fmla="*/ 144 h 76200"/>
                  <a:gd name="connsiteX2" fmla="*/ 76280 w 76200"/>
                  <a:gd name="connsiteY2" fmla="*/ 76344 h 76200"/>
                  <a:gd name="connsiteX3" fmla="*/ 80 w 76200"/>
                  <a:gd name="connsiteY3" fmla="*/ 7634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144"/>
                    </a:moveTo>
                    <a:lnTo>
                      <a:pt x="76280" y="144"/>
                    </a:lnTo>
                    <a:lnTo>
                      <a:pt x="76280" y="76344"/>
                    </a:lnTo>
                    <a:lnTo>
                      <a:pt x="80" y="7634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464" name="Полилиния 761"/>
              <p:cNvSpPr/>
              <p:nvPr/>
            </p:nvSpPr>
            <p:spPr bwMode="auto">
              <a:xfrm>
                <a:off x="9406731" y="5769769"/>
                <a:ext cx="76200" cy="76200"/>
              </a:xfrm>
              <a:custGeom>
                <a:avLst/>
                <a:gdLst>
                  <a:gd name="connsiteX0" fmla="*/ 80 w 76200"/>
                  <a:gd name="connsiteY0" fmla="*/ 160 h 76200"/>
                  <a:gd name="connsiteX1" fmla="*/ 76280 w 76200"/>
                  <a:gd name="connsiteY1" fmla="*/ 160 h 76200"/>
                  <a:gd name="connsiteX2" fmla="*/ 76280 w 76200"/>
                  <a:gd name="connsiteY2" fmla="*/ 76360 h 76200"/>
                  <a:gd name="connsiteX3" fmla="*/ 80 w 76200"/>
                  <a:gd name="connsiteY3" fmla="*/ 7636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160"/>
                    </a:moveTo>
                    <a:lnTo>
                      <a:pt x="76280" y="160"/>
                    </a:lnTo>
                    <a:lnTo>
                      <a:pt x="76280" y="76360"/>
                    </a:lnTo>
                    <a:lnTo>
                      <a:pt x="80" y="7636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465" name="Полилиния 762"/>
              <p:cNvSpPr/>
              <p:nvPr/>
            </p:nvSpPr>
            <p:spPr bwMode="auto">
              <a:xfrm>
                <a:off x="9406731" y="5922169"/>
                <a:ext cx="76200" cy="76200"/>
              </a:xfrm>
              <a:custGeom>
                <a:avLst/>
                <a:gdLst>
                  <a:gd name="connsiteX0" fmla="*/ 80 w 76200"/>
                  <a:gd name="connsiteY0" fmla="*/ 176 h 76200"/>
                  <a:gd name="connsiteX1" fmla="*/ 76280 w 76200"/>
                  <a:gd name="connsiteY1" fmla="*/ 176 h 76200"/>
                  <a:gd name="connsiteX2" fmla="*/ 76280 w 76200"/>
                  <a:gd name="connsiteY2" fmla="*/ 76376 h 76200"/>
                  <a:gd name="connsiteX3" fmla="*/ 80 w 76200"/>
                  <a:gd name="connsiteY3" fmla="*/ 7637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176"/>
                    </a:moveTo>
                    <a:lnTo>
                      <a:pt x="76280" y="176"/>
                    </a:lnTo>
                    <a:lnTo>
                      <a:pt x="76280" y="76376"/>
                    </a:lnTo>
                    <a:lnTo>
                      <a:pt x="80" y="7637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466" name="Полилиния 763"/>
              <p:cNvSpPr/>
              <p:nvPr/>
            </p:nvSpPr>
            <p:spPr bwMode="auto">
              <a:xfrm>
                <a:off x="9406731" y="6074569"/>
                <a:ext cx="76200" cy="76200"/>
              </a:xfrm>
              <a:custGeom>
                <a:avLst/>
                <a:gdLst>
                  <a:gd name="connsiteX0" fmla="*/ 80 w 76200"/>
                  <a:gd name="connsiteY0" fmla="*/ 192 h 76200"/>
                  <a:gd name="connsiteX1" fmla="*/ 76280 w 76200"/>
                  <a:gd name="connsiteY1" fmla="*/ 192 h 76200"/>
                  <a:gd name="connsiteX2" fmla="*/ 76280 w 76200"/>
                  <a:gd name="connsiteY2" fmla="*/ 76392 h 76200"/>
                  <a:gd name="connsiteX3" fmla="*/ 80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192"/>
                    </a:moveTo>
                    <a:lnTo>
                      <a:pt x="76280" y="192"/>
                    </a:lnTo>
                    <a:lnTo>
                      <a:pt x="76280" y="76392"/>
                    </a:lnTo>
                    <a:lnTo>
                      <a:pt x="80"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467" name="Полилиния 764"/>
              <p:cNvSpPr/>
              <p:nvPr/>
            </p:nvSpPr>
            <p:spPr bwMode="auto">
              <a:xfrm>
                <a:off x="9406731" y="6226969"/>
                <a:ext cx="76200" cy="76200"/>
              </a:xfrm>
              <a:custGeom>
                <a:avLst/>
                <a:gdLst>
                  <a:gd name="connsiteX0" fmla="*/ 80 w 76200"/>
                  <a:gd name="connsiteY0" fmla="*/ 208 h 76200"/>
                  <a:gd name="connsiteX1" fmla="*/ 76280 w 76200"/>
                  <a:gd name="connsiteY1" fmla="*/ 208 h 76200"/>
                  <a:gd name="connsiteX2" fmla="*/ 76280 w 76200"/>
                  <a:gd name="connsiteY2" fmla="*/ 76408 h 76200"/>
                  <a:gd name="connsiteX3" fmla="*/ 80 w 76200"/>
                  <a:gd name="connsiteY3" fmla="*/ 7640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208"/>
                    </a:moveTo>
                    <a:lnTo>
                      <a:pt x="76280" y="208"/>
                    </a:lnTo>
                    <a:lnTo>
                      <a:pt x="76280" y="76408"/>
                    </a:lnTo>
                    <a:lnTo>
                      <a:pt x="80" y="7640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468" name="Полилиния 765"/>
              <p:cNvSpPr/>
              <p:nvPr/>
            </p:nvSpPr>
            <p:spPr bwMode="auto">
              <a:xfrm>
                <a:off x="9406731" y="6303169"/>
                <a:ext cx="76200" cy="76200"/>
              </a:xfrm>
              <a:custGeom>
                <a:avLst/>
                <a:gdLst>
                  <a:gd name="connsiteX0" fmla="*/ 80 w 76200"/>
                  <a:gd name="connsiteY0" fmla="*/ 216 h 76200"/>
                  <a:gd name="connsiteX1" fmla="*/ 76280 w 76200"/>
                  <a:gd name="connsiteY1" fmla="*/ 216 h 76200"/>
                  <a:gd name="connsiteX2" fmla="*/ 76280 w 76200"/>
                  <a:gd name="connsiteY2" fmla="*/ 76416 h 76200"/>
                  <a:gd name="connsiteX3" fmla="*/ 80 w 76200"/>
                  <a:gd name="connsiteY3" fmla="*/ 7641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216"/>
                    </a:moveTo>
                    <a:lnTo>
                      <a:pt x="76280" y="216"/>
                    </a:lnTo>
                    <a:lnTo>
                      <a:pt x="76280" y="76416"/>
                    </a:lnTo>
                    <a:lnTo>
                      <a:pt x="80" y="7641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469" name="Полилиния 766"/>
              <p:cNvSpPr/>
              <p:nvPr/>
            </p:nvSpPr>
            <p:spPr bwMode="auto">
              <a:xfrm>
                <a:off x="9406731" y="6379369"/>
                <a:ext cx="76200" cy="76200"/>
              </a:xfrm>
              <a:custGeom>
                <a:avLst/>
                <a:gdLst>
                  <a:gd name="connsiteX0" fmla="*/ 80 w 76200"/>
                  <a:gd name="connsiteY0" fmla="*/ 224 h 76200"/>
                  <a:gd name="connsiteX1" fmla="*/ 76280 w 76200"/>
                  <a:gd name="connsiteY1" fmla="*/ 224 h 76200"/>
                  <a:gd name="connsiteX2" fmla="*/ 76280 w 76200"/>
                  <a:gd name="connsiteY2" fmla="*/ 76424 h 76200"/>
                  <a:gd name="connsiteX3" fmla="*/ 80 w 76200"/>
                  <a:gd name="connsiteY3" fmla="*/ 7642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224"/>
                    </a:moveTo>
                    <a:lnTo>
                      <a:pt x="76280" y="224"/>
                    </a:lnTo>
                    <a:lnTo>
                      <a:pt x="76280" y="76424"/>
                    </a:lnTo>
                    <a:lnTo>
                      <a:pt x="80" y="7642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470" name="Полилиния 767"/>
              <p:cNvSpPr/>
              <p:nvPr/>
            </p:nvSpPr>
            <p:spPr bwMode="auto">
              <a:xfrm>
                <a:off x="9406731" y="6455569"/>
                <a:ext cx="76200" cy="76200"/>
              </a:xfrm>
              <a:custGeom>
                <a:avLst/>
                <a:gdLst>
                  <a:gd name="connsiteX0" fmla="*/ 80 w 76200"/>
                  <a:gd name="connsiteY0" fmla="*/ 232 h 76200"/>
                  <a:gd name="connsiteX1" fmla="*/ 76280 w 76200"/>
                  <a:gd name="connsiteY1" fmla="*/ 232 h 76200"/>
                  <a:gd name="connsiteX2" fmla="*/ 76280 w 76200"/>
                  <a:gd name="connsiteY2" fmla="*/ 76432 h 76200"/>
                  <a:gd name="connsiteX3" fmla="*/ 80 w 76200"/>
                  <a:gd name="connsiteY3" fmla="*/ 764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232"/>
                    </a:moveTo>
                    <a:lnTo>
                      <a:pt x="76280" y="232"/>
                    </a:lnTo>
                    <a:lnTo>
                      <a:pt x="76280" y="76432"/>
                    </a:lnTo>
                    <a:lnTo>
                      <a:pt x="80" y="764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471" name="Полилиния 768"/>
              <p:cNvSpPr/>
              <p:nvPr/>
            </p:nvSpPr>
            <p:spPr bwMode="auto">
              <a:xfrm>
                <a:off x="9406731" y="6531769"/>
                <a:ext cx="76200" cy="76200"/>
              </a:xfrm>
              <a:custGeom>
                <a:avLst/>
                <a:gdLst>
                  <a:gd name="connsiteX0" fmla="*/ 80 w 76200"/>
                  <a:gd name="connsiteY0" fmla="*/ 240 h 76200"/>
                  <a:gd name="connsiteX1" fmla="*/ 76280 w 76200"/>
                  <a:gd name="connsiteY1" fmla="*/ 240 h 76200"/>
                  <a:gd name="connsiteX2" fmla="*/ 76280 w 76200"/>
                  <a:gd name="connsiteY2" fmla="*/ 76440 h 76200"/>
                  <a:gd name="connsiteX3" fmla="*/ 80 w 76200"/>
                  <a:gd name="connsiteY3" fmla="*/ 764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240"/>
                    </a:moveTo>
                    <a:lnTo>
                      <a:pt x="76280" y="240"/>
                    </a:lnTo>
                    <a:lnTo>
                      <a:pt x="76280" y="76440"/>
                    </a:lnTo>
                    <a:lnTo>
                      <a:pt x="80" y="764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472" name="Полилиния 769"/>
              <p:cNvSpPr/>
              <p:nvPr/>
            </p:nvSpPr>
            <p:spPr bwMode="auto">
              <a:xfrm>
                <a:off x="9406731" y="6607969"/>
                <a:ext cx="76200" cy="76200"/>
              </a:xfrm>
              <a:custGeom>
                <a:avLst/>
                <a:gdLst>
                  <a:gd name="connsiteX0" fmla="*/ 80 w 76200"/>
                  <a:gd name="connsiteY0" fmla="*/ 248 h 76200"/>
                  <a:gd name="connsiteX1" fmla="*/ 76280 w 76200"/>
                  <a:gd name="connsiteY1" fmla="*/ 248 h 76200"/>
                  <a:gd name="connsiteX2" fmla="*/ 76280 w 76200"/>
                  <a:gd name="connsiteY2" fmla="*/ 76448 h 76200"/>
                  <a:gd name="connsiteX3" fmla="*/ 80 w 76200"/>
                  <a:gd name="connsiteY3" fmla="*/ 764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248"/>
                    </a:moveTo>
                    <a:lnTo>
                      <a:pt x="76280" y="248"/>
                    </a:lnTo>
                    <a:lnTo>
                      <a:pt x="76280" y="76448"/>
                    </a:lnTo>
                    <a:lnTo>
                      <a:pt x="80" y="764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473" name="Полилиния 770"/>
              <p:cNvSpPr/>
              <p:nvPr/>
            </p:nvSpPr>
            <p:spPr bwMode="auto">
              <a:xfrm>
                <a:off x="9406731" y="6684169"/>
                <a:ext cx="76200" cy="76200"/>
              </a:xfrm>
              <a:custGeom>
                <a:avLst/>
                <a:gdLst>
                  <a:gd name="connsiteX0" fmla="*/ 80 w 76200"/>
                  <a:gd name="connsiteY0" fmla="*/ 256 h 76200"/>
                  <a:gd name="connsiteX1" fmla="*/ 76280 w 76200"/>
                  <a:gd name="connsiteY1" fmla="*/ 256 h 76200"/>
                  <a:gd name="connsiteX2" fmla="*/ 76280 w 76200"/>
                  <a:gd name="connsiteY2" fmla="*/ 76456 h 76200"/>
                  <a:gd name="connsiteX3" fmla="*/ 80 w 76200"/>
                  <a:gd name="connsiteY3" fmla="*/ 764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256"/>
                    </a:moveTo>
                    <a:lnTo>
                      <a:pt x="76280" y="256"/>
                    </a:lnTo>
                    <a:lnTo>
                      <a:pt x="76280" y="76456"/>
                    </a:lnTo>
                    <a:lnTo>
                      <a:pt x="80" y="764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474" name="Полилиния 771"/>
              <p:cNvSpPr/>
              <p:nvPr/>
            </p:nvSpPr>
            <p:spPr bwMode="auto">
              <a:xfrm>
                <a:off x="9482931" y="5464969"/>
                <a:ext cx="76200" cy="76200"/>
              </a:xfrm>
              <a:custGeom>
                <a:avLst/>
                <a:gdLst>
                  <a:gd name="connsiteX0" fmla="*/ 88 w 76200"/>
                  <a:gd name="connsiteY0" fmla="*/ 128 h 76200"/>
                  <a:gd name="connsiteX1" fmla="*/ 76288 w 76200"/>
                  <a:gd name="connsiteY1" fmla="*/ 128 h 76200"/>
                  <a:gd name="connsiteX2" fmla="*/ 76288 w 76200"/>
                  <a:gd name="connsiteY2" fmla="*/ 76328 h 76200"/>
                  <a:gd name="connsiteX3" fmla="*/ 88 w 76200"/>
                  <a:gd name="connsiteY3" fmla="*/ 7632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8" y="128"/>
                    </a:moveTo>
                    <a:lnTo>
                      <a:pt x="76288" y="128"/>
                    </a:lnTo>
                    <a:lnTo>
                      <a:pt x="76288" y="76328"/>
                    </a:lnTo>
                    <a:lnTo>
                      <a:pt x="88" y="7632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475" name="Полилиния 772"/>
              <p:cNvSpPr/>
              <p:nvPr/>
            </p:nvSpPr>
            <p:spPr bwMode="auto">
              <a:xfrm>
                <a:off x="9559131" y="4550569"/>
                <a:ext cx="76200" cy="76200"/>
              </a:xfrm>
              <a:custGeom>
                <a:avLst/>
                <a:gdLst>
                  <a:gd name="connsiteX0" fmla="*/ 96 w 76200"/>
                  <a:gd name="connsiteY0" fmla="*/ 32 h 76200"/>
                  <a:gd name="connsiteX1" fmla="*/ 76296 w 76200"/>
                  <a:gd name="connsiteY1" fmla="*/ 32 h 76200"/>
                  <a:gd name="connsiteX2" fmla="*/ 76296 w 76200"/>
                  <a:gd name="connsiteY2" fmla="*/ 76232 h 76200"/>
                  <a:gd name="connsiteX3" fmla="*/ 96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32"/>
                    </a:moveTo>
                    <a:lnTo>
                      <a:pt x="76296" y="32"/>
                    </a:lnTo>
                    <a:lnTo>
                      <a:pt x="76296" y="76232"/>
                    </a:lnTo>
                    <a:lnTo>
                      <a:pt x="96"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476" name="Полилиния 773"/>
              <p:cNvSpPr/>
              <p:nvPr/>
            </p:nvSpPr>
            <p:spPr bwMode="auto">
              <a:xfrm>
                <a:off x="9559131" y="4702969"/>
                <a:ext cx="76200" cy="76200"/>
              </a:xfrm>
              <a:custGeom>
                <a:avLst/>
                <a:gdLst>
                  <a:gd name="connsiteX0" fmla="*/ 96 w 76200"/>
                  <a:gd name="connsiteY0" fmla="*/ 48 h 76200"/>
                  <a:gd name="connsiteX1" fmla="*/ 76296 w 76200"/>
                  <a:gd name="connsiteY1" fmla="*/ 48 h 76200"/>
                  <a:gd name="connsiteX2" fmla="*/ 76296 w 76200"/>
                  <a:gd name="connsiteY2" fmla="*/ 76248 h 76200"/>
                  <a:gd name="connsiteX3" fmla="*/ 96 w 76200"/>
                  <a:gd name="connsiteY3" fmla="*/ 762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48"/>
                    </a:moveTo>
                    <a:lnTo>
                      <a:pt x="76296" y="48"/>
                    </a:lnTo>
                    <a:lnTo>
                      <a:pt x="76296" y="76248"/>
                    </a:lnTo>
                    <a:lnTo>
                      <a:pt x="96" y="762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477" name="Полилиния 774"/>
              <p:cNvSpPr/>
              <p:nvPr/>
            </p:nvSpPr>
            <p:spPr bwMode="auto">
              <a:xfrm>
                <a:off x="9559131" y="4779169"/>
                <a:ext cx="76200" cy="76200"/>
              </a:xfrm>
              <a:custGeom>
                <a:avLst/>
                <a:gdLst>
                  <a:gd name="connsiteX0" fmla="*/ 96 w 76200"/>
                  <a:gd name="connsiteY0" fmla="*/ 56 h 76200"/>
                  <a:gd name="connsiteX1" fmla="*/ 76296 w 76200"/>
                  <a:gd name="connsiteY1" fmla="*/ 56 h 76200"/>
                  <a:gd name="connsiteX2" fmla="*/ 76296 w 76200"/>
                  <a:gd name="connsiteY2" fmla="*/ 76256 h 76200"/>
                  <a:gd name="connsiteX3" fmla="*/ 96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56"/>
                    </a:moveTo>
                    <a:lnTo>
                      <a:pt x="76296" y="56"/>
                    </a:lnTo>
                    <a:lnTo>
                      <a:pt x="76296" y="76256"/>
                    </a:lnTo>
                    <a:lnTo>
                      <a:pt x="96"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478" name="Полилиния 775"/>
              <p:cNvSpPr/>
              <p:nvPr/>
            </p:nvSpPr>
            <p:spPr bwMode="auto">
              <a:xfrm>
                <a:off x="9559131" y="4855369"/>
                <a:ext cx="76200" cy="76200"/>
              </a:xfrm>
              <a:custGeom>
                <a:avLst/>
                <a:gdLst>
                  <a:gd name="connsiteX0" fmla="*/ 96 w 76200"/>
                  <a:gd name="connsiteY0" fmla="*/ 64 h 76200"/>
                  <a:gd name="connsiteX1" fmla="*/ 76296 w 76200"/>
                  <a:gd name="connsiteY1" fmla="*/ 64 h 76200"/>
                  <a:gd name="connsiteX2" fmla="*/ 76296 w 76200"/>
                  <a:gd name="connsiteY2" fmla="*/ 76264 h 76200"/>
                  <a:gd name="connsiteX3" fmla="*/ 96 w 76200"/>
                  <a:gd name="connsiteY3" fmla="*/ 7626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64"/>
                    </a:moveTo>
                    <a:lnTo>
                      <a:pt x="76296" y="64"/>
                    </a:lnTo>
                    <a:lnTo>
                      <a:pt x="76296" y="76264"/>
                    </a:lnTo>
                    <a:lnTo>
                      <a:pt x="96" y="7626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479" name="Полилиния 776"/>
              <p:cNvSpPr/>
              <p:nvPr/>
            </p:nvSpPr>
            <p:spPr bwMode="auto">
              <a:xfrm>
                <a:off x="9559131" y="5007769"/>
                <a:ext cx="76200" cy="76200"/>
              </a:xfrm>
              <a:custGeom>
                <a:avLst/>
                <a:gdLst>
                  <a:gd name="connsiteX0" fmla="*/ 96 w 76200"/>
                  <a:gd name="connsiteY0" fmla="*/ 80 h 76200"/>
                  <a:gd name="connsiteX1" fmla="*/ 76296 w 76200"/>
                  <a:gd name="connsiteY1" fmla="*/ 80 h 76200"/>
                  <a:gd name="connsiteX2" fmla="*/ 76296 w 76200"/>
                  <a:gd name="connsiteY2" fmla="*/ 76280 h 76200"/>
                  <a:gd name="connsiteX3" fmla="*/ 96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80"/>
                    </a:moveTo>
                    <a:lnTo>
                      <a:pt x="76296" y="80"/>
                    </a:lnTo>
                    <a:lnTo>
                      <a:pt x="76296" y="76280"/>
                    </a:lnTo>
                    <a:lnTo>
                      <a:pt x="96"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480" name="Полилиния 777"/>
              <p:cNvSpPr/>
              <p:nvPr/>
            </p:nvSpPr>
            <p:spPr bwMode="auto">
              <a:xfrm>
                <a:off x="9559131" y="5160169"/>
                <a:ext cx="76200" cy="76200"/>
              </a:xfrm>
              <a:custGeom>
                <a:avLst/>
                <a:gdLst>
                  <a:gd name="connsiteX0" fmla="*/ 96 w 76200"/>
                  <a:gd name="connsiteY0" fmla="*/ 96 h 76200"/>
                  <a:gd name="connsiteX1" fmla="*/ 76296 w 76200"/>
                  <a:gd name="connsiteY1" fmla="*/ 96 h 76200"/>
                  <a:gd name="connsiteX2" fmla="*/ 76296 w 76200"/>
                  <a:gd name="connsiteY2" fmla="*/ 76296 h 76200"/>
                  <a:gd name="connsiteX3" fmla="*/ 96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96"/>
                    </a:moveTo>
                    <a:lnTo>
                      <a:pt x="76296" y="96"/>
                    </a:lnTo>
                    <a:lnTo>
                      <a:pt x="76296" y="76296"/>
                    </a:lnTo>
                    <a:lnTo>
                      <a:pt x="96"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481" name="Полилиния 778"/>
              <p:cNvSpPr/>
              <p:nvPr/>
            </p:nvSpPr>
            <p:spPr bwMode="auto">
              <a:xfrm>
                <a:off x="9559131" y="5236369"/>
                <a:ext cx="76200" cy="76200"/>
              </a:xfrm>
              <a:custGeom>
                <a:avLst/>
                <a:gdLst>
                  <a:gd name="connsiteX0" fmla="*/ 96 w 76200"/>
                  <a:gd name="connsiteY0" fmla="*/ 104 h 76200"/>
                  <a:gd name="connsiteX1" fmla="*/ 76296 w 76200"/>
                  <a:gd name="connsiteY1" fmla="*/ 104 h 76200"/>
                  <a:gd name="connsiteX2" fmla="*/ 76296 w 76200"/>
                  <a:gd name="connsiteY2" fmla="*/ 76304 h 76200"/>
                  <a:gd name="connsiteX3" fmla="*/ 96 w 76200"/>
                  <a:gd name="connsiteY3" fmla="*/ 7630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104"/>
                    </a:moveTo>
                    <a:lnTo>
                      <a:pt x="76296" y="104"/>
                    </a:lnTo>
                    <a:lnTo>
                      <a:pt x="76296" y="76304"/>
                    </a:lnTo>
                    <a:lnTo>
                      <a:pt x="96" y="7630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482" name="Полилиния 779"/>
              <p:cNvSpPr/>
              <p:nvPr/>
            </p:nvSpPr>
            <p:spPr bwMode="auto">
              <a:xfrm>
                <a:off x="9559131" y="5312569"/>
                <a:ext cx="76200" cy="76200"/>
              </a:xfrm>
              <a:custGeom>
                <a:avLst/>
                <a:gdLst>
                  <a:gd name="connsiteX0" fmla="*/ 96 w 76200"/>
                  <a:gd name="connsiteY0" fmla="*/ 112 h 76200"/>
                  <a:gd name="connsiteX1" fmla="*/ 76296 w 76200"/>
                  <a:gd name="connsiteY1" fmla="*/ 112 h 76200"/>
                  <a:gd name="connsiteX2" fmla="*/ 76296 w 76200"/>
                  <a:gd name="connsiteY2" fmla="*/ 76312 h 76200"/>
                  <a:gd name="connsiteX3" fmla="*/ 96 w 76200"/>
                  <a:gd name="connsiteY3" fmla="*/ 7631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112"/>
                    </a:moveTo>
                    <a:lnTo>
                      <a:pt x="76296" y="112"/>
                    </a:lnTo>
                    <a:lnTo>
                      <a:pt x="76296" y="76312"/>
                    </a:lnTo>
                    <a:lnTo>
                      <a:pt x="96" y="7631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483" name="Полилиния 780"/>
              <p:cNvSpPr/>
              <p:nvPr/>
            </p:nvSpPr>
            <p:spPr bwMode="auto">
              <a:xfrm>
                <a:off x="9559131" y="5464969"/>
                <a:ext cx="76200" cy="76200"/>
              </a:xfrm>
              <a:custGeom>
                <a:avLst/>
                <a:gdLst>
                  <a:gd name="connsiteX0" fmla="*/ 96 w 76200"/>
                  <a:gd name="connsiteY0" fmla="*/ 128 h 76200"/>
                  <a:gd name="connsiteX1" fmla="*/ 76296 w 76200"/>
                  <a:gd name="connsiteY1" fmla="*/ 128 h 76200"/>
                  <a:gd name="connsiteX2" fmla="*/ 76296 w 76200"/>
                  <a:gd name="connsiteY2" fmla="*/ 76328 h 76200"/>
                  <a:gd name="connsiteX3" fmla="*/ 96 w 76200"/>
                  <a:gd name="connsiteY3" fmla="*/ 7632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128"/>
                    </a:moveTo>
                    <a:lnTo>
                      <a:pt x="76296" y="128"/>
                    </a:lnTo>
                    <a:lnTo>
                      <a:pt x="76296" y="76328"/>
                    </a:lnTo>
                    <a:lnTo>
                      <a:pt x="96" y="7632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484" name="Полилиния 781"/>
              <p:cNvSpPr/>
              <p:nvPr/>
            </p:nvSpPr>
            <p:spPr bwMode="auto">
              <a:xfrm>
                <a:off x="9559131" y="5693568"/>
                <a:ext cx="76200" cy="76200"/>
              </a:xfrm>
              <a:custGeom>
                <a:avLst/>
                <a:gdLst>
                  <a:gd name="connsiteX0" fmla="*/ 96 w 76200"/>
                  <a:gd name="connsiteY0" fmla="*/ 152 h 76200"/>
                  <a:gd name="connsiteX1" fmla="*/ 76296 w 76200"/>
                  <a:gd name="connsiteY1" fmla="*/ 152 h 76200"/>
                  <a:gd name="connsiteX2" fmla="*/ 76296 w 76200"/>
                  <a:gd name="connsiteY2" fmla="*/ 76352 h 76200"/>
                  <a:gd name="connsiteX3" fmla="*/ 96 w 76200"/>
                  <a:gd name="connsiteY3" fmla="*/ 7635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152"/>
                    </a:moveTo>
                    <a:lnTo>
                      <a:pt x="76296" y="152"/>
                    </a:lnTo>
                    <a:lnTo>
                      <a:pt x="76296" y="76352"/>
                    </a:lnTo>
                    <a:lnTo>
                      <a:pt x="96" y="7635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485" name="Полилиния 782"/>
              <p:cNvSpPr/>
              <p:nvPr/>
            </p:nvSpPr>
            <p:spPr bwMode="auto">
              <a:xfrm>
                <a:off x="9559131" y="5769769"/>
                <a:ext cx="76200" cy="76200"/>
              </a:xfrm>
              <a:custGeom>
                <a:avLst/>
                <a:gdLst>
                  <a:gd name="connsiteX0" fmla="*/ 96 w 76200"/>
                  <a:gd name="connsiteY0" fmla="*/ 160 h 76200"/>
                  <a:gd name="connsiteX1" fmla="*/ 76296 w 76200"/>
                  <a:gd name="connsiteY1" fmla="*/ 160 h 76200"/>
                  <a:gd name="connsiteX2" fmla="*/ 76296 w 76200"/>
                  <a:gd name="connsiteY2" fmla="*/ 76360 h 76200"/>
                  <a:gd name="connsiteX3" fmla="*/ 96 w 76200"/>
                  <a:gd name="connsiteY3" fmla="*/ 7636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160"/>
                    </a:moveTo>
                    <a:lnTo>
                      <a:pt x="76296" y="160"/>
                    </a:lnTo>
                    <a:lnTo>
                      <a:pt x="76296" y="76360"/>
                    </a:lnTo>
                    <a:lnTo>
                      <a:pt x="96" y="7636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486" name="Полилиния 783"/>
              <p:cNvSpPr/>
              <p:nvPr/>
            </p:nvSpPr>
            <p:spPr bwMode="auto">
              <a:xfrm>
                <a:off x="9559131" y="5845969"/>
                <a:ext cx="76200" cy="76200"/>
              </a:xfrm>
              <a:custGeom>
                <a:avLst/>
                <a:gdLst>
                  <a:gd name="connsiteX0" fmla="*/ 96 w 76200"/>
                  <a:gd name="connsiteY0" fmla="*/ 168 h 76200"/>
                  <a:gd name="connsiteX1" fmla="*/ 76296 w 76200"/>
                  <a:gd name="connsiteY1" fmla="*/ 168 h 76200"/>
                  <a:gd name="connsiteX2" fmla="*/ 76296 w 76200"/>
                  <a:gd name="connsiteY2" fmla="*/ 76368 h 76200"/>
                  <a:gd name="connsiteX3" fmla="*/ 96 w 76200"/>
                  <a:gd name="connsiteY3" fmla="*/ 7636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168"/>
                    </a:moveTo>
                    <a:lnTo>
                      <a:pt x="76296" y="168"/>
                    </a:lnTo>
                    <a:lnTo>
                      <a:pt x="76296" y="76368"/>
                    </a:lnTo>
                    <a:lnTo>
                      <a:pt x="96" y="7636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487" name="Полилиния 784"/>
              <p:cNvSpPr/>
              <p:nvPr/>
            </p:nvSpPr>
            <p:spPr bwMode="auto">
              <a:xfrm>
                <a:off x="9559131" y="5998369"/>
                <a:ext cx="76200" cy="76200"/>
              </a:xfrm>
              <a:custGeom>
                <a:avLst/>
                <a:gdLst>
                  <a:gd name="connsiteX0" fmla="*/ 96 w 76200"/>
                  <a:gd name="connsiteY0" fmla="*/ 184 h 76200"/>
                  <a:gd name="connsiteX1" fmla="*/ 76296 w 76200"/>
                  <a:gd name="connsiteY1" fmla="*/ 184 h 76200"/>
                  <a:gd name="connsiteX2" fmla="*/ 76296 w 76200"/>
                  <a:gd name="connsiteY2" fmla="*/ 76384 h 76200"/>
                  <a:gd name="connsiteX3" fmla="*/ 96 w 76200"/>
                  <a:gd name="connsiteY3" fmla="*/ 7638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184"/>
                    </a:moveTo>
                    <a:lnTo>
                      <a:pt x="76296" y="184"/>
                    </a:lnTo>
                    <a:lnTo>
                      <a:pt x="76296" y="76384"/>
                    </a:lnTo>
                    <a:lnTo>
                      <a:pt x="96" y="7638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488" name="Полилиния 785"/>
              <p:cNvSpPr/>
              <p:nvPr/>
            </p:nvSpPr>
            <p:spPr bwMode="auto">
              <a:xfrm>
                <a:off x="9559131" y="6074569"/>
                <a:ext cx="76200" cy="76200"/>
              </a:xfrm>
              <a:custGeom>
                <a:avLst/>
                <a:gdLst>
                  <a:gd name="connsiteX0" fmla="*/ 96 w 76200"/>
                  <a:gd name="connsiteY0" fmla="*/ 192 h 76200"/>
                  <a:gd name="connsiteX1" fmla="*/ 76296 w 76200"/>
                  <a:gd name="connsiteY1" fmla="*/ 192 h 76200"/>
                  <a:gd name="connsiteX2" fmla="*/ 76296 w 76200"/>
                  <a:gd name="connsiteY2" fmla="*/ 76392 h 76200"/>
                  <a:gd name="connsiteX3" fmla="*/ 96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192"/>
                    </a:moveTo>
                    <a:lnTo>
                      <a:pt x="76296" y="192"/>
                    </a:lnTo>
                    <a:lnTo>
                      <a:pt x="76296" y="76392"/>
                    </a:lnTo>
                    <a:lnTo>
                      <a:pt x="96"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489" name="Полилиния 786"/>
              <p:cNvSpPr/>
              <p:nvPr/>
            </p:nvSpPr>
            <p:spPr bwMode="auto">
              <a:xfrm>
                <a:off x="9559131" y="6150769"/>
                <a:ext cx="76200" cy="76200"/>
              </a:xfrm>
              <a:custGeom>
                <a:avLst/>
                <a:gdLst>
                  <a:gd name="connsiteX0" fmla="*/ 96 w 76200"/>
                  <a:gd name="connsiteY0" fmla="*/ 200 h 76200"/>
                  <a:gd name="connsiteX1" fmla="*/ 76296 w 76200"/>
                  <a:gd name="connsiteY1" fmla="*/ 200 h 76200"/>
                  <a:gd name="connsiteX2" fmla="*/ 76296 w 76200"/>
                  <a:gd name="connsiteY2" fmla="*/ 76400 h 76200"/>
                  <a:gd name="connsiteX3" fmla="*/ 96 w 76200"/>
                  <a:gd name="connsiteY3" fmla="*/ 7640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200"/>
                    </a:moveTo>
                    <a:lnTo>
                      <a:pt x="76296" y="200"/>
                    </a:lnTo>
                    <a:lnTo>
                      <a:pt x="76296" y="76400"/>
                    </a:lnTo>
                    <a:lnTo>
                      <a:pt x="96" y="7640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490" name="Полилиния 787"/>
              <p:cNvSpPr/>
              <p:nvPr/>
            </p:nvSpPr>
            <p:spPr bwMode="auto">
              <a:xfrm>
                <a:off x="9559131" y="6455569"/>
                <a:ext cx="76200" cy="76200"/>
              </a:xfrm>
              <a:custGeom>
                <a:avLst/>
                <a:gdLst>
                  <a:gd name="connsiteX0" fmla="*/ 96 w 76200"/>
                  <a:gd name="connsiteY0" fmla="*/ 232 h 76200"/>
                  <a:gd name="connsiteX1" fmla="*/ 76296 w 76200"/>
                  <a:gd name="connsiteY1" fmla="*/ 232 h 76200"/>
                  <a:gd name="connsiteX2" fmla="*/ 76296 w 76200"/>
                  <a:gd name="connsiteY2" fmla="*/ 76432 h 76200"/>
                  <a:gd name="connsiteX3" fmla="*/ 96 w 76200"/>
                  <a:gd name="connsiteY3" fmla="*/ 764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232"/>
                    </a:moveTo>
                    <a:lnTo>
                      <a:pt x="76296" y="232"/>
                    </a:lnTo>
                    <a:lnTo>
                      <a:pt x="76296" y="76432"/>
                    </a:lnTo>
                    <a:lnTo>
                      <a:pt x="96" y="764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491" name="Полилиния 788"/>
              <p:cNvSpPr/>
              <p:nvPr/>
            </p:nvSpPr>
            <p:spPr bwMode="auto">
              <a:xfrm>
                <a:off x="9559131" y="6531769"/>
                <a:ext cx="76200" cy="76200"/>
              </a:xfrm>
              <a:custGeom>
                <a:avLst/>
                <a:gdLst>
                  <a:gd name="connsiteX0" fmla="*/ 96 w 76200"/>
                  <a:gd name="connsiteY0" fmla="*/ 240 h 76200"/>
                  <a:gd name="connsiteX1" fmla="*/ 76296 w 76200"/>
                  <a:gd name="connsiteY1" fmla="*/ 240 h 76200"/>
                  <a:gd name="connsiteX2" fmla="*/ 76296 w 76200"/>
                  <a:gd name="connsiteY2" fmla="*/ 76440 h 76200"/>
                  <a:gd name="connsiteX3" fmla="*/ 96 w 76200"/>
                  <a:gd name="connsiteY3" fmla="*/ 764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240"/>
                    </a:moveTo>
                    <a:lnTo>
                      <a:pt x="76296" y="240"/>
                    </a:lnTo>
                    <a:lnTo>
                      <a:pt x="76296" y="76440"/>
                    </a:lnTo>
                    <a:lnTo>
                      <a:pt x="96" y="764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492" name="Полилиния 789"/>
              <p:cNvSpPr/>
              <p:nvPr/>
            </p:nvSpPr>
            <p:spPr bwMode="auto">
              <a:xfrm>
                <a:off x="9559131" y="6607969"/>
                <a:ext cx="76200" cy="76200"/>
              </a:xfrm>
              <a:custGeom>
                <a:avLst/>
                <a:gdLst>
                  <a:gd name="connsiteX0" fmla="*/ 96 w 76200"/>
                  <a:gd name="connsiteY0" fmla="*/ 248 h 76200"/>
                  <a:gd name="connsiteX1" fmla="*/ 76296 w 76200"/>
                  <a:gd name="connsiteY1" fmla="*/ 248 h 76200"/>
                  <a:gd name="connsiteX2" fmla="*/ 76296 w 76200"/>
                  <a:gd name="connsiteY2" fmla="*/ 76448 h 76200"/>
                  <a:gd name="connsiteX3" fmla="*/ 96 w 76200"/>
                  <a:gd name="connsiteY3" fmla="*/ 764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248"/>
                    </a:moveTo>
                    <a:lnTo>
                      <a:pt x="76296" y="248"/>
                    </a:lnTo>
                    <a:lnTo>
                      <a:pt x="76296" y="76448"/>
                    </a:lnTo>
                    <a:lnTo>
                      <a:pt x="96" y="764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493" name="Полилиния 790"/>
              <p:cNvSpPr/>
              <p:nvPr/>
            </p:nvSpPr>
            <p:spPr bwMode="auto">
              <a:xfrm>
                <a:off x="9559131" y="6684169"/>
                <a:ext cx="76200" cy="76200"/>
              </a:xfrm>
              <a:custGeom>
                <a:avLst/>
                <a:gdLst>
                  <a:gd name="connsiteX0" fmla="*/ 96 w 76200"/>
                  <a:gd name="connsiteY0" fmla="*/ 256 h 76200"/>
                  <a:gd name="connsiteX1" fmla="*/ 76296 w 76200"/>
                  <a:gd name="connsiteY1" fmla="*/ 256 h 76200"/>
                  <a:gd name="connsiteX2" fmla="*/ 76296 w 76200"/>
                  <a:gd name="connsiteY2" fmla="*/ 76456 h 76200"/>
                  <a:gd name="connsiteX3" fmla="*/ 96 w 76200"/>
                  <a:gd name="connsiteY3" fmla="*/ 764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256"/>
                    </a:moveTo>
                    <a:lnTo>
                      <a:pt x="76296" y="256"/>
                    </a:lnTo>
                    <a:lnTo>
                      <a:pt x="76296" y="76456"/>
                    </a:lnTo>
                    <a:lnTo>
                      <a:pt x="96" y="764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494" name="Полилиния 791"/>
              <p:cNvSpPr/>
              <p:nvPr/>
            </p:nvSpPr>
            <p:spPr bwMode="auto">
              <a:xfrm>
                <a:off x="9635331" y="4626769"/>
                <a:ext cx="76200" cy="76200"/>
              </a:xfrm>
              <a:custGeom>
                <a:avLst/>
                <a:gdLst>
                  <a:gd name="connsiteX0" fmla="*/ 104 w 76200"/>
                  <a:gd name="connsiteY0" fmla="*/ 40 h 76200"/>
                  <a:gd name="connsiteX1" fmla="*/ 76304 w 76200"/>
                  <a:gd name="connsiteY1" fmla="*/ 40 h 76200"/>
                  <a:gd name="connsiteX2" fmla="*/ 76304 w 76200"/>
                  <a:gd name="connsiteY2" fmla="*/ 76240 h 76200"/>
                  <a:gd name="connsiteX3" fmla="*/ 104 w 76200"/>
                  <a:gd name="connsiteY3" fmla="*/ 762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04" y="40"/>
                    </a:moveTo>
                    <a:lnTo>
                      <a:pt x="76304" y="40"/>
                    </a:lnTo>
                    <a:lnTo>
                      <a:pt x="76304" y="76240"/>
                    </a:lnTo>
                    <a:lnTo>
                      <a:pt x="104" y="762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495" name="Полилиния 792"/>
              <p:cNvSpPr/>
              <p:nvPr/>
            </p:nvSpPr>
            <p:spPr bwMode="auto">
              <a:xfrm>
                <a:off x="9635331" y="4702969"/>
                <a:ext cx="76200" cy="76200"/>
              </a:xfrm>
              <a:custGeom>
                <a:avLst/>
                <a:gdLst>
                  <a:gd name="connsiteX0" fmla="*/ 104 w 76200"/>
                  <a:gd name="connsiteY0" fmla="*/ 48 h 76200"/>
                  <a:gd name="connsiteX1" fmla="*/ 76304 w 76200"/>
                  <a:gd name="connsiteY1" fmla="*/ 48 h 76200"/>
                  <a:gd name="connsiteX2" fmla="*/ 76304 w 76200"/>
                  <a:gd name="connsiteY2" fmla="*/ 76248 h 76200"/>
                  <a:gd name="connsiteX3" fmla="*/ 104 w 76200"/>
                  <a:gd name="connsiteY3" fmla="*/ 762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04" y="48"/>
                    </a:moveTo>
                    <a:lnTo>
                      <a:pt x="76304" y="48"/>
                    </a:lnTo>
                    <a:lnTo>
                      <a:pt x="76304" y="76248"/>
                    </a:lnTo>
                    <a:lnTo>
                      <a:pt x="104" y="762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496" name="Полилиния 793"/>
              <p:cNvSpPr/>
              <p:nvPr/>
            </p:nvSpPr>
            <p:spPr bwMode="auto">
              <a:xfrm>
                <a:off x="9635331" y="4779169"/>
                <a:ext cx="76200" cy="76200"/>
              </a:xfrm>
              <a:custGeom>
                <a:avLst/>
                <a:gdLst>
                  <a:gd name="connsiteX0" fmla="*/ 104 w 76200"/>
                  <a:gd name="connsiteY0" fmla="*/ 56 h 76200"/>
                  <a:gd name="connsiteX1" fmla="*/ 76304 w 76200"/>
                  <a:gd name="connsiteY1" fmla="*/ 56 h 76200"/>
                  <a:gd name="connsiteX2" fmla="*/ 76304 w 76200"/>
                  <a:gd name="connsiteY2" fmla="*/ 76256 h 76200"/>
                  <a:gd name="connsiteX3" fmla="*/ 104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04" y="56"/>
                    </a:moveTo>
                    <a:lnTo>
                      <a:pt x="76304" y="56"/>
                    </a:lnTo>
                    <a:lnTo>
                      <a:pt x="76304" y="76256"/>
                    </a:lnTo>
                    <a:lnTo>
                      <a:pt x="104"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497" name="Полилиния 794"/>
              <p:cNvSpPr/>
              <p:nvPr/>
            </p:nvSpPr>
            <p:spPr bwMode="auto">
              <a:xfrm>
                <a:off x="9635331" y="5312569"/>
                <a:ext cx="76200" cy="76200"/>
              </a:xfrm>
              <a:custGeom>
                <a:avLst/>
                <a:gdLst>
                  <a:gd name="connsiteX0" fmla="*/ 104 w 76200"/>
                  <a:gd name="connsiteY0" fmla="*/ 112 h 76200"/>
                  <a:gd name="connsiteX1" fmla="*/ 76304 w 76200"/>
                  <a:gd name="connsiteY1" fmla="*/ 112 h 76200"/>
                  <a:gd name="connsiteX2" fmla="*/ 76304 w 76200"/>
                  <a:gd name="connsiteY2" fmla="*/ 76312 h 76200"/>
                  <a:gd name="connsiteX3" fmla="*/ 104 w 76200"/>
                  <a:gd name="connsiteY3" fmla="*/ 7631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04" y="112"/>
                    </a:moveTo>
                    <a:lnTo>
                      <a:pt x="76304" y="112"/>
                    </a:lnTo>
                    <a:lnTo>
                      <a:pt x="76304" y="76312"/>
                    </a:lnTo>
                    <a:lnTo>
                      <a:pt x="104" y="7631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498" name="Полилиния 795"/>
              <p:cNvSpPr/>
              <p:nvPr/>
            </p:nvSpPr>
            <p:spPr bwMode="auto">
              <a:xfrm>
                <a:off x="9635331" y="5388769"/>
                <a:ext cx="76200" cy="76200"/>
              </a:xfrm>
              <a:custGeom>
                <a:avLst/>
                <a:gdLst>
                  <a:gd name="connsiteX0" fmla="*/ 104 w 76200"/>
                  <a:gd name="connsiteY0" fmla="*/ 120 h 76200"/>
                  <a:gd name="connsiteX1" fmla="*/ 76304 w 76200"/>
                  <a:gd name="connsiteY1" fmla="*/ 120 h 76200"/>
                  <a:gd name="connsiteX2" fmla="*/ 76304 w 76200"/>
                  <a:gd name="connsiteY2" fmla="*/ 76320 h 76200"/>
                  <a:gd name="connsiteX3" fmla="*/ 104 w 76200"/>
                  <a:gd name="connsiteY3" fmla="*/ 7632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04" y="120"/>
                    </a:moveTo>
                    <a:lnTo>
                      <a:pt x="76304" y="120"/>
                    </a:lnTo>
                    <a:lnTo>
                      <a:pt x="76304" y="76320"/>
                    </a:lnTo>
                    <a:lnTo>
                      <a:pt x="104" y="7632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499" name="Полилиния 796"/>
              <p:cNvSpPr/>
              <p:nvPr/>
            </p:nvSpPr>
            <p:spPr bwMode="auto">
              <a:xfrm>
                <a:off x="9635331" y="5464969"/>
                <a:ext cx="76200" cy="76200"/>
              </a:xfrm>
              <a:custGeom>
                <a:avLst/>
                <a:gdLst>
                  <a:gd name="connsiteX0" fmla="*/ 104 w 76200"/>
                  <a:gd name="connsiteY0" fmla="*/ 128 h 76200"/>
                  <a:gd name="connsiteX1" fmla="*/ 76304 w 76200"/>
                  <a:gd name="connsiteY1" fmla="*/ 128 h 76200"/>
                  <a:gd name="connsiteX2" fmla="*/ 76304 w 76200"/>
                  <a:gd name="connsiteY2" fmla="*/ 76328 h 76200"/>
                  <a:gd name="connsiteX3" fmla="*/ 104 w 76200"/>
                  <a:gd name="connsiteY3" fmla="*/ 7632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04" y="128"/>
                    </a:moveTo>
                    <a:lnTo>
                      <a:pt x="76304" y="128"/>
                    </a:lnTo>
                    <a:lnTo>
                      <a:pt x="76304" y="76328"/>
                    </a:lnTo>
                    <a:lnTo>
                      <a:pt x="104" y="7632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500" name="Полилиния 797"/>
              <p:cNvSpPr/>
              <p:nvPr/>
            </p:nvSpPr>
            <p:spPr bwMode="auto">
              <a:xfrm>
                <a:off x="9635331" y="5541169"/>
                <a:ext cx="76200" cy="76200"/>
              </a:xfrm>
              <a:custGeom>
                <a:avLst/>
                <a:gdLst>
                  <a:gd name="connsiteX0" fmla="*/ 104 w 76200"/>
                  <a:gd name="connsiteY0" fmla="*/ 136 h 76200"/>
                  <a:gd name="connsiteX1" fmla="*/ 76304 w 76200"/>
                  <a:gd name="connsiteY1" fmla="*/ 136 h 76200"/>
                  <a:gd name="connsiteX2" fmla="*/ 76304 w 76200"/>
                  <a:gd name="connsiteY2" fmla="*/ 76336 h 76200"/>
                  <a:gd name="connsiteX3" fmla="*/ 104 w 76200"/>
                  <a:gd name="connsiteY3" fmla="*/ 7633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04" y="136"/>
                    </a:moveTo>
                    <a:lnTo>
                      <a:pt x="76304" y="136"/>
                    </a:lnTo>
                    <a:lnTo>
                      <a:pt x="76304" y="76336"/>
                    </a:lnTo>
                    <a:lnTo>
                      <a:pt x="104" y="7633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501" name="Полилиния 798"/>
              <p:cNvSpPr/>
              <p:nvPr/>
            </p:nvSpPr>
            <p:spPr bwMode="auto">
              <a:xfrm>
                <a:off x="9635331" y="5693568"/>
                <a:ext cx="76200" cy="76200"/>
              </a:xfrm>
              <a:custGeom>
                <a:avLst/>
                <a:gdLst>
                  <a:gd name="connsiteX0" fmla="*/ 104 w 76200"/>
                  <a:gd name="connsiteY0" fmla="*/ 152 h 76200"/>
                  <a:gd name="connsiteX1" fmla="*/ 76304 w 76200"/>
                  <a:gd name="connsiteY1" fmla="*/ 152 h 76200"/>
                  <a:gd name="connsiteX2" fmla="*/ 76304 w 76200"/>
                  <a:gd name="connsiteY2" fmla="*/ 76352 h 76200"/>
                  <a:gd name="connsiteX3" fmla="*/ 104 w 76200"/>
                  <a:gd name="connsiteY3" fmla="*/ 7635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04" y="152"/>
                    </a:moveTo>
                    <a:lnTo>
                      <a:pt x="76304" y="152"/>
                    </a:lnTo>
                    <a:lnTo>
                      <a:pt x="76304" y="76352"/>
                    </a:lnTo>
                    <a:lnTo>
                      <a:pt x="104" y="7635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502" name="Полилиния 799"/>
              <p:cNvSpPr/>
              <p:nvPr/>
            </p:nvSpPr>
            <p:spPr bwMode="auto">
              <a:xfrm>
                <a:off x="9635331" y="5845969"/>
                <a:ext cx="76200" cy="76200"/>
              </a:xfrm>
              <a:custGeom>
                <a:avLst/>
                <a:gdLst>
                  <a:gd name="connsiteX0" fmla="*/ 104 w 76200"/>
                  <a:gd name="connsiteY0" fmla="*/ 168 h 76200"/>
                  <a:gd name="connsiteX1" fmla="*/ 76304 w 76200"/>
                  <a:gd name="connsiteY1" fmla="*/ 168 h 76200"/>
                  <a:gd name="connsiteX2" fmla="*/ 76304 w 76200"/>
                  <a:gd name="connsiteY2" fmla="*/ 76368 h 76200"/>
                  <a:gd name="connsiteX3" fmla="*/ 104 w 76200"/>
                  <a:gd name="connsiteY3" fmla="*/ 7636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04" y="168"/>
                    </a:moveTo>
                    <a:lnTo>
                      <a:pt x="76304" y="168"/>
                    </a:lnTo>
                    <a:lnTo>
                      <a:pt x="76304" y="76368"/>
                    </a:lnTo>
                    <a:lnTo>
                      <a:pt x="104" y="7636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503" name="Полилиния 800"/>
              <p:cNvSpPr/>
              <p:nvPr/>
            </p:nvSpPr>
            <p:spPr bwMode="auto">
              <a:xfrm>
                <a:off x="9635331" y="5922169"/>
                <a:ext cx="76200" cy="76200"/>
              </a:xfrm>
              <a:custGeom>
                <a:avLst/>
                <a:gdLst>
                  <a:gd name="connsiteX0" fmla="*/ 104 w 76200"/>
                  <a:gd name="connsiteY0" fmla="*/ 176 h 76200"/>
                  <a:gd name="connsiteX1" fmla="*/ 76304 w 76200"/>
                  <a:gd name="connsiteY1" fmla="*/ 176 h 76200"/>
                  <a:gd name="connsiteX2" fmla="*/ 76304 w 76200"/>
                  <a:gd name="connsiteY2" fmla="*/ 76376 h 76200"/>
                  <a:gd name="connsiteX3" fmla="*/ 104 w 76200"/>
                  <a:gd name="connsiteY3" fmla="*/ 7637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04" y="176"/>
                    </a:moveTo>
                    <a:lnTo>
                      <a:pt x="76304" y="176"/>
                    </a:lnTo>
                    <a:lnTo>
                      <a:pt x="76304" y="76376"/>
                    </a:lnTo>
                    <a:lnTo>
                      <a:pt x="104" y="7637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504" name="Полилиния 801"/>
              <p:cNvSpPr/>
              <p:nvPr/>
            </p:nvSpPr>
            <p:spPr bwMode="auto">
              <a:xfrm>
                <a:off x="9635331" y="5998369"/>
                <a:ext cx="76200" cy="76200"/>
              </a:xfrm>
              <a:custGeom>
                <a:avLst/>
                <a:gdLst>
                  <a:gd name="connsiteX0" fmla="*/ 104 w 76200"/>
                  <a:gd name="connsiteY0" fmla="*/ 184 h 76200"/>
                  <a:gd name="connsiteX1" fmla="*/ 76304 w 76200"/>
                  <a:gd name="connsiteY1" fmla="*/ 184 h 76200"/>
                  <a:gd name="connsiteX2" fmla="*/ 76304 w 76200"/>
                  <a:gd name="connsiteY2" fmla="*/ 76384 h 76200"/>
                  <a:gd name="connsiteX3" fmla="*/ 104 w 76200"/>
                  <a:gd name="connsiteY3" fmla="*/ 7638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04" y="184"/>
                    </a:moveTo>
                    <a:lnTo>
                      <a:pt x="76304" y="184"/>
                    </a:lnTo>
                    <a:lnTo>
                      <a:pt x="76304" y="76384"/>
                    </a:lnTo>
                    <a:lnTo>
                      <a:pt x="104" y="7638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505" name="Полилиния 802"/>
              <p:cNvSpPr/>
              <p:nvPr/>
            </p:nvSpPr>
            <p:spPr bwMode="auto">
              <a:xfrm>
                <a:off x="9635331" y="6150769"/>
                <a:ext cx="76200" cy="76200"/>
              </a:xfrm>
              <a:custGeom>
                <a:avLst/>
                <a:gdLst>
                  <a:gd name="connsiteX0" fmla="*/ 104 w 76200"/>
                  <a:gd name="connsiteY0" fmla="*/ 200 h 76200"/>
                  <a:gd name="connsiteX1" fmla="*/ 76304 w 76200"/>
                  <a:gd name="connsiteY1" fmla="*/ 200 h 76200"/>
                  <a:gd name="connsiteX2" fmla="*/ 76304 w 76200"/>
                  <a:gd name="connsiteY2" fmla="*/ 76400 h 76200"/>
                  <a:gd name="connsiteX3" fmla="*/ 104 w 76200"/>
                  <a:gd name="connsiteY3" fmla="*/ 7640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04" y="200"/>
                    </a:moveTo>
                    <a:lnTo>
                      <a:pt x="76304" y="200"/>
                    </a:lnTo>
                    <a:lnTo>
                      <a:pt x="76304" y="76400"/>
                    </a:lnTo>
                    <a:lnTo>
                      <a:pt x="104" y="7640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506" name="Полилиния 803"/>
              <p:cNvSpPr/>
              <p:nvPr/>
            </p:nvSpPr>
            <p:spPr bwMode="auto">
              <a:xfrm>
                <a:off x="9635331" y="6226969"/>
                <a:ext cx="76200" cy="76200"/>
              </a:xfrm>
              <a:custGeom>
                <a:avLst/>
                <a:gdLst>
                  <a:gd name="connsiteX0" fmla="*/ 104 w 76200"/>
                  <a:gd name="connsiteY0" fmla="*/ 208 h 76200"/>
                  <a:gd name="connsiteX1" fmla="*/ 76304 w 76200"/>
                  <a:gd name="connsiteY1" fmla="*/ 208 h 76200"/>
                  <a:gd name="connsiteX2" fmla="*/ 76304 w 76200"/>
                  <a:gd name="connsiteY2" fmla="*/ 76408 h 76200"/>
                  <a:gd name="connsiteX3" fmla="*/ 104 w 76200"/>
                  <a:gd name="connsiteY3" fmla="*/ 7640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04" y="208"/>
                    </a:moveTo>
                    <a:lnTo>
                      <a:pt x="76304" y="208"/>
                    </a:lnTo>
                    <a:lnTo>
                      <a:pt x="76304" y="76408"/>
                    </a:lnTo>
                    <a:lnTo>
                      <a:pt x="104" y="7640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507" name="Полилиния 804"/>
              <p:cNvSpPr/>
              <p:nvPr/>
            </p:nvSpPr>
            <p:spPr bwMode="auto">
              <a:xfrm>
                <a:off x="9635331" y="6379369"/>
                <a:ext cx="76200" cy="76200"/>
              </a:xfrm>
              <a:custGeom>
                <a:avLst/>
                <a:gdLst>
                  <a:gd name="connsiteX0" fmla="*/ 104 w 76200"/>
                  <a:gd name="connsiteY0" fmla="*/ 224 h 76200"/>
                  <a:gd name="connsiteX1" fmla="*/ 76304 w 76200"/>
                  <a:gd name="connsiteY1" fmla="*/ 224 h 76200"/>
                  <a:gd name="connsiteX2" fmla="*/ 76304 w 76200"/>
                  <a:gd name="connsiteY2" fmla="*/ 76424 h 76200"/>
                  <a:gd name="connsiteX3" fmla="*/ 104 w 76200"/>
                  <a:gd name="connsiteY3" fmla="*/ 7642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04" y="224"/>
                    </a:moveTo>
                    <a:lnTo>
                      <a:pt x="76304" y="224"/>
                    </a:lnTo>
                    <a:lnTo>
                      <a:pt x="76304" y="76424"/>
                    </a:lnTo>
                    <a:lnTo>
                      <a:pt x="104" y="7642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508" name="Полилиния 805"/>
              <p:cNvSpPr/>
              <p:nvPr/>
            </p:nvSpPr>
            <p:spPr bwMode="auto">
              <a:xfrm>
                <a:off x="9635331" y="6531769"/>
                <a:ext cx="76200" cy="76200"/>
              </a:xfrm>
              <a:custGeom>
                <a:avLst/>
                <a:gdLst>
                  <a:gd name="connsiteX0" fmla="*/ 104 w 76200"/>
                  <a:gd name="connsiteY0" fmla="*/ 240 h 76200"/>
                  <a:gd name="connsiteX1" fmla="*/ 76304 w 76200"/>
                  <a:gd name="connsiteY1" fmla="*/ 240 h 76200"/>
                  <a:gd name="connsiteX2" fmla="*/ 76304 w 76200"/>
                  <a:gd name="connsiteY2" fmla="*/ 76440 h 76200"/>
                  <a:gd name="connsiteX3" fmla="*/ 104 w 76200"/>
                  <a:gd name="connsiteY3" fmla="*/ 764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04" y="240"/>
                    </a:moveTo>
                    <a:lnTo>
                      <a:pt x="76304" y="240"/>
                    </a:lnTo>
                    <a:lnTo>
                      <a:pt x="76304" y="76440"/>
                    </a:lnTo>
                    <a:lnTo>
                      <a:pt x="104" y="764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509" name="Полилиния 806"/>
              <p:cNvSpPr/>
              <p:nvPr/>
            </p:nvSpPr>
            <p:spPr bwMode="auto">
              <a:xfrm>
                <a:off x="9711531" y="4550569"/>
                <a:ext cx="76200" cy="76200"/>
              </a:xfrm>
              <a:custGeom>
                <a:avLst/>
                <a:gdLst>
                  <a:gd name="connsiteX0" fmla="*/ 112 w 76200"/>
                  <a:gd name="connsiteY0" fmla="*/ 32 h 76200"/>
                  <a:gd name="connsiteX1" fmla="*/ 76312 w 76200"/>
                  <a:gd name="connsiteY1" fmla="*/ 32 h 76200"/>
                  <a:gd name="connsiteX2" fmla="*/ 76312 w 76200"/>
                  <a:gd name="connsiteY2" fmla="*/ 76232 h 76200"/>
                  <a:gd name="connsiteX3" fmla="*/ 112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32"/>
                    </a:moveTo>
                    <a:lnTo>
                      <a:pt x="76312" y="32"/>
                    </a:lnTo>
                    <a:lnTo>
                      <a:pt x="76312" y="76232"/>
                    </a:lnTo>
                    <a:lnTo>
                      <a:pt x="112"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510" name="Полилиния 807"/>
              <p:cNvSpPr/>
              <p:nvPr/>
            </p:nvSpPr>
            <p:spPr bwMode="auto">
              <a:xfrm>
                <a:off x="9711531" y="4626769"/>
                <a:ext cx="76200" cy="76200"/>
              </a:xfrm>
              <a:custGeom>
                <a:avLst/>
                <a:gdLst>
                  <a:gd name="connsiteX0" fmla="*/ 112 w 76200"/>
                  <a:gd name="connsiteY0" fmla="*/ 40 h 76200"/>
                  <a:gd name="connsiteX1" fmla="*/ 76312 w 76200"/>
                  <a:gd name="connsiteY1" fmla="*/ 40 h 76200"/>
                  <a:gd name="connsiteX2" fmla="*/ 76312 w 76200"/>
                  <a:gd name="connsiteY2" fmla="*/ 76240 h 76200"/>
                  <a:gd name="connsiteX3" fmla="*/ 112 w 76200"/>
                  <a:gd name="connsiteY3" fmla="*/ 762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40"/>
                    </a:moveTo>
                    <a:lnTo>
                      <a:pt x="76312" y="40"/>
                    </a:lnTo>
                    <a:lnTo>
                      <a:pt x="76312" y="76240"/>
                    </a:lnTo>
                    <a:lnTo>
                      <a:pt x="112" y="762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511" name="Полилиния 808"/>
              <p:cNvSpPr/>
              <p:nvPr/>
            </p:nvSpPr>
            <p:spPr bwMode="auto">
              <a:xfrm>
                <a:off x="9711531" y="4702969"/>
                <a:ext cx="76200" cy="76200"/>
              </a:xfrm>
              <a:custGeom>
                <a:avLst/>
                <a:gdLst>
                  <a:gd name="connsiteX0" fmla="*/ 112 w 76200"/>
                  <a:gd name="connsiteY0" fmla="*/ 48 h 76200"/>
                  <a:gd name="connsiteX1" fmla="*/ 76312 w 76200"/>
                  <a:gd name="connsiteY1" fmla="*/ 48 h 76200"/>
                  <a:gd name="connsiteX2" fmla="*/ 76312 w 76200"/>
                  <a:gd name="connsiteY2" fmla="*/ 76248 h 76200"/>
                  <a:gd name="connsiteX3" fmla="*/ 112 w 76200"/>
                  <a:gd name="connsiteY3" fmla="*/ 762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48"/>
                    </a:moveTo>
                    <a:lnTo>
                      <a:pt x="76312" y="48"/>
                    </a:lnTo>
                    <a:lnTo>
                      <a:pt x="76312" y="76248"/>
                    </a:lnTo>
                    <a:lnTo>
                      <a:pt x="112" y="762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512" name="Полилиния 809"/>
              <p:cNvSpPr/>
              <p:nvPr/>
            </p:nvSpPr>
            <p:spPr bwMode="auto">
              <a:xfrm>
                <a:off x="9711531" y="4779169"/>
                <a:ext cx="76200" cy="76200"/>
              </a:xfrm>
              <a:custGeom>
                <a:avLst/>
                <a:gdLst>
                  <a:gd name="connsiteX0" fmla="*/ 112 w 76200"/>
                  <a:gd name="connsiteY0" fmla="*/ 56 h 76200"/>
                  <a:gd name="connsiteX1" fmla="*/ 76312 w 76200"/>
                  <a:gd name="connsiteY1" fmla="*/ 56 h 76200"/>
                  <a:gd name="connsiteX2" fmla="*/ 76312 w 76200"/>
                  <a:gd name="connsiteY2" fmla="*/ 76256 h 76200"/>
                  <a:gd name="connsiteX3" fmla="*/ 112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56"/>
                    </a:moveTo>
                    <a:lnTo>
                      <a:pt x="76312" y="56"/>
                    </a:lnTo>
                    <a:lnTo>
                      <a:pt x="76312" y="76256"/>
                    </a:lnTo>
                    <a:lnTo>
                      <a:pt x="112"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513" name="Полилиния 810"/>
              <p:cNvSpPr/>
              <p:nvPr/>
            </p:nvSpPr>
            <p:spPr bwMode="auto">
              <a:xfrm>
                <a:off x="9711531" y="4931569"/>
                <a:ext cx="76200" cy="76200"/>
              </a:xfrm>
              <a:custGeom>
                <a:avLst/>
                <a:gdLst>
                  <a:gd name="connsiteX0" fmla="*/ 112 w 76200"/>
                  <a:gd name="connsiteY0" fmla="*/ 72 h 76200"/>
                  <a:gd name="connsiteX1" fmla="*/ 76312 w 76200"/>
                  <a:gd name="connsiteY1" fmla="*/ 72 h 76200"/>
                  <a:gd name="connsiteX2" fmla="*/ 76312 w 76200"/>
                  <a:gd name="connsiteY2" fmla="*/ 76272 h 76200"/>
                  <a:gd name="connsiteX3" fmla="*/ 112 w 76200"/>
                  <a:gd name="connsiteY3" fmla="*/ 7627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72"/>
                    </a:moveTo>
                    <a:lnTo>
                      <a:pt x="76312" y="72"/>
                    </a:lnTo>
                    <a:lnTo>
                      <a:pt x="76312" y="76272"/>
                    </a:lnTo>
                    <a:lnTo>
                      <a:pt x="112" y="7627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514" name="Полилиния 811"/>
              <p:cNvSpPr/>
              <p:nvPr/>
            </p:nvSpPr>
            <p:spPr bwMode="auto">
              <a:xfrm>
                <a:off x="9711531" y="5007769"/>
                <a:ext cx="76200" cy="76200"/>
              </a:xfrm>
              <a:custGeom>
                <a:avLst/>
                <a:gdLst>
                  <a:gd name="connsiteX0" fmla="*/ 112 w 76200"/>
                  <a:gd name="connsiteY0" fmla="*/ 80 h 76200"/>
                  <a:gd name="connsiteX1" fmla="*/ 76312 w 76200"/>
                  <a:gd name="connsiteY1" fmla="*/ 80 h 76200"/>
                  <a:gd name="connsiteX2" fmla="*/ 76312 w 76200"/>
                  <a:gd name="connsiteY2" fmla="*/ 76280 h 76200"/>
                  <a:gd name="connsiteX3" fmla="*/ 112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80"/>
                    </a:moveTo>
                    <a:lnTo>
                      <a:pt x="76312" y="80"/>
                    </a:lnTo>
                    <a:lnTo>
                      <a:pt x="76312" y="76280"/>
                    </a:lnTo>
                    <a:lnTo>
                      <a:pt x="112"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515" name="Полилиния 812"/>
              <p:cNvSpPr/>
              <p:nvPr/>
            </p:nvSpPr>
            <p:spPr bwMode="auto">
              <a:xfrm>
                <a:off x="9711531" y="5083969"/>
                <a:ext cx="76200" cy="76200"/>
              </a:xfrm>
              <a:custGeom>
                <a:avLst/>
                <a:gdLst>
                  <a:gd name="connsiteX0" fmla="*/ 112 w 76200"/>
                  <a:gd name="connsiteY0" fmla="*/ 88 h 76200"/>
                  <a:gd name="connsiteX1" fmla="*/ 76312 w 76200"/>
                  <a:gd name="connsiteY1" fmla="*/ 88 h 76200"/>
                  <a:gd name="connsiteX2" fmla="*/ 76312 w 76200"/>
                  <a:gd name="connsiteY2" fmla="*/ 76288 h 76200"/>
                  <a:gd name="connsiteX3" fmla="*/ 112 w 76200"/>
                  <a:gd name="connsiteY3" fmla="*/ 7628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88"/>
                    </a:moveTo>
                    <a:lnTo>
                      <a:pt x="76312" y="88"/>
                    </a:lnTo>
                    <a:lnTo>
                      <a:pt x="76312" y="76288"/>
                    </a:lnTo>
                    <a:lnTo>
                      <a:pt x="112" y="7628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516" name="Полилиния 813"/>
              <p:cNvSpPr/>
              <p:nvPr/>
            </p:nvSpPr>
            <p:spPr bwMode="auto">
              <a:xfrm>
                <a:off x="9711531" y="5160169"/>
                <a:ext cx="76200" cy="76200"/>
              </a:xfrm>
              <a:custGeom>
                <a:avLst/>
                <a:gdLst>
                  <a:gd name="connsiteX0" fmla="*/ 112 w 76200"/>
                  <a:gd name="connsiteY0" fmla="*/ 96 h 76200"/>
                  <a:gd name="connsiteX1" fmla="*/ 76312 w 76200"/>
                  <a:gd name="connsiteY1" fmla="*/ 96 h 76200"/>
                  <a:gd name="connsiteX2" fmla="*/ 76312 w 76200"/>
                  <a:gd name="connsiteY2" fmla="*/ 76296 h 76200"/>
                  <a:gd name="connsiteX3" fmla="*/ 112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96"/>
                    </a:moveTo>
                    <a:lnTo>
                      <a:pt x="76312" y="96"/>
                    </a:lnTo>
                    <a:lnTo>
                      <a:pt x="76312" y="76296"/>
                    </a:lnTo>
                    <a:lnTo>
                      <a:pt x="112"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517" name="Полилиния 814"/>
              <p:cNvSpPr/>
              <p:nvPr/>
            </p:nvSpPr>
            <p:spPr bwMode="auto">
              <a:xfrm>
                <a:off x="9711531" y="5236369"/>
                <a:ext cx="76200" cy="76200"/>
              </a:xfrm>
              <a:custGeom>
                <a:avLst/>
                <a:gdLst>
                  <a:gd name="connsiteX0" fmla="*/ 112 w 76200"/>
                  <a:gd name="connsiteY0" fmla="*/ 104 h 76200"/>
                  <a:gd name="connsiteX1" fmla="*/ 76312 w 76200"/>
                  <a:gd name="connsiteY1" fmla="*/ 104 h 76200"/>
                  <a:gd name="connsiteX2" fmla="*/ 76312 w 76200"/>
                  <a:gd name="connsiteY2" fmla="*/ 76304 h 76200"/>
                  <a:gd name="connsiteX3" fmla="*/ 112 w 76200"/>
                  <a:gd name="connsiteY3" fmla="*/ 7630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104"/>
                    </a:moveTo>
                    <a:lnTo>
                      <a:pt x="76312" y="104"/>
                    </a:lnTo>
                    <a:lnTo>
                      <a:pt x="76312" y="76304"/>
                    </a:lnTo>
                    <a:lnTo>
                      <a:pt x="112" y="7630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518" name="Полилиния 815"/>
              <p:cNvSpPr/>
              <p:nvPr/>
            </p:nvSpPr>
            <p:spPr bwMode="auto">
              <a:xfrm>
                <a:off x="9711531" y="5312569"/>
                <a:ext cx="76200" cy="76200"/>
              </a:xfrm>
              <a:custGeom>
                <a:avLst/>
                <a:gdLst>
                  <a:gd name="connsiteX0" fmla="*/ 112 w 76200"/>
                  <a:gd name="connsiteY0" fmla="*/ 112 h 76200"/>
                  <a:gd name="connsiteX1" fmla="*/ 76312 w 76200"/>
                  <a:gd name="connsiteY1" fmla="*/ 112 h 76200"/>
                  <a:gd name="connsiteX2" fmla="*/ 76312 w 76200"/>
                  <a:gd name="connsiteY2" fmla="*/ 76312 h 76200"/>
                  <a:gd name="connsiteX3" fmla="*/ 112 w 76200"/>
                  <a:gd name="connsiteY3" fmla="*/ 7631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112"/>
                    </a:moveTo>
                    <a:lnTo>
                      <a:pt x="76312" y="112"/>
                    </a:lnTo>
                    <a:lnTo>
                      <a:pt x="76312" y="76312"/>
                    </a:lnTo>
                    <a:lnTo>
                      <a:pt x="112" y="7631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519" name="Полилиния 816"/>
              <p:cNvSpPr/>
              <p:nvPr/>
            </p:nvSpPr>
            <p:spPr bwMode="auto">
              <a:xfrm>
                <a:off x="9711531" y="5388769"/>
                <a:ext cx="76200" cy="76200"/>
              </a:xfrm>
              <a:custGeom>
                <a:avLst/>
                <a:gdLst>
                  <a:gd name="connsiteX0" fmla="*/ 112 w 76200"/>
                  <a:gd name="connsiteY0" fmla="*/ 120 h 76200"/>
                  <a:gd name="connsiteX1" fmla="*/ 76312 w 76200"/>
                  <a:gd name="connsiteY1" fmla="*/ 120 h 76200"/>
                  <a:gd name="connsiteX2" fmla="*/ 76312 w 76200"/>
                  <a:gd name="connsiteY2" fmla="*/ 76320 h 76200"/>
                  <a:gd name="connsiteX3" fmla="*/ 112 w 76200"/>
                  <a:gd name="connsiteY3" fmla="*/ 7632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120"/>
                    </a:moveTo>
                    <a:lnTo>
                      <a:pt x="76312" y="120"/>
                    </a:lnTo>
                    <a:lnTo>
                      <a:pt x="76312" y="76320"/>
                    </a:lnTo>
                    <a:lnTo>
                      <a:pt x="112" y="7632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520" name="Полилиния 817"/>
              <p:cNvSpPr/>
              <p:nvPr/>
            </p:nvSpPr>
            <p:spPr bwMode="auto">
              <a:xfrm>
                <a:off x="9711531" y="5464969"/>
                <a:ext cx="76200" cy="76200"/>
              </a:xfrm>
              <a:custGeom>
                <a:avLst/>
                <a:gdLst>
                  <a:gd name="connsiteX0" fmla="*/ 112 w 76200"/>
                  <a:gd name="connsiteY0" fmla="*/ 128 h 76200"/>
                  <a:gd name="connsiteX1" fmla="*/ 76312 w 76200"/>
                  <a:gd name="connsiteY1" fmla="*/ 128 h 76200"/>
                  <a:gd name="connsiteX2" fmla="*/ 76312 w 76200"/>
                  <a:gd name="connsiteY2" fmla="*/ 76328 h 76200"/>
                  <a:gd name="connsiteX3" fmla="*/ 112 w 76200"/>
                  <a:gd name="connsiteY3" fmla="*/ 7632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128"/>
                    </a:moveTo>
                    <a:lnTo>
                      <a:pt x="76312" y="128"/>
                    </a:lnTo>
                    <a:lnTo>
                      <a:pt x="76312" y="76328"/>
                    </a:lnTo>
                    <a:lnTo>
                      <a:pt x="112" y="7632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521" name="Полилиния 818"/>
              <p:cNvSpPr/>
              <p:nvPr/>
            </p:nvSpPr>
            <p:spPr bwMode="auto">
              <a:xfrm>
                <a:off x="9711531" y="5769769"/>
                <a:ext cx="76200" cy="76200"/>
              </a:xfrm>
              <a:custGeom>
                <a:avLst/>
                <a:gdLst>
                  <a:gd name="connsiteX0" fmla="*/ 112 w 76200"/>
                  <a:gd name="connsiteY0" fmla="*/ 160 h 76200"/>
                  <a:gd name="connsiteX1" fmla="*/ 76312 w 76200"/>
                  <a:gd name="connsiteY1" fmla="*/ 160 h 76200"/>
                  <a:gd name="connsiteX2" fmla="*/ 76312 w 76200"/>
                  <a:gd name="connsiteY2" fmla="*/ 76360 h 76200"/>
                  <a:gd name="connsiteX3" fmla="*/ 112 w 76200"/>
                  <a:gd name="connsiteY3" fmla="*/ 7636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160"/>
                    </a:moveTo>
                    <a:lnTo>
                      <a:pt x="76312" y="160"/>
                    </a:lnTo>
                    <a:lnTo>
                      <a:pt x="76312" y="76360"/>
                    </a:lnTo>
                    <a:lnTo>
                      <a:pt x="112" y="7636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522" name="Полилиния 819"/>
              <p:cNvSpPr/>
              <p:nvPr/>
            </p:nvSpPr>
            <p:spPr bwMode="auto">
              <a:xfrm>
                <a:off x="9711531" y="5845969"/>
                <a:ext cx="76200" cy="76200"/>
              </a:xfrm>
              <a:custGeom>
                <a:avLst/>
                <a:gdLst>
                  <a:gd name="connsiteX0" fmla="*/ 112 w 76200"/>
                  <a:gd name="connsiteY0" fmla="*/ 168 h 76200"/>
                  <a:gd name="connsiteX1" fmla="*/ 76312 w 76200"/>
                  <a:gd name="connsiteY1" fmla="*/ 168 h 76200"/>
                  <a:gd name="connsiteX2" fmla="*/ 76312 w 76200"/>
                  <a:gd name="connsiteY2" fmla="*/ 76368 h 76200"/>
                  <a:gd name="connsiteX3" fmla="*/ 112 w 76200"/>
                  <a:gd name="connsiteY3" fmla="*/ 7636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168"/>
                    </a:moveTo>
                    <a:lnTo>
                      <a:pt x="76312" y="168"/>
                    </a:lnTo>
                    <a:lnTo>
                      <a:pt x="76312" y="76368"/>
                    </a:lnTo>
                    <a:lnTo>
                      <a:pt x="112" y="7636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523" name="Полилиния 820"/>
              <p:cNvSpPr/>
              <p:nvPr/>
            </p:nvSpPr>
            <p:spPr bwMode="auto">
              <a:xfrm>
                <a:off x="9711531" y="5922169"/>
                <a:ext cx="76200" cy="76200"/>
              </a:xfrm>
              <a:custGeom>
                <a:avLst/>
                <a:gdLst>
                  <a:gd name="connsiteX0" fmla="*/ 112 w 76200"/>
                  <a:gd name="connsiteY0" fmla="*/ 176 h 76200"/>
                  <a:gd name="connsiteX1" fmla="*/ 76312 w 76200"/>
                  <a:gd name="connsiteY1" fmla="*/ 176 h 76200"/>
                  <a:gd name="connsiteX2" fmla="*/ 76312 w 76200"/>
                  <a:gd name="connsiteY2" fmla="*/ 76376 h 76200"/>
                  <a:gd name="connsiteX3" fmla="*/ 112 w 76200"/>
                  <a:gd name="connsiteY3" fmla="*/ 7637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176"/>
                    </a:moveTo>
                    <a:lnTo>
                      <a:pt x="76312" y="176"/>
                    </a:lnTo>
                    <a:lnTo>
                      <a:pt x="76312" y="76376"/>
                    </a:lnTo>
                    <a:lnTo>
                      <a:pt x="112" y="7637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524" name="Полилиния 821"/>
              <p:cNvSpPr/>
              <p:nvPr/>
            </p:nvSpPr>
            <p:spPr bwMode="auto">
              <a:xfrm>
                <a:off x="9711531" y="6074569"/>
                <a:ext cx="76200" cy="76200"/>
              </a:xfrm>
              <a:custGeom>
                <a:avLst/>
                <a:gdLst>
                  <a:gd name="connsiteX0" fmla="*/ 112 w 76200"/>
                  <a:gd name="connsiteY0" fmla="*/ 192 h 76200"/>
                  <a:gd name="connsiteX1" fmla="*/ 76312 w 76200"/>
                  <a:gd name="connsiteY1" fmla="*/ 192 h 76200"/>
                  <a:gd name="connsiteX2" fmla="*/ 76312 w 76200"/>
                  <a:gd name="connsiteY2" fmla="*/ 76392 h 76200"/>
                  <a:gd name="connsiteX3" fmla="*/ 112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192"/>
                    </a:moveTo>
                    <a:lnTo>
                      <a:pt x="76312" y="192"/>
                    </a:lnTo>
                    <a:lnTo>
                      <a:pt x="76312" y="76392"/>
                    </a:lnTo>
                    <a:lnTo>
                      <a:pt x="112"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525" name="Полилиния 822"/>
              <p:cNvSpPr/>
              <p:nvPr/>
            </p:nvSpPr>
            <p:spPr bwMode="auto">
              <a:xfrm>
                <a:off x="9711531" y="6150769"/>
                <a:ext cx="76200" cy="76200"/>
              </a:xfrm>
              <a:custGeom>
                <a:avLst/>
                <a:gdLst>
                  <a:gd name="connsiteX0" fmla="*/ 112 w 76200"/>
                  <a:gd name="connsiteY0" fmla="*/ 200 h 76200"/>
                  <a:gd name="connsiteX1" fmla="*/ 76312 w 76200"/>
                  <a:gd name="connsiteY1" fmla="*/ 200 h 76200"/>
                  <a:gd name="connsiteX2" fmla="*/ 76312 w 76200"/>
                  <a:gd name="connsiteY2" fmla="*/ 76400 h 76200"/>
                  <a:gd name="connsiteX3" fmla="*/ 112 w 76200"/>
                  <a:gd name="connsiteY3" fmla="*/ 7640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200"/>
                    </a:moveTo>
                    <a:lnTo>
                      <a:pt x="76312" y="200"/>
                    </a:lnTo>
                    <a:lnTo>
                      <a:pt x="76312" y="76400"/>
                    </a:lnTo>
                    <a:lnTo>
                      <a:pt x="112" y="7640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526" name="Полилиния 823"/>
              <p:cNvSpPr/>
              <p:nvPr/>
            </p:nvSpPr>
            <p:spPr bwMode="auto">
              <a:xfrm>
                <a:off x="9711531" y="6226969"/>
                <a:ext cx="76200" cy="76200"/>
              </a:xfrm>
              <a:custGeom>
                <a:avLst/>
                <a:gdLst>
                  <a:gd name="connsiteX0" fmla="*/ 112 w 76200"/>
                  <a:gd name="connsiteY0" fmla="*/ 208 h 76200"/>
                  <a:gd name="connsiteX1" fmla="*/ 76312 w 76200"/>
                  <a:gd name="connsiteY1" fmla="*/ 208 h 76200"/>
                  <a:gd name="connsiteX2" fmla="*/ 76312 w 76200"/>
                  <a:gd name="connsiteY2" fmla="*/ 76408 h 76200"/>
                  <a:gd name="connsiteX3" fmla="*/ 112 w 76200"/>
                  <a:gd name="connsiteY3" fmla="*/ 7640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208"/>
                    </a:moveTo>
                    <a:lnTo>
                      <a:pt x="76312" y="208"/>
                    </a:lnTo>
                    <a:lnTo>
                      <a:pt x="76312" y="76408"/>
                    </a:lnTo>
                    <a:lnTo>
                      <a:pt x="112" y="7640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527" name="Полилиния 824"/>
              <p:cNvSpPr/>
              <p:nvPr/>
            </p:nvSpPr>
            <p:spPr bwMode="auto">
              <a:xfrm>
                <a:off x="9711531" y="6303169"/>
                <a:ext cx="76200" cy="76200"/>
              </a:xfrm>
              <a:custGeom>
                <a:avLst/>
                <a:gdLst>
                  <a:gd name="connsiteX0" fmla="*/ 112 w 76200"/>
                  <a:gd name="connsiteY0" fmla="*/ 216 h 76200"/>
                  <a:gd name="connsiteX1" fmla="*/ 76312 w 76200"/>
                  <a:gd name="connsiteY1" fmla="*/ 216 h 76200"/>
                  <a:gd name="connsiteX2" fmla="*/ 76312 w 76200"/>
                  <a:gd name="connsiteY2" fmla="*/ 76416 h 76200"/>
                  <a:gd name="connsiteX3" fmla="*/ 112 w 76200"/>
                  <a:gd name="connsiteY3" fmla="*/ 7641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216"/>
                    </a:moveTo>
                    <a:lnTo>
                      <a:pt x="76312" y="216"/>
                    </a:lnTo>
                    <a:lnTo>
                      <a:pt x="76312" y="76416"/>
                    </a:lnTo>
                    <a:lnTo>
                      <a:pt x="112" y="7641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528" name="Полилиния 825"/>
              <p:cNvSpPr/>
              <p:nvPr/>
            </p:nvSpPr>
            <p:spPr bwMode="auto">
              <a:xfrm>
                <a:off x="9711531" y="6379369"/>
                <a:ext cx="76200" cy="76200"/>
              </a:xfrm>
              <a:custGeom>
                <a:avLst/>
                <a:gdLst>
                  <a:gd name="connsiteX0" fmla="*/ 112 w 76200"/>
                  <a:gd name="connsiteY0" fmla="*/ 224 h 76200"/>
                  <a:gd name="connsiteX1" fmla="*/ 76312 w 76200"/>
                  <a:gd name="connsiteY1" fmla="*/ 224 h 76200"/>
                  <a:gd name="connsiteX2" fmla="*/ 76312 w 76200"/>
                  <a:gd name="connsiteY2" fmla="*/ 76424 h 76200"/>
                  <a:gd name="connsiteX3" fmla="*/ 112 w 76200"/>
                  <a:gd name="connsiteY3" fmla="*/ 7642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224"/>
                    </a:moveTo>
                    <a:lnTo>
                      <a:pt x="76312" y="224"/>
                    </a:lnTo>
                    <a:lnTo>
                      <a:pt x="76312" y="76424"/>
                    </a:lnTo>
                    <a:lnTo>
                      <a:pt x="112" y="7642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529" name="Полилиния 826"/>
              <p:cNvSpPr/>
              <p:nvPr/>
            </p:nvSpPr>
            <p:spPr bwMode="auto">
              <a:xfrm>
                <a:off x="9711531" y="6531769"/>
                <a:ext cx="76200" cy="76200"/>
              </a:xfrm>
              <a:custGeom>
                <a:avLst/>
                <a:gdLst>
                  <a:gd name="connsiteX0" fmla="*/ 112 w 76200"/>
                  <a:gd name="connsiteY0" fmla="*/ 240 h 76200"/>
                  <a:gd name="connsiteX1" fmla="*/ 76312 w 76200"/>
                  <a:gd name="connsiteY1" fmla="*/ 240 h 76200"/>
                  <a:gd name="connsiteX2" fmla="*/ 76312 w 76200"/>
                  <a:gd name="connsiteY2" fmla="*/ 76440 h 76200"/>
                  <a:gd name="connsiteX3" fmla="*/ 112 w 76200"/>
                  <a:gd name="connsiteY3" fmla="*/ 764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240"/>
                    </a:moveTo>
                    <a:lnTo>
                      <a:pt x="76312" y="240"/>
                    </a:lnTo>
                    <a:lnTo>
                      <a:pt x="76312" y="76440"/>
                    </a:lnTo>
                    <a:lnTo>
                      <a:pt x="112" y="764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530" name="Полилиния 827"/>
              <p:cNvSpPr/>
              <p:nvPr/>
            </p:nvSpPr>
            <p:spPr bwMode="auto">
              <a:xfrm>
                <a:off x="9711531" y="6607969"/>
                <a:ext cx="76200" cy="76200"/>
              </a:xfrm>
              <a:custGeom>
                <a:avLst/>
                <a:gdLst>
                  <a:gd name="connsiteX0" fmla="*/ 112 w 76200"/>
                  <a:gd name="connsiteY0" fmla="*/ 248 h 76200"/>
                  <a:gd name="connsiteX1" fmla="*/ 76312 w 76200"/>
                  <a:gd name="connsiteY1" fmla="*/ 248 h 76200"/>
                  <a:gd name="connsiteX2" fmla="*/ 76312 w 76200"/>
                  <a:gd name="connsiteY2" fmla="*/ 76448 h 76200"/>
                  <a:gd name="connsiteX3" fmla="*/ 112 w 76200"/>
                  <a:gd name="connsiteY3" fmla="*/ 764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248"/>
                    </a:moveTo>
                    <a:lnTo>
                      <a:pt x="76312" y="248"/>
                    </a:lnTo>
                    <a:lnTo>
                      <a:pt x="76312" y="76448"/>
                    </a:lnTo>
                    <a:lnTo>
                      <a:pt x="112" y="764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531" name="Полилиния 828"/>
              <p:cNvSpPr/>
              <p:nvPr/>
            </p:nvSpPr>
            <p:spPr bwMode="auto">
              <a:xfrm>
                <a:off x="9711531" y="6684169"/>
                <a:ext cx="76200" cy="76200"/>
              </a:xfrm>
              <a:custGeom>
                <a:avLst/>
                <a:gdLst>
                  <a:gd name="connsiteX0" fmla="*/ 112 w 76200"/>
                  <a:gd name="connsiteY0" fmla="*/ 256 h 76200"/>
                  <a:gd name="connsiteX1" fmla="*/ 76312 w 76200"/>
                  <a:gd name="connsiteY1" fmla="*/ 256 h 76200"/>
                  <a:gd name="connsiteX2" fmla="*/ 76312 w 76200"/>
                  <a:gd name="connsiteY2" fmla="*/ 76456 h 76200"/>
                  <a:gd name="connsiteX3" fmla="*/ 112 w 76200"/>
                  <a:gd name="connsiteY3" fmla="*/ 764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256"/>
                    </a:moveTo>
                    <a:lnTo>
                      <a:pt x="76312" y="256"/>
                    </a:lnTo>
                    <a:lnTo>
                      <a:pt x="76312" y="76456"/>
                    </a:lnTo>
                    <a:lnTo>
                      <a:pt x="112" y="764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532" name="Полилиния 829"/>
              <p:cNvSpPr/>
              <p:nvPr/>
            </p:nvSpPr>
            <p:spPr bwMode="auto">
              <a:xfrm>
                <a:off x="9787731" y="4626769"/>
                <a:ext cx="76200" cy="76200"/>
              </a:xfrm>
              <a:custGeom>
                <a:avLst/>
                <a:gdLst>
                  <a:gd name="connsiteX0" fmla="*/ 120 w 76200"/>
                  <a:gd name="connsiteY0" fmla="*/ 40 h 76200"/>
                  <a:gd name="connsiteX1" fmla="*/ 76320 w 76200"/>
                  <a:gd name="connsiteY1" fmla="*/ 40 h 76200"/>
                  <a:gd name="connsiteX2" fmla="*/ 76320 w 76200"/>
                  <a:gd name="connsiteY2" fmla="*/ 76240 h 76200"/>
                  <a:gd name="connsiteX3" fmla="*/ 120 w 76200"/>
                  <a:gd name="connsiteY3" fmla="*/ 762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0" y="40"/>
                    </a:moveTo>
                    <a:lnTo>
                      <a:pt x="76320" y="40"/>
                    </a:lnTo>
                    <a:lnTo>
                      <a:pt x="76320" y="76240"/>
                    </a:lnTo>
                    <a:lnTo>
                      <a:pt x="120" y="762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533" name="Полилиния 830"/>
              <p:cNvSpPr/>
              <p:nvPr/>
            </p:nvSpPr>
            <p:spPr bwMode="auto">
              <a:xfrm>
                <a:off x="9787731" y="4855369"/>
                <a:ext cx="76200" cy="76200"/>
              </a:xfrm>
              <a:custGeom>
                <a:avLst/>
                <a:gdLst>
                  <a:gd name="connsiteX0" fmla="*/ 120 w 76200"/>
                  <a:gd name="connsiteY0" fmla="*/ 64 h 76200"/>
                  <a:gd name="connsiteX1" fmla="*/ 76320 w 76200"/>
                  <a:gd name="connsiteY1" fmla="*/ 64 h 76200"/>
                  <a:gd name="connsiteX2" fmla="*/ 76320 w 76200"/>
                  <a:gd name="connsiteY2" fmla="*/ 76264 h 76200"/>
                  <a:gd name="connsiteX3" fmla="*/ 120 w 76200"/>
                  <a:gd name="connsiteY3" fmla="*/ 7626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0" y="64"/>
                    </a:moveTo>
                    <a:lnTo>
                      <a:pt x="76320" y="64"/>
                    </a:lnTo>
                    <a:lnTo>
                      <a:pt x="76320" y="76264"/>
                    </a:lnTo>
                    <a:lnTo>
                      <a:pt x="120" y="7626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534" name="Полилиния 831"/>
              <p:cNvSpPr/>
              <p:nvPr/>
            </p:nvSpPr>
            <p:spPr bwMode="auto">
              <a:xfrm>
                <a:off x="9787731" y="4931569"/>
                <a:ext cx="76200" cy="76200"/>
              </a:xfrm>
              <a:custGeom>
                <a:avLst/>
                <a:gdLst>
                  <a:gd name="connsiteX0" fmla="*/ 120 w 76200"/>
                  <a:gd name="connsiteY0" fmla="*/ 72 h 76200"/>
                  <a:gd name="connsiteX1" fmla="*/ 76320 w 76200"/>
                  <a:gd name="connsiteY1" fmla="*/ 72 h 76200"/>
                  <a:gd name="connsiteX2" fmla="*/ 76320 w 76200"/>
                  <a:gd name="connsiteY2" fmla="*/ 76272 h 76200"/>
                  <a:gd name="connsiteX3" fmla="*/ 120 w 76200"/>
                  <a:gd name="connsiteY3" fmla="*/ 7627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0" y="72"/>
                    </a:moveTo>
                    <a:lnTo>
                      <a:pt x="76320" y="72"/>
                    </a:lnTo>
                    <a:lnTo>
                      <a:pt x="76320" y="76272"/>
                    </a:lnTo>
                    <a:lnTo>
                      <a:pt x="120" y="7627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535" name="Полилиния 832"/>
              <p:cNvSpPr/>
              <p:nvPr/>
            </p:nvSpPr>
            <p:spPr bwMode="auto">
              <a:xfrm>
                <a:off x="9787731" y="5160169"/>
                <a:ext cx="76200" cy="76200"/>
              </a:xfrm>
              <a:custGeom>
                <a:avLst/>
                <a:gdLst>
                  <a:gd name="connsiteX0" fmla="*/ 120 w 76200"/>
                  <a:gd name="connsiteY0" fmla="*/ 96 h 76200"/>
                  <a:gd name="connsiteX1" fmla="*/ 76320 w 76200"/>
                  <a:gd name="connsiteY1" fmla="*/ 96 h 76200"/>
                  <a:gd name="connsiteX2" fmla="*/ 76320 w 76200"/>
                  <a:gd name="connsiteY2" fmla="*/ 76296 h 76200"/>
                  <a:gd name="connsiteX3" fmla="*/ 120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0" y="96"/>
                    </a:moveTo>
                    <a:lnTo>
                      <a:pt x="76320" y="96"/>
                    </a:lnTo>
                    <a:lnTo>
                      <a:pt x="76320" y="76296"/>
                    </a:lnTo>
                    <a:lnTo>
                      <a:pt x="120"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536" name="Полилиния 833"/>
              <p:cNvSpPr/>
              <p:nvPr/>
            </p:nvSpPr>
            <p:spPr bwMode="auto">
              <a:xfrm>
                <a:off x="9787731" y="5312569"/>
                <a:ext cx="76200" cy="76200"/>
              </a:xfrm>
              <a:custGeom>
                <a:avLst/>
                <a:gdLst>
                  <a:gd name="connsiteX0" fmla="*/ 120 w 76200"/>
                  <a:gd name="connsiteY0" fmla="*/ 112 h 76200"/>
                  <a:gd name="connsiteX1" fmla="*/ 76320 w 76200"/>
                  <a:gd name="connsiteY1" fmla="*/ 112 h 76200"/>
                  <a:gd name="connsiteX2" fmla="*/ 76320 w 76200"/>
                  <a:gd name="connsiteY2" fmla="*/ 76312 h 76200"/>
                  <a:gd name="connsiteX3" fmla="*/ 120 w 76200"/>
                  <a:gd name="connsiteY3" fmla="*/ 7631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0" y="112"/>
                    </a:moveTo>
                    <a:lnTo>
                      <a:pt x="76320" y="112"/>
                    </a:lnTo>
                    <a:lnTo>
                      <a:pt x="76320" y="76312"/>
                    </a:lnTo>
                    <a:lnTo>
                      <a:pt x="120" y="7631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537" name="Полилиния 834"/>
              <p:cNvSpPr/>
              <p:nvPr/>
            </p:nvSpPr>
            <p:spPr bwMode="auto">
              <a:xfrm>
                <a:off x="9787731" y="5541169"/>
                <a:ext cx="76200" cy="76200"/>
              </a:xfrm>
              <a:custGeom>
                <a:avLst/>
                <a:gdLst>
                  <a:gd name="connsiteX0" fmla="*/ 120 w 76200"/>
                  <a:gd name="connsiteY0" fmla="*/ 136 h 76200"/>
                  <a:gd name="connsiteX1" fmla="*/ 76320 w 76200"/>
                  <a:gd name="connsiteY1" fmla="*/ 136 h 76200"/>
                  <a:gd name="connsiteX2" fmla="*/ 76320 w 76200"/>
                  <a:gd name="connsiteY2" fmla="*/ 76336 h 76200"/>
                  <a:gd name="connsiteX3" fmla="*/ 120 w 76200"/>
                  <a:gd name="connsiteY3" fmla="*/ 7633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0" y="136"/>
                    </a:moveTo>
                    <a:lnTo>
                      <a:pt x="76320" y="136"/>
                    </a:lnTo>
                    <a:lnTo>
                      <a:pt x="76320" y="76336"/>
                    </a:lnTo>
                    <a:lnTo>
                      <a:pt x="120" y="7633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538" name="Полилиния 835"/>
              <p:cNvSpPr/>
              <p:nvPr/>
            </p:nvSpPr>
            <p:spPr bwMode="auto">
              <a:xfrm>
                <a:off x="9787731" y="5617369"/>
                <a:ext cx="76200" cy="76200"/>
              </a:xfrm>
              <a:custGeom>
                <a:avLst/>
                <a:gdLst>
                  <a:gd name="connsiteX0" fmla="*/ 120 w 76200"/>
                  <a:gd name="connsiteY0" fmla="*/ 144 h 76200"/>
                  <a:gd name="connsiteX1" fmla="*/ 76320 w 76200"/>
                  <a:gd name="connsiteY1" fmla="*/ 144 h 76200"/>
                  <a:gd name="connsiteX2" fmla="*/ 76320 w 76200"/>
                  <a:gd name="connsiteY2" fmla="*/ 76344 h 76200"/>
                  <a:gd name="connsiteX3" fmla="*/ 120 w 76200"/>
                  <a:gd name="connsiteY3" fmla="*/ 7634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0" y="144"/>
                    </a:moveTo>
                    <a:lnTo>
                      <a:pt x="76320" y="144"/>
                    </a:lnTo>
                    <a:lnTo>
                      <a:pt x="76320" y="76344"/>
                    </a:lnTo>
                    <a:lnTo>
                      <a:pt x="120" y="7634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539" name="Полилиния 836"/>
              <p:cNvSpPr/>
              <p:nvPr/>
            </p:nvSpPr>
            <p:spPr bwMode="auto">
              <a:xfrm>
                <a:off x="9787731" y="5693568"/>
                <a:ext cx="76200" cy="76200"/>
              </a:xfrm>
              <a:custGeom>
                <a:avLst/>
                <a:gdLst>
                  <a:gd name="connsiteX0" fmla="*/ 120 w 76200"/>
                  <a:gd name="connsiteY0" fmla="*/ 152 h 76200"/>
                  <a:gd name="connsiteX1" fmla="*/ 76320 w 76200"/>
                  <a:gd name="connsiteY1" fmla="*/ 152 h 76200"/>
                  <a:gd name="connsiteX2" fmla="*/ 76320 w 76200"/>
                  <a:gd name="connsiteY2" fmla="*/ 76352 h 76200"/>
                  <a:gd name="connsiteX3" fmla="*/ 120 w 76200"/>
                  <a:gd name="connsiteY3" fmla="*/ 7635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0" y="152"/>
                    </a:moveTo>
                    <a:lnTo>
                      <a:pt x="76320" y="152"/>
                    </a:lnTo>
                    <a:lnTo>
                      <a:pt x="76320" y="76352"/>
                    </a:lnTo>
                    <a:lnTo>
                      <a:pt x="120" y="7635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540" name="Полилиния 837"/>
              <p:cNvSpPr/>
              <p:nvPr/>
            </p:nvSpPr>
            <p:spPr bwMode="auto">
              <a:xfrm>
                <a:off x="9787731" y="5998369"/>
                <a:ext cx="76200" cy="76200"/>
              </a:xfrm>
              <a:custGeom>
                <a:avLst/>
                <a:gdLst>
                  <a:gd name="connsiteX0" fmla="*/ 120 w 76200"/>
                  <a:gd name="connsiteY0" fmla="*/ 184 h 76200"/>
                  <a:gd name="connsiteX1" fmla="*/ 76320 w 76200"/>
                  <a:gd name="connsiteY1" fmla="*/ 184 h 76200"/>
                  <a:gd name="connsiteX2" fmla="*/ 76320 w 76200"/>
                  <a:gd name="connsiteY2" fmla="*/ 76384 h 76200"/>
                  <a:gd name="connsiteX3" fmla="*/ 120 w 76200"/>
                  <a:gd name="connsiteY3" fmla="*/ 7638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0" y="184"/>
                    </a:moveTo>
                    <a:lnTo>
                      <a:pt x="76320" y="184"/>
                    </a:lnTo>
                    <a:lnTo>
                      <a:pt x="76320" y="76384"/>
                    </a:lnTo>
                    <a:lnTo>
                      <a:pt x="120" y="7638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541" name="Полилиния 838"/>
              <p:cNvSpPr/>
              <p:nvPr/>
            </p:nvSpPr>
            <p:spPr bwMode="auto">
              <a:xfrm>
                <a:off x="9787731" y="6303169"/>
                <a:ext cx="76200" cy="76200"/>
              </a:xfrm>
              <a:custGeom>
                <a:avLst/>
                <a:gdLst>
                  <a:gd name="connsiteX0" fmla="*/ 120 w 76200"/>
                  <a:gd name="connsiteY0" fmla="*/ 216 h 76200"/>
                  <a:gd name="connsiteX1" fmla="*/ 76320 w 76200"/>
                  <a:gd name="connsiteY1" fmla="*/ 216 h 76200"/>
                  <a:gd name="connsiteX2" fmla="*/ 76320 w 76200"/>
                  <a:gd name="connsiteY2" fmla="*/ 76416 h 76200"/>
                  <a:gd name="connsiteX3" fmla="*/ 120 w 76200"/>
                  <a:gd name="connsiteY3" fmla="*/ 7641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0" y="216"/>
                    </a:moveTo>
                    <a:lnTo>
                      <a:pt x="76320" y="216"/>
                    </a:lnTo>
                    <a:lnTo>
                      <a:pt x="76320" y="76416"/>
                    </a:lnTo>
                    <a:lnTo>
                      <a:pt x="120" y="7641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542" name="Полилиния 839"/>
              <p:cNvSpPr/>
              <p:nvPr/>
            </p:nvSpPr>
            <p:spPr bwMode="auto">
              <a:xfrm>
                <a:off x="9787731" y="6379369"/>
                <a:ext cx="76200" cy="76200"/>
              </a:xfrm>
              <a:custGeom>
                <a:avLst/>
                <a:gdLst>
                  <a:gd name="connsiteX0" fmla="*/ 120 w 76200"/>
                  <a:gd name="connsiteY0" fmla="*/ 224 h 76200"/>
                  <a:gd name="connsiteX1" fmla="*/ 76320 w 76200"/>
                  <a:gd name="connsiteY1" fmla="*/ 224 h 76200"/>
                  <a:gd name="connsiteX2" fmla="*/ 76320 w 76200"/>
                  <a:gd name="connsiteY2" fmla="*/ 76424 h 76200"/>
                  <a:gd name="connsiteX3" fmla="*/ 120 w 76200"/>
                  <a:gd name="connsiteY3" fmla="*/ 7642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0" y="224"/>
                    </a:moveTo>
                    <a:lnTo>
                      <a:pt x="76320" y="224"/>
                    </a:lnTo>
                    <a:lnTo>
                      <a:pt x="76320" y="76424"/>
                    </a:lnTo>
                    <a:lnTo>
                      <a:pt x="120" y="7642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543" name="Полилиния 840"/>
              <p:cNvSpPr/>
              <p:nvPr/>
            </p:nvSpPr>
            <p:spPr bwMode="auto">
              <a:xfrm>
                <a:off x="9787731" y="6455569"/>
                <a:ext cx="76200" cy="76200"/>
              </a:xfrm>
              <a:custGeom>
                <a:avLst/>
                <a:gdLst>
                  <a:gd name="connsiteX0" fmla="*/ 120 w 76200"/>
                  <a:gd name="connsiteY0" fmla="*/ 232 h 76200"/>
                  <a:gd name="connsiteX1" fmla="*/ 76320 w 76200"/>
                  <a:gd name="connsiteY1" fmla="*/ 232 h 76200"/>
                  <a:gd name="connsiteX2" fmla="*/ 76320 w 76200"/>
                  <a:gd name="connsiteY2" fmla="*/ 76432 h 76200"/>
                  <a:gd name="connsiteX3" fmla="*/ 120 w 76200"/>
                  <a:gd name="connsiteY3" fmla="*/ 764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0" y="232"/>
                    </a:moveTo>
                    <a:lnTo>
                      <a:pt x="76320" y="232"/>
                    </a:lnTo>
                    <a:lnTo>
                      <a:pt x="76320" y="76432"/>
                    </a:lnTo>
                    <a:lnTo>
                      <a:pt x="120" y="764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544" name="Полилиния 841"/>
              <p:cNvSpPr/>
              <p:nvPr/>
            </p:nvSpPr>
            <p:spPr bwMode="auto">
              <a:xfrm>
                <a:off x="9787731" y="6684169"/>
                <a:ext cx="76200" cy="76200"/>
              </a:xfrm>
              <a:custGeom>
                <a:avLst/>
                <a:gdLst>
                  <a:gd name="connsiteX0" fmla="*/ 120 w 76200"/>
                  <a:gd name="connsiteY0" fmla="*/ 256 h 76200"/>
                  <a:gd name="connsiteX1" fmla="*/ 76320 w 76200"/>
                  <a:gd name="connsiteY1" fmla="*/ 256 h 76200"/>
                  <a:gd name="connsiteX2" fmla="*/ 76320 w 76200"/>
                  <a:gd name="connsiteY2" fmla="*/ 76456 h 76200"/>
                  <a:gd name="connsiteX3" fmla="*/ 120 w 76200"/>
                  <a:gd name="connsiteY3" fmla="*/ 764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0" y="256"/>
                    </a:moveTo>
                    <a:lnTo>
                      <a:pt x="76320" y="256"/>
                    </a:lnTo>
                    <a:lnTo>
                      <a:pt x="76320" y="76456"/>
                    </a:lnTo>
                    <a:lnTo>
                      <a:pt x="120" y="764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545" name="Полилиния 842"/>
              <p:cNvSpPr/>
              <p:nvPr/>
            </p:nvSpPr>
            <p:spPr bwMode="auto">
              <a:xfrm>
                <a:off x="9863931" y="4550569"/>
                <a:ext cx="76200" cy="76200"/>
              </a:xfrm>
              <a:custGeom>
                <a:avLst/>
                <a:gdLst>
                  <a:gd name="connsiteX0" fmla="*/ 128 w 76200"/>
                  <a:gd name="connsiteY0" fmla="*/ 32 h 76200"/>
                  <a:gd name="connsiteX1" fmla="*/ 76328 w 76200"/>
                  <a:gd name="connsiteY1" fmla="*/ 32 h 76200"/>
                  <a:gd name="connsiteX2" fmla="*/ 76328 w 76200"/>
                  <a:gd name="connsiteY2" fmla="*/ 76232 h 76200"/>
                  <a:gd name="connsiteX3" fmla="*/ 128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8" y="32"/>
                    </a:moveTo>
                    <a:lnTo>
                      <a:pt x="76328" y="32"/>
                    </a:lnTo>
                    <a:lnTo>
                      <a:pt x="76328" y="76232"/>
                    </a:lnTo>
                    <a:lnTo>
                      <a:pt x="128"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546" name="Полилиния 843"/>
              <p:cNvSpPr/>
              <p:nvPr/>
            </p:nvSpPr>
            <p:spPr bwMode="auto">
              <a:xfrm>
                <a:off x="9863931" y="4626769"/>
                <a:ext cx="76200" cy="76200"/>
              </a:xfrm>
              <a:custGeom>
                <a:avLst/>
                <a:gdLst>
                  <a:gd name="connsiteX0" fmla="*/ 128 w 76200"/>
                  <a:gd name="connsiteY0" fmla="*/ 40 h 76200"/>
                  <a:gd name="connsiteX1" fmla="*/ 76328 w 76200"/>
                  <a:gd name="connsiteY1" fmla="*/ 40 h 76200"/>
                  <a:gd name="connsiteX2" fmla="*/ 76328 w 76200"/>
                  <a:gd name="connsiteY2" fmla="*/ 76240 h 76200"/>
                  <a:gd name="connsiteX3" fmla="*/ 128 w 76200"/>
                  <a:gd name="connsiteY3" fmla="*/ 762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8" y="40"/>
                    </a:moveTo>
                    <a:lnTo>
                      <a:pt x="76328" y="40"/>
                    </a:lnTo>
                    <a:lnTo>
                      <a:pt x="76328" y="76240"/>
                    </a:lnTo>
                    <a:lnTo>
                      <a:pt x="128" y="762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547" name="Полилиния 844"/>
              <p:cNvSpPr/>
              <p:nvPr/>
            </p:nvSpPr>
            <p:spPr bwMode="auto">
              <a:xfrm>
                <a:off x="9863931" y="4779169"/>
                <a:ext cx="76200" cy="76200"/>
              </a:xfrm>
              <a:custGeom>
                <a:avLst/>
                <a:gdLst>
                  <a:gd name="connsiteX0" fmla="*/ 128 w 76200"/>
                  <a:gd name="connsiteY0" fmla="*/ 56 h 76200"/>
                  <a:gd name="connsiteX1" fmla="*/ 76328 w 76200"/>
                  <a:gd name="connsiteY1" fmla="*/ 56 h 76200"/>
                  <a:gd name="connsiteX2" fmla="*/ 76328 w 76200"/>
                  <a:gd name="connsiteY2" fmla="*/ 76256 h 76200"/>
                  <a:gd name="connsiteX3" fmla="*/ 128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8" y="56"/>
                    </a:moveTo>
                    <a:lnTo>
                      <a:pt x="76328" y="56"/>
                    </a:lnTo>
                    <a:lnTo>
                      <a:pt x="76328" y="76256"/>
                    </a:lnTo>
                    <a:lnTo>
                      <a:pt x="128"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548" name="Полилиния 845"/>
              <p:cNvSpPr/>
              <p:nvPr/>
            </p:nvSpPr>
            <p:spPr bwMode="auto">
              <a:xfrm>
                <a:off x="9863931" y="4855369"/>
                <a:ext cx="76200" cy="76200"/>
              </a:xfrm>
              <a:custGeom>
                <a:avLst/>
                <a:gdLst>
                  <a:gd name="connsiteX0" fmla="*/ 128 w 76200"/>
                  <a:gd name="connsiteY0" fmla="*/ 64 h 76200"/>
                  <a:gd name="connsiteX1" fmla="*/ 76328 w 76200"/>
                  <a:gd name="connsiteY1" fmla="*/ 64 h 76200"/>
                  <a:gd name="connsiteX2" fmla="*/ 76328 w 76200"/>
                  <a:gd name="connsiteY2" fmla="*/ 76264 h 76200"/>
                  <a:gd name="connsiteX3" fmla="*/ 128 w 76200"/>
                  <a:gd name="connsiteY3" fmla="*/ 7626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8" y="64"/>
                    </a:moveTo>
                    <a:lnTo>
                      <a:pt x="76328" y="64"/>
                    </a:lnTo>
                    <a:lnTo>
                      <a:pt x="76328" y="76264"/>
                    </a:lnTo>
                    <a:lnTo>
                      <a:pt x="128" y="7626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549" name="Полилиния 846"/>
              <p:cNvSpPr/>
              <p:nvPr/>
            </p:nvSpPr>
            <p:spPr bwMode="auto">
              <a:xfrm>
                <a:off x="9863931" y="5007769"/>
                <a:ext cx="76200" cy="76200"/>
              </a:xfrm>
              <a:custGeom>
                <a:avLst/>
                <a:gdLst>
                  <a:gd name="connsiteX0" fmla="*/ 128 w 76200"/>
                  <a:gd name="connsiteY0" fmla="*/ 80 h 76200"/>
                  <a:gd name="connsiteX1" fmla="*/ 76328 w 76200"/>
                  <a:gd name="connsiteY1" fmla="*/ 80 h 76200"/>
                  <a:gd name="connsiteX2" fmla="*/ 76328 w 76200"/>
                  <a:gd name="connsiteY2" fmla="*/ 76280 h 76200"/>
                  <a:gd name="connsiteX3" fmla="*/ 128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8" y="80"/>
                    </a:moveTo>
                    <a:lnTo>
                      <a:pt x="76328" y="80"/>
                    </a:lnTo>
                    <a:lnTo>
                      <a:pt x="76328" y="76280"/>
                    </a:lnTo>
                    <a:lnTo>
                      <a:pt x="128"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550" name="Полилиния 847"/>
              <p:cNvSpPr/>
              <p:nvPr/>
            </p:nvSpPr>
            <p:spPr bwMode="auto">
              <a:xfrm>
                <a:off x="9863931" y="5083969"/>
                <a:ext cx="76200" cy="76200"/>
              </a:xfrm>
              <a:custGeom>
                <a:avLst/>
                <a:gdLst>
                  <a:gd name="connsiteX0" fmla="*/ 128 w 76200"/>
                  <a:gd name="connsiteY0" fmla="*/ 88 h 76200"/>
                  <a:gd name="connsiteX1" fmla="*/ 76328 w 76200"/>
                  <a:gd name="connsiteY1" fmla="*/ 88 h 76200"/>
                  <a:gd name="connsiteX2" fmla="*/ 76328 w 76200"/>
                  <a:gd name="connsiteY2" fmla="*/ 76288 h 76200"/>
                  <a:gd name="connsiteX3" fmla="*/ 128 w 76200"/>
                  <a:gd name="connsiteY3" fmla="*/ 7628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8" y="88"/>
                    </a:moveTo>
                    <a:lnTo>
                      <a:pt x="76328" y="88"/>
                    </a:lnTo>
                    <a:lnTo>
                      <a:pt x="76328" y="76288"/>
                    </a:lnTo>
                    <a:lnTo>
                      <a:pt x="128" y="7628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551" name="Полилиния 848"/>
              <p:cNvSpPr/>
              <p:nvPr/>
            </p:nvSpPr>
            <p:spPr bwMode="auto">
              <a:xfrm>
                <a:off x="9863931" y="5160169"/>
                <a:ext cx="76200" cy="76200"/>
              </a:xfrm>
              <a:custGeom>
                <a:avLst/>
                <a:gdLst>
                  <a:gd name="connsiteX0" fmla="*/ 128 w 76200"/>
                  <a:gd name="connsiteY0" fmla="*/ 96 h 76200"/>
                  <a:gd name="connsiteX1" fmla="*/ 76328 w 76200"/>
                  <a:gd name="connsiteY1" fmla="*/ 96 h 76200"/>
                  <a:gd name="connsiteX2" fmla="*/ 76328 w 76200"/>
                  <a:gd name="connsiteY2" fmla="*/ 76296 h 76200"/>
                  <a:gd name="connsiteX3" fmla="*/ 128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8" y="96"/>
                    </a:moveTo>
                    <a:lnTo>
                      <a:pt x="76328" y="96"/>
                    </a:lnTo>
                    <a:lnTo>
                      <a:pt x="76328" y="76296"/>
                    </a:lnTo>
                    <a:lnTo>
                      <a:pt x="128"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552" name="Полилиния 849"/>
              <p:cNvSpPr/>
              <p:nvPr/>
            </p:nvSpPr>
            <p:spPr bwMode="auto">
              <a:xfrm>
                <a:off x="9863931" y="5236369"/>
                <a:ext cx="76200" cy="76200"/>
              </a:xfrm>
              <a:custGeom>
                <a:avLst/>
                <a:gdLst>
                  <a:gd name="connsiteX0" fmla="*/ 128 w 76200"/>
                  <a:gd name="connsiteY0" fmla="*/ 104 h 76200"/>
                  <a:gd name="connsiteX1" fmla="*/ 76328 w 76200"/>
                  <a:gd name="connsiteY1" fmla="*/ 104 h 76200"/>
                  <a:gd name="connsiteX2" fmla="*/ 76328 w 76200"/>
                  <a:gd name="connsiteY2" fmla="*/ 76304 h 76200"/>
                  <a:gd name="connsiteX3" fmla="*/ 128 w 76200"/>
                  <a:gd name="connsiteY3" fmla="*/ 7630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8" y="104"/>
                    </a:moveTo>
                    <a:lnTo>
                      <a:pt x="76328" y="104"/>
                    </a:lnTo>
                    <a:lnTo>
                      <a:pt x="76328" y="76304"/>
                    </a:lnTo>
                    <a:lnTo>
                      <a:pt x="128" y="7630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553" name="Полилиния 850"/>
              <p:cNvSpPr/>
              <p:nvPr/>
            </p:nvSpPr>
            <p:spPr bwMode="auto">
              <a:xfrm>
                <a:off x="9863931" y="5312569"/>
                <a:ext cx="76200" cy="76200"/>
              </a:xfrm>
              <a:custGeom>
                <a:avLst/>
                <a:gdLst>
                  <a:gd name="connsiteX0" fmla="*/ 128 w 76200"/>
                  <a:gd name="connsiteY0" fmla="*/ 112 h 76200"/>
                  <a:gd name="connsiteX1" fmla="*/ 76328 w 76200"/>
                  <a:gd name="connsiteY1" fmla="*/ 112 h 76200"/>
                  <a:gd name="connsiteX2" fmla="*/ 76328 w 76200"/>
                  <a:gd name="connsiteY2" fmla="*/ 76312 h 76200"/>
                  <a:gd name="connsiteX3" fmla="*/ 128 w 76200"/>
                  <a:gd name="connsiteY3" fmla="*/ 7631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8" y="112"/>
                    </a:moveTo>
                    <a:lnTo>
                      <a:pt x="76328" y="112"/>
                    </a:lnTo>
                    <a:lnTo>
                      <a:pt x="76328" y="76312"/>
                    </a:lnTo>
                    <a:lnTo>
                      <a:pt x="128" y="7631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554" name="Полилиния 851"/>
              <p:cNvSpPr/>
              <p:nvPr/>
            </p:nvSpPr>
            <p:spPr bwMode="auto">
              <a:xfrm>
                <a:off x="9863931" y="5464969"/>
                <a:ext cx="76200" cy="76200"/>
              </a:xfrm>
              <a:custGeom>
                <a:avLst/>
                <a:gdLst>
                  <a:gd name="connsiteX0" fmla="*/ 128 w 76200"/>
                  <a:gd name="connsiteY0" fmla="*/ 128 h 76200"/>
                  <a:gd name="connsiteX1" fmla="*/ 76328 w 76200"/>
                  <a:gd name="connsiteY1" fmla="*/ 128 h 76200"/>
                  <a:gd name="connsiteX2" fmla="*/ 76328 w 76200"/>
                  <a:gd name="connsiteY2" fmla="*/ 76328 h 76200"/>
                  <a:gd name="connsiteX3" fmla="*/ 128 w 76200"/>
                  <a:gd name="connsiteY3" fmla="*/ 7632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8" y="128"/>
                    </a:moveTo>
                    <a:lnTo>
                      <a:pt x="76328" y="128"/>
                    </a:lnTo>
                    <a:lnTo>
                      <a:pt x="76328" y="76328"/>
                    </a:lnTo>
                    <a:lnTo>
                      <a:pt x="128" y="7632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555" name="Полилиния 852"/>
              <p:cNvSpPr/>
              <p:nvPr/>
            </p:nvSpPr>
            <p:spPr bwMode="auto">
              <a:xfrm>
                <a:off x="9863931" y="5541169"/>
                <a:ext cx="76200" cy="76200"/>
              </a:xfrm>
              <a:custGeom>
                <a:avLst/>
                <a:gdLst>
                  <a:gd name="connsiteX0" fmla="*/ 128 w 76200"/>
                  <a:gd name="connsiteY0" fmla="*/ 136 h 76200"/>
                  <a:gd name="connsiteX1" fmla="*/ 76328 w 76200"/>
                  <a:gd name="connsiteY1" fmla="*/ 136 h 76200"/>
                  <a:gd name="connsiteX2" fmla="*/ 76328 w 76200"/>
                  <a:gd name="connsiteY2" fmla="*/ 76336 h 76200"/>
                  <a:gd name="connsiteX3" fmla="*/ 128 w 76200"/>
                  <a:gd name="connsiteY3" fmla="*/ 7633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8" y="136"/>
                    </a:moveTo>
                    <a:lnTo>
                      <a:pt x="76328" y="136"/>
                    </a:lnTo>
                    <a:lnTo>
                      <a:pt x="76328" y="76336"/>
                    </a:lnTo>
                    <a:lnTo>
                      <a:pt x="128" y="7633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556" name="Полилиния 853"/>
              <p:cNvSpPr/>
              <p:nvPr/>
            </p:nvSpPr>
            <p:spPr bwMode="auto">
              <a:xfrm>
                <a:off x="9863931" y="5769769"/>
                <a:ext cx="76200" cy="76200"/>
              </a:xfrm>
              <a:custGeom>
                <a:avLst/>
                <a:gdLst>
                  <a:gd name="connsiteX0" fmla="*/ 128 w 76200"/>
                  <a:gd name="connsiteY0" fmla="*/ 160 h 76200"/>
                  <a:gd name="connsiteX1" fmla="*/ 76328 w 76200"/>
                  <a:gd name="connsiteY1" fmla="*/ 160 h 76200"/>
                  <a:gd name="connsiteX2" fmla="*/ 76328 w 76200"/>
                  <a:gd name="connsiteY2" fmla="*/ 76360 h 76200"/>
                  <a:gd name="connsiteX3" fmla="*/ 128 w 76200"/>
                  <a:gd name="connsiteY3" fmla="*/ 7636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8" y="160"/>
                    </a:moveTo>
                    <a:lnTo>
                      <a:pt x="76328" y="160"/>
                    </a:lnTo>
                    <a:lnTo>
                      <a:pt x="76328" y="76360"/>
                    </a:lnTo>
                    <a:lnTo>
                      <a:pt x="128" y="7636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557" name="Полилиния 854"/>
              <p:cNvSpPr/>
              <p:nvPr/>
            </p:nvSpPr>
            <p:spPr bwMode="auto">
              <a:xfrm>
                <a:off x="9863931" y="6303169"/>
                <a:ext cx="76200" cy="76200"/>
              </a:xfrm>
              <a:custGeom>
                <a:avLst/>
                <a:gdLst>
                  <a:gd name="connsiteX0" fmla="*/ 128 w 76200"/>
                  <a:gd name="connsiteY0" fmla="*/ 216 h 76200"/>
                  <a:gd name="connsiteX1" fmla="*/ 76328 w 76200"/>
                  <a:gd name="connsiteY1" fmla="*/ 216 h 76200"/>
                  <a:gd name="connsiteX2" fmla="*/ 76328 w 76200"/>
                  <a:gd name="connsiteY2" fmla="*/ 76416 h 76200"/>
                  <a:gd name="connsiteX3" fmla="*/ 128 w 76200"/>
                  <a:gd name="connsiteY3" fmla="*/ 7641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8" y="216"/>
                    </a:moveTo>
                    <a:lnTo>
                      <a:pt x="76328" y="216"/>
                    </a:lnTo>
                    <a:lnTo>
                      <a:pt x="76328" y="76416"/>
                    </a:lnTo>
                    <a:lnTo>
                      <a:pt x="128" y="7641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558" name="Полилиния 855"/>
              <p:cNvSpPr/>
              <p:nvPr/>
            </p:nvSpPr>
            <p:spPr bwMode="auto">
              <a:xfrm>
                <a:off x="9863931" y="6531769"/>
                <a:ext cx="76200" cy="76200"/>
              </a:xfrm>
              <a:custGeom>
                <a:avLst/>
                <a:gdLst>
                  <a:gd name="connsiteX0" fmla="*/ 128 w 76200"/>
                  <a:gd name="connsiteY0" fmla="*/ 240 h 76200"/>
                  <a:gd name="connsiteX1" fmla="*/ 76328 w 76200"/>
                  <a:gd name="connsiteY1" fmla="*/ 240 h 76200"/>
                  <a:gd name="connsiteX2" fmla="*/ 76328 w 76200"/>
                  <a:gd name="connsiteY2" fmla="*/ 76440 h 76200"/>
                  <a:gd name="connsiteX3" fmla="*/ 128 w 76200"/>
                  <a:gd name="connsiteY3" fmla="*/ 764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8" y="240"/>
                    </a:moveTo>
                    <a:lnTo>
                      <a:pt x="76328" y="240"/>
                    </a:lnTo>
                    <a:lnTo>
                      <a:pt x="76328" y="76440"/>
                    </a:lnTo>
                    <a:lnTo>
                      <a:pt x="128" y="764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559" name="Полилиния 856"/>
              <p:cNvSpPr/>
              <p:nvPr/>
            </p:nvSpPr>
            <p:spPr bwMode="auto">
              <a:xfrm>
                <a:off x="9863931" y="6607969"/>
                <a:ext cx="76200" cy="76200"/>
              </a:xfrm>
              <a:custGeom>
                <a:avLst/>
                <a:gdLst>
                  <a:gd name="connsiteX0" fmla="*/ 128 w 76200"/>
                  <a:gd name="connsiteY0" fmla="*/ 248 h 76200"/>
                  <a:gd name="connsiteX1" fmla="*/ 76328 w 76200"/>
                  <a:gd name="connsiteY1" fmla="*/ 248 h 76200"/>
                  <a:gd name="connsiteX2" fmla="*/ 76328 w 76200"/>
                  <a:gd name="connsiteY2" fmla="*/ 76448 h 76200"/>
                  <a:gd name="connsiteX3" fmla="*/ 128 w 76200"/>
                  <a:gd name="connsiteY3" fmla="*/ 764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8" y="248"/>
                    </a:moveTo>
                    <a:lnTo>
                      <a:pt x="76328" y="248"/>
                    </a:lnTo>
                    <a:lnTo>
                      <a:pt x="76328" y="76448"/>
                    </a:lnTo>
                    <a:lnTo>
                      <a:pt x="128" y="764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560" name="Полилиния 857"/>
              <p:cNvSpPr/>
              <p:nvPr/>
            </p:nvSpPr>
            <p:spPr bwMode="auto">
              <a:xfrm>
                <a:off x="9940131" y="4550569"/>
                <a:ext cx="76200" cy="76200"/>
              </a:xfrm>
              <a:custGeom>
                <a:avLst/>
                <a:gdLst>
                  <a:gd name="connsiteX0" fmla="*/ 136 w 76200"/>
                  <a:gd name="connsiteY0" fmla="*/ 32 h 76200"/>
                  <a:gd name="connsiteX1" fmla="*/ 76336 w 76200"/>
                  <a:gd name="connsiteY1" fmla="*/ 32 h 76200"/>
                  <a:gd name="connsiteX2" fmla="*/ 76336 w 76200"/>
                  <a:gd name="connsiteY2" fmla="*/ 76232 h 76200"/>
                  <a:gd name="connsiteX3" fmla="*/ 136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36" y="32"/>
                    </a:moveTo>
                    <a:lnTo>
                      <a:pt x="76336" y="32"/>
                    </a:lnTo>
                    <a:lnTo>
                      <a:pt x="76336" y="76232"/>
                    </a:lnTo>
                    <a:lnTo>
                      <a:pt x="136"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561" name="Полилиния 858"/>
              <p:cNvSpPr/>
              <p:nvPr/>
            </p:nvSpPr>
            <p:spPr bwMode="auto">
              <a:xfrm>
                <a:off x="9940131" y="4626769"/>
                <a:ext cx="76200" cy="76200"/>
              </a:xfrm>
              <a:custGeom>
                <a:avLst/>
                <a:gdLst>
                  <a:gd name="connsiteX0" fmla="*/ 136 w 76200"/>
                  <a:gd name="connsiteY0" fmla="*/ 40 h 76200"/>
                  <a:gd name="connsiteX1" fmla="*/ 76336 w 76200"/>
                  <a:gd name="connsiteY1" fmla="*/ 40 h 76200"/>
                  <a:gd name="connsiteX2" fmla="*/ 76336 w 76200"/>
                  <a:gd name="connsiteY2" fmla="*/ 76240 h 76200"/>
                  <a:gd name="connsiteX3" fmla="*/ 136 w 76200"/>
                  <a:gd name="connsiteY3" fmla="*/ 762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36" y="40"/>
                    </a:moveTo>
                    <a:lnTo>
                      <a:pt x="76336" y="40"/>
                    </a:lnTo>
                    <a:lnTo>
                      <a:pt x="76336" y="76240"/>
                    </a:lnTo>
                    <a:lnTo>
                      <a:pt x="136" y="762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562" name="Полилиния 859"/>
              <p:cNvSpPr/>
              <p:nvPr/>
            </p:nvSpPr>
            <p:spPr bwMode="auto">
              <a:xfrm>
                <a:off x="9940131" y="4931569"/>
                <a:ext cx="76200" cy="76200"/>
              </a:xfrm>
              <a:custGeom>
                <a:avLst/>
                <a:gdLst>
                  <a:gd name="connsiteX0" fmla="*/ 136 w 76200"/>
                  <a:gd name="connsiteY0" fmla="*/ 72 h 76200"/>
                  <a:gd name="connsiteX1" fmla="*/ 76336 w 76200"/>
                  <a:gd name="connsiteY1" fmla="*/ 72 h 76200"/>
                  <a:gd name="connsiteX2" fmla="*/ 76336 w 76200"/>
                  <a:gd name="connsiteY2" fmla="*/ 76272 h 76200"/>
                  <a:gd name="connsiteX3" fmla="*/ 136 w 76200"/>
                  <a:gd name="connsiteY3" fmla="*/ 7627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36" y="72"/>
                    </a:moveTo>
                    <a:lnTo>
                      <a:pt x="76336" y="72"/>
                    </a:lnTo>
                    <a:lnTo>
                      <a:pt x="76336" y="76272"/>
                    </a:lnTo>
                    <a:lnTo>
                      <a:pt x="136" y="7627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563" name="Полилиния 860"/>
              <p:cNvSpPr/>
              <p:nvPr/>
            </p:nvSpPr>
            <p:spPr bwMode="auto">
              <a:xfrm>
                <a:off x="9940131" y="5160169"/>
                <a:ext cx="76200" cy="76200"/>
              </a:xfrm>
              <a:custGeom>
                <a:avLst/>
                <a:gdLst>
                  <a:gd name="connsiteX0" fmla="*/ 136 w 76200"/>
                  <a:gd name="connsiteY0" fmla="*/ 96 h 76200"/>
                  <a:gd name="connsiteX1" fmla="*/ 76336 w 76200"/>
                  <a:gd name="connsiteY1" fmla="*/ 96 h 76200"/>
                  <a:gd name="connsiteX2" fmla="*/ 76336 w 76200"/>
                  <a:gd name="connsiteY2" fmla="*/ 76296 h 76200"/>
                  <a:gd name="connsiteX3" fmla="*/ 136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36" y="96"/>
                    </a:moveTo>
                    <a:lnTo>
                      <a:pt x="76336" y="96"/>
                    </a:lnTo>
                    <a:lnTo>
                      <a:pt x="76336" y="76296"/>
                    </a:lnTo>
                    <a:lnTo>
                      <a:pt x="136"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564" name="Полилиния 861"/>
              <p:cNvSpPr/>
              <p:nvPr/>
            </p:nvSpPr>
            <p:spPr bwMode="auto">
              <a:xfrm>
                <a:off x="9940131" y="5236369"/>
                <a:ext cx="76200" cy="76200"/>
              </a:xfrm>
              <a:custGeom>
                <a:avLst/>
                <a:gdLst>
                  <a:gd name="connsiteX0" fmla="*/ 136 w 76200"/>
                  <a:gd name="connsiteY0" fmla="*/ 104 h 76200"/>
                  <a:gd name="connsiteX1" fmla="*/ 76336 w 76200"/>
                  <a:gd name="connsiteY1" fmla="*/ 104 h 76200"/>
                  <a:gd name="connsiteX2" fmla="*/ 76336 w 76200"/>
                  <a:gd name="connsiteY2" fmla="*/ 76304 h 76200"/>
                  <a:gd name="connsiteX3" fmla="*/ 136 w 76200"/>
                  <a:gd name="connsiteY3" fmla="*/ 7630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36" y="104"/>
                    </a:moveTo>
                    <a:lnTo>
                      <a:pt x="76336" y="104"/>
                    </a:lnTo>
                    <a:lnTo>
                      <a:pt x="76336" y="76304"/>
                    </a:lnTo>
                    <a:lnTo>
                      <a:pt x="136" y="7630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565" name="Полилиния 862"/>
              <p:cNvSpPr/>
              <p:nvPr/>
            </p:nvSpPr>
            <p:spPr bwMode="auto">
              <a:xfrm>
                <a:off x="9940131" y="5312569"/>
                <a:ext cx="76200" cy="76200"/>
              </a:xfrm>
              <a:custGeom>
                <a:avLst/>
                <a:gdLst>
                  <a:gd name="connsiteX0" fmla="*/ 136 w 76200"/>
                  <a:gd name="connsiteY0" fmla="*/ 112 h 76200"/>
                  <a:gd name="connsiteX1" fmla="*/ 76336 w 76200"/>
                  <a:gd name="connsiteY1" fmla="*/ 112 h 76200"/>
                  <a:gd name="connsiteX2" fmla="*/ 76336 w 76200"/>
                  <a:gd name="connsiteY2" fmla="*/ 76312 h 76200"/>
                  <a:gd name="connsiteX3" fmla="*/ 136 w 76200"/>
                  <a:gd name="connsiteY3" fmla="*/ 7631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36" y="112"/>
                    </a:moveTo>
                    <a:lnTo>
                      <a:pt x="76336" y="112"/>
                    </a:lnTo>
                    <a:lnTo>
                      <a:pt x="76336" y="76312"/>
                    </a:lnTo>
                    <a:lnTo>
                      <a:pt x="136" y="7631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566" name="Полилиния 863"/>
              <p:cNvSpPr/>
              <p:nvPr/>
            </p:nvSpPr>
            <p:spPr bwMode="auto">
              <a:xfrm>
                <a:off x="9940131" y="5617369"/>
                <a:ext cx="76200" cy="76200"/>
              </a:xfrm>
              <a:custGeom>
                <a:avLst/>
                <a:gdLst>
                  <a:gd name="connsiteX0" fmla="*/ 136 w 76200"/>
                  <a:gd name="connsiteY0" fmla="*/ 144 h 76200"/>
                  <a:gd name="connsiteX1" fmla="*/ 76336 w 76200"/>
                  <a:gd name="connsiteY1" fmla="*/ 144 h 76200"/>
                  <a:gd name="connsiteX2" fmla="*/ 76336 w 76200"/>
                  <a:gd name="connsiteY2" fmla="*/ 76344 h 76200"/>
                  <a:gd name="connsiteX3" fmla="*/ 136 w 76200"/>
                  <a:gd name="connsiteY3" fmla="*/ 7634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36" y="144"/>
                    </a:moveTo>
                    <a:lnTo>
                      <a:pt x="76336" y="144"/>
                    </a:lnTo>
                    <a:lnTo>
                      <a:pt x="76336" y="76344"/>
                    </a:lnTo>
                    <a:lnTo>
                      <a:pt x="136" y="7634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567" name="Полилиния 864"/>
              <p:cNvSpPr/>
              <p:nvPr/>
            </p:nvSpPr>
            <p:spPr bwMode="auto">
              <a:xfrm>
                <a:off x="9940131" y="5922169"/>
                <a:ext cx="76200" cy="76200"/>
              </a:xfrm>
              <a:custGeom>
                <a:avLst/>
                <a:gdLst>
                  <a:gd name="connsiteX0" fmla="*/ 136 w 76200"/>
                  <a:gd name="connsiteY0" fmla="*/ 176 h 76200"/>
                  <a:gd name="connsiteX1" fmla="*/ 76336 w 76200"/>
                  <a:gd name="connsiteY1" fmla="*/ 176 h 76200"/>
                  <a:gd name="connsiteX2" fmla="*/ 76336 w 76200"/>
                  <a:gd name="connsiteY2" fmla="*/ 76376 h 76200"/>
                  <a:gd name="connsiteX3" fmla="*/ 136 w 76200"/>
                  <a:gd name="connsiteY3" fmla="*/ 7637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36" y="176"/>
                    </a:moveTo>
                    <a:lnTo>
                      <a:pt x="76336" y="176"/>
                    </a:lnTo>
                    <a:lnTo>
                      <a:pt x="76336" y="76376"/>
                    </a:lnTo>
                    <a:lnTo>
                      <a:pt x="136" y="7637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568" name="Полилиния 865"/>
              <p:cNvSpPr/>
              <p:nvPr/>
            </p:nvSpPr>
            <p:spPr bwMode="auto">
              <a:xfrm>
                <a:off x="9940131" y="5998369"/>
                <a:ext cx="76200" cy="76200"/>
              </a:xfrm>
              <a:custGeom>
                <a:avLst/>
                <a:gdLst>
                  <a:gd name="connsiteX0" fmla="*/ 136 w 76200"/>
                  <a:gd name="connsiteY0" fmla="*/ 184 h 76200"/>
                  <a:gd name="connsiteX1" fmla="*/ 76336 w 76200"/>
                  <a:gd name="connsiteY1" fmla="*/ 184 h 76200"/>
                  <a:gd name="connsiteX2" fmla="*/ 76336 w 76200"/>
                  <a:gd name="connsiteY2" fmla="*/ 76384 h 76200"/>
                  <a:gd name="connsiteX3" fmla="*/ 136 w 76200"/>
                  <a:gd name="connsiteY3" fmla="*/ 7638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36" y="184"/>
                    </a:moveTo>
                    <a:lnTo>
                      <a:pt x="76336" y="184"/>
                    </a:lnTo>
                    <a:lnTo>
                      <a:pt x="76336" y="76384"/>
                    </a:lnTo>
                    <a:lnTo>
                      <a:pt x="136" y="7638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569" name="Полилиния 866"/>
              <p:cNvSpPr/>
              <p:nvPr/>
            </p:nvSpPr>
            <p:spPr bwMode="auto">
              <a:xfrm>
                <a:off x="9940131" y="6074569"/>
                <a:ext cx="76200" cy="76200"/>
              </a:xfrm>
              <a:custGeom>
                <a:avLst/>
                <a:gdLst>
                  <a:gd name="connsiteX0" fmla="*/ 136 w 76200"/>
                  <a:gd name="connsiteY0" fmla="*/ 192 h 76200"/>
                  <a:gd name="connsiteX1" fmla="*/ 76336 w 76200"/>
                  <a:gd name="connsiteY1" fmla="*/ 192 h 76200"/>
                  <a:gd name="connsiteX2" fmla="*/ 76336 w 76200"/>
                  <a:gd name="connsiteY2" fmla="*/ 76392 h 76200"/>
                  <a:gd name="connsiteX3" fmla="*/ 136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36" y="192"/>
                    </a:moveTo>
                    <a:lnTo>
                      <a:pt x="76336" y="192"/>
                    </a:lnTo>
                    <a:lnTo>
                      <a:pt x="76336" y="76392"/>
                    </a:lnTo>
                    <a:lnTo>
                      <a:pt x="136"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570" name="Полилиния 867"/>
              <p:cNvSpPr/>
              <p:nvPr/>
            </p:nvSpPr>
            <p:spPr bwMode="auto">
              <a:xfrm>
                <a:off x="9940131" y="6303169"/>
                <a:ext cx="76200" cy="76200"/>
              </a:xfrm>
              <a:custGeom>
                <a:avLst/>
                <a:gdLst>
                  <a:gd name="connsiteX0" fmla="*/ 136 w 76200"/>
                  <a:gd name="connsiteY0" fmla="*/ 216 h 76200"/>
                  <a:gd name="connsiteX1" fmla="*/ 76336 w 76200"/>
                  <a:gd name="connsiteY1" fmla="*/ 216 h 76200"/>
                  <a:gd name="connsiteX2" fmla="*/ 76336 w 76200"/>
                  <a:gd name="connsiteY2" fmla="*/ 76416 h 76200"/>
                  <a:gd name="connsiteX3" fmla="*/ 136 w 76200"/>
                  <a:gd name="connsiteY3" fmla="*/ 7641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36" y="216"/>
                    </a:moveTo>
                    <a:lnTo>
                      <a:pt x="76336" y="216"/>
                    </a:lnTo>
                    <a:lnTo>
                      <a:pt x="76336" y="76416"/>
                    </a:lnTo>
                    <a:lnTo>
                      <a:pt x="136" y="7641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571" name="Полилиния 868"/>
              <p:cNvSpPr/>
              <p:nvPr/>
            </p:nvSpPr>
            <p:spPr bwMode="auto">
              <a:xfrm>
                <a:off x="9940131" y="6455569"/>
                <a:ext cx="76200" cy="76200"/>
              </a:xfrm>
              <a:custGeom>
                <a:avLst/>
                <a:gdLst>
                  <a:gd name="connsiteX0" fmla="*/ 136 w 76200"/>
                  <a:gd name="connsiteY0" fmla="*/ 232 h 76200"/>
                  <a:gd name="connsiteX1" fmla="*/ 76336 w 76200"/>
                  <a:gd name="connsiteY1" fmla="*/ 232 h 76200"/>
                  <a:gd name="connsiteX2" fmla="*/ 76336 w 76200"/>
                  <a:gd name="connsiteY2" fmla="*/ 76432 h 76200"/>
                  <a:gd name="connsiteX3" fmla="*/ 136 w 76200"/>
                  <a:gd name="connsiteY3" fmla="*/ 764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36" y="232"/>
                    </a:moveTo>
                    <a:lnTo>
                      <a:pt x="76336" y="232"/>
                    </a:lnTo>
                    <a:lnTo>
                      <a:pt x="76336" y="76432"/>
                    </a:lnTo>
                    <a:lnTo>
                      <a:pt x="136" y="764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572" name="Полилиния 869"/>
              <p:cNvSpPr/>
              <p:nvPr/>
            </p:nvSpPr>
            <p:spPr bwMode="auto">
              <a:xfrm>
                <a:off x="9940131" y="6607969"/>
                <a:ext cx="76200" cy="76200"/>
              </a:xfrm>
              <a:custGeom>
                <a:avLst/>
                <a:gdLst>
                  <a:gd name="connsiteX0" fmla="*/ 136 w 76200"/>
                  <a:gd name="connsiteY0" fmla="*/ 248 h 76200"/>
                  <a:gd name="connsiteX1" fmla="*/ 76336 w 76200"/>
                  <a:gd name="connsiteY1" fmla="*/ 248 h 76200"/>
                  <a:gd name="connsiteX2" fmla="*/ 76336 w 76200"/>
                  <a:gd name="connsiteY2" fmla="*/ 76448 h 76200"/>
                  <a:gd name="connsiteX3" fmla="*/ 136 w 76200"/>
                  <a:gd name="connsiteY3" fmla="*/ 764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36" y="248"/>
                    </a:moveTo>
                    <a:lnTo>
                      <a:pt x="76336" y="248"/>
                    </a:lnTo>
                    <a:lnTo>
                      <a:pt x="76336" y="76448"/>
                    </a:lnTo>
                    <a:lnTo>
                      <a:pt x="136" y="764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573" name="Полилиния 870"/>
              <p:cNvSpPr/>
              <p:nvPr/>
            </p:nvSpPr>
            <p:spPr bwMode="auto">
              <a:xfrm>
                <a:off x="10016331" y="4550569"/>
                <a:ext cx="76200" cy="76200"/>
              </a:xfrm>
              <a:custGeom>
                <a:avLst/>
                <a:gdLst>
                  <a:gd name="connsiteX0" fmla="*/ 144 w 76200"/>
                  <a:gd name="connsiteY0" fmla="*/ 32 h 76200"/>
                  <a:gd name="connsiteX1" fmla="*/ 76344 w 76200"/>
                  <a:gd name="connsiteY1" fmla="*/ 32 h 76200"/>
                  <a:gd name="connsiteX2" fmla="*/ 76344 w 76200"/>
                  <a:gd name="connsiteY2" fmla="*/ 76232 h 76200"/>
                  <a:gd name="connsiteX3" fmla="*/ 144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44" y="32"/>
                    </a:moveTo>
                    <a:lnTo>
                      <a:pt x="76344" y="32"/>
                    </a:lnTo>
                    <a:lnTo>
                      <a:pt x="76344" y="76232"/>
                    </a:lnTo>
                    <a:lnTo>
                      <a:pt x="144"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574" name="Полилиния 871"/>
              <p:cNvSpPr/>
              <p:nvPr/>
            </p:nvSpPr>
            <p:spPr bwMode="auto">
              <a:xfrm>
                <a:off x="10016331" y="4779169"/>
                <a:ext cx="76200" cy="76200"/>
              </a:xfrm>
              <a:custGeom>
                <a:avLst/>
                <a:gdLst>
                  <a:gd name="connsiteX0" fmla="*/ 144 w 76200"/>
                  <a:gd name="connsiteY0" fmla="*/ 56 h 76200"/>
                  <a:gd name="connsiteX1" fmla="*/ 76344 w 76200"/>
                  <a:gd name="connsiteY1" fmla="*/ 56 h 76200"/>
                  <a:gd name="connsiteX2" fmla="*/ 76344 w 76200"/>
                  <a:gd name="connsiteY2" fmla="*/ 76256 h 76200"/>
                  <a:gd name="connsiteX3" fmla="*/ 144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44" y="56"/>
                    </a:moveTo>
                    <a:lnTo>
                      <a:pt x="76344" y="56"/>
                    </a:lnTo>
                    <a:lnTo>
                      <a:pt x="76344" y="76256"/>
                    </a:lnTo>
                    <a:lnTo>
                      <a:pt x="144"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575" name="Полилиния 872"/>
              <p:cNvSpPr/>
              <p:nvPr/>
            </p:nvSpPr>
            <p:spPr bwMode="auto">
              <a:xfrm>
                <a:off x="10016331" y="4855369"/>
                <a:ext cx="76200" cy="76200"/>
              </a:xfrm>
              <a:custGeom>
                <a:avLst/>
                <a:gdLst>
                  <a:gd name="connsiteX0" fmla="*/ 144 w 76200"/>
                  <a:gd name="connsiteY0" fmla="*/ 64 h 76200"/>
                  <a:gd name="connsiteX1" fmla="*/ 76344 w 76200"/>
                  <a:gd name="connsiteY1" fmla="*/ 64 h 76200"/>
                  <a:gd name="connsiteX2" fmla="*/ 76344 w 76200"/>
                  <a:gd name="connsiteY2" fmla="*/ 76264 h 76200"/>
                  <a:gd name="connsiteX3" fmla="*/ 144 w 76200"/>
                  <a:gd name="connsiteY3" fmla="*/ 7626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44" y="64"/>
                    </a:moveTo>
                    <a:lnTo>
                      <a:pt x="76344" y="64"/>
                    </a:lnTo>
                    <a:lnTo>
                      <a:pt x="76344" y="76264"/>
                    </a:lnTo>
                    <a:lnTo>
                      <a:pt x="144" y="7626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576" name="Полилиния 873"/>
              <p:cNvSpPr/>
              <p:nvPr/>
            </p:nvSpPr>
            <p:spPr bwMode="auto">
              <a:xfrm>
                <a:off x="10016331" y="5007769"/>
                <a:ext cx="76200" cy="76200"/>
              </a:xfrm>
              <a:custGeom>
                <a:avLst/>
                <a:gdLst>
                  <a:gd name="connsiteX0" fmla="*/ 144 w 76200"/>
                  <a:gd name="connsiteY0" fmla="*/ 80 h 76200"/>
                  <a:gd name="connsiteX1" fmla="*/ 76344 w 76200"/>
                  <a:gd name="connsiteY1" fmla="*/ 80 h 76200"/>
                  <a:gd name="connsiteX2" fmla="*/ 76344 w 76200"/>
                  <a:gd name="connsiteY2" fmla="*/ 76280 h 76200"/>
                  <a:gd name="connsiteX3" fmla="*/ 144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44" y="80"/>
                    </a:moveTo>
                    <a:lnTo>
                      <a:pt x="76344" y="80"/>
                    </a:lnTo>
                    <a:lnTo>
                      <a:pt x="76344" y="76280"/>
                    </a:lnTo>
                    <a:lnTo>
                      <a:pt x="144"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577" name="Полилиния 874"/>
              <p:cNvSpPr/>
              <p:nvPr/>
            </p:nvSpPr>
            <p:spPr bwMode="auto">
              <a:xfrm>
                <a:off x="10016331" y="5236369"/>
                <a:ext cx="76200" cy="76200"/>
              </a:xfrm>
              <a:custGeom>
                <a:avLst/>
                <a:gdLst>
                  <a:gd name="connsiteX0" fmla="*/ 144 w 76200"/>
                  <a:gd name="connsiteY0" fmla="*/ 104 h 76200"/>
                  <a:gd name="connsiteX1" fmla="*/ 76344 w 76200"/>
                  <a:gd name="connsiteY1" fmla="*/ 104 h 76200"/>
                  <a:gd name="connsiteX2" fmla="*/ 76344 w 76200"/>
                  <a:gd name="connsiteY2" fmla="*/ 76304 h 76200"/>
                  <a:gd name="connsiteX3" fmla="*/ 144 w 76200"/>
                  <a:gd name="connsiteY3" fmla="*/ 7630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44" y="104"/>
                    </a:moveTo>
                    <a:lnTo>
                      <a:pt x="76344" y="104"/>
                    </a:lnTo>
                    <a:lnTo>
                      <a:pt x="76344" y="76304"/>
                    </a:lnTo>
                    <a:lnTo>
                      <a:pt x="144" y="7630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578" name="Полилиния 875"/>
              <p:cNvSpPr/>
              <p:nvPr/>
            </p:nvSpPr>
            <p:spPr bwMode="auto">
              <a:xfrm>
                <a:off x="10016331" y="5464969"/>
                <a:ext cx="76200" cy="76200"/>
              </a:xfrm>
              <a:custGeom>
                <a:avLst/>
                <a:gdLst>
                  <a:gd name="connsiteX0" fmla="*/ 144 w 76200"/>
                  <a:gd name="connsiteY0" fmla="*/ 128 h 76200"/>
                  <a:gd name="connsiteX1" fmla="*/ 76344 w 76200"/>
                  <a:gd name="connsiteY1" fmla="*/ 128 h 76200"/>
                  <a:gd name="connsiteX2" fmla="*/ 76344 w 76200"/>
                  <a:gd name="connsiteY2" fmla="*/ 76328 h 76200"/>
                  <a:gd name="connsiteX3" fmla="*/ 144 w 76200"/>
                  <a:gd name="connsiteY3" fmla="*/ 7632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44" y="128"/>
                    </a:moveTo>
                    <a:lnTo>
                      <a:pt x="76344" y="128"/>
                    </a:lnTo>
                    <a:lnTo>
                      <a:pt x="76344" y="76328"/>
                    </a:lnTo>
                    <a:lnTo>
                      <a:pt x="144" y="7632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579" name="Полилиния 876"/>
              <p:cNvSpPr/>
              <p:nvPr/>
            </p:nvSpPr>
            <p:spPr bwMode="auto">
              <a:xfrm>
                <a:off x="10016331" y="5541169"/>
                <a:ext cx="76200" cy="76200"/>
              </a:xfrm>
              <a:custGeom>
                <a:avLst/>
                <a:gdLst>
                  <a:gd name="connsiteX0" fmla="*/ 144 w 76200"/>
                  <a:gd name="connsiteY0" fmla="*/ 136 h 76200"/>
                  <a:gd name="connsiteX1" fmla="*/ 76344 w 76200"/>
                  <a:gd name="connsiteY1" fmla="*/ 136 h 76200"/>
                  <a:gd name="connsiteX2" fmla="*/ 76344 w 76200"/>
                  <a:gd name="connsiteY2" fmla="*/ 76336 h 76200"/>
                  <a:gd name="connsiteX3" fmla="*/ 144 w 76200"/>
                  <a:gd name="connsiteY3" fmla="*/ 7633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44" y="136"/>
                    </a:moveTo>
                    <a:lnTo>
                      <a:pt x="76344" y="136"/>
                    </a:lnTo>
                    <a:lnTo>
                      <a:pt x="76344" y="76336"/>
                    </a:lnTo>
                    <a:lnTo>
                      <a:pt x="144" y="7633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580" name="Полилиния 877"/>
              <p:cNvSpPr/>
              <p:nvPr/>
            </p:nvSpPr>
            <p:spPr bwMode="auto">
              <a:xfrm>
                <a:off x="10016331" y="5693568"/>
                <a:ext cx="76200" cy="76200"/>
              </a:xfrm>
              <a:custGeom>
                <a:avLst/>
                <a:gdLst>
                  <a:gd name="connsiteX0" fmla="*/ 144 w 76200"/>
                  <a:gd name="connsiteY0" fmla="*/ 152 h 76200"/>
                  <a:gd name="connsiteX1" fmla="*/ 76344 w 76200"/>
                  <a:gd name="connsiteY1" fmla="*/ 152 h 76200"/>
                  <a:gd name="connsiteX2" fmla="*/ 76344 w 76200"/>
                  <a:gd name="connsiteY2" fmla="*/ 76352 h 76200"/>
                  <a:gd name="connsiteX3" fmla="*/ 144 w 76200"/>
                  <a:gd name="connsiteY3" fmla="*/ 7635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44" y="152"/>
                    </a:moveTo>
                    <a:lnTo>
                      <a:pt x="76344" y="152"/>
                    </a:lnTo>
                    <a:lnTo>
                      <a:pt x="76344" y="76352"/>
                    </a:lnTo>
                    <a:lnTo>
                      <a:pt x="144" y="7635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581" name="Полилиния 878"/>
              <p:cNvSpPr/>
              <p:nvPr/>
            </p:nvSpPr>
            <p:spPr bwMode="auto">
              <a:xfrm>
                <a:off x="10016331" y="5769769"/>
                <a:ext cx="76200" cy="76200"/>
              </a:xfrm>
              <a:custGeom>
                <a:avLst/>
                <a:gdLst>
                  <a:gd name="connsiteX0" fmla="*/ 144 w 76200"/>
                  <a:gd name="connsiteY0" fmla="*/ 160 h 76200"/>
                  <a:gd name="connsiteX1" fmla="*/ 76344 w 76200"/>
                  <a:gd name="connsiteY1" fmla="*/ 160 h 76200"/>
                  <a:gd name="connsiteX2" fmla="*/ 76344 w 76200"/>
                  <a:gd name="connsiteY2" fmla="*/ 76360 h 76200"/>
                  <a:gd name="connsiteX3" fmla="*/ 144 w 76200"/>
                  <a:gd name="connsiteY3" fmla="*/ 7636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44" y="160"/>
                    </a:moveTo>
                    <a:lnTo>
                      <a:pt x="76344" y="160"/>
                    </a:lnTo>
                    <a:lnTo>
                      <a:pt x="76344" y="76360"/>
                    </a:lnTo>
                    <a:lnTo>
                      <a:pt x="144" y="7636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582" name="Полилиния 879"/>
              <p:cNvSpPr/>
              <p:nvPr/>
            </p:nvSpPr>
            <p:spPr bwMode="auto">
              <a:xfrm>
                <a:off x="10016331" y="5845969"/>
                <a:ext cx="76200" cy="76200"/>
              </a:xfrm>
              <a:custGeom>
                <a:avLst/>
                <a:gdLst>
                  <a:gd name="connsiteX0" fmla="*/ 144 w 76200"/>
                  <a:gd name="connsiteY0" fmla="*/ 168 h 76200"/>
                  <a:gd name="connsiteX1" fmla="*/ 76344 w 76200"/>
                  <a:gd name="connsiteY1" fmla="*/ 168 h 76200"/>
                  <a:gd name="connsiteX2" fmla="*/ 76344 w 76200"/>
                  <a:gd name="connsiteY2" fmla="*/ 76368 h 76200"/>
                  <a:gd name="connsiteX3" fmla="*/ 144 w 76200"/>
                  <a:gd name="connsiteY3" fmla="*/ 7636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44" y="168"/>
                    </a:moveTo>
                    <a:lnTo>
                      <a:pt x="76344" y="168"/>
                    </a:lnTo>
                    <a:lnTo>
                      <a:pt x="76344" y="76368"/>
                    </a:lnTo>
                    <a:lnTo>
                      <a:pt x="144" y="7636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583" name="Полилиния 880"/>
              <p:cNvSpPr/>
              <p:nvPr/>
            </p:nvSpPr>
            <p:spPr bwMode="auto">
              <a:xfrm>
                <a:off x="10016331" y="5922169"/>
                <a:ext cx="76200" cy="76200"/>
              </a:xfrm>
              <a:custGeom>
                <a:avLst/>
                <a:gdLst>
                  <a:gd name="connsiteX0" fmla="*/ 144 w 76200"/>
                  <a:gd name="connsiteY0" fmla="*/ 176 h 76200"/>
                  <a:gd name="connsiteX1" fmla="*/ 76344 w 76200"/>
                  <a:gd name="connsiteY1" fmla="*/ 176 h 76200"/>
                  <a:gd name="connsiteX2" fmla="*/ 76344 w 76200"/>
                  <a:gd name="connsiteY2" fmla="*/ 76376 h 76200"/>
                  <a:gd name="connsiteX3" fmla="*/ 144 w 76200"/>
                  <a:gd name="connsiteY3" fmla="*/ 7637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44" y="176"/>
                    </a:moveTo>
                    <a:lnTo>
                      <a:pt x="76344" y="176"/>
                    </a:lnTo>
                    <a:lnTo>
                      <a:pt x="76344" y="76376"/>
                    </a:lnTo>
                    <a:lnTo>
                      <a:pt x="144" y="7637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584" name="Полилиния 881"/>
              <p:cNvSpPr/>
              <p:nvPr/>
            </p:nvSpPr>
            <p:spPr bwMode="auto">
              <a:xfrm>
                <a:off x="10016331" y="5998369"/>
                <a:ext cx="76200" cy="76200"/>
              </a:xfrm>
              <a:custGeom>
                <a:avLst/>
                <a:gdLst>
                  <a:gd name="connsiteX0" fmla="*/ 144 w 76200"/>
                  <a:gd name="connsiteY0" fmla="*/ 184 h 76200"/>
                  <a:gd name="connsiteX1" fmla="*/ 76344 w 76200"/>
                  <a:gd name="connsiteY1" fmla="*/ 184 h 76200"/>
                  <a:gd name="connsiteX2" fmla="*/ 76344 w 76200"/>
                  <a:gd name="connsiteY2" fmla="*/ 76384 h 76200"/>
                  <a:gd name="connsiteX3" fmla="*/ 144 w 76200"/>
                  <a:gd name="connsiteY3" fmla="*/ 7638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44" y="184"/>
                    </a:moveTo>
                    <a:lnTo>
                      <a:pt x="76344" y="184"/>
                    </a:lnTo>
                    <a:lnTo>
                      <a:pt x="76344" y="76384"/>
                    </a:lnTo>
                    <a:lnTo>
                      <a:pt x="144" y="7638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585" name="Полилиния 882"/>
              <p:cNvSpPr/>
              <p:nvPr/>
            </p:nvSpPr>
            <p:spPr bwMode="auto">
              <a:xfrm>
                <a:off x="10016331" y="6074569"/>
                <a:ext cx="76200" cy="76200"/>
              </a:xfrm>
              <a:custGeom>
                <a:avLst/>
                <a:gdLst>
                  <a:gd name="connsiteX0" fmla="*/ 144 w 76200"/>
                  <a:gd name="connsiteY0" fmla="*/ 192 h 76200"/>
                  <a:gd name="connsiteX1" fmla="*/ 76344 w 76200"/>
                  <a:gd name="connsiteY1" fmla="*/ 192 h 76200"/>
                  <a:gd name="connsiteX2" fmla="*/ 76344 w 76200"/>
                  <a:gd name="connsiteY2" fmla="*/ 76392 h 76200"/>
                  <a:gd name="connsiteX3" fmla="*/ 144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44" y="192"/>
                    </a:moveTo>
                    <a:lnTo>
                      <a:pt x="76344" y="192"/>
                    </a:lnTo>
                    <a:lnTo>
                      <a:pt x="76344" y="76392"/>
                    </a:lnTo>
                    <a:lnTo>
                      <a:pt x="144"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586" name="Полилиния 883"/>
              <p:cNvSpPr/>
              <p:nvPr/>
            </p:nvSpPr>
            <p:spPr bwMode="auto">
              <a:xfrm>
                <a:off x="10016331" y="6226969"/>
                <a:ext cx="76200" cy="76200"/>
              </a:xfrm>
              <a:custGeom>
                <a:avLst/>
                <a:gdLst>
                  <a:gd name="connsiteX0" fmla="*/ 144 w 76200"/>
                  <a:gd name="connsiteY0" fmla="*/ 208 h 76200"/>
                  <a:gd name="connsiteX1" fmla="*/ 76344 w 76200"/>
                  <a:gd name="connsiteY1" fmla="*/ 208 h 76200"/>
                  <a:gd name="connsiteX2" fmla="*/ 76344 w 76200"/>
                  <a:gd name="connsiteY2" fmla="*/ 76408 h 76200"/>
                  <a:gd name="connsiteX3" fmla="*/ 144 w 76200"/>
                  <a:gd name="connsiteY3" fmla="*/ 7640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44" y="208"/>
                    </a:moveTo>
                    <a:lnTo>
                      <a:pt x="76344" y="208"/>
                    </a:lnTo>
                    <a:lnTo>
                      <a:pt x="76344" y="76408"/>
                    </a:lnTo>
                    <a:lnTo>
                      <a:pt x="144" y="7640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587" name="Полилиния 884"/>
              <p:cNvSpPr/>
              <p:nvPr/>
            </p:nvSpPr>
            <p:spPr bwMode="auto">
              <a:xfrm>
                <a:off x="10016331" y="6303169"/>
                <a:ext cx="76200" cy="76200"/>
              </a:xfrm>
              <a:custGeom>
                <a:avLst/>
                <a:gdLst>
                  <a:gd name="connsiteX0" fmla="*/ 144 w 76200"/>
                  <a:gd name="connsiteY0" fmla="*/ 216 h 76200"/>
                  <a:gd name="connsiteX1" fmla="*/ 76344 w 76200"/>
                  <a:gd name="connsiteY1" fmla="*/ 216 h 76200"/>
                  <a:gd name="connsiteX2" fmla="*/ 76344 w 76200"/>
                  <a:gd name="connsiteY2" fmla="*/ 76416 h 76200"/>
                  <a:gd name="connsiteX3" fmla="*/ 144 w 76200"/>
                  <a:gd name="connsiteY3" fmla="*/ 7641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44" y="216"/>
                    </a:moveTo>
                    <a:lnTo>
                      <a:pt x="76344" y="216"/>
                    </a:lnTo>
                    <a:lnTo>
                      <a:pt x="76344" y="76416"/>
                    </a:lnTo>
                    <a:lnTo>
                      <a:pt x="144" y="7641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588" name="Полилиния 885"/>
              <p:cNvSpPr/>
              <p:nvPr/>
            </p:nvSpPr>
            <p:spPr bwMode="auto">
              <a:xfrm>
                <a:off x="10016331" y="6531769"/>
                <a:ext cx="76200" cy="76200"/>
              </a:xfrm>
              <a:custGeom>
                <a:avLst/>
                <a:gdLst>
                  <a:gd name="connsiteX0" fmla="*/ 144 w 76200"/>
                  <a:gd name="connsiteY0" fmla="*/ 240 h 76200"/>
                  <a:gd name="connsiteX1" fmla="*/ 76344 w 76200"/>
                  <a:gd name="connsiteY1" fmla="*/ 240 h 76200"/>
                  <a:gd name="connsiteX2" fmla="*/ 76344 w 76200"/>
                  <a:gd name="connsiteY2" fmla="*/ 76440 h 76200"/>
                  <a:gd name="connsiteX3" fmla="*/ 144 w 76200"/>
                  <a:gd name="connsiteY3" fmla="*/ 764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44" y="240"/>
                    </a:moveTo>
                    <a:lnTo>
                      <a:pt x="76344" y="240"/>
                    </a:lnTo>
                    <a:lnTo>
                      <a:pt x="76344" y="76440"/>
                    </a:lnTo>
                    <a:lnTo>
                      <a:pt x="144" y="764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589" name="Полилиния 886"/>
              <p:cNvSpPr/>
              <p:nvPr/>
            </p:nvSpPr>
            <p:spPr bwMode="auto">
              <a:xfrm>
                <a:off x="10092530" y="4550569"/>
                <a:ext cx="76200" cy="76200"/>
              </a:xfrm>
              <a:custGeom>
                <a:avLst/>
                <a:gdLst>
                  <a:gd name="connsiteX0" fmla="*/ 152 w 76200"/>
                  <a:gd name="connsiteY0" fmla="*/ 32 h 76200"/>
                  <a:gd name="connsiteX1" fmla="*/ 76352 w 76200"/>
                  <a:gd name="connsiteY1" fmla="*/ 32 h 76200"/>
                  <a:gd name="connsiteX2" fmla="*/ 76352 w 76200"/>
                  <a:gd name="connsiteY2" fmla="*/ 76232 h 76200"/>
                  <a:gd name="connsiteX3" fmla="*/ 152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52" y="32"/>
                    </a:moveTo>
                    <a:lnTo>
                      <a:pt x="76352" y="32"/>
                    </a:lnTo>
                    <a:lnTo>
                      <a:pt x="76352" y="76232"/>
                    </a:lnTo>
                    <a:lnTo>
                      <a:pt x="152"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590" name="Полилиния 887"/>
              <p:cNvSpPr/>
              <p:nvPr/>
            </p:nvSpPr>
            <p:spPr bwMode="auto">
              <a:xfrm>
                <a:off x="10092530" y="4779169"/>
                <a:ext cx="76200" cy="76200"/>
              </a:xfrm>
              <a:custGeom>
                <a:avLst/>
                <a:gdLst>
                  <a:gd name="connsiteX0" fmla="*/ 152 w 76200"/>
                  <a:gd name="connsiteY0" fmla="*/ 56 h 76200"/>
                  <a:gd name="connsiteX1" fmla="*/ 76352 w 76200"/>
                  <a:gd name="connsiteY1" fmla="*/ 56 h 76200"/>
                  <a:gd name="connsiteX2" fmla="*/ 76352 w 76200"/>
                  <a:gd name="connsiteY2" fmla="*/ 76256 h 76200"/>
                  <a:gd name="connsiteX3" fmla="*/ 152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52" y="56"/>
                    </a:moveTo>
                    <a:lnTo>
                      <a:pt x="76352" y="56"/>
                    </a:lnTo>
                    <a:lnTo>
                      <a:pt x="76352" y="76256"/>
                    </a:lnTo>
                    <a:lnTo>
                      <a:pt x="152"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591" name="Полилиния 888"/>
              <p:cNvSpPr/>
              <p:nvPr/>
            </p:nvSpPr>
            <p:spPr bwMode="auto">
              <a:xfrm>
                <a:off x="10092530" y="4931569"/>
                <a:ext cx="76200" cy="76200"/>
              </a:xfrm>
              <a:custGeom>
                <a:avLst/>
                <a:gdLst>
                  <a:gd name="connsiteX0" fmla="*/ 152 w 76200"/>
                  <a:gd name="connsiteY0" fmla="*/ 72 h 76200"/>
                  <a:gd name="connsiteX1" fmla="*/ 76352 w 76200"/>
                  <a:gd name="connsiteY1" fmla="*/ 72 h 76200"/>
                  <a:gd name="connsiteX2" fmla="*/ 76352 w 76200"/>
                  <a:gd name="connsiteY2" fmla="*/ 76272 h 76200"/>
                  <a:gd name="connsiteX3" fmla="*/ 152 w 76200"/>
                  <a:gd name="connsiteY3" fmla="*/ 7627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52" y="72"/>
                    </a:moveTo>
                    <a:lnTo>
                      <a:pt x="76352" y="72"/>
                    </a:lnTo>
                    <a:lnTo>
                      <a:pt x="76352" y="76272"/>
                    </a:lnTo>
                    <a:lnTo>
                      <a:pt x="152" y="7627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592" name="Полилиния 889"/>
              <p:cNvSpPr/>
              <p:nvPr/>
            </p:nvSpPr>
            <p:spPr bwMode="auto">
              <a:xfrm>
                <a:off x="10092530" y="5083969"/>
                <a:ext cx="76200" cy="76200"/>
              </a:xfrm>
              <a:custGeom>
                <a:avLst/>
                <a:gdLst>
                  <a:gd name="connsiteX0" fmla="*/ 152 w 76200"/>
                  <a:gd name="connsiteY0" fmla="*/ 88 h 76200"/>
                  <a:gd name="connsiteX1" fmla="*/ 76352 w 76200"/>
                  <a:gd name="connsiteY1" fmla="*/ 88 h 76200"/>
                  <a:gd name="connsiteX2" fmla="*/ 76352 w 76200"/>
                  <a:gd name="connsiteY2" fmla="*/ 76288 h 76200"/>
                  <a:gd name="connsiteX3" fmla="*/ 152 w 76200"/>
                  <a:gd name="connsiteY3" fmla="*/ 7628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52" y="88"/>
                    </a:moveTo>
                    <a:lnTo>
                      <a:pt x="76352" y="88"/>
                    </a:lnTo>
                    <a:lnTo>
                      <a:pt x="76352" y="76288"/>
                    </a:lnTo>
                    <a:lnTo>
                      <a:pt x="152" y="7628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593" name="Полилиния 890"/>
              <p:cNvSpPr/>
              <p:nvPr/>
            </p:nvSpPr>
            <p:spPr bwMode="auto">
              <a:xfrm>
                <a:off x="10092530" y="5160169"/>
                <a:ext cx="76200" cy="76200"/>
              </a:xfrm>
              <a:custGeom>
                <a:avLst/>
                <a:gdLst>
                  <a:gd name="connsiteX0" fmla="*/ 152 w 76200"/>
                  <a:gd name="connsiteY0" fmla="*/ 96 h 76200"/>
                  <a:gd name="connsiteX1" fmla="*/ 76352 w 76200"/>
                  <a:gd name="connsiteY1" fmla="*/ 96 h 76200"/>
                  <a:gd name="connsiteX2" fmla="*/ 76352 w 76200"/>
                  <a:gd name="connsiteY2" fmla="*/ 76296 h 76200"/>
                  <a:gd name="connsiteX3" fmla="*/ 152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52" y="96"/>
                    </a:moveTo>
                    <a:lnTo>
                      <a:pt x="76352" y="96"/>
                    </a:lnTo>
                    <a:lnTo>
                      <a:pt x="76352" y="76296"/>
                    </a:lnTo>
                    <a:lnTo>
                      <a:pt x="152"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594" name="Полилиния 891"/>
              <p:cNvSpPr/>
              <p:nvPr/>
            </p:nvSpPr>
            <p:spPr bwMode="auto">
              <a:xfrm>
                <a:off x="10092530" y="5236369"/>
                <a:ext cx="76200" cy="76200"/>
              </a:xfrm>
              <a:custGeom>
                <a:avLst/>
                <a:gdLst>
                  <a:gd name="connsiteX0" fmla="*/ 152 w 76200"/>
                  <a:gd name="connsiteY0" fmla="*/ 104 h 76200"/>
                  <a:gd name="connsiteX1" fmla="*/ 76352 w 76200"/>
                  <a:gd name="connsiteY1" fmla="*/ 104 h 76200"/>
                  <a:gd name="connsiteX2" fmla="*/ 76352 w 76200"/>
                  <a:gd name="connsiteY2" fmla="*/ 76304 h 76200"/>
                  <a:gd name="connsiteX3" fmla="*/ 152 w 76200"/>
                  <a:gd name="connsiteY3" fmla="*/ 7630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52" y="104"/>
                    </a:moveTo>
                    <a:lnTo>
                      <a:pt x="76352" y="104"/>
                    </a:lnTo>
                    <a:lnTo>
                      <a:pt x="76352" y="76304"/>
                    </a:lnTo>
                    <a:lnTo>
                      <a:pt x="152" y="7630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595" name="Полилиния 892"/>
              <p:cNvSpPr/>
              <p:nvPr/>
            </p:nvSpPr>
            <p:spPr bwMode="auto">
              <a:xfrm>
                <a:off x="10092530" y="5388769"/>
                <a:ext cx="76200" cy="76200"/>
              </a:xfrm>
              <a:custGeom>
                <a:avLst/>
                <a:gdLst>
                  <a:gd name="connsiteX0" fmla="*/ 152 w 76200"/>
                  <a:gd name="connsiteY0" fmla="*/ 120 h 76200"/>
                  <a:gd name="connsiteX1" fmla="*/ 76352 w 76200"/>
                  <a:gd name="connsiteY1" fmla="*/ 120 h 76200"/>
                  <a:gd name="connsiteX2" fmla="*/ 76352 w 76200"/>
                  <a:gd name="connsiteY2" fmla="*/ 76320 h 76200"/>
                  <a:gd name="connsiteX3" fmla="*/ 152 w 76200"/>
                  <a:gd name="connsiteY3" fmla="*/ 7632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52" y="120"/>
                    </a:moveTo>
                    <a:lnTo>
                      <a:pt x="76352" y="120"/>
                    </a:lnTo>
                    <a:lnTo>
                      <a:pt x="76352" y="76320"/>
                    </a:lnTo>
                    <a:lnTo>
                      <a:pt x="152" y="7632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596" name="Полилиния 893"/>
              <p:cNvSpPr/>
              <p:nvPr/>
            </p:nvSpPr>
            <p:spPr bwMode="auto">
              <a:xfrm>
                <a:off x="10092530" y="5464969"/>
                <a:ext cx="76200" cy="76200"/>
              </a:xfrm>
              <a:custGeom>
                <a:avLst/>
                <a:gdLst>
                  <a:gd name="connsiteX0" fmla="*/ 152 w 76200"/>
                  <a:gd name="connsiteY0" fmla="*/ 128 h 76200"/>
                  <a:gd name="connsiteX1" fmla="*/ 76352 w 76200"/>
                  <a:gd name="connsiteY1" fmla="*/ 128 h 76200"/>
                  <a:gd name="connsiteX2" fmla="*/ 76352 w 76200"/>
                  <a:gd name="connsiteY2" fmla="*/ 76328 h 76200"/>
                  <a:gd name="connsiteX3" fmla="*/ 152 w 76200"/>
                  <a:gd name="connsiteY3" fmla="*/ 7632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52" y="128"/>
                    </a:moveTo>
                    <a:lnTo>
                      <a:pt x="76352" y="128"/>
                    </a:lnTo>
                    <a:lnTo>
                      <a:pt x="76352" y="76328"/>
                    </a:lnTo>
                    <a:lnTo>
                      <a:pt x="152" y="7632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597" name="Полилиния 894"/>
              <p:cNvSpPr/>
              <p:nvPr/>
            </p:nvSpPr>
            <p:spPr bwMode="auto">
              <a:xfrm>
                <a:off x="10092530" y="5541169"/>
                <a:ext cx="76200" cy="76200"/>
              </a:xfrm>
              <a:custGeom>
                <a:avLst/>
                <a:gdLst>
                  <a:gd name="connsiteX0" fmla="*/ 152 w 76200"/>
                  <a:gd name="connsiteY0" fmla="*/ 136 h 76200"/>
                  <a:gd name="connsiteX1" fmla="*/ 76352 w 76200"/>
                  <a:gd name="connsiteY1" fmla="*/ 136 h 76200"/>
                  <a:gd name="connsiteX2" fmla="*/ 76352 w 76200"/>
                  <a:gd name="connsiteY2" fmla="*/ 76336 h 76200"/>
                  <a:gd name="connsiteX3" fmla="*/ 152 w 76200"/>
                  <a:gd name="connsiteY3" fmla="*/ 7633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52" y="136"/>
                    </a:moveTo>
                    <a:lnTo>
                      <a:pt x="76352" y="136"/>
                    </a:lnTo>
                    <a:lnTo>
                      <a:pt x="76352" y="76336"/>
                    </a:lnTo>
                    <a:lnTo>
                      <a:pt x="152" y="7633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598" name="Полилиния 895"/>
              <p:cNvSpPr/>
              <p:nvPr/>
            </p:nvSpPr>
            <p:spPr bwMode="auto">
              <a:xfrm>
                <a:off x="10092530" y="5693568"/>
                <a:ext cx="76200" cy="76200"/>
              </a:xfrm>
              <a:custGeom>
                <a:avLst/>
                <a:gdLst>
                  <a:gd name="connsiteX0" fmla="*/ 152 w 76200"/>
                  <a:gd name="connsiteY0" fmla="*/ 152 h 76200"/>
                  <a:gd name="connsiteX1" fmla="*/ 76352 w 76200"/>
                  <a:gd name="connsiteY1" fmla="*/ 152 h 76200"/>
                  <a:gd name="connsiteX2" fmla="*/ 76352 w 76200"/>
                  <a:gd name="connsiteY2" fmla="*/ 76352 h 76200"/>
                  <a:gd name="connsiteX3" fmla="*/ 152 w 76200"/>
                  <a:gd name="connsiteY3" fmla="*/ 7635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52" y="152"/>
                    </a:moveTo>
                    <a:lnTo>
                      <a:pt x="76352" y="152"/>
                    </a:lnTo>
                    <a:lnTo>
                      <a:pt x="76352" y="76352"/>
                    </a:lnTo>
                    <a:lnTo>
                      <a:pt x="152" y="7635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599" name="Полилиния 896"/>
              <p:cNvSpPr/>
              <p:nvPr/>
            </p:nvSpPr>
            <p:spPr bwMode="auto">
              <a:xfrm>
                <a:off x="10092530" y="5845969"/>
                <a:ext cx="76200" cy="76200"/>
              </a:xfrm>
              <a:custGeom>
                <a:avLst/>
                <a:gdLst>
                  <a:gd name="connsiteX0" fmla="*/ 152 w 76200"/>
                  <a:gd name="connsiteY0" fmla="*/ 168 h 76200"/>
                  <a:gd name="connsiteX1" fmla="*/ 76352 w 76200"/>
                  <a:gd name="connsiteY1" fmla="*/ 168 h 76200"/>
                  <a:gd name="connsiteX2" fmla="*/ 76352 w 76200"/>
                  <a:gd name="connsiteY2" fmla="*/ 76368 h 76200"/>
                  <a:gd name="connsiteX3" fmla="*/ 152 w 76200"/>
                  <a:gd name="connsiteY3" fmla="*/ 7636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52" y="168"/>
                    </a:moveTo>
                    <a:lnTo>
                      <a:pt x="76352" y="168"/>
                    </a:lnTo>
                    <a:lnTo>
                      <a:pt x="76352" y="76368"/>
                    </a:lnTo>
                    <a:lnTo>
                      <a:pt x="152" y="7636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600" name="Полилиния 897"/>
              <p:cNvSpPr/>
              <p:nvPr/>
            </p:nvSpPr>
            <p:spPr bwMode="auto">
              <a:xfrm>
                <a:off x="10092530" y="5922169"/>
                <a:ext cx="76200" cy="76200"/>
              </a:xfrm>
              <a:custGeom>
                <a:avLst/>
                <a:gdLst>
                  <a:gd name="connsiteX0" fmla="*/ 152 w 76200"/>
                  <a:gd name="connsiteY0" fmla="*/ 176 h 76200"/>
                  <a:gd name="connsiteX1" fmla="*/ 76352 w 76200"/>
                  <a:gd name="connsiteY1" fmla="*/ 176 h 76200"/>
                  <a:gd name="connsiteX2" fmla="*/ 76352 w 76200"/>
                  <a:gd name="connsiteY2" fmla="*/ 76376 h 76200"/>
                  <a:gd name="connsiteX3" fmla="*/ 152 w 76200"/>
                  <a:gd name="connsiteY3" fmla="*/ 7637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52" y="176"/>
                    </a:moveTo>
                    <a:lnTo>
                      <a:pt x="76352" y="176"/>
                    </a:lnTo>
                    <a:lnTo>
                      <a:pt x="76352" y="76376"/>
                    </a:lnTo>
                    <a:lnTo>
                      <a:pt x="152" y="7637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601" name="Полилиния 898"/>
              <p:cNvSpPr/>
              <p:nvPr/>
            </p:nvSpPr>
            <p:spPr bwMode="auto">
              <a:xfrm>
                <a:off x="10092530" y="6074569"/>
                <a:ext cx="76200" cy="76200"/>
              </a:xfrm>
              <a:custGeom>
                <a:avLst/>
                <a:gdLst>
                  <a:gd name="connsiteX0" fmla="*/ 152 w 76200"/>
                  <a:gd name="connsiteY0" fmla="*/ 192 h 76200"/>
                  <a:gd name="connsiteX1" fmla="*/ 76352 w 76200"/>
                  <a:gd name="connsiteY1" fmla="*/ 192 h 76200"/>
                  <a:gd name="connsiteX2" fmla="*/ 76352 w 76200"/>
                  <a:gd name="connsiteY2" fmla="*/ 76392 h 76200"/>
                  <a:gd name="connsiteX3" fmla="*/ 152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52" y="192"/>
                    </a:moveTo>
                    <a:lnTo>
                      <a:pt x="76352" y="192"/>
                    </a:lnTo>
                    <a:lnTo>
                      <a:pt x="76352" y="76392"/>
                    </a:lnTo>
                    <a:lnTo>
                      <a:pt x="152"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602" name="Полилиния 899"/>
              <p:cNvSpPr/>
              <p:nvPr/>
            </p:nvSpPr>
            <p:spPr bwMode="auto">
              <a:xfrm>
                <a:off x="10092530" y="6303169"/>
                <a:ext cx="76200" cy="76200"/>
              </a:xfrm>
              <a:custGeom>
                <a:avLst/>
                <a:gdLst>
                  <a:gd name="connsiteX0" fmla="*/ 152 w 76200"/>
                  <a:gd name="connsiteY0" fmla="*/ 216 h 76200"/>
                  <a:gd name="connsiteX1" fmla="*/ 76352 w 76200"/>
                  <a:gd name="connsiteY1" fmla="*/ 216 h 76200"/>
                  <a:gd name="connsiteX2" fmla="*/ 76352 w 76200"/>
                  <a:gd name="connsiteY2" fmla="*/ 76416 h 76200"/>
                  <a:gd name="connsiteX3" fmla="*/ 152 w 76200"/>
                  <a:gd name="connsiteY3" fmla="*/ 7641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52" y="216"/>
                    </a:moveTo>
                    <a:lnTo>
                      <a:pt x="76352" y="216"/>
                    </a:lnTo>
                    <a:lnTo>
                      <a:pt x="76352" y="76416"/>
                    </a:lnTo>
                    <a:lnTo>
                      <a:pt x="152" y="7641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603" name="Полилиния 900"/>
              <p:cNvSpPr/>
              <p:nvPr/>
            </p:nvSpPr>
            <p:spPr bwMode="auto">
              <a:xfrm>
                <a:off x="10092530" y="6379369"/>
                <a:ext cx="76200" cy="76200"/>
              </a:xfrm>
              <a:custGeom>
                <a:avLst/>
                <a:gdLst>
                  <a:gd name="connsiteX0" fmla="*/ 152 w 76200"/>
                  <a:gd name="connsiteY0" fmla="*/ 224 h 76200"/>
                  <a:gd name="connsiteX1" fmla="*/ 76352 w 76200"/>
                  <a:gd name="connsiteY1" fmla="*/ 224 h 76200"/>
                  <a:gd name="connsiteX2" fmla="*/ 76352 w 76200"/>
                  <a:gd name="connsiteY2" fmla="*/ 76424 h 76200"/>
                  <a:gd name="connsiteX3" fmla="*/ 152 w 76200"/>
                  <a:gd name="connsiteY3" fmla="*/ 7642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52" y="224"/>
                    </a:moveTo>
                    <a:lnTo>
                      <a:pt x="76352" y="224"/>
                    </a:lnTo>
                    <a:lnTo>
                      <a:pt x="76352" y="76424"/>
                    </a:lnTo>
                    <a:lnTo>
                      <a:pt x="152" y="7642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604" name="Полилиния 901"/>
              <p:cNvSpPr/>
              <p:nvPr/>
            </p:nvSpPr>
            <p:spPr bwMode="auto">
              <a:xfrm>
                <a:off x="10092530" y="6455569"/>
                <a:ext cx="76200" cy="76200"/>
              </a:xfrm>
              <a:custGeom>
                <a:avLst/>
                <a:gdLst>
                  <a:gd name="connsiteX0" fmla="*/ 152 w 76200"/>
                  <a:gd name="connsiteY0" fmla="*/ 232 h 76200"/>
                  <a:gd name="connsiteX1" fmla="*/ 76352 w 76200"/>
                  <a:gd name="connsiteY1" fmla="*/ 232 h 76200"/>
                  <a:gd name="connsiteX2" fmla="*/ 76352 w 76200"/>
                  <a:gd name="connsiteY2" fmla="*/ 76432 h 76200"/>
                  <a:gd name="connsiteX3" fmla="*/ 152 w 76200"/>
                  <a:gd name="connsiteY3" fmla="*/ 764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52" y="232"/>
                    </a:moveTo>
                    <a:lnTo>
                      <a:pt x="76352" y="232"/>
                    </a:lnTo>
                    <a:lnTo>
                      <a:pt x="76352" y="76432"/>
                    </a:lnTo>
                    <a:lnTo>
                      <a:pt x="152" y="764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605" name="Полилиния 902"/>
              <p:cNvSpPr/>
              <p:nvPr/>
            </p:nvSpPr>
            <p:spPr bwMode="auto">
              <a:xfrm>
                <a:off x="10092530" y="6684169"/>
                <a:ext cx="76200" cy="76200"/>
              </a:xfrm>
              <a:custGeom>
                <a:avLst/>
                <a:gdLst>
                  <a:gd name="connsiteX0" fmla="*/ 152 w 76200"/>
                  <a:gd name="connsiteY0" fmla="*/ 256 h 76200"/>
                  <a:gd name="connsiteX1" fmla="*/ 76352 w 76200"/>
                  <a:gd name="connsiteY1" fmla="*/ 256 h 76200"/>
                  <a:gd name="connsiteX2" fmla="*/ 76352 w 76200"/>
                  <a:gd name="connsiteY2" fmla="*/ 76456 h 76200"/>
                  <a:gd name="connsiteX3" fmla="*/ 152 w 76200"/>
                  <a:gd name="connsiteY3" fmla="*/ 764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52" y="256"/>
                    </a:moveTo>
                    <a:lnTo>
                      <a:pt x="76352" y="256"/>
                    </a:lnTo>
                    <a:lnTo>
                      <a:pt x="76352" y="76456"/>
                    </a:lnTo>
                    <a:lnTo>
                      <a:pt x="152" y="764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606" name="Полилиния 903"/>
              <p:cNvSpPr/>
              <p:nvPr/>
            </p:nvSpPr>
            <p:spPr bwMode="auto">
              <a:xfrm>
                <a:off x="10168731" y="4626769"/>
                <a:ext cx="76200" cy="76200"/>
              </a:xfrm>
              <a:custGeom>
                <a:avLst/>
                <a:gdLst>
                  <a:gd name="connsiteX0" fmla="*/ 160 w 76200"/>
                  <a:gd name="connsiteY0" fmla="*/ 40 h 76200"/>
                  <a:gd name="connsiteX1" fmla="*/ 76360 w 76200"/>
                  <a:gd name="connsiteY1" fmla="*/ 40 h 76200"/>
                  <a:gd name="connsiteX2" fmla="*/ 76360 w 76200"/>
                  <a:gd name="connsiteY2" fmla="*/ 76240 h 76200"/>
                  <a:gd name="connsiteX3" fmla="*/ 160 w 76200"/>
                  <a:gd name="connsiteY3" fmla="*/ 762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0" y="40"/>
                    </a:moveTo>
                    <a:lnTo>
                      <a:pt x="76360" y="40"/>
                    </a:lnTo>
                    <a:lnTo>
                      <a:pt x="76360" y="76240"/>
                    </a:lnTo>
                    <a:lnTo>
                      <a:pt x="160" y="762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607" name="Полилиния 904"/>
              <p:cNvSpPr/>
              <p:nvPr/>
            </p:nvSpPr>
            <p:spPr bwMode="auto">
              <a:xfrm>
                <a:off x="10168731" y="4702969"/>
                <a:ext cx="76200" cy="76200"/>
              </a:xfrm>
              <a:custGeom>
                <a:avLst/>
                <a:gdLst>
                  <a:gd name="connsiteX0" fmla="*/ 160 w 76200"/>
                  <a:gd name="connsiteY0" fmla="*/ 48 h 76200"/>
                  <a:gd name="connsiteX1" fmla="*/ 76360 w 76200"/>
                  <a:gd name="connsiteY1" fmla="*/ 48 h 76200"/>
                  <a:gd name="connsiteX2" fmla="*/ 76360 w 76200"/>
                  <a:gd name="connsiteY2" fmla="*/ 76248 h 76200"/>
                  <a:gd name="connsiteX3" fmla="*/ 160 w 76200"/>
                  <a:gd name="connsiteY3" fmla="*/ 762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0" y="48"/>
                    </a:moveTo>
                    <a:lnTo>
                      <a:pt x="76360" y="48"/>
                    </a:lnTo>
                    <a:lnTo>
                      <a:pt x="76360" y="76248"/>
                    </a:lnTo>
                    <a:lnTo>
                      <a:pt x="160" y="762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608" name="Полилиния 905"/>
              <p:cNvSpPr/>
              <p:nvPr/>
            </p:nvSpPr>
            <p:spPr bwMode="auto">
              <a:xfrm>
                <a:off x="10168731" y="4855369"/>
                <a:ext cx="76200" cy="76200"/>
              </a:xfrm>
              <a:custGeom>
                <a:avLst/>
                <a:gdLst>
                  <a:gd name="connsiteX0" fmla="*/ 160 w 76200"/>
                  <a:gd name="connsiteY0" fmla="*/ 64 h 76200"/>
                  <a:gd name="connsiteX1" fmla="*/ 76360 w 76200"/>
                  <a:gd name="connsiteY1" fmla="*/ 64 h 76200"/>
                  <a:gd name="connsiteX2" fmla="*/ 76360 w 76200"/>
                  <a:gd name="connsiteY2" fmla="*/ 76264 h 76200"/>
                  <a:gd name="connsiteX3" fmla="*/ 160 w 76200"/>
                  <a:gd name="connsiteY3" fmla="*/ 7626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0" y="64"/>
                    </a:moveTo>
                    <a:lnTo>
                      <a:pt x="76360" y="64"/>
                    </a:lnTo>
                    <a:lnTo>
                      <a:pt x="76360" y="76264"/>
                    </a:lnTo>
                    <a:lnTo>
                      <a:pt x="160" y="7626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609" name="Полилиния 906"/>
              <p:cNvSpPr/>
              <p:nvPr/>
            </p:nvSpPr>
            <p:spPr bwMode="auto">
              <a:xfrm>
                <a:off x="10168731" y="4931569"/>
                <a:ext cx="76200" cy="76200"/>
              </a:xfrm>
              <a:custGeom>
                <a:avLst/>
                <a:gdLst>
                  <a:gd name="connsiteX0" fmla="*/ 160 w 76200"/>
                  <a:gd name="connsiteY0" fmla="*/ 72 h 76200"/>
                  <a:gd name="connsiteX1" fmla="*/ 76360 w 76200"/>
                  <a:gd name="connsiteY1" fmla="*/ 72 h 76200"/>
                  <a:gd name="connsiteX2" fmla="*/ 76360 w 76200"/>
                  <a:gd name="connsiteY2" fmla="*/ 76272 h 76200"/>
                  <a:gd name="connsiteX3" fmla="*/ 160 w 76200"/>
                  <a:gd name="connsiteY3" fmla="*/ 7627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0" y="72"/>
                    </a:moveTo>
                    <a:lnTo>
                      <a:pt x="76360" y="72"/>
                    </a:lnTo>
                    <a:lnTo>
                      <a:pt x="76360" y="76272"/>
                    </a:lnTo>
                    <a:lnTo>
                      <a:pt x="160" y="7627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610" name="Полилиния 907"/>
              <p:cNvSpPr/>
              <p:nvPr/>
            </p:nvSpPr>
            <p:spPr bwMode="auto">
              <a:xfrm>
                <a:off x="10168731" y="5007769"/>
                <a:ext cx="76200" cy="76200"/>
              </a:xfrm>
              <a:custGeom>
                <a:avLst/>
                <a:gdLst>
                  <a:gd name="connsiteX0" fmla="*/ 160 w 76200"/>
                  <a:gd name="connsiteY0" fmla="*/ 80 h 76200"/>
                  <a:gd name="connsiteX1" fmla="*/ 76360 w 76200"/>
                  <a:gd name="connsiteY1" fmla="*/ 80 h 76200"/>
                  <a:gd name="connsiteX2" fmla="*/ 76360 w 76200"/>
                  <a:gd name="connsiteY2" fmla="*/ 76280 h 76200"/>
                  <a:gd name="connsiteX3" fmla="*/ 160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0" y="80"/>
                    </a:moveTo>
                    <a:lnTo>
                      <a:pt x="76360" y="80"/>
                    </a:lnTo>
                    <a:lnTo>
                      <a:pt x="76360" y="76280"/>
                    </a:lnTo>
                    <a:lnTo>
                      <a:pt x="160"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611" name="Полилиния 908"/>
              <p:cNvSpPr/>
              <p:nvPr/>
            </p:nvSpPr>
            <p:spPr bwMode="auto">
              <a:xfrm>
                <a:off x="10168731" y="5083969"/>
                <a:ext cx="76200" cy="76200"/>
              </a:xfrm>
              <a:custGeom>
                <a:avLst/>
                <a:gdLst>
                  <a:gd name="connsiteX0" fmla="*/ 160 w 76200"/>
                  <a:gd name="connsiteY0" fmla="*/ 88 h 76200"/>
                  <a:gd name="connsiteX1" fmla="*/ 76360 w 76200"/>
                  <a:gd name="connsiteY1" fmla="*/ 88 h 76200"/>
                  <a:gd name="connsiteX2" fmla="*/ 76360 w 76200"/>
                  <a:gd name="connsiteY2" fmla="*/ 76288 h 76200"/>
                  <a:gd name="connsiteX3" fmla="*/ 160 w 76200"/>
                  <a:gd name="connsiteY3" fmla="*/ 7628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0" y="88"/>
                    </a:moveTo>
                    <a:lnTo>
                      <a:pt x="76360" y="88"/>
                    </a:lnTo>
                    <a:lnTo>
                      <a:pt x="76360" y="76288"/>
                    </a:lnTo>
                    <a:lnTo>
                      <a:pt x="160" y="7628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612" name="Полилиния 909"/>
              <p:cNvSpPr/>
              <p:nvPr/>
            </p:nvSpPr>
            <p:spPr bwMode="auto">
              <a:xfrm>
                <a:off x="10168731" y="5160169"/>
                <a:ext cx="76200" cy="76200"/>
              </a:xfrm>
              <a:custGeom>
                <a:avLst/>
                <a:gdLst>
                  <a:gd name="connsiteX0" fmla="*/ 160 w 76200"/>
                  <a:gd name="connsiteY0" fmla="*/ 96 h 76200"/>
                  <a:gd name="connsiteX1" fmla="*/ 76360 w 76200"/>
                  <a:gd name="connsiteY1" fmla="*/ 96 h 76200"/>
                  <a:gd name="connsiteX2" fmla="*/ 76360 w 76200"/>
                  <a:gd name="connsiteY2" fmla="*/ 76296 h 76200"/>
                  <a:gd name="connsiteX3" fmla="*/ 160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0" y="96"/>
                    </a:moveTo>
                    <a:lnTo>
                      <a:pt x="76360" y="96"/>
                    </a:lnTo>
                    <a:lnTo>
                      <a:pt x="76360" y="76296"/>
                    </a:lnTo>
                    <a:lnTo>
                      <a:pt x="160"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613" name="Полилиния 910"/>
              <p:cNvSpPr/>
              <p:nvPr/>
            </p:nvSpPr>
            <p:spPr bwMode="auto">
              <a:xfrm>
                <a:off x="10168731" y="5312569"/>
                <a:ext cx="76200" cy="76200"/>
              </a:xfrm>
              <a:custGeom>
                <a:avLst/>
                <a:gdLst>
                  <a:gd name="connsiteX0" fmla="*/ 160 w 76200"/>
                  <a:gd name="connsiteY0" fmla="*/ 112 h 76200"/>
                  <a:gd name="connsiteX1" fmla="*/ 76360 w 76200"/>
                  <a:gd name="connsiteY1" fmla="*/ 112 h 76200"/>
                  <a:gd name="connsiteX2" fmla="*/ 76360 w 76200"/>
                  <a:gd name="connsiteY2" fmla="*/ 76312 h 76200"/>
                  <a:gd name="connsiteX3" fmla="*/ 160 w 76200"/>
                  <a:gd name="connsiteY3" fmla="*/ 7631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0" y="112"/>
                    </a:moveTo>
                    <a:lnTo>
                      <a:pt x="76360" y="112"/>
                    </a:lnTo>
                    <a:lnTo>
                      <a:pt x="76360" y="76312"/>
                    </a:lnTo>
                    <a:lnTo>
                      <a:pt x="160" y="7631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614" name="Полилиния 911"/>
              <p:cNvSpPr/>
              <p:nvPr/>
            </p:nvSpPr>
            <p:spPr bwMode="auto">
              <a:xfrm>
                <a:off x="10168731" y="5388769"/>
                <a:ext cx="76200" cy="76200"/>
              </a:xfrm>
              <a:custGeom>
                <a:avLst/>
                <a:gdLst>
                  <a:gd name="connsiteX0" fmla="*/ 160 w 76200"/>
                  <a:gd name="connsiteY0" fmla="*/ 120 h 76200"/>
                  <a:gd name="connsiteX1" fmla="*/ 76360 w 76200"/>
                  <a:gd name="connsiteY1" fmla="*/ 120 h 76200"/>
                  <a:gd name="connsiteX2" fmla="*/ 76360 w 76200"/>
                  <a:gd name="connsiteY2" fmla="*/ 76320 h 76200"/>
                  <a:gd name="connsiteX3" fmla="*/ 160 w 76200"/>
                  <a:gd name="connsiteY3" fmla="*/ 7632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0" y="120"/>
                    </a:moveTo>
                    <a:lnTo>
                      <a:pt x="76360" y="120"/>
                    </a:lnTo>
                    <a:lnTo>
                      <a:pt x="76360" y="76320"/>
                    </a:lnTo>
                    <a:lnTo>
                      <a:pt x="160" y="7632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615" name="Полилиния 912"/>
              <p:cNvSpPr/>
              <p:nvPr/>
            </p:nvSpPr>
            <p:spPr bwMode="auto">
              <a:xfrm>
                <a:off x="10168731" y="5464969"/>
                <a:ext cx="76200" cy="76200"/>
              </a:xfrm>
              <a:custGeom>
                <a:avLst/>
                <a:gdLst>
                  <a:gd name="connsiteX0" fmla="*/ 160 w 76200"/>
                  <a:gd name="connsiteY0" fmla="*/ 128 h 76200"/>
                  <a:gd name="connsiteX1" fmla="*/ 76360 w 76200"/>
                  <a:gd name="connsiteY1" fmla="*/ 128 h 76200"/>
                  <a:gd name="connsiteX2" fmla="*/ 76360 w 76200"/>
                  <a:gd name="connsiteY2" fmla="*/ 76328 h 76200"/>
                  <a:gd name="connsiteX3" fmla="*/ 160 w 76200"/>
                  <a:gd name="connsiteY3" fmla="*/ 7632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0" y="128"/>
                    </a:moveTo>
                    <a:lnTo>
                      <a:pt x="76360" y="128"/>
                    </a:lnTo>
                    <a:lnTo>
                      <a:pt x="76360" y="76328"/>
                    </a:lnTo>
                    <a:lnTo>
                      <a:pt x="160" y="7632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616" name="Полилиния 913"/>
              <p:cNvSpPr/>
              <p:nvPr/>
            </p:nvSpPr>
            <p:spPr bwMode="auto">
              <a:xfrm>
                <a:off x="10168731" y="5541169"/>
                <a:ext cx="76200" cy="76200"/>
              </a:xfrm>
              <a:custGeom>
                <a:avLst/>
                <a:gdLst>
                  <a:gd name="connsiteX0" fmla="*/ 160 w 76200"/>
                  <a:gd name="connsiteY0" fmla="*/ 136 h 76200"/>
                  <a:gd name="connsiteX1" fmla="*/ 76360 w 76200"/>
                  <a:gd name="connsiteY1" fmla="*/ 136 h 76200"/>
                  <a:gd name="connsiteX2" fmla="*/ 76360 w 76200"/>
                  <a:gd name="connsiteY2" fmla="*/ 76336 h 76200"/>
                  <a:gd name="connsiteX3" fmla="*/ 160 w 76200"/>
                  <a:gd name="connsiteY3" fmla="*/ 7633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0" y="136"/>
                    </a:moveTo>
                    <a:lnTo>
                      <a:pt x="76360" y="136"/>
                    </a:lnTo>
                    <a:lnTo>
                      <a:pt x="76360" y="76336"/>
                    </a:lnTo>
                    <a:lnTo>
                      <a:pt x="160" y="7633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617" name="Полилиния 914"/>
              <p:cNvSpPr/>
              <p:nvPr/>
            </p:nvSpPr>
            <p:spPr bwMode="auto">
              <a:xfrm>
                <a:off x="10168731" y="5693568"/>
                <a:ext cx="76200" cy="76200"/>
              </a:xfrm>
              <a:custGeom>
                <a:avLst/>
                <a:gdLst>
                  <a:gd name="connsiteX0" fmla="*/ 160 w 76200"/>
                  <a:gd name="connsiteY0" fmla="*/ 152 h 76200"/>
                  <a:gd name="connsiteX1" fmla="*/ 76360 w 76200"/>
                  <a:gd name="connsiteY1" fmla="*/ 152 h 76200"/>
                  <a:gd name="connsiteX2" fmla="*/ 76360 w 76200"/>
                  <a:gd name="connsiteY2" fmla="*/ 76352 h 76200"/>
                  <a:gd name="connsiteX3" fmla="*/ 160 w 76200"/>
                  <a:gd name="connsiteY3" fmla="*/ 7635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0" y="152"/>
                    </a:moveTo>
                    <a:lnTo>
                      <a:pt x="76360" y="152"/>
                    </a:lnTo>
                    <a:lnTo>
                      <a:pt x="76360" y="76352"/>
                    </a:lnTo>
                    <a:lnTo>
                      <a:pt x="160" y="7635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618" name="Полилиния 915"/>
              <p:cNvSpPr/>
              <p:nvPr/>
            </p:nvSpPr>
            <p:spPr bwMode="auto">
              <a:xfrm>
                <a:off x="10168731" y="5922169"/>
                <a:ext cx="76200" cy="76200"/>
              </a:xfrm>
              <a:custGeom>
                <a:avLst/>
                <a:gdLst>
                  <a:gd name="connsiteX0" fmla="*/ 160 w 76200"/>
                  <a:gd name="connsiteY0" fmla="*/ 176 h 76200"/>
                  <a:gd name="connsiteX1" fmla="*/ 76360 w 76200"/>
                  <a:gd name="connsiteY1" fmla="*/ 176 h 76200"/>
                  <a:gd name="connsiteX2" fmla="*/ 76360 w 76200"/>
                  <a:gd name="connsiteY2" fmla="*/ 76376 h 76200"/>
                  <a:gd name="connsiteX3" fmla="*/ 160 w 76200"/>
                  <a:gd name="connsiteY3" fmla="*/ 7637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0" y="176"/>
                    </a:moveTo>
                    <a:lnTo>
                      <a:pt x="76360" y="176"/>
                    </a:lnTo>
                    <a:lnTo>
                      <a:pt x="76360" y="76376"/>
                    </a:lnTo>
                    <a:lnTo>
                      <a:pt x="160" y="7637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619" name="Полилиния 916"/>
              <p:cNvSpPr/>
              <p:nvPr/>
            </p:nvSpPr>
            <p:spPr bwMode="auto">
              <a:xfrm>
                <a:off x="10168731" y="6074569"/>
                <a:ext cx="76200" cy="76200"/>
              </a:xfrm>
              <a:custGeom>
                <a:avLst/>
                <a:gdLst>
                  <a:gd name="connsiteX0" fmla="*/ 160 w 76200"/>
                  <a:gd name="connsiteY0" fmla="*/ 192 h 76200"/>
                  <a:gd name="connsiteX1" fmla="*/ 76360 w 76200"/>
                  <a:gd name="connsiteY1" fmla="*/ 192 h 76200"/>
                  <a:gd name="connsiteX2" fmla="*/ 76360 w 76200"/>
                  <a:gd name="connsiteY2" fmla="*/ 76392 h 76200"/>
                  <a:gd name="connsiteX3" fmla="*/ 160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0" y="192"/>
                    </a:moveTo>
                    <a:lnTo>
                      <a:pt x="76360" y="192"/>
                    </a:lnTo>
                    <a:lnTo>
                      <a:pt x="76360" y="76392"/>
                    </a:lnTo>
                    <a:lnTo>
                      <a:pt x="160"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620" name="Полилиния 917"/>
              <p:cNvSpPr/>
              <p:nvPr/>
            </p:nvSpPr>
            <p:spPr bwMode="auto">
              <a:xfrm>
                <a:off x="10168731" y="6150769"/>
                <a:ext cx="76200" cy="76200"/>
              </a:xfrm>
              <a:custGeom>
                <a:avLst/>
                <a:gdLst>
                  <a:gd name="connsiteX0" fmla="*/ 160 w 76200"/>
                  <a:gd name="connsiteY0" fmla="*/ 200 h 76200"/>
                  <a:gd name="connsiteX1" fmla="*/ 76360 w 76200"/>
                  <a:gd name="connsiteY1" fmla="*/ 200 h 76200"/>
                  <a:gd name="connsiteX2" fmla="*/ 76360 w 76200"/>
                  <a:gd name="connsiteY2" fmla="*/ 76400 h 76200"/>
                  <a:gd name="connsiteX3" fmla="*/ 160 w 76200"/>
                  <a:gd name="connsiteY3" fmla="*/ 7640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0" y="200"/>
                    </a:moveTo>
                    <a:lnTo>
                      <a:pt x="76360" y="200"/>
                    </a:lnTo>
                    <a:lnTo>
                      <a:pt x="76360" y="76400"/>
                    </a:lnTo>
                    <a:lnTo>
                      <a:pt x="160" y="7640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621" name="Полилиния 918"/>
              <p:cNvSpPr/>
              <p:nvPr/>
            </p:nvSpPr>
            <p:spPr bwMode="auto">
              <a:xfrm>
                <a:off x="10168731" y="6226969"/>
                <a:ext cx="76200" cy="76200"/>
              </a:xfrm>
              <a:custGeom>
                <a:avLst/>
                <a:gdLst>
                  <a:gd name="connsiteX0" fmla="*/ 160 w 76200"/>
                  <a:gd name="connsiteY0" fmla="*/ 208 h 76200"/>
                  <a:gd name="connsiteX1" fmla="*/ 76360 w 76200"/>
                  <a:gd name="connsiteY1" fmla="*/ 208 h 76200"/>
                  <a:gd name="connsiteX2" fmla="*/ 76360 w 76200"/>
                  <a:gd name="connsiteY2" fmla="*/ 76408 h 76200"/>
                  <a:gd name="connsiteX3" fmla="*/ 160 w 76200"/>
                  <a:gd name="connsiteY3" fmla="*/ 7640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0" y="208"/>
                    </a:moveTo>
                    <a:lnTo>
                      <a:pt x="76360" y="208"/>
                    </a:lnTo>
                    <a:lnTo>
                      <a:pt x="76360" y="76408"/>
                    </a:lnTo>
                    <a:lnTo>
                      <a:pt x="160" y="7640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622" name="Полилиния 919"/>
              <p:cNvSpPr/>
              <p:nvPr/>
            </p:nvSpPr>
            <p:spPr bwMode="auto">
              <a:xfrm>
                <a:off x="10168731" y="6455569"/>
                <a:ext cx="76200" cy="76200"/>
              </a:xfrm>
              <a:custGeom>
                <a:avLst/>
                <a:gdLst>
                  <a:gd name="connsiteX0" fmla="*/ 160 w 76200"/>
                  <a:gd name="connsiteY0" fmla="*/ 232 h 76200"/>
                  <a:gd name="connsiteX1" fmla="*/ 76360 w 76200"/>
                  <a:gd name="connsiteY1" fmla="*/ 232 h 76200"/>
                  <a:gd name="connsiteX2" fmla="*/ 76360 w 76200"/>
                  <a:gd name="connsiteY2" fmla="*/ 76432 h 76200"/>
                  <a:gd name="connsiteX3" fmla="*/ 160 w 76200"/>
                  <a:gd name="connsiteY3" fmla="*/ 764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0" y="232"/>
                    </a:moveTo>
                    <a:lnTo>
                      <a:pt x="76360" y="232"/>
                    </a:lnTo>
                    <a:lnTo>
                      <a:pt x="76360" y="76432"/>
                    </a:lnTo>
                    <a:lnTo>
                      <a:pt x="160" y="764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623" name="Полилиния 920"/>
              <p:cNvSpPr/>
              <p:nvPr/>
            </p:nvSpPr>
            <p:spPr bwMode="auto">
              <a:xfrm>
                <a:off x="10168731" y="6607969"/>
                <a:ext cx="76200" cy="76200"/>
              </a:xfrm>
              <a:custGeom>
                <a:avLst/>
                <a:gdLst>
                  <a:gd name="connsiteX0" fmla="*/ 160 w 76200"/>
                  <a:gd name="connsiteY0" fmla="*/ 248 h 76200"/>
                  <a:gd name="connsiteX1" fmla="*/ 76360 w 76200"/>
                  <a:gd name="connsiteY1" fmla="*/ 248 h 76200"/>
                  <a:gd name="connsiteX2" fmla="*/ 76360 w 76200"/>
                  <a:gd name="connsiteY2" fmla="*/ 76448 h 76200"/>
                  <a:gd name="connsiteX3" fmla="*/ 160 w 76200"/>
                  <a:gd name="connsiteY3" fmla="*/ 764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0" y="248"/>
                    </a:moveTo>
                    <a:lnTo>
                      <a:pt x="76360" y="248"/>
                    </a:lnTo>
                    <a:lnTo>
                      <a:pt x="76360" y="76448"/>
                    </a:lnTo>
                    <a:lnTo>
                      <a:pt x="160" y="764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624" name="Полилиния 921"/>
              <p:cNvSpPr/>
              <p:nvPr/>
            </p:nvSpPr>
            <p:spPr bwMode="auto">
              <a:xfrm>
                <a:off x="10244931" y="4626769"/>
                <a:ext cx="76200" cy="76200"/>
              </a:xfrm>
              <a:custGeom>
                <a:avLst/>
                <a:gdLst>
                  <a:gd name="connsiteX0" fmla="*/ 168 w 76200"/>
                  <a:gd name="connsiteY0" fmla="*/ 40 h 76200"/>
                  <a:gd name="connsiteX1" fmla="*/ 76368 w 76200"/>
                  <a:gd name="connsiteY1" fmla="*/ 40 h 76200"/>
                  <a:gd name="connsiteX2" fmla="*/ 76368 w 76200"/>
                  <a:gd name="connsiteY2" fmla="*/ 76240 h 76200"/>
                  <a:gd name="connsiteX3" fmla="*/ 168 w 76200"/>
                  <a:gd name="connsiteY3" fmla="*/ 762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8" y="40"/>
                    </a:moveTo>
                    <a:lnTo>
                      <a:pt x="76368" y="40"/>
                    </a:lnTo>
                    <a:lnTo>
                      <a:pt x="76368" y="76240"/>
                    </a:lnTo>
                    <a:lnTo>
                      <a:pt x="168" y="762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625" name="Полилиния 922"/>
              <p:cNvSpPr/>
              <p:nvPr/>
            </p:nvSpPr>
            <p:spPr bwMode="auto">
              <a:xfrm>
                <a:off x="10244931" y="4779169"/>
                <a:ext cx="76200" cy="76200"/>
              </a:xfrm>
              <a:custGeom>
                <a:avLst/>
                <a:gdLst>
                  <a:gd name="connsiteX0" fmla="*/ 168 w 76200"/>
                  <a:gd name="connsiteY0" fmla="*/ 56 h 76200"/>
                  <a:gd name="connsiteX1" fmla="*/ 76368 w 76200"/>
                  <a:gd name="connsiteY1" fmla="*/ 56 h 76200"/>
                  <a:gd name="connsiteX2" fmla="*/ 76368 w 76200"/>
                  <a:gd name="connsiteY2" fmla="*/ 76256 h 76200"/>
                  <a:gd name="connsiteX3" fmla="*/ 168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8" y="56"/>
                    </a:moveTo>
                    <a:lnTo>
                      <a:pt x="76368" y="56"/>
                    </a:lnTo>
                    <a:lnTo>
                      <a:pt x="76368" y="76256"/>
                    </a:lnTo>
                    <a:lnTo>
                      <a:pt x="168"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626" name="Полилиния 923"/>
              <p:cNvSpPr/>
              <p:nvPr/>
            </p:nvSpPr>
            <p:spPr bwMode="auto">
              <a:xfrm>
                <a:off x="10244931" y="4855369"/>
                <a:ext cx="76200" cy="76200"/>
              </a:xfrm>
              <a:custGeom>
                <a:avLst/>
                <a:gdLst>
                  <a:gd name="connsiteX0" fmla="*/ 168 w 76200"/>
                  <a:gd name="connsiteY0" fmla="*/ 64 h 76200"/>
                  <a:gd name="connsiteX1" fmla="*/ 76368 w 76200"/>
                  <a:gd name="connsiteY1" fmla="*/ 64 h 76200"/>
                  <a:gd name="connsiteX2" fmla="*/ 76368 w 76200"/>
                  <a:gd name="connsiteY2" fmla="*/ 76264 h 76200"/>
                  <a:gd name="connsiteX3" fmla="*/ 168 w 76200"/>
                  <a:gd name="connsiteY3" fmla="*/ 7626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8" y="64"/>
                    </a:moveTo>
                    <a:lnTo>
                      <a:pt x="76368" y="64"/>
                    </a:lnTo>
                    <a:lnTo>
                      <a:pt x="76368" y="76264"/>
                    </a:lnTo>
                    <a:lnTo>
                      <a:pt x="168" y="7626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627" name="Полилиния 924"/>
              <p:cNvSpPr/>
              <p:nvPr/>
            </p:nvSpPr>
            <p:spPr bwMode="auto">
              <a:xfrm>
                <a:off x="10244931" y="5083969"/>
                <a:ext cx="76200" cy="76200"/>
              </a:xfrm>
              <a:custGeom>
                <a:avLst/>
                <a:gdLst>
                  <a:gd name="connsiteX0" fmla="*/ 168 w 76200"/>
                  <a:gd name="connsiteY0" fmla="*/ 88 h 76200"/>
                  <a:gd name="connsiteX1" fmla="*/ 76368 w 76200"/>
                  <a:gd name="connsiteY1" fmla="*/ 88 h 76200"/>
                  <a:gd name="connsiteX2" fmla="*/ 76368 w 76200"/>
                  <a:gd name="connsiteY2" fmla="*/ 76288 h 76200"/>
                  <a:gd name="connsiteX3" fmla="*/ 168 w 76200"/>
                  <a:gd name="connsiteY3" fmla="*/ 7628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8" y="88"/>
                    </a:moveTo>
                    <a:lnTo>
                      <a:pt x="76368" y="88"/>
                    </a:lnTo>
                    <a:lnTo>
                      <a:pt x="76368" y="76288"/>
                    </a:lnTo>
                    <a:lnTo>
                      <a:pt x="168" y="7628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628" name="Полилиния 925"/>
              <p:cNvSpPr/>
              <p:nvPr/>
            </p:nvSpPr>
            <p:spPr bwMode="auto">
              <a:xfrm>
                <a:off x="10244931" y="5160169"/>
                <a:ext cx="76200" cy="76200"/>
              </a:xfrm>
              <a:custGeom>
                <a:avLst/>
                <a:gdLst>
                  <a:gd name="connsiteX0" fmla="*/ 168 w 76200"/>
                  <a:gd name="connsiteY0" fmla="*/ 96 h 76200"/>
                  <a:gd name="connsiteX1" fmla="*/ 76368 w 76200"/>
                  <a:gd name="connsiteY1" fmla="*/ 96 h 76200"/>
                  <a:gd name="connsiteX2" fmla="*/ 76368 w 76200"/>
                  <a:gd name="connsiteY2" fmla="*/ 76296 h 76200"/>
                  <a:gd name="connsiteX3" fmla="*/ 168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8" y="96"/>
                    </a:moveTo>
                    <a:lnTo>
                      <a:pt x="76368" y="96"/>
                    </a:lnTo>
                    <a:lnTo>
                      <a:pt x="76368" y="76296"/>
                    </a:lnTo>
                    <a:lnTo>
                      <a:pt x="168"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629" name="Полилиния 926"/>
              <p:cNvSpPr/>
              <p:nvPr/>
            </p:nvSpPr>
            <p:spPr bwMode="auto">
              <a:xfrm>
                <a:off x="10244931" y="5464969"/>
                <a:ext cx="76200" cy="76200"/>
              </a:xfrm>
              <a:custGeom>
                <a:avLst/>
                <a:gdLst>
                  <a:gd name="connsiteX0" fmla="*/ 168 w 76200"/>
                  <a:gd name="connsiteY0" fmla="*/ 128 h 76200"/>
                  <a:gd name="connsiteX1" fmla="*/ 76368 w 76200"/>
                  <a:gd name="connsiteY1" fmla="*/ 128 h 76200"/>
                  <a:gd name="connsiteX2" fmla="*/ 76368 w 76200"/>
                  <a:gd name="connsiteY2" fmla="*/ 76328 h 76200"/>
                  <a:gd name="connsiteX3" fmla="*/ 168 w 76200"/>
                  <a:gd name="connsiteY3" fmla="*/ 7632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8" y="128"/>
                    </a:moveTo>
                    <a:lnTo>
                      <a:pt x="76368" y="128"/>
                    </a:lnTo>
                    <a:lnTo>
                      <a:pt x="76368" y="76328"/>
                    </a:lnTo>
                    <a:lnTo>
                      <a:pt x="168" y="7632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630" name="Полилиния 927"/>
              <p:cNvSpPr/>
              <p:nvPr/>
            </p:nvSpPr>
            <p:spPr bwMode="auto">
              <a:xfrm>
                <a:off x="10244931" y="5845969"/>
                <a:ext cx="76200" cy="76200"/>
              </a:xfrm>
              <a:custGeom>
                <a:avLst/>
                <a:gdLst>
                  <a:gd name="connsiteX0" fmla="*/ 168 w 76200"/>
                  <a:gd name="connsiteY0" fmla="*/ 168 h 76200"/>
                  <a:gd name="connsiteX1" fmla="*/ 76368 w 76200"/>
                  <a:gd name="connsiteY1" fmla="*/ 168 h 76200"/>
                  <a:gd name="connsiteX2" fmla="*/ 76368 w 76200"/>
                  <a:gd name="connsiteY2" fmla="*/ 76368 h 76200"/>
                  <a:gd name="connsiteX3" fmla="*/ 168 w 76200"/>
                  <a:gd name="connsiteY3" fmla="*/ 7636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8" y="168"/>
                    </a:moveTo>
                    <a:lnTo>
                      <a:pt x="76368" y="168"/>
                    </a:lnTo>
                    <a:lnTo>
                      <a:pt x="76368" y="76368"/>
                    </a:lnTo>
                    <a:lnTo>
                      <a:pt x="168" y="7636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631" name="Полилиния 928"/>
              <p:cNvSpPr/>
              <p:nvPr/>
            </p:nvSpPr>
            <p:spPr bwMode="auto">
              <a:xfrm>
                <a:off x="10244931" y="5922169"/>
                <a:ext cx="76200" cy="76200"/>
              </a:xfrm>
              <a:custGeom>
                <a:avLst/>
                <a:gdLst>
                  <a:gd name="connsiteX0" fmla="*/ 168 w 76200"/>
                  <a:gd name="connsiteY0" fmla="*/ 176 h 76200"/>
                  <a:gd name="connsiteX1" fmla="*/ 76368 w 76200"/>
                  <a:gd name="connsiteY1" fmla="*/ 176 h 76200"/>
                  <a:gd name="connsiteX2" fmla="*/ 76368 w 76200"/>
                  <a:gd name="connsiteY2" fmla="*/ 76376 h 76200"/>
                  <a:gd name="connsiteX3" fmla="*/ 168 w 76200"/>
                  <a:gd name="connsiteY3" fmla="*/ 7637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8" y="176"/>
                    </a:moveTo>
                    <a:lnTo>
                      <a:pt x="76368" y="176"/>
                    </a:lnTo>
                    <a:lnTo>
                      <a:pt x="76368" y="76376"/>
                    </a:lnTo>
                    <a:lnTo>
                      <a:pt x="168" y="7637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632" name="Полилиния 929"/>
              <p:cNvSpPr/>
              <p:nvPr/>
            </p:nvSpPr>
            <p:spPr bwMode="auto">
              <a:xfrm>
                <a:off x="10244931" y="5998369"/>
                <a:ext cx="76200" cy="76200"/>
              </a:xfrm>
              <a:custGeom>
                <a:avLst/>
                <a:gdLst>
                  <a:gd name="connsiteX0" fmla="*/ 168 w 76200"/>
                  <a:gd name="connsiteY0" fmla="*/ 184 h 76200"/>
                  <a:gd name="connsiteX1" fmla="*/ 76368 w 76200"/>
                  <a:gd name="connsiteY1" fmla="*/ 184 h 76200"/>
                  <a:gd name="connsiteX2" fmla="*/ 76368 w 76200"/>
                  <a:gd name="connsiteY2" fmla="*/ 76384 h 76200"/>
                  <a:gd name="connsiteX3" fmla="*/ 168 w 76200"/>
                  <a:gd name="connsiteY3" fmla="*/ 7638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8" y="184"/>
                    </a:moveTo>
                    <a:lnTo>
                      <a:pt x="76368" y="184"/>
                    </a:lnTo>
                    <a:lnTo>
                      <a:pt x="76368" y="76384"/>
                    </a:lnTo>
                    <a:lnTo>
                      <a:pt x="168" y="7638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633" name="Полилиния 930"/>
              <p:cNvSpPr/>
              <p:nvPr/>
            </p:nvSpPr>
            <p:spPr bwMode="auto">
              <a:xfrm>
                <a:off x="10244931" y="6074569"/>
                <a:ext cx="76200" cy="76200"/>
              </a:xfrm>
              <a:custGeom>
                <a:avLst/>
                <a:gdLst>
                  <a:gd name="connsiteX0" fmla="*/ 168 w 76200"/>
                  <a:gd name="connsiteY0" fmla="*/ 192 h 76200"/>
                  <a:gd name="connsiteX1" fmla="*/ 76368 w 76200"/>
                  <a:gd name="connsiteY1" fmla="*/ 192 h 76200"/>
                  <a:gd name="connsiteX2" fmla="*/ 76368 w 76200"/>
                  <a:gd name="connsiteY2" fmla="*/ 76392 h 76200"/>
                  <a:gd name="connsiteX3" fmla="*/ 168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8" y="192"/>
                    </a:moveTo>
                    <a:lnTo>
                      <a:pt x="76368" y="192"/>
                    </a:lnTo>
                    <a:lnTo>
                      <a:pt x="76368" y="76392"/>
                    </a:lnTo>
                    <a:lnTo>
                      <a:pt x="168"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634" name="Полилиния 931"/>
              <p:cNvSpPr/>
              <p:nvPr/>
            </p:nvSpPr>
            <p:spPr bwMode="auto">
              <a:xfrm>
                <a:off x="10244931" y="6150769"/>
                <a:ext cx="76200" cy="76200"/>
              </a:xfrm>
              <a:custGeom>
                <a:avLst/>
                <a:gdLst>
                  <a:gd name="connsiteX0" fmla="*/ 168 w 76200"/>
                  <a:gd name="connsiteY0" fmla="*/ 200 h 76200"/>
                  <a:gd name="connsiteX1" fmla="*/ 76368 w 76200"/>
                  <a:gd name="connsiteY1" fmla="*/ 200 h 76200"/>
                  <a:gd name="connsiteX2" fmla="*/ 76368 w 76200"/>
                  <a:gd name="connsiteY2" fmla="*/ 76400 h 76200"/>
                  <a:gd name="connsiteX3" fmla="*/ 168 w 76200"/>
                  <a:gd name="connsiteY3" fmla="*/ 7640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8" y="200"/>
                    </a:moveTo>
                    <a:lnTo>
                      <a:pt x="76368" y="200"/>
                    </a:lnTo>
                    <a:lnTo>
                      <a:pt x="76368" y="76400"/>
                    </a:lnTo>
                    <a:lnTo>
                      <a:pt x="168" y="7640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635" name="Полилиния 932"/>
              <p:cNvSpPr/>
              <p:nvPr/>
            </p:nvSpPr>
            <p:spPr bwMode="auto">
              <a:xfrm>
                <a:off x="10244931" y="6379369"/>
                <a:ext cx="76200" cy="76200"/>
              </a:xfrm>
              <a:custGeom>
                <a:avLst/>
                <a:gdLst>
                  <a:gd name="connsiteX0" fmla="*/ 168 w 76200"/>
                  <a:gd name="connsiteY0" fmla="*/ 224 h 76200"/>
                  <a:gd name="connsiteX1" fmla="*/ 76368 w 76200"/>
                  <a:gd name="connsiteY1" fmla="*/ 224 h 76200"/>
                  <a:gd name="connsiteX2" fmla="*/ 76368 w 76200"/>
                  <a:gd name="connsiteY2" fmla="*/ 76424 h 76200"/>
                  <a:gd name="connsiteX3" fmla="*/ 168 w 76200"/>
                  <a:gd name="connsiteY3" fmla="*/ 7642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8" y="224"/>
                    </a:moveTo>
                    <a:lnTo>
                      <a:pt x="76368" y="224"/>
                    </a:lnTo>
                    <a:lnTo>
                      <a:pt x="76368" y="76424"/>
                    </a:lnTo>
                    <a:lnTo>
                      <a:pt x="168" y="7642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636" name="Полилиния 933"/>
              <p:cNvSpPr/>
              <p:nvPr/>
            </p:nvSpPr>
            <p:spPr bwMode="auto">
              <a:xfrm>
                <a:off x="10321131" y="4626769"/>
                <a:ext cx="76200" cy="76200"/>
              </a:xfrm>
              <a:custGeom>
                <a:avLst/>
                <a:gdLst>
                  <a:gd name="connsiteX0" fmla="*/ 176 w 76200"/>
                  <a:gd name="connsiteY0" fmla="*/ 40 h 76200"/>
                  <a:gd name="connsiteX1" fmla="*/ 76376 w 76200"/>
                  <a:gd name="connsiteY1" fmla="*/ 40 h 76200"/>
                  <a:gd name="connsiteX2" fmla="*/ 76376 w 76200"/>
                  <a:gd name="connsiteY2" fmla="*/ 76240 h 76200"/>
                  <a:gd name="connsiteX3" fmla="*/ 176 w 76200"/>
                  <a:gd name="connsiteY3" fmla="*/ 762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76" y="40"/>
                    </a:moveTo>
                    <a:lnTo>
                      <a:pt x="76376" y="40"/>
                    </a:lnTo>
                    <a:lnTo>
                      <a:pt x="76376" y="76240"/>
                    </a:lnTo>
                    <a:lnTo>
                      <a:pt x="176" y="762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637" name="Полилиния 934"/>
              <p:cNvSpPr/>
              <p:nvPr/>
            </p:nvSpPr>
            <p:spPr bwMode="auto">
              <a:xfrm>
                <a:off x="10321131" y="4931569"/>
                <a:ext cx="76200" cy="76200"/>
              </a:xfrm>
              <a:custGeom>
                <a:avLst/>
                <a:gdLst>
                  <a:gd name="connsiteX0" fmla="*/ 176 w 76200"/>
                  <a:gd name="connsiteY0" fmla="*/ 72 h 76200"/>
                  <a:gd name="connsiteX1" fmla="*/ 76376 w 76200"/>
                  <a:gd name="connsiteY1" fmla="*/ 72 h 76200"/>
                  <a:gd name="connsiteX2" fmla="*/ 76376 w 76200"/>
                  <a:gd name="connsiteY2" fmla="*/ 76272 h 76200"/>
                  <a:gd name="connsiteX3" fmla="*/ 176 w 76200"/>
                  <a:gd name="connsiteY3" fmla="*/ 7627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76" y="72"/>
                    </a:moveTo>
                    <a:lnTo>
                      <a:pt x="76376" y="72"/>
                    </a:lnTo>
                    <a:lnTo>
                      <a:pt x="76376" y="76272"/>
                    </a:lnTo>
                    <a:lnTo>
                      <a:pt x="176" y="7627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638" name="Полилиния 935"/>
              <p:cNvSpPr/>
              <p:nvPr/>
            </p:nvSpPr>
            <p:spPr bwMode="auto">
              <a:xfrm>
                <a:off x="10321131" y="5007769"/>
                <a:ext cx="76200" cy="76200"/>
              </a:xfrm>
              <a:custGeom>
                <a:avLst/>
                <a:gdLst>
                  <a:gd name="connsiteX0" fmla="*/ 176 w 76200"/>
                  <a:gd name="connsiteY0" fmla="*/ 80 h 76200"/>
                  <a:gd name="connsiteX1" fmla="*/ 76376 w 76200"/>
                  <a:gd name="connsiteY1" fmla="*/ 80 h 76200"/>
                  <a:gd name="connsiteX2" fmla="*/ 76376 w 76200"/>
                  <a:gd name="connsiteY2" fmla="*/ 76280 h 76200"/>
                  <a:gd name="connsiteX3" fmla="*/ 176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76" y="80"/>
                    </a:moveTo>
                    <a:lnTo>
                      <a:pt x="76376" y="80"/>
                    </a:lnTo>
                    <a:lnTo>
                      <a:pt x="76376" y="76280"/>
                    </a:lnTo>
                    <a:lnTo>
                      <a:pt x="176"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639" name="Полилиния 936"/>
              <p:cNvSpPr/>
              <p:nvPr/>
            </p:nvSpPr>
            <p:spPr bwMode="auto">
              <a:xfrm>
                <a:off x="10321131" y="5083969"/>
                <a:ext cx="76200" cy="76200"/>
              </a:xfrm>
              <a:custGeom>
                <a:avLst/>
                <a:gdLst>
                  <a:gd name="connsiteX0" fmla="*/ 176 w 76200"/>
                  <a:gd name="connsiteY0" fmla="*/ 88 h 76200"/>
                  <a:gd name="connsiteX1" fmla="*/ 76376 w 76200"/>
                  <a:gd name="connsiteY1" fmla="*/ 88 h 76200"/>
                  <a:gd name="connsiteX2" fmla="*/ 76376 w 76200"/>
                  <a:gd name="connsiteY2" fmla="*/ 76288 h 76200"/>
                  <a:gd name="connsiteX3" fmla="*/ 176 w 76200"/>
                  <a:gd name="connsiteY3" fmla="*/ 7628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76" y="88"/>
                    </a:moveTo>
                    <a:lnTo>
                      <a:pt x="76376" y="88"/>
                    </a:lnTo>
                    <a:lnTo>
                      <a:pt x="76376" y="76288"/>
                    </a:lnTo>
                    <a:lnTo>
                      <a:pt x="176" y="7628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640" name="Полилиния 937"/>
              <p:cNvSpPr/>
              <p:nvPr/>
            </p:nvSpPr>
            <p:spPr bwMode="auto">
              <a:xfrm>
                <a:off x="10321131" y="5160169"/>
                <a:ext cx="76200" cy="76200"/>
              </a:xfrm>
              <a:custGeom>
                <a:avLst/>
                <a:gdLst>
                  <a:gd name="connsiteX0" fmla="*/ 176 w 76200"/>
                  <a:gd name="connsiteY0" fmla="*/ 96 h 76200"/>
                  <a:gd name="connsiteX1" fmla="*/ 76376 w 76200"/>
                  <a:gd name="connsiteY1" fmla="*/ 96 h 76200"/>
                  <a:gd name="connsiteX2" fmla="*/ 76376 w 76200"/>
                  <a:gd name="connsiteY2" fmla="*/ 76296 h 76200"/>
                  <a:gd name="connsiteX3" fmla="*/ 176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76" y="96"/>
                    </a:moveTo>
                    <a:lnTo>
                      <a:pt x="76376" y="96"/>
                    </a:lnTo>
                    <a:lnTo>
                      <a:pt x="76376" y="76296"/>
                    </a:lnTo>
                    <a:lnTo>
                      <a:pt x="176"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641" name="Полилиния 938"/>
              <p:cNvSpPr/>
              <p:nvPr/>
            </p:nvSpPr>
            <p:spPr bwMode="auto">
              <a:xfrm>
                <a:off x="10321131" y="5236369"/>
                <a:ext cx="76200" cy="76200"/>
              </a:xfrm>
              <a:custGeom>
                <a:avLst/>
                <a:gdLst>
                  <a:gd name="connsiteX0" fmla="*/ 176 w 76200"/>
                  <a:gd name="connsiteY0" fmla="*/ 104 h 76200"/>
                  <a:gd name="connsiteX1" fmla="*/ 76376 w 76200"/>
                  <a:gd name="connsiteY1" fmla="*/ 104 h 76200"/>
                  <a:gd name="connsiteX2" fmla="*/ 76376 w 76200"/>
                  <a:gd name="connsiteY2" fmla="*/ 76304 h 76200"/>
                  <a:gd name="connsiteX3" fmla="*/ 176 w 76200"/>
                  <a:gd name="connsiteY3" fmla="*/ 7630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76" y="104"/>
                    </a:moveTo>
                    <a:lnTo>
                      <a:pt x="76376" y="104"/>
                    </a:lnTo>
                    <a:lnTo>
                      <a:pt x="76376" y="76304"/>
                    </a:lnTo>
                    <a:lnTo>
                      <a:pt x="176" y="7630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642" name="Полилиния 939"/>
              <p:cNvSpPr/>
              <p:nvPr/>
            </p:nvSpPr>
            <p:spPr bwMode="auto">
              <a:xfrm>
                <a:off x="10321131" y="5388769"/>
                <a:ext cx="76200" cy="76200"/>
              </a:xfrm>
              <a:custGeom>
                <a:avLst/>
                <a:gdLst>
                  <a:gd name="connsiteX0" fmla="*/ 176 w 76200"/>
                  <a:gd name="connsiteY0" fmla="*/ 120 h 76200"/>
                  <a:gd name="connsiteX1" fmla="*/ 76376 w 76200"/>
                  <a:gd name="connsiteY1" fmla="*/ 120 h 76200"/>
                  <a:gd name="connsiteX2" fmla="*/ 76376 w 76200"/>
                  <a:gd name="connsiteY2" fmla="*/ 76320 h 76200"/>
                  <a:gd name="connsiteX3" fmla="*/ 176 w 76200"/>
                  <a:gd name="connsiteY3" fmla="*/ 7632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76" y="120"/>
                    </a:moveTo>
                    <a:lnTo>
                      <a:pt x="76376" y="120"/>
                    </a:lnTo>
                    <a:lnTo>
                      <a:pt x="76376" y="76320"/>
                    </a:lnTo>
                    <a:lnTo>
                      <a:pt x="176" y="7632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643" name="Полилиния 940"/>
              <p:cNvSpPr/>
              <p:nvPr/>
            </p:nvSpPr>
            <p:spPr bwMode="auto">
              <a:xfrm>
                <a:off x="10321131" y="5693568"/>
                <a:ext cx="76200" cy="76200"/>
              </a:xfrm>
              <a:custGeom>
                <a:avLst/>
                <a:gdLst>
                  <a:gd name="connsiteX0" fmla="*/ 176 w 76200"/>
                  <a:gd name="connsiteY0" fmla="*/ 152 h 76200"/>
                  <a:gd name="connsiteX1" fmla="*/ 76376 w 76200"/>
                  <a:gd name="connsiteY1" fmla="*/ 152 h 76200"/>
                  <a:gd name="connsiteX2" fmla="*/ 76376 w 76200"/>
                  <a:gd name="connsiteY2" fmla="*/ 76352 h 76200"/>
                  <a:gd name="connsiteX3" fmla="*/ 176 w 76200"/>
                  <a:gd name="connsiteY3" fmla="*/ 7635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76" y="152"/>
                    </a:moveTo>
                    <a:lnTo>
                      <a:pt x="76376" y="152"/>
                    </a:lnTo>
                    <a:lnTo>
                      <a:pt x="76376" y="76352"/>
                    </a:lnTo>
                    <a:lnTo>
                      <a:pt x="176" y="7635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644" name="Полилиния 941"/>
              <p:cNvSpPr/>
              <p:nvPr/>
            </p:nvSpPr>
            <p:spPr bwMode="auto">
              <a:xfrm>
                <a:off x="10321131" y="5769769"/>
                <a:ext cx="76200" cy="76200"/>
              </a:xfrm>
              <a:custGeom>
                <a:avLst/>
                <a:gdLst>
                  <a:gd name="connsiteX0" fmla="*/ 176 w 76200"/>
                  <a:gd name="connsiteY0" fmla="*/ 160 h 76200"/>
                  <a:gd name="connsiteX1" fmla="*/ 76376 w 76200"/>
                  <a:gd name="connsiteY1" fmla="*/ 160 h 76200"/>
                  <a:gd name="connsiteX2" fmla="*/ 76376 w 76200"/>
                  <a:gd name="connsiteY2" fmla="*/ 76360 h 76200"/>
                  <a:gd name="connsiteX3" fmla="*/ 176 w 76200"/>
                  <a:gd name="connsiteY3" fmla="*/ 7636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76" y="160"/>
                    </a:moveTo>
                    <a:lnTo>
                      <a:pt x="76376" y="160"/>
                    </a:lnTo>
                    <a:lnTo>
                      <a:pt x="76376" y="76360"/>
                    </a:lnTo>
                    <a:lnTo>
                      <a:pt x="176" y="7636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645" name="Полилиния 942"/>
              <p:cNvSpPr/>
              <p:nvPr/>
            </p:nvSpPr>
            <p:spPr bwMode="auto">
              <a:xfrm>
                <a:off x="10321131" y="6074569"/>
                <a:ext cx="76200" cy="76200"/>
              </a:xfrm>
              <a:custGeom>
                <a:avLst/>
                <a:gdLst>
                  <a:gd name="connsiteX0" fmla="*/ 176 w 76200"/>
                  <a:gd name="connsiteY0" fmla="*/ 192 h 76200"/>
                  <a:gd name="connsiteX1" fmla="*/ 76376 w 76200"/>
                  <a:gd name="connsiteY1" fmla="*/ 192 h 76200"/>
                  <a:gd name="connsiteX2" fmla="*/ 76376 w 76200"/>
                  <a:gd name="connsiteY2" fmla="*/ 76392 h 76200"/>
                  <a:gd name="connsiteX3" fmla="*/ 176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76" y="192"/>
                    </a:moveTo>
                    <a:lnTo>
                      <a:pt x="76376" y="192"/>
                    </a:lnTo>
                    <a:lnTo>
                      <a:pt x="76376" y="76392"/>
                    </a:lnTo>
                    <a:lnTo>
                      <a:pt x="176"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646" name="Полилиния 943"/>
              <p:cNvSpPr/>
              <p:nvPr/>
            </p:nvSpPr>
            <p:spPr bwMode="auto">
              <a:xfrm>
                <a:off x="10321131" y="6150769"/>
                <a:ext cx="76200" cy="76200"/>
              </a:xfrm>
              <a:custGeom>
                <a:avLst/>
                <a:gdLst>
                  <a:gd name="connsiteX0" fmla="*/ 176 w 76200"/>
                  <a:gd name="connsiteY0" fmla="*/ 200 h 76200"/>
                  <a:gd name="connsiteX1" fmla="*/ 76376 w 76200"/>
                  <a:gd name="connsiteY1" fmla="*/ 200 h 76200"/>
                  <a:gd name="connsiteX2" fmla="*/ 76376 w 76200"/>
                  <a:gd name="connsiteY2" fmla="*/ 76400 h 76200"/>
                  <a:gd name="connsiteX3" fmla="*/ 176 w 76200"/>
                  <a:gd name="connsiteY3" fmla="*/ 7640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76" y="200"/>
                    </a:moveTo>
                    <a:lnTo>
                      <a:pt x="76376" y="200"/>
                    </a:lnTo>
                    <a:lnTo>
                      <a:pt x="76376" y="76400"/>
                    </a:lnTo>
                    <a:lnTo>
                      <a:pt x="176" y="7640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647" name="Полилиния 944"/>
              <p:cNvSpPr/>
              <p:nvPr/>
            </p:nvSpPr>
            <p:spPr bwMode="auto">
              <a:xfrm>
                <a:off x="10321131" y="6226969"/>
                <a:ext cx="76200" cy="76200"/>
              </a:xfrm>
              <a:custGeom>
                <a:avLst/>
                <a:gdLst>
                  <a:gd name="connsiteX0" fmla="*/ 176 w 76200"/>
                  <a:gd name="connsiteY0" fmla="*/ 208 h 76200"/>
                  <a:gd name="connsiteX1" fmla="*/ 76376 w 76200"/>
                  <a:gd name="connsiteY1" fmla="*/ 208 h 76200"/>
                  <a:gd name="connsiteX2" fmla="*/ 76376 w 76200"/>
                  <a:gd name="connsiteY2" fmla="*/ 76408 h 76200"/>
                  <a:gd name="connsiteX3" fmla="*/ 176 w 76200"/>
                  <a:gd name="connsiteY3" fmla="*/ 7640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76" y="208"/>
                    </a:moveTo>
                    <a:lnTo>
                      <a:pt x="76376" y="208"/>
                    </a:lnTo>
                    <a:lnTo>
                      <a:pt x="76376" y="76408"/>
                    </a:lnTo>
                    <a:lnTo>
                      <a:pt x="176" y="7640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648" name="Полилиния 945"/>
              <p:cNvSpPr/>
              <p:nvPr/>
            </p:nvSpPr>
            <p:spPr bwMode="auto">
              <a:xfrm>
                <a:off x="10321131" y="6303169"/>
                <a:ext cx="76200" cy="76200"/>
              </a:xfrm>
              <a:custGeom>
                <a:avLst/>
                <a:gdLst>
                  <a:gd name="connsiteX0" fmla="*/ 176 w 76200"/>
                  <a:gd name="connsiteY0" fmla="*/ 216 h 76200"/>
                  <a:gd name="connsiteX1" fmla="*/ 76376 w 76200"/>
                  <a:gd name="connsiteY1" fmla="*/ 216 h 76200"/>
                  <a:gd name="connsiteX2" fmla="*/ 76376 w 76200"/>
                  <a:gd name="connsiteY2" fmla="*/ 76416 h 76200"/>
                  <a:gd name="connsiteX3" fmla="*/ 176 w 76200"/>
                  <a:gd name="connsiteY3" fmla="*/ 7641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76" y="216"/>
                    </a:moveTo>
                    <a:lnTo>
                      <a:pt x="76376" y="216"/>
                    </a:lnTo>
                    <a:lnTo>
                      <a:pt x="76376" y="76416"/>
                    </a:lnTo>
                    <a:lnTo>
                      <a:pt x="176" y="7641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649" name="Полилиния 946"/>
              <p:cNvSpPr/>
              <p:nvPr/>
            </p:nvSpPr>
            <p:spPr bwMode="auto">
              <a:xfrm>
                <a:off x="10321131" y="6531769"/>
                <a:ext cx="76200" cy="76200"/>
              </a:xfrm>
              <a:custGeom>
                <a:avLst/>
                <a:gdLst>
                  <a:gd name="connsiteX0" fmla="*/ 176 w 76200"/>
                  <a:gd name="connsiteY0" fmla="*/ 240 h 76200"/>
                  <a:gd name="connsiteX1" fmla="*/ 76376 w 76200"/>
                  <a:gd name="connsiteY1" fmla="*/ 240 h 76200"/>
                  <a:gd name="connsiteX2" fmla="*/ 76376 w 76200"/>
                  <a:gd name="connsiteY2" fmla="*/ 76440 h 76200"/>
                  <a:gd name="connsiteX3" fmla="*/ 176 w 76200"/>
                  <a:gd name="connsiteY3" fmla="*/ 764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76" y="240"/>
                    </a:moveTo>
                    <a:lnTo>
                      <a:pt x="76376" y="240"/>
                    </a:lnTo>
                    <a:lnTo>
                      <a:pt x="76376" y="76440"/>
                    </a:lnTo>
                    <a:lnTo>
                      <a:pt x="176" y="764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650" name="Полилиния 947"/>
              <p:cNvSpPr/>
              <p:nvPr/>
            </p:nvSpPr>
            <p:spPr bwMode="auto">
              <a:xfrm>
                <a:off x="10321131" y="6607969"/>
                <a:ext cx="76200" cy="76200"/>
              </a:xfrm>
              <a:custGeom>
                <a:avLst/>
                <a:gdLst>
                  <a:gd name="connsiteX0" fmla="*/ 176 w 76200"/>
                  <a:gd name="connsiteY0" fmla="*/ 248 h 76200"/>
                  <a:gd name="connsiteX1" fmla="*/ 76376 w 76200"/>
                  <a:gd name="connsiteY1" fmla="*/ 248 h 76200"/>
                  <a:gd name="connsiteX2" fmla="*/ 76376 w 76200"/>
                  <a:gd name="connsiteY2" fmla="*/ 76448 h 76200"/>
                  <a:gd name="connsiteX3" fmla="*/ 176 w 76200"/>
                  <a:gd name="connsiteY3" fmla="*/ 764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76" y="248"/>
                    </a:moveTo>
                    <a:lnTo>
                      <a:pt x="76376" y="248"/>
                    </a:lnTo>
                    <a:lnTo>
                      <a:pt x="76376" y="76448"/>
                    </a:lnTo>
                    <a:lnTo>
                      <a:pt x="176" y="764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651" name="Полилиния 948"/>
              <p:cNvSpPr/>
              <p:nvPr/>
            </p:nvSpPr>
            <p:spPr bwMode="auto">
              <a:xfrm>
                <a:off x="10321131" y="6684169"/>
                <a:ext cx="76200" cy="76200"/>
              </a:xfrm>
              <a:custGeom>
                <a:avLst/>
                <a:gdLst>
                  <a:gd name="connsiteX0" fmla="*/ 176 w 76200"/>
                  <a:gd name="connsiteY0" fmla="*/ 256 h 76200"/>
                  <a:gd name="connsiteX1" fmla="*/ 76376 w 76200"/>
                  <a:gd name="connsiteY1" fmla="*/ 256 h 76200"/>
                  <a:gd name="connsiteX2" fmla="*/ 76376 w 76200"/>
                  <a:gd name="connsiteY2" fmla="*/ 76456 h 76200"/>
                  <a:gd name="connsiteX3" fmla="*/ 176 w 76200"/>
                  <a:gd name="connsiteY3" fmla="*/ 764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76" y="256"/>
                    </a:moveTo>
                    <a:lnTo>
                      <a:pt x="76376" y="256"/>
                    </a:lnTo>
                    <a:lnTo>
                      <a:pt x="76376" y="76456"/>
                    </a:lnTo>
                    <a:lnTo>
                      <a:pt x="176" y="764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652" name="Полилиния 949"/>
              <p:cNvSpPr/>
              <p:nvPr/>
            </p:nvSpPr>
            <p:spPr bwMode="auto">
              <a:xfrm>
                <a:off x="10397331" y="4779169"/>
                <a:ext cx="76200" cy="76200"/>
              </a:xfrm>
              <a:custGeom>
                <a:avLst/>
                <a:gdLst>
                  <a:gd name="connsiteX0" fmla="*/ 184 w 76200"/>
                  <a:gd name="connsiteY0" fmla="*/ 56 h 76200"/>
                  <a:gd name="connsiteX1" fmla="*/ 76384 w 76200"/>
                  <a:gd name="connsiteY1" fmla="*/ 56 h 76200"/>
                  <a:gd name="connsiteX2" fmla="*/ 76384 w 76200"/>
                  <a:gd name="connsiteY2" fmla="*/ 76256 h 76200"/>
                  <a:gd name="connsiteX3" fmla="*/ 184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84" y="56"/>
                    </a:moveTo>
                    <a:lnTo>
                      <a:pt x="76384" y="56"/>
                    </a:lnTo>
                    <a:lnTo>
                      <a:pt x="76384" y="76256"/>
                    </a:lnTo>
                    <a:lnTo>
                      <a:pt x="184"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653" name="Полилиния 950"/>
              <p:cNvSpPr/>
              <p:nvPr/>
            </p:nvSpPr>
            <p:spPr bwMode="auto">
              <a:xfrm>
                <a:off x="10397331" y="4931569"/>
                <a:ext cx="76200" cy="76200"/>
              </a:xfrm>
              <a:custGeom>
                <a:avLst/>
                <a:gdLst>
                  <a:gd name="connsiteX0" fmla="*/ 184 w 76200"/>
                  <a:gd name="connsiteY0" fmla="*/ 72 h 76200"/>
                  <a:gd name="connsiteX1" fmla="*/ 76384 w 76200"/>
                  <a:gd name="connsiteY1" fmla="*/ 72 h 76200"/>
                  <a:gd name="connsiteX2" fmla="*/ 76384 w 76200"/>
                  <a:gd name="connsiteY2" fmla="*/ 76272 h 76200"/>
                  <a:gd name="connsiteX3" fmla="*/ 184 w 76200"/>
                  <a:gd name="connsiteY3" fmla="*/ 7627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84" y="72"/>
                    </a:moveTo>
                    <a:lnTo>
                      <a:pt x="76384" y="72"/>
                    </a:lnTo>
                    <a:lnTo>
                      <a:pt x="76384" y="76272"/>
                    </a:lnTo>
                    <a:lnTo>
                      <a:pt x="184" y="7627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654" name="Полилиния 951"/>
              <p:cNvSpPr/>
              <p:nvPr/>
            </p:nvSpPr>
            <p:spPr bwMode="auto">
              <a:xfrm>
                <a:off x="10397331" y="5160169"/>
                <a:ext cx="76200" cy="76200"/>
              </a:xfrm>
              <a:custGeom>
                <a:avLst/>
                <a:gdLst>
                  <a:gd name="connsiteX0" fmla="*/ 184 w 76200"/>
                  <a:gd name="connsiteY0" fmla="*/ 96 h 76200"/>
                  <a:gd name="connsiteX1" fmla="*/ 76384 w 76200"/>
                  <a:gd name="connsiteY1" fmla="*/ 96 h 76200"/>
                  <a:gd name="connsiteX2" fmla="*/ 76384 w 76200"/>
                  <a:gd name="connsiteY2" fmla="*/ 76296 h 76200"/>
                  <a:gd name="connsiteX3" fmla="*/ 184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84" y="96"/>
                    </a:moveTo>
                    <a:lnTo>
                      <a:pt x="76384" y="96"/>
                    </a:lnTo>
                    <a:lnTo>
                      <a:pt x="76384" y="76296"/>
                    </a:lnTo>
                    <a:lnTo>
                      <a:pt x="184"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655" name="Полилиния 952"/>
              <p:cNvSpPr/>
              <p:nvPr/>
            </p:nvSpPr>
            <p:spPr bwMode="auto">
              <a:xfrm>
                <a:off x="10397331" y="5236369"/>
                <a:ext cx="76200" cy="76200"/>
              </a:xfrm>
              <a:custGeom>
                <a:avLst/>
                <a:gdLst>
                  <a:gd name="connsiteX0" fmla="*/ 184 w 76200"/>
                  <a:gd name="connsiteY0" fmla="*/ 104 h 76200"/>
                  <a:gd name="connsiteX1" fmla="*/ 76384 w 76200"/>
                  <a:gd name="connsiteY1" fmla="*/ 104 h 76200"/>
                  <a:gd name="connsiteX2" fmla="*/ 76384 w 76200"/>
                  <a:gd name="connsiteY2" fmla="*/ 76304 h 76200"/>
                  <a:gd name="connsiteX3" fmla="*/ 184 w 76200"/>
                  <a:gd name="connsiteY3" fmla="*/ 7630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84" y="104"/>
                    </a:moveTo>
                    <a:lnTo>
                      <a:pt x="76384" y="104"/>
                    </a:lnTo>
                    <a:lnTo>
                      <a:pt x="76384" y="76304"/>
                    </a:lnTo>
                    <a:lnTo>
                      <a:pt x="184" y="7630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656" name="Полилиния 953"/>
              <p:cNvSpPr/>
              <p:nvPr/>
            </p:nvSpPr>
            <p:spPr bwMode="auto">
              <a:xfrm>
                <a:off x="10397331" y="5541169"/>
                <a:ext cx="76200" cy="76200"/>
              </a:xfrm>
              <a:custGeom>
                <a:avLst/>
                <a:gdLst>
                  <a:gd name="connsiteX0" fmla="*/ 184 w 76200"/>
                  <a:gd name="connsiteY0" fmla="*/ 136 h 76200"/>
                  <a:gd name="connsiteX1" fmla="*/ 76384 w 76200"/>
                  <a:gd name="connsiteY1" fmla="*/ 136 h 76200"/>
                  <a:gd name="connsiteX2" fmla="*/ 76384 w 76200"/>
                  <a:gd name="connsiteY2" fmla="*/ 76336 h 76200"/>
                  <a:gd name="connsiteX3" fmla="*/ 184 w 76200"/>
                  <a:gd name="connsiteY3" fmla="*/ 7633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84" y="136"/>
                    </a:moveTo>
                    <a:lnTo>
                      <a:pt x="76384" y="136"/>
                    </a:lnTo>
                    <a:lnTo>
                      <a:pt x="76384" y="76336"/>
                    </a:lnTo>
                    <a:lnTo>
                      <a:pt x="184" y="7633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657" name="Полилиния 954"/>
              <p:cNvSpPr/>
              <p:nvPr/>
            </p:nvSpPr>
            <p:spPr bwMode="auto">
              <a:xfrm>
                <a:off x="10397331" y="5617369"/>
                <a:ext cx="76200" cy="76200"/>
              </a:xfrm>
              <a:custGeom>
                <a:avLst/>
                <a:gdLst>
                  <a:gd name="connsiteX0" fmla="*/ 184 w 76200"/>
                  <a:gd name="connsiteY0" fmla="*/ 144 h 76200"/>
                  <a:gd name="connsiteX1" fmla="*/ 76384 w 76200"/>
                  <a:gd name="connsiteY1" fmla="*/ 144 h 76200"/>
                  <a:gd name="connsiteX2" fmla="*/ 76384 w 76200"/>
                  <a:gd name="connsiteY2" fmla="*/ 76344 h 76200"/>
                  <a:gd name="connsiteX3" fmla="*/ 184 w 76200"/>
                  <a:gd name="connsiteY3" fmla="*/ 7634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84" y="144"/>
                    </a:moveTo>
                    <a:lnTo>
                      <a:pt x="76384" y="144"/>
                    </a:lnTo>
                    <a:lnTo>
                      <a:pt x="76384" y="76344"/>
                    </a:lnTo>
                    <a:lnTo>
                      <a:pt x="184" y="7634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658" name="Полилиния 955"/>
              <p:cNvSpPr/>
              <p:nvPr/>
            </p:nvSpPr>
            <p:spPr bwMode="auto">
              <a:xfrm>
                <a:off x="10397331" y="5769769"/>
                <a:ext cx="76200" cy="76200"/>
              </a:xfrm>
              <a:custGeom>
                <a:avLst/>
                <a:gdLst>
                  <a:gd name="connsiteX0" fmla="*/ 184 w 76200"/>
                  <a:gd name="connsiteY0" fmla="*/ 160 h 76200"/>
                  <a:gd name="connsiteX1" fmla="*/ 76384 w 76200"/>
                  <a:gd name="connsiteY1" fmla="*/ 160 h 76200"/>
                  <a:gd name="connsiteX2" fmla="*/ 76384 w 76200"/>
                  <a:gd name="connsiteY2" fmla="*/ 76360 h 76200"/>
                  <a:gd name="connsiteX3" fmla="*/ 184 w 76200"/>
                  <a:gd name="connsiteY3" fmla="*/ 7636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84" y="160"/>
                    </a:moveTo>
                    <a:lnTo>
                      <a:pt x="76384" y="160"/>
                    </a:lnTo>
                    <a:lnTo>
                      <a:pt x="76384" y="76360"/>
                    </a:lnTo>
                    <a:lnTo>
                      <a:pt x="184" y="7636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659" name="Полилиния 956"/>
              <p:cNvSpPr/>
              <p:nvPr/>
            </p:nvSpPr>
            <p:spPr bwMode="auto">
              <a:xfrm>
                <a:off x="10397331" y="6074569"/>
                <a:ext cx="76200" cy="76200"/>
              </a:xfrm>
              <a:custGeom>
                <a:avLst/>
                <a:gdLst>
                  <a:gd name="connsiteX0" fmla="*/ 184 w 76200"/>
                  <a:gd name="connsiteY0" fmla="*/ 192 h 76200"/>
                  <a:gd name="connsiteX1" fmla="*/ 76384 w 76200"/>
                  <a:gd name="connsiteY1" fmla="*/ 192 h 76200"/>
                  <a:gd name="connsiteX2" fmla="*/ 76384 w 76200"/>
                  <a:gd name="connsiteY2" fmla="*/ 76392 h 76200"/>
                  <a:gd name="connsiteX3" fmla="*/ 184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84" y="192"/>
                    </a:moveTo>
                    <a:lnTo>
                      <a:pt x="76384" y="192"/>
                    </a:lnTo>
                    <a:lnTo>
                      <a:pt x="76384" y="76392"/>
                    </a:lnTo>
                    <a:lnTo>
                      <a:pt x="184"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660" name="Полилиния 957"/>
              <p:cNvSpPr/>
              <p:nvPr/>
            </p:nvSpPr>
            <p:spPr bwMode="auto">
              <a:xfrm>
                <a:off x="10397331" y="6150769"/>
                <a:ext cx="76200" cy="76200"/>
              </a:xfrm>
              <a:custGeom>
                <a:avLst/>
                <a:gdLst>
                  <a:gd name="connsiteX0" fmla="*/ 184 w 76200"/>
                  <a:gd name="connsiteY0" fmla="*/ 200 h 76200"/>
                  <a:gd name="connsiteX1" fmla="*/ 76384 w 76200"/>
                  <a:gd name="connsiteY1" fmla="*/ 200 h 76200"/>
                  <a:gd name="connsiteX2" fmla="*/ 76384 w 76200"/>
                  <a:gd name="connsiteY2" fmla="*/ 76400 h 76200"/>
                  <a:gd name="connsiteX3" fmla="*/ 184 w 76200"/>
                  <a:gd name="connsiteY3" fmla="*/ 7640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84" y="200"/>
                    </a:moveTo>
                    <a:lnTo>
                      <a:pt x="76384" y="200"/>
                    </a:lnTo>
                    <a:lnTo>
                      <a:pt x="76384" y="76400"/>
                    </a:lnTo>
                    <a:lnTo>
                      <a:pt x="184" y="7640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661" name="Полилиния 958"/>
              <p:cNvSpPr/>
              <p:nvPr/>
            </p:nvSpPr>
            <p:spPr bwMode="auto">
              <a:xfrm>
                <a:off x="10397331" y="6226969"/>
                <a:ext cx="76200" cy="76200"/>
              </a:xfrm>
              <a:custGeom>
                <a:avLst/>
                <a:gdLst>
                  <a:gd name="connsiteX0" fmla="*/ 184 w 76200"/>
                  <a:gd name="connsiteY0" fmla="*/ 208 h 76200"/>
                  <a:gd name="connsiteX1" fmla="*/ 76384 w 76200"/>
                  <a:gd name="connsiteY1" fmla="*/ 208 h 76200"/>
                  <a:gd name="connsiteX2" fmla="*/ 76384 w 76200"/>
                  <a:gd name="connsiteY2" fmla="*/ 76408 h 76200"/>
                  <a:gd name="connsiteX3" fmla="*/ 184 w 76200"/>
                  <a:gd name="connsiteY3" fmla="*/ 7640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84" y="208"/>
                    </a:moveTo>
                    <a:lnTo>
                      <a:pt x="76384" y="208"/>
                    </a:lnTo>
                    <a:lnTo>
                      <a:pt x="76384" y="76408"/>
                    </a:lnTo>
                    <a:lnTo>
                      <a:pt x="184" y="7640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662" name="Полилиния 959"/>
              <p:cNvSpPr/>
              <p:nvPr/>
            </p:nvSpPr>
            <p:spPr bwMode="auto">
              <a:xfrm>
                <a:off x="10397331" y="6455569"/>
                <a:ext cx="76200" cy="76200"/>
              </a:xfrm>
              <a:custGeom>
                <a:avLst/>
                <a:gdLst>
                  <a:gd name="connsiteX0" fmla="*/ 184 w 76200"/>
                  <a:gd name="connsiteY0" fmla="*/ 232 h 76200"/>
                  <a:gd name="connsiteX1" fmla="*/ 76384 w 76200"/>
                  <a:gd name="connsiteY1" fmla="*/ 232 h 76200"/>
                  <a:gd name="connsiteX2" fmla="*/ 76384 w 76200"/>
                  <a:gd name="connsiteY2" fmla="*/ 76432 h 76200"/>
                  <a:gd name="connsiteX3" fmla="*/ 184 w 76200"/>
                  <a:gd name="connsiteY3" fmla="*/ 764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84" y="232"/>
                    </a:moveTo>
                    <a:lnTo>
                      <a:pt x="76384" y="232"/>
                    </a:lnTo>
                    <a:lnTo>
                      <a:pt x="76384" y="76432"/>
                    </a:lnTo>
                    <a:lnTo>
                      <a:pt x="184" y="764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663" name="Полилиния 960"/>
              <p:cNvSpPr/>
              <p:nvPr/>
            </p:nvSpPr>
            <p:spPr bwMode="auto">
              <a:xfrm>
                <a:off x="10397331" y="6531769"/>
                <a:ext cx="76200" cy="76200"/>
              </a:xfrm>
              <a:custGeom>
                <a:avLst/>
                <a:gdLst>
                  <a:gd name="connsiteX0" fmla="*/ 184 w 76200"/>
                  <a:gd name="connsiteY0" fmla="*/ 240 h 76200"/>
                  <a:gd name="connsiteX1" fmla="*/ 76384 w 76200"/>
                  <a:gd name="connsiteY1" fmla="*/ 240 h 76200"/>
                  <a:gd name="connsiteX2" fmla="*/ 76384 w 76200"/>
                  <a:gd name="connsiteY2" fmla="*/ 76440 h 76200"/>
                  <a:gd name="connsiteX3" fmla="*/ 184 w 76200"/>
                  <a:gd name="connsiteY3" fmla="*/ 764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84" y="240"/>
                    </a:moveTo>
                    <a:lnTo>
                      <a:pt x="76384" y="240"/>
                    </a:lnTo>
                    <a:lnTo>
                      <a:pt x="76384" y="76440"/>
                    </a:lnTo>
                    <a:lnTo>
                      <a:pt x="184" y="764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664" name="Полилиния 961"/>
              <p:cNvSpPr/>
              <p:nvPr/>
            </p:nvSpPr>
            <p:spPr bwMode="auto">
              <a:xfrm>
                <a:off x="10397331" y="6684169"/>
                <a:ext cx="76200" cy="76200"/>
              </a:xfrm>
              <a:custGeom>
                <a:avLst/>
                <a:gdLst>
                  <a:gd name="connsiteX0" fmla="*/ 184 w 76200"/>
                  <a:gd name="connsiteY0" fmla="*/ 256 h 76200"/>
                  <a:gd name="connsiteX1" fmla="*/ 76384 w 76200"/>
                  <a:gd name="connsiteY1" fmla="*/ 256 h 76200"/>
                  <a:gd name="connsiteX2" fmla="*/ 76384 w 76200"/>
                  <a:gd name="connsiteY2" fmla="*/ 76456 h 76200"/>
                  <a:gd name="connsiteX3" fmla="*/ 184 w 76200"/>
                  <a:gd name="connsiteY3" fmla="*/ 764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84" y="256"/>
                    </a:moveTo>
                    <a:lnTo>
                      <a:pt x="76384" y="256"/>
                    </a:lnTo>
                    <a:lnTo>
                      <a:pt x="76384" y="76456"/>
                    </a:lnTo>
                    <a:lnTo>
                      <a:pt x="184" y="764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665" name="Полилиния 962"/>
              <p:cNvSpPr/>
              <p:nvPr/>
            </p:nvSpPr>
            <p:spPr bwMode="auto">
              <a:xfrm>
                <a:off x="10473531" y="4550569"/>
                <a:ext cx="76200" cy="76200"/>
              </a:xfrm>
              <a:custGeom>
                <a:avLst/>
                <a:gdLst>
                  <a:gd name="connsiteX0" fmla="*/ 192 w 76200"/>
                  <a:gd name="connsiteY0" fmla="*/ 32 h 76200"/>
                  <a:gd name="connsiteX1" fmla="*/ 76392 w 76200"/>
                  <a:gd name="connsiteY1" fmla="*/ 32 h 76200"/>
                  <a:gd name="connsiteX2" fmla="*/ 76392 w 76200"/>
                  <a:gd name="connsiteY2" fmla="*/ 76232 h 76200"/>
                  <a:gd name="connsiteX3" fmla="*/ 192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32"/>
                    </a:moveTo>
                    <a:lnTo>
                      <a:pt x="76392" y="32"/>
                    </a:lnTo>
                    <a:lnTo>
                      <a:pt x="76392" y="76232"/>
                    </a:lnTo>
                    <a:lnTo>
                      <a:pt x="192"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666" name="Полилиния 963"/>
              <p:cNvSpPr/>
              <p:nvPr/>
            </p:nvSpPr>
            <p:spPr bwMode="auto">
              <a:xfrm>
                <a:off x="10473531" y="4702969"/>
                <a:ext cx="76200" cy="76200"/>
              </a:xfrm>
              <a:custGeom>
                <a:avLst/>
                <a:gdLst>
                  <a:gd name="connsiteX0" fmla="*/ 192 w 76200"/>
                  <a:gd name="connsiteY0" fmla="*/ 48 h 76200"/>
                  <a:gd name="connsiteX1" fmla="*/ 76392 w 76200"/>
                  <a:gd name="connsiteY1" fmla="*/ 48 h 76200"/>
                  <a:gd name="connsiteX2" fmla="*/ 76392 w 76200"/>
                  <a:gd name="connsiteY2" fmla="*/ 76248 h 76200"/>
                  <a:gd name="connsiteX3" fmla="*/ 192 w 76200"/>
                  <a:gd name="connsiteY3" fmla="*/ 762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48"/>
                    </a:moveTo>
                    <a:lnTo>
                      <a:pt x="76392" y="48"/>
                    </a:lnTo>
                    <a:lnTo>
                      <a:pt x="76392" y="76248"/>
                    </a:lnTo>
                    <a:lnTo>
                      <a:pt x="192" y="762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667" name="Полилиния 964"/>
              <p:cNvSpPr/>
              <p:nvPr/>
            </p:nvSpPr>
            <p:spPr bwMode="auto">
              <a:xfrm>
                <a:off x="10473531" y="4779169"/>
                <a:ext cx="76200" cy="76200"/>
              </a:xfrm>
              <a:custGeom>
                <a:avLst/>
                <a:gdLst>
                  <a:gd name="connsiteX0" fmla="*/ 192 w 76200"/>
                  <a:gd name="connsiteY0" fmla="*/ 56 h 76200"/>
                  <a:gd name="connsiteX1" fmla="*/ 76392 w 76200"/>
                  <a:gd name="connsiteY1" fmla="*/ 56 h 76200"/>
                  <a:gd name="connsiteX2" fmla="*/ 76392 w 76200"/>
                  <a:gd name="connsiteY2" fmla="*/ 76256 h 76200"/>
                  <a:gd name="connsiteX3" fmla="*/ 192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56"/>
                    </a:moveTo>
                    <a:lnTo>
                      <a:pt x="76392" y="56"/>
                    </a:lnTo>
                    <a:lnTo>
                      <a:pt x="76392" y="76256"/>
                    </a:lnTo>
                    <a:lnTo>
                      <a:pt x="192"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668" name="Полилиния 965"/>
              <p:cNvSpPr/>
              <p:nvPr/>
            </p:nvSpPr>
            <p:spPr bwMode="auto">
              <a:xfrm>
                <a:off x="10473531" y="4931569"/>
                <a:ext cx="76200" cy="76200"/>
              </a:xfrm>
              <a:custGeom>
                <a:avLst/>
                <a:gdLst>
                  <a:gd name="connsiteX0" fmla="*/ 192 w 76200"/>
                  <a:gd name="connsiteY0" fmla="*/ 72 h 76200"/>
                  <a:gd name="connsiteX1" fmla="*/ 76392 w 76200"/>
                  <a:gd name="connsiteY1" fmla="*/ 72 h 76200"/>
                  <a:gd name="connsiteX2" fmla="*/ 76392 w 76200"/>
                  <a:gd name="connsiteY2" fmla="*/ 76272 h 76200"/>
                  <a:gd name="connsiteX3" fmla="*/ 192 w 76200"/>
                  <a:gd name="connsiteY3" fmla="*/ 7627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72"/>
                    </a:moveTo>
                    <a:lnTo>
                      <a:pt x="76392" y="72"/>
                    </a:lnTo>
                    <a:lnTo>
                      <a:pt x="76392" y="76272"/>
                    </a:lnTo>
                    <a:lnTo>
                      <a:pt x="192" y="7627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669" name="Полилиния 966"/>
              <p:cNvSpPr/>
              <p:nvPr/>
            </p:nvSpPr>
            <p:spPr bwMode="auto">
              <a:xfrm>
                <a:off x="10473531" y="5007769"/>
                <a:ext cx="76200" cy="76200"/>
              </a:xfrm>
              <a:custGeom>
                <a:avLst/>
                <a:gdLst>
                  <a:gd name="connsiteX0" fmla="*/ 192 w 76200"/>
                  <a:gd name="connsiteY0" fmla="*/ 80 h 76200"/>
                  <a:gd name="connsiteX1" fmla="*/ 76392 w 76200"/>
                  <a:gd name="connsiteY1" fmla="*/ 80 h 76200"/>
                  <a:gd name="connsiteX2" fmla="*/ 76392 w 76200"/>
                  <a:gd name="connsiteY2" fmla="*/ 76280 h 76200"/>
                  <a:gd name="connsiteX3" fmla="*/ 192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80"/>
                    </a:moveTo>
                    <a:lnTo>
                      <a:pt x="76392" y="80"/>
                    </a:lnTo>
                    <a:lnTo>
                      <a:pt x="76392" y="76280"/>
                    </a:lnTo>
                    <a:lnTo>
                      <a:pt x="192"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670" name="Полилиния 967"/>
              <p:cNvSpPr/>
              <p:nvPr/>
            </p:nvSpPr>
            <p:spPr bwMode="auto">
              <a:xfrm>
                <a:off x="10473531" y="5236369"/>
                <a:ext cx="76200" cy="76200"/>
              </a:xfrm>
              <a:custGeom>
                <a:avLst/>
                <a:gdLst>
                  <a:gd name="connsiteX0" fmla="*/ 192 w 76200"/>
                  <a:gd name="connsiteY0" fmla="*/ 104 h 76200"/>
                  <a:gd name="connsiteX1" fmla="*/ 76392 w 76200"/>
                  <a:gd name="connsiteY1" fmla="*/ 104 h 76200"/>
                  <a:gd name="connsiteX2" fmla="*/ 76392 w 76200"/>
                  <a:gd name="connsiteY2" fmla="*/ 76304 h 76200"/>
                  <a:gd name="connsiteX3" fmla="*/ 192 w 76200"/>
                  <a:gd name="connsiteY3" fmla="*/ 7630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104"/>
                    </a:moveTo>
                    <a:lnTo>
                      <a:pt x="76392" y="104"/>
                    </a:lnTo>
                    <a:lnTo>
                      <a:pt x="76392" y="76304"/>
                    </a:lnTo>
                    <a:lnTo>
                      <a:pt x="192" y="7630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671" name="Полилиния 968"/>
              <p:cNvSpPr/>
              <p:nvPr/>
            </p:nvSpPr>
            <p:spPr bwMode="auto">
              <a:xfrm>
                <a:off x="10473531" y="5312569"/>
                <a:ext cx="76200" cy="76200"/>
              </a:xfrm>
              <a:custGeom>
                <a:avLst/>
                <a:gdLst>
                  <a:gd name="connsiteX0" fmla="*/ 192 w 76200"/>
                  <a:gd name="connsiteY0" fmla="*/ 112 h 76200"/>
                  <a:gd name="connsiteX1" fmla="*/ 76392 w 76200"/>
                  <a:gd name="connsiteY1" fmla="*/ 112 h 76200"/>
                  <a:gd name="connsiteX2" fmla="*/ 76392 w 76200"/>
                  <a:gd name="connsiteY2" fmla="*/ 76312 h 76200"/>
                  <a:gd name="connsiteX3" fmla="*/ 192 w 76200"/>
                  <a:gd name="connsiteY3" fmla="*/ 7631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112"/>
                    </a:moveTo>
                    <a:lnTo>
                      <a:pt x="76392" y="112"/>
                    </a:lnTo>
                    <a:lnTo>
                      <a:pt x="76392" y="76312"/>
                    </a:lnTo>
                    <a:lnTo>
                      <a:pt x="192" y="7631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672" name="Полилиния 969"/>
              <p:cNvSpPr/>
              <p:nvPr/>
            </p:nvSpPr>
            <p:spPr bwMode="auto">
              <a:xfrm>
                <a:off x="10473531" y="5388769"/>
                <a:ext cx="76200" cy="76200"/>
              </a:xfrm>
              <a:custGeom>
                <a:avLst/>
                <a:gdLst>
                  <a:gd name="connsiteX0" fmla="*/ 192 w 76200"/>
                  <a:gd name="connsiteY0" fmla="*/ 120 h 76200"/>
                  <a:gd name="connsiteX1" fmla="*/ 76392 w 76200"/>
                  <a:gd name="connsiteY1" fmla="*/ 120 h 76200"/>
                  <a:gd name="connsiteX2" fmla="*/ 76392 w 76200"/>
                  <a:gd name="connsiteY2" fmla="*/ 76320 h 76200"/>
                  <a:gd name="connsiteX3" fmla="*/ 192 w 76200"/>
                  <a:gd name="connsiteY3" fmla="*/ 7632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120"/>
                    </a:moveTo>
                    <a:lnTo>
                      <a:pt x="76392" y="120"/>
                    </a:lnTo>
                    <a:lnTo>
                      <a:pt x="76392" y="76320"/>
                    </a:lnTo>
                    <a:lnTo>
                      <a:pt x="192" y="7632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673" name="Полилиния 970"/>
              <p:cNvSpPr/>
              <p:nvPr/>
            </p:nvSpPr>
            <p:spPr bwMode="auto">
              <a:xfrm>
                <a:off x="10473531" y="5464969"/>
                <a:ext cx="76200" cy="76200"/>
              </a:xfrm>
              <a:custGeom>
                <a:avLst/>
                <a:gdLst>
                  <a:gd name="connsiteX0" fmla="*/ 192 w 76200"/>
                  <a:gd name="connsiteY0" fmla="*/ 128 h 76200"/>
                  <a:gd name="connsiteX1" fmla="*/ 76392 w 76200"/>
                  <a:gd name="connsiteY1" fmla="*/ 128 h 76200"/>
                  <a:gd name="connsiteX2" fmla="*/ 76392 w 76200"/>
                  <a:gd name="connsiteY2" fmla="*/ 76328 h 76200"/>
                  <a:gd name="connsiteX3" fmla="*/ 192 w 76200"/>
                  <a:gd name="connsiteY3" fmla="*/ 7632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128"/>
                    </a:moveTo>
                    <a:lnTo>
                      <a:pt x="76392" y="128"/>
                    </a:lnTo>
                    <a:lnTo>
                      <a:pt x="76392" y="76328"/>
                    </a:lnTo>
                    <a:lnTo>
                      <a:pt x="192" y="7632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674" name="Полилиния 971"/>
              <p:cNvSpPr/>
              <p:nvPr/>
            </p:nvSpPr>
            <p:spPr bwMode="auto">
              <a:xfrm>
                <a:off x="10473531" y="5617369"/>
                <a:ext cx="76200" cy="76200"/>
              </a:xfrm>
              <a:custGeom>
                <a:avLst/>
                <a:gdLst>
                  <a:gd name="connsiteX0" fmla="*/ 192 w 76200"/>
                  <a:gd name="connsiteY0" fmla="*/ 144 h 76200"/>
                  <a:gd name="connsiteX1" fmla="*/ 76392 w 76200"/>
                  <a:gd name="connsiteY1" fmla="*/ 144 h 76200"/>
                  <a:gd name="connsiteX2" fmla="*/ 76392 w 76200"/>
                  <a:gd name="connsiteY2" fmla="*/ 76344 h 76200"/>
                  <a:gd name="connsiteX3" fmla="*/ 192 w 76200"/>
                  <a:gd name="connsiteY3" fmla="*/ 7634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144"/>
                    </a:moveTo>
                    <a:lnTo>
                      <a:pt x="76392" y="144"/>
                    </a:lnTo>
                    <a:lnTo>
                      <a:pt x="76392" y="76344"/>
                    </a:lnTo>
                    <a:lnTo>
                      <a:pt x="192" y="7634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675" name="Полилиния 972"/>
              <p:cNvSpPr/>
              <p:nvPr/>
            </p:nvSpPr>
            <p:spPr bwMode="auto">
              <a:xfrm>
                <a:off x="10473531" y="5769769"/>
                <a:ext cx="76200" cy="76200"/>
              </a:xfrm>
              <a:custGeom>
                <a:avLst/>
                <a:gdLst>
                  <a:gd name="connsiteX0" fmla="*/ 192 w 76200"/>
                  <a:gd name="connsiteY0" fmla="*/ 160 h 76200"/>
                  <a:gd name="connsiteX1" fmla="*/ 76392 w 76200"/>
                  <a:gd name="connsiteY1" fmla="*/ 160 h 76200"/>
                  <a:gd name="connsiteX2" fmla="*/ 76392 w 76200"/>
                  <a:gd name="connsiteY2" fmla="*/ 76360 h 76200"/>
                  <a:gd name="connsiteX3" fmla="*/ 192 w 76200"/>
                  <a:gd name="connsiteY3" fmla="*/ 7636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160"/>
                    </a:moveTo>
                    <a:lnTo>
                      <a:pt x="76392" y="160"/>
                    </a:lnTo>
                    <a:lnTo>
                      <a:pt x="76392" y="76360"/>
                    </a:lnTo>
                    <a:lnTo>
                      <a:pt x="192" y="7636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676" name="Полилиния 973"/>
              <p:cNvSpPr/>
              <p:nvPr/>
            </p:nvSpPr>
            <p:spPr bwMode="auto">
              <a:xfrm>
                <a:off x="10473531" y="5845969"/>
                <a:ext cx="76200" cy="76200"/>
              </a:xfrm>
              <a:custGeom>
                <a:avLst/>
                <a:gdLst>
                  <a:gd name="connsiteX0" fmla="*/ 192 w 76200"/>
                  <a:gd name="connsiteY0" fmla="*/ 168 h 76200"/>
                  <a:gd name="connsiteX1" fmla="*/ 76392 w 76200"/>
                  <a:gd name="connsiteY1" fmla="*/ 168 h 76200"/>
                  <a:gd name="connsiteX2" fmla="*/ 76392 w 76200"/>
                  <a:gd name="connsiteY2" fmla="*/ 76368 h 76200"/>
                  <a:gd name="connsiteX3" fmla="*/ 192 w 76200"/>
                  <a:gd name="connsiteY3" fmla="*/ 7636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168"/>
                    </a:moveTo>
                    <a:lnTo>
                      <a:pt x="76392" y="168"/>
                    </a:lnTo>
                    <a:lnTo>
                      <a:pt x="76392" y="76368"/>
                    </a:lnTo>
                    <a:lnTo>
                      <a:pt x="192" y="7636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677" name="Полилиния 974"/>
              <p:cNvSpPr/>
              <p:nvPr/>
            </p:nvSpPr>
            <p:spPr bwMode="auto">
              <a:xfrm>
                <a:off x="10473531" y="6074569"/>
                <a:ext cx="76200" cy="76200"/>
              </a:xfrm>
              <a:custGeom>
                <a:avLst/>
                <a:gdLst>
                  <a:gd name="connsiteX0" fmla="*/ 192 w 76200"/>
                  <a:gd name="connsiteY0" fmla="*/ 192 h 76200"/>
                  <a:gd name="connsiteX1" fmla="*/ 76392 w 76200"/>
                  <a:gd name="connsiteY1" fmla="*/ 192 h 76200"/>
                  <a:gd name="connsiteX2" fmla="*/ 76392 w 76200"/>
                  <a:gd name="connsiteY2" fmla="*/ 76392 h 76200"/>
                  <a:gd name="connsiteX3" fmla="*/ 192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192"/>
                    </a:moveTo>
                    <a:lnTo>
                      <a:pt x="76392" y="192"/>
                    </a:lnTo>
                    <a:lnTo>
                      <a:pt x="76392" y="76392"/>
                    </a:lnTo>
                    <a:lnTo>
                      <a:pt x="192"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678" name="Полилиния 975"/>
              <p:cNvSpPr/>
              <p:nvPr/>
            </p:nvSpPr>
            <p:spPr bwMode="auto">
              <a:xfrm>
                <a:off x="10473531" y="6150769"/>
                <a:ext cx="76200" cy="76200"/>
              </a:xfrm>
              <a:custGeom>
                <a:avLst/>
                <a:gdLst>
                  <a:gd name="connsiteX0" fmla="*/ 192 w 76200"/>
                  <a:gd name="connsiteY0" fmla="*/ 200 h 76200"/>
                  <a:gd name="connsiteX1" fmla="*/ 76392 w 76200"/>
                  <a:gd name="connsiteY1" fmla="*/ 200 h 76200"/>
                  <a:gd name="connsiteX2" fmla="*/ 76392 w 76200"/>
                  <a:gd name="connsiteY2" fmla="*/ 76400 h 76200"/>
                  <a:gd name="connsiteX3" fmla="*/ 192 w 76200"/>
                  <a:gd name="connsiteY3" fmla="*/ 7640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200"/>
                    </a:moveTo>
                    <a:lnTo>
                      <a:pt x="76392" y="200"/>
                    </a:lnTo>
                    <a:lnTo>
                      <a:pt x="76392" y="76400"/>
                    </a:lnTo>
                    <a:lnTo>
                      <a:pt x="192" y="7640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679" name="Полилиния 976"/>
              <p:cNvSpPr/>
              <p:nvPr/>
            </p:nvSpPr>
            <p:spPr bwMode="auto">
              <a:xfrm>
                <a:off x="10473531" y="6226969"/>
                <a:ext cx="76200" cy="76200"/>
              </a:xfrm>
              <a:custGeom>
                <a:avLst/>
                <a:gdLst>
                  <a:gd name="connsiteX0" fmla="*/ 192 w 76200"/>
                  <a:gd name="connsiteY0" fmla="*/ 208 h 76200"/>
                  <a:gd name="connsiteX1" fmla="*/ 76392 w 76200"/>
                  <a:gd name="connsiteY1" fmla="*/ 208 h 76200"/>
                  <a:gd name="connsiteX2" fmla="*/ 76392 w 76200"/>
                  <a:gd name="connsiteY2" fmla="*/ 76408 h 76200"/>
                  <a:gd name="connsiteX3" fmla="*/ 192 w 76200"/>
                  <a:gd name="connsiteY3" fmla="*/ 7640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208"/>
                    </a:moveTo>
                    <a:lnTo>
                      <a:pt x="76392" y="208"/>
                    </a:lnTo>
                    <a:lnTo>
                      <a:pt x="76392" y="76408"/>
                    </a:lnTo>
                    <a:lnTo>
                      <a:pt x="192" y="7640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680" name="Полилиния 977"/>
              <p:cNvSpPr/>
              <p:nvPr/>
            </p:nvSpPr>
            <p:spPr bwMode="auto">
              <a:xfrm>
                <a:off x="10473531" y="6303169"/>
                <a:ext cx="76200" cy="76200"/>
              </a:xfrm>
              <a:custGeom>
                <a:avLst/>
                <a:gdLst>
                  <a:gd name="connsiteX0" fmla="*/ 192 w 76200"/>
                  <a:gd name="connsiteY0" fmla="*/ 216 h 76200"/>
                  <a:gd name="connsiteX1" fmla="*/ 76392 w 76200"/>
                  <a:gd name="connsiteY1" fmla="*/ 216 h 76200"/>
                  <a:gd name="connsiteX2" fmla="*/ 76392 w 76200"/>
                  <a:gd name="connsiteY2" fmla="*/ 76416 h 76200"/>
                  <a:gd name="connsiteX3" fmla="*/ 192 w 76200"/>
                  <a:gd name="connsiteY3" fmla="*/ 7641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216"/>
                    </a:moveTo>
                    <a:lnTo>
                      <a:pt x="76392" y="216"/>
                    </a:lnTo>
                    <a:lnTo>
                      <a:pt x="76392" y="76416"/>
                    </a:lnTo>
                    <a:lnTo>
                      <a:pt x="192" y="7641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681" name="Полилиния 978"/>
              <p:cNvSpPr/>
              <p:nvPr/>
            </p:nvSpPr>
            <p:spPr bwMode="auto">
              <a:xfrm>
                <a:off x="10473531" y="6379369"/>
                <a:ext cx="76200" cy="76200"/>
              </a:xfrm>
              <a:custGeom>
                <a:avLst/>
                <a:gdLst>
                  <a:gd name="connsiteX0" fmla="*/ 192 w 76200"/>
                  <a:gd name="connsiteY0" fmla="*/ 224 h 76200"/>
                  <a:gd name="connsiteX1" fmla="*/ 76392 w 76200"/>
                  <a:gd name="connsiteY1" fmla="*/ 224 h 76200"/>
                  <a:gd name="connsiteX2" fmla="*/ 76392 w 76200"/>
                  <a:gd name="connsiteY2" fmla="*/ 76424 h 76200"/>
                  <a:gd name="connsiteX3" fmla="*/ 192 w 76200"/>
                  <a:gd name="connsiteY3" fmla="*/ 7642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224"/>
                    </a:moveTo>
                    <a:lnTo>
                      <a:pt x="76392" y="224"/>
                    </a:lnTo>
                    <a:lnTo>
                      <a:pt x="76392" y="76424"/>
                    </a:lnTo>
                    <a:lnTo>
                      <a:pt x="192" y="7642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682" name="Полилиния 979"/>
              <p:cNvSpPr/>
              <p:nvPr/>
            </p:nvSpPr>
            <p:spPr bwMode="auto">
              <a:xfrm>
                <a:off x="10473531" y="6455569"/>
                <a:ext cx="76200" cy="76200"/>
              </a:xfrm>
              <a:custGeom>
                <a:avLst/>
                <a:gdLst>
                  <a:gd name="connsiteX0" fmla="*/ 192 w 76200"/>
                  <a:gd name="connsiteY0" fmla="*/ 232 h 76200"/>
                  <a:gd name="connsiteX1" fmla="*/ 76392 w 76200"/>
                  <a:gd name="connsiteY1" fmla="*/ 232 h 76200"/>
                  <a:gd name="connsiteX2" fmla="*/ 76392 w 76200"/>
                  <a:gd name="connsiteY2" fmla="*/ 76432 h 76200"/>
                  <a:gd name="connsiteX3" fmla="*/ 192 w 76200"/>
                  <a:gd name="connsiteY3" fmla="*/ 764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232"/>
                    </a:moveTo>
                    <a:lnTo>
                      <a:pt x="76392" y="232"/>
                    </a:lnTo>
                    <a:lnTo>
                      <a:pt x="76392" y="76432"/>
                    </a:lnTo>
                    <a:lnTo>
                      <a:pt x="192" y="764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683" name="Полилиния 980"/>
              <p:cNvSpPr/>
              <p:nvPr/>
            </p:nvSpPr>
            <p:spPr bwMode="auto">
              <a:xfrm>
                <a:off x="10473531" y="6531769"/>
                <a:ext cx="76200" cy="76200"/>
              </a:xfrm>
              <a:custGeom>
                <a:avLst/>
                <a:gdLst>
                  <a:gd name="connsiteX0" fmla="*/ 192 w 76200"/>
                  <a:gd name="connsiteY0" fmla="*/ 240 h 76200"/>
                  <a:gd name="connsiteX1" fmla="*/ 76392 w 76200"/>
                  <a:gd name="connsiteY1" fmla="*/ 240 h 76200"/>
                  <a:gd name="connsiteX2" fmla="*/ 76392 w 76200"/>
                  <a:gd name="connsiteY2" fmla="*/ 76440 h 76200"/>
                  <a:gd name="connsiteX3" fmla="*/ 192 w 76200"/>
                  <a:gd name="connsiteY3" fmla="*/ 764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240"/>
                    </a:moveTo>
                    <a:lnTo>
                      <a:pt x="76392" y="240"/>
                    </a:lnTo>
                    <a:lnTo>
                      <a:pt x="76392" y="76440"/>
                    </a:lnTo>
                    <a:lnTo>
                      <a:pt x="192" y="764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684" name="Полилиния 981"/>
              <p:cNvSpPr/>
              <p:nvPr/>
            </p:nvSpPr>
            <p:spPr bwMode="auto">
              <a:xfrm>
                <a:off x="10473531" y="6607969"/>
                <a:ext cx="76200" cy="76200"/>
              </a:xfrm>
              <a:custGeom>
                <a:avLst/>
                <a:gdLst>
                  <a:gd name="connsiteX0" fmla="*/ 192 w 76200"/>
                  <a:gd name="connsiteY0" fmla="*/ 248 h 76200"/>
                  <a:gd name="connsiteX1" fmla="*/ 76392 w 76200"/>
                  <a:gd name="connsiteY1" fmla="*/ 248 h 76200"/>
                  <a:gd name="connsiteX2" fmla="*/ 76392 w 76200"/>
                  <a:gd name="connsiteY2" fmla="*/ 76448 h 76200"/>
                  <a:gd name="connsiteX3" fmla="*/ 192 w 76200"/>
                  <a:gd name="connsiteY3" fmla="*/ 764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248"/>
                    </a:moveTo>
                    <a:lnTo>
                      <a:pt x="76392" y="248"/>
                    </a:lnTo>
                    <a:lnTo>
                      <a:pt x="76392" y="76448"/>
                    </a:lnTo>
                    <a:lnTo>
                      <a:pt x="192" y="764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685" name="Полилиния 982"/>
              <p:cNvSpPr/>
              <p:nvPr/>
            </p:nvSpPr>
            <p:spPr bwMode="auto">
              <a:xfrm>
                <a:off x="10473531" y="6684169"/>
                <a:ext cx="76200" cy="76200"/>
              </a:xfrm>
              <a:custGeom>
                <a:avLst/>
                <a:gdLst>
                  <a:gd name="connsiteX0" fmla="*/ 192 w 76200"/>
                  <a:gd name="connsiteY0" fmla="*/ 256 h 76200"/>
                  <a:gd name="connsiteX1" fmla="*/ 76392 w 76200"/>
                  <a:gd name="connsiteY1" fmla="*/ 256 h 76200"/>
                  <a:gd name="connsiteX2" fmla="*/ 76392 w 76200"/>
                  <a:gd name="connsiteY2" fmla="*/ 76456 h 76200"/>
                  <a:gd name="connsiteX3" fmla="*/ 192 w 76200"/>
                  <a:gd name="connsiteY3" fmla="*/ 764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256"/>
                    </a:moveTo>
                    <a:lnTo>
                      <a:pt x="76392" y="256"/>
                    </a:lnTo>
                    <a:lnTo>
                      <a:pt x="76392" y="76456"/>
                    </a:lnTo>
                    <a:lnTo>
                      <a:pt x="192" y="764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686" name="Полилиния 983"/>
              <p:cNvSpPr/>
              <p:nvPr/>
            </p:nvSpPr>
            <p:spPr bwMode="auto">
              <a:xfrm>
                <a:off x="10549731" y="5160169"/>
                <a:ext cx="76200" cy="76200"/>
              </a:xfrm>
              <a:custGeom>
                <a:avLst/>
                <a:gdLst>
                  <a:gd name="connsiteX0" fmla="*/ 200 w 76200"/>
                  <a:gd name="connsiteY0" fmla="*/ 96 h 76200"/>
                  <a:gd name="connsiteX1" fmla="*/ 76400 w 76200"/>
                  <a:gd name="connsiteY1" fmla="*/ 96 h 76200"/>
                  <a:gd name="connsiteX2" fmla="*/ 76400 w 76200"/>
                  <a:gd name="connsiteY2" fmla="*/ 76296 h 76200"/>
                  <a:gd name="connsiteX3" fmla="*/ 200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0" y="96"/>
                    </a:moveTo>
                    <a:lnTo>
                      <a:pt x="76400" y="96"/>
                    </a:lnTo>
                    <a:lnTo>
                      <a:pt x="76400" y="76296"/>
                    </a:lnTo>
                    <a:lnTo>
                      <a:pt x="200"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687" name="Полилиния 984"/>
              <p:cNvSpPr/>
              <p:nvPr/>
            </p:nvSpPr>
            <p:spPr bwMode="auto">
              <a:xfrm>
                <a:off x="10549731" y="5236369"/>
                <a:ext cx="76200" cy="76200"/>
              </a:xfrm>
              <a:custGeom>
                <a:avLst/>
                <a:gdLst>
                  <a:gd name="connsiteX0" fmla="*/ 200 w 76200"/>
                  <a:gd name="connsiteY0" fmla="*/ 104 h 76200"/>
                  <a:gd name="connsiteX1" fmla="*/ 76400 w 76200"/>
                  <a:gd name="connsiteY1" fmla="*/ 104 h 76200"/>
                  <a:gd name="connsiteX2" fmla="*/ 76400 w 76200"/>
                  <a:gd name="connsiteY2" fmla="*/ 76304 h 76200"/>
                  <a:gd name="connsiteX3" fmla="*/ 200 w 76200"/>
                  <a:gd name="connsiteY3" fmla="*/ 7630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0" y="104"/>
                    </a:moveTo>
                    <a:lnTo>
                      <a:pt x="76400" y="104"/>
                    </a:lnTo>
                    <a:lnTo>
                      <a:pt x="76400" y="76304"/>
                    </a:lnTo>
                    <a:lnTo>
                      <a:pt x="200" y="7630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688" name="Полилиния 985"/>
              <p:cNvSpPr/>
              <p:nvPr/>
            </p:nvSpPr>
            <p:spPr bwMode="auto">
              <a:xfrm>
                <a:off x="10549731" y="5312569"/>
                <a:ext cx="76200" cy="76200"/>
              </a:xfrm>
              <a:custGeom>
                <a:avLst/>
                <a:gdLst>
                  <a:gd name="connsiteX0" fmla="*/ 200 w 76200"/>
                  <a:gd name="connsiteY0" fmla="*/ 112 h 76200"/>
                  <a:gd name="connsiteX1" fmla="*/ 76400 w 76200"/>
                  <a:gd name="connsiteY1" fmla="*/ 112 h 76200"/>
                  <a:gd name="connsiteX2" fmla="*/ 76400 w 76200"/>
                  <a:gd name="connsiteY2" fmla="*/ 76312 h 76200"/>
                  <a:gd name="connsiteX3" fmla="*/ 200 w 76200"/>
                  <a:gd name="connsiteY3" fmla="*/ 7631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0" y="112"/>
                    </a:moveTo>
                    <a:lnTo>
                      <a:pt x="76400" y="112"/>
                    </a:lnTo>
                    <a:lnTo>
                      <a:pt x="76400" y="76312"/>
                    </a:lnTo>
                    <a:lnTo>
                      <a:pt x="200" y="7631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689" name="Полилиния 986"/>
              <p:cNvSpPr/>
              <p:nvPr/>
            </p:nvSpPr>
            <p:spPr bwMode="auto">
              <a:xfrm>
                <a:off x="10549731" y="5388769"/>
                <a:ext cx="76200" cy="76200"/>
              </a:xfrm>
              <a:custGeom>
                <a:avLst/>
                <a:gdLst>
                  <a:gd name="connsiteX0" fmla="*/ 200 w 76200"/>
                  <a:gd name="connsiteY0" fmla="*/ 120 h 76200"/>
                  <a:gd name="connsiteX1" fmla="*/ 76400 w 76200"/>
                  <a:gd name="connsiteY1" fmla="*/ 120 h 76200"/>
                  <a:gd name="connsiteX2" fmla="*/ 76400 w 76200"/>
                  <a:gd name="connsiteY2" fmla="*/ 76320 h 76200"/>
                  <a:gd name="connsiteX3" fmla="*/ 200 w 76200"/>
                  <a:gd name="connsiteY3" fmla="*/ 7632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0" y="120"/>
                    </a:moveTo>
                    <a:lnTo>
                      <a:pt x="76400" y="120"/>
                    </a:lnTo>
                    <a:lnTo>
                      <a:pt x="76400" y="76320"/>
                    </a:lnTo>
                    <a:lnTo>
                      <a:pt x="200" y="7632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690" name="Полилиния 987"/>
              <p:cNvSpPr/>
              <p:nvPr/>
            </p:nvSpPr>
            <p:spPr bwMode="auto">
              <a:xfrm>
                <a:off x="10549731" y="5541169"/>
                <a:ext cx="76200" cy="76200"/>
              </a:xfrm>
              <a:custGeom>
                <a:avLst/>
                <a:gdLst>
                  <a:gd name="connsiteX0" fmla="*/ 200 w 76200"/>
                  <a:gd name="connsiteY0" fmla="*/ 136 h 76200"/>
                  <a:gd name="connsiteX1" fmla="*/ 76400 w 76200"/>
                  <a:gd name="connsiteY1" fmla="*/ 136 h 76200"/>
                  <a:gd name="connsiteX2" fmla="*/ 76400 w 76200"/>
                  <a:gd name="connsiteY2" fmla="*/ 76336 h 76200"/>
                  <a:gd name="connsiteX3" fmla="*/ 200 w 76200"/>
                  <a:gd name="connsiteY3" fmla="*/ 7633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0" y="136"/>
                    </a:moveTo>
                    <a:lnTo>
                      <a:pt x="76400" y="136"/>
                    </a:lnTo>
                    <a:lnTo>
                      <a:pt x="76400" y="76336"/>
                    </a:lnTo>
                    <a:lnTo>
                      <a:pt x="200" y="7633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691" name="Полилиния 988"/>
              <p:cNvSpPr/>
              <p:nvPr/>
            </p:nvSpPr>
            <p:spPr bwMode="auto">
              <a:xfrm>
                <a:off x="10549731" y="5693568"/>
                <a:ext cx="76200" cy="76200"/>
              </a:xfrm>
              <a:custGeom>
                <a:avLst/>
                <a:gdLst>
                  <a:gd name="connsiteX0" fmla="*/ 200 w 76200"/>
                  <a:gd name="connsiteY0" fmla="*/ 152 h 76200"/>
                  <a:gd name="connsiteX1" fmla="*/ 76400 w 76200"/>
                  <a:gd name="connsiteY1" fmla="*/ 152 h 76200"/>
                  <a:gd name="connsiteX2" fmla="*/ 76400 w 76200"/>
                  <a:gd name="connsiteY2" fmla="*/ 76352 h 76200"/>
                  <a:gd name="connsiteX3" fmla="*/ 200 w 76200"/>
                  <a:gd name="connsiteY3" fmla="*/ 7635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0" y="152"/>
                    </a:moveTo>
                    <a:lnTo>
                      <a:pt x="76400" y="152"/>
                    </a:lnTo>
                    <a:lnTo>
                      <a:pt x="76400" y="76352"/>
                    </a:lnTo>
                    <a:lnTo>
                      <a:pt x="200" y="7635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692" name="Полилиния 989"/>
              <p:cNvSpPr/>
              <p:nvPr/>
            </p:nvSpPr>
            <p:spPr bwMode="auto">
              <a:xfrm>
                <a:off x="10549731" y="5769769"/>
                <a:ext cx="76200" cy="76200"/>
              </a:xfrm>
              <a:custGeom>
                <a:avLst/>
                <a:gdLst>
                  <a:gd name="connsiteX0" fmla="*/ 200 w 76200"/>
                  <a:gd name="connsiteY0" fmla="*/ 160 h 76200"/>
                  <a:gd name="connsiteX1" fmla="*/ 76400 w 76200"/>
                  <a:gd name="connsiteY1" fmla="*/ 160 h 76200"/>
                  <a:gd name="connsiteX2" fmla="*/ 76400 w 76200"/>
                  <a:gd name="connsiteY2" fmla="*/ 76360 h 76200"/>
                  <a:gd name="connsiteX3" fmla="*/ 200 w 76200"/>
                  <a:gd name="connsiteY3" fmla="*/ 7636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0" y="160"/>
                    </a:moveTo>
                    <a:lnTo>
                      <a:pt x="76400" y="160"/>
                    </a:lnTo>
                    <a:lnTo>
                      <a:pt x="76400" y="76360"/>
                    </a:lnTo>
                    <a:lnTo>
                      <a:pt x="200" y="7636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693" name="Полилиния 990"/>
              <p:cNvSpPr/>
              <p:nvPr/>
            </p:nvSpPr>
            <p:spPr bwMode="auto">
              <a:xfrm>
                <a:off x="10549731" y="5998369"/>
                <a:ext cx="76200" cy="76200"/>
              </a:xfrm>
              <a:custGeom>
                <a:avLst/>
                <a:gdLst>
                  <a:gd name="connsiteX0" fmla="*/ 200 w 76200"/>
                  <a:gd name="connsiteY0" fmla="*/ 184 h 76200"/>
                  <a:gd name="connsiteX1" fmla="*/ 76400 w 76200"/>
                  <a:gd name="connsiteY1" fmla="*/ 184 h 76200"/>
                  <a:gd name="connsiteX2" fmla="*/ 76400 w 76200"/>
                  <a:gd name="connsiteY2" fmla="*/ 76384 h 76200"/>
                  <a:gd name="connsiteX3" fmla="*/ 200 w 76200"/>
                  <a:gd name="connsiteY3" fmla="*/ 7638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0" y="184"/>
                    </a:moveTo>
                    <a:lnTo>
                      <a:pt x="76400" y="184"/>
                    </a:lnTo>
                    <a:lnTo>
                      <a:pt x="76400" y="76384"/>
                    </a:lnTo>
                    <a:lnTo>
                      <a:pt x="200" y="7638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694" name="Полилиния 991"/>
              <p:cNvSpPr/>
              <p:nvPr/>
            </p:nvSpPr>
            <p:spPr bwMode="auto">
              <a:xfrm>
                <a:off x="10549731" y="6074569"/>
                <a:ext cx="76200" cy="76200"/>
              </a:xfrm>
              <a:custGeom>
                <a:avLst/>
                <a:gdLst>
                  <a:gd name="connsiteX0" fmla="*/ 200 w 76200"/>
                  <a:gd name="connsiteY0" fmla="*/ 192 h 76200"/>
                  <a:gd name="connsiteX1" fmla="*/ 76400 w 76200"/>
                  <a:gd name="connsiteY1" fmla="*/ 192 h 76200"/>
                  <a:gd name="connsiteX2" fmla="*/ 76400 w 76200"/>
                  <a:gd name="connsiteY2" fmla="*/ 76392 h 76200"/>
                  <a:gd name="connsiteX3" fmla="*/ 200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0" y="192"/>
                    </a:moveTo>
                    <a:lnTo>
                      <a:pt x="76400" y="192"/>
                    </a:lnTo>
                    <a:lnTo>
                      <a:pt x="76400" y="76392"/>
                    </a:lnTo>
                    <a:lnTo>
                      <a:pt x="200"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695" name="Полилиния 992"/>
              <p:cNvSpPr/>
              <p:nvPr/>
            </p:nvSpPr>
            <p:spPr bwMode="auto">
              <a:xfrm>
                <a:off x="10549731" y="6379369"/>
                <a:ext cx="76200" cy="76200"/>
              </a:xfrm>
              <a:custGeom>
                <a:avLst/>
                <a:gdLst>
                  <a:gd name="connsiteX0" fmla="*/ 200 w 76200"/>
                  <a:gd name="connsiteY0" fmla="*/ 224 h 76200"/>
                  <a:gd name="connsiteX1" fmla="*/ 76400 w 76200"/>
                  <a:gd name="connsiteY1" fmla="*/ 224 h 76200"/>
                  <a:gd name="connsiteX2" fmla="*/ 76400 w 76200"/>
                  <a:gd name="connsiteY2" fmla="*/ 76424 h 76200"/>
                  <a:gd name="connsiteX3" fmla="*/ 200 w 76200"/>
                  <a:gd name="connsiteY3" fmla="*/ 7642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0" y="224"/>
                    </a:moveTo>
                    <a:lnTo>
                      <a:pt x="76400" y="224"/>
                    </a:lnTo>
                    <a:lnTo>
                      <a:pt x="76400" y="76424"/>
                    </a:lnTo>
                    <a:lnTo>
                      <a:pt x="200" y="7642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696" name="Полилиния 993"/>
              <p:cNvSpPr/>
              <p:nvPr/>
            </p:nvSpPr>
            <p:spPr bwMode="auto">
              <a:xfrm>
                <a:off x="10549731" y="6455569"/>
                <a:ext cx="76200" cy="76200"/>
              </a:xfrm>
              <a:custGeom>
                <a:avLst/>
                <a:gdLst>
                  <a:gd name="connsiteX0" fmla="*/ 200 w 76200"/>
                  <a:gd name="connsiteY0" fmla="*/ 232 h 76200"/>
                  <a:gd name="connsiteX1" fmla="*/ 76400 w 76200"/>
                  <a:gd name="connsiteY1" fmla="*/ 232 h 76200"/>
                  <a:gd name="connsiteX2" fmla="*/ 76400 w 76200"/>
                  <a:gd name="connsiteY2" fmla="*/ 76432 h 76200"/>
                  <a:gd name="connsiteX3" fmla="*/ 200 w 76200"/>
                  <a:gd name="connsiteY3" fmla="*/ 764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0" y="232"/>
                    </a:moveTo>
                    <a:lnTo>
                      <a:pt x="76400" y="232"/>
                    </a:lnTo>
                    <a:lnTo>
                      <a:pt x="76400" y="76432"/>
                    </a:lnTo>
                    <a:lnTo>
                      <a:pt x="200" y="764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697" name="Полилиния 994"/>
              <p:cNvSpPr/>
              <p:nvPr/>
            </p:nvSpPr>
            <p:spPr bwMode="auto">
              <a:xfrm>
                <a:off x="10549731" y="6531769"/>
                <a:ext cx="76200" cy="76200"/>
              </a:xfrm>
              <a:custGeom>
                <a:avLst/>
                <a:gdLst>
                  <a:gd name="connsiteX0" fmla="*/ 200 w 76200"/>
                  <a:gd name="connsiteY0" fmla="*/ 240 h 76200"/>
                  <a:gd name="connsiteX1" fmla="*/ 76400 w 76200"/>
                  <a:gd name="connsiteY1" fmla="*/ 240 h 76200"/>
                  <a:gd name="connsiteX2" fmla="*/ 76400 w 76200"/>
                  <a:gd name="connsiteY2" fmla="*/ 76440 h 76200"/>
                  <a:gd name="connsiteX3" fmla="*/ 200 w 76200"/>
                  <a:gd name="connsiteY3" fmla="*/ 764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0" y="240"/>
                    </a:moveTo>
                    <a:lnTo>
                      <a:pt x="76400" y="240"/>
                    </a:lnTo>
                    <a:lnTo>
                      <a:pt x="76400" y="76440"/>
                    </a:lnTo>
                    <a:lnTo>
                      <a:pt x="200" y="764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698" name="Полилиния 995"/>
              <p:cNvSpPr/>
              <p:nvPr/>
            </p:nvSpPr>
            <p:spPr bwMode="auto">
              <a:xfrm>
                <a:off x="10549731" y="6607969"/>
                <a:ext cx="76200" cy="76200"/>
              </a:xfrm>
              <a:custGeom>
                <a:avLst/>
                <a:gdLst>
                  <a:gd name="connsiteX0" fmla="*/ 200 w 76200"/>
                  <a:gd name="connsiteY0" fmla="*/ 248 h 76200"/>
                  <a:gd name="connsiteX1" fmla="*/ 76400 w 76200"/>
                  <a:gd name="connsiteY1" fmla="*/ 248 h 76200"/>
                  <a:gd name="connsiteX2" fmla="*/ 76400 w 76200"/>
                  <a:gd name="connsiteY2" fmla="*/ 76448 h 76200"/>
                  <a:gd name="connsiteX3" fmla="*/ 200 w 76200"/>
                  <a:gd name="connsiteY3" fmla="*/ 764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0" y="248"/>
                    </a:moveTo>
                    <a:lnTo>
                      <a:pt x="76400" y="248"/>
                    </a:lnTo>
                    <a:lnTo>
                      <a:pt x="76400" y="76448"/>
                    </a:lnTo>
                    <a:lnTo>
                      <a:pt x="200" y="764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699" name="Полилиния 996"/>
              <p:cNvSpPr/>
              <p:nvPr/>
            </p:nvSpPr>
            <p:spPr bwMode="auto">
              <a:xfrm>
                <a:off x="10549731" y="6684169"/>
                <a:ext cx="76200" cy="76200"/>
              </a:xfrm>
              <a:custGeom>
                <a:avLst/>
                <a:gdLst>
                  <a:gd name="connsiteX0" fmla="*/ 200 w 76200"/>
                  <a:gd name="connsiteY0" fmla="*/ 256 h 76200"/>
                  <a:gd name="connsiteX1" fmla="*/ 76400 w 76200"/>
                  <a:gd name="connsiteY1" fmla="*/ 256 h 76200"/>
                  <a:gd name="connsiteX2" fmla="*/ 76400 w 76200"/>
                  <a:gd name="connsiteY2" fmla="*/ 76456 h 76200"/>
                  <a:gd name="connsiteX3" fmla="*/ 200 w 76200"/>
                  <a:gd name="connsiteY3" fmla="*/ 764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0" y="256"/>
                    </a:moveTo>
                    <a:lnTo>
                      <a:pt x="76400" y="256"/>
                    </a:lnTo>
                    <a:lnTo>
                      <a:pt x="76400" y="76456"/>
                    </a:lnTo>
                    <a:lnTo>
                      <a:pt x="200" y="764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700" name="Полилиния 997"/>
              <p:cNvSpPr/>
              <p:nvPr/>
            </p:nvSpPr>
            <p:spPr bwMode="auto">
              <a:xfrm>
                <a:off x="10625931" y="4550569"/>
                <a:ext cx="76200" cy="76200"/>
              </a:xfrm>
              <a:custGeom>
                <a:avLst/>
                <a:gdLst>
                  <a:gd name="connsiteX0" fmla="*/ 208 w 76200"/>
                  <a:gd name="connsiteY0" fmla="*/ 32 h 76200"/>
                  <a:gd name="connsiteX1" fmla="*/ 76408 w 76200"/>
                  <a:gd name="connsiteY1" fmla="*/ 32 h 76200"/>
                  <a:gd name="connsiteX2" fmla="*/ 76408 w 76200"/>
                  <a:gd name="connsiteY2" fmla="*/ 76232 h 76200"/>
                  <a:gd name="connsiteX3" fmla="*/ 208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8" y="32"/>
                    </a:moveTo>
                    <a:lnTo>
                      <a:pt x="76408" y="32"/>
                    </a:lnTo>
                    <a:lnTo>
                      <a:pt x="76408" y="76232"/>
                    </a:lnTo>
                    <a:lnTo>
                      <a:pt x="208"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701" name="Полилиния 998"/>
              <p:cNvSpPr/>
              <p:nvPr/>
            </p:nvSpPr>
            <p:spPr bwMode="auto">
              <a:xfrm>
                <a:off x="10625931" y="4626769"/>
                <a:ext cx="76200" cy="76200"/>
              </a:xfrm>
              <a:custGeom>
                <a:avLst/>
                <a:gdLst>
                  <a:gd name="connsiteX0" fmla="*/ 208 w 76200"/>
                  <a:gd name="connsiteY0" fmla="*/ 40 h 76200"/>
                  <a:gd name="connsiteX1" fmla="*/ 76408 w 76200"/>
                  <a:gd name="connsiteY1" fmla="*/ 40 h 76200"/>
                  <a:gd name="connsiteX2" fmla="*/ 76408 w 76200"/>
                  <a:gd name="connsiteY2" fmla="*/ 76240 h 76200"/>
                  <a:gd name="connsiteX3" fmla="*/ 208 w 76200"/>
                  <a:gd name="connsiteY3" fmla="*/ 762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8" y="40"/>
                    </a:moveTo>
                    <a:lnTo>
                      <a:pt x="76408" y="40"/>
                    </a:lnTo>
                    <a:lnTo>
                      <a:pt x="76408" y="76240"/>
                    </a:lnTo>
                    <a:lnTo>
                      <a:pt x="208" y="762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702" name="Полилиния 999"/>
              <p:cNvSpPr/>
              <p:nvPr/>
            </p:nvSpPr>
            <p:spPr bwMode="auto">
              <a:xfrm>
                <a:off x="10625931" y="4702969"/>
                <a:ext cx="76200" cy="76200"/>
              </a:xfrm>
              <a:custGeom>
                <a:avLst/>
                <a:gdLst>
                  <a:gd name="connsiteX0" fmla="*/ 208 w 76200"/>
                  <a:gd name="connsiteY0" fmla="*/ 48 h 76200"/>
                  <a:gd name="connsiteX1" fmla="*/ 76408 w 76200"/>
                  <a:gd name="connsiteY1" fmla="*/ 48 h 76200"/>
                  <a:gd name="connsiteX2" fmla="*/ 76408 w 76200"/>
                  <a:gd name="connsiteY2" fmla="*/ 76248 h 76200"/>
                  <a:gd name="connsiteX3" fmla="*/ 208 w 76200"/>
                  <a:gd name="connsiteY3" fmla="*/ 762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8" y="48"/>
                    </a:moveTo>
                    <a:lnTo>
                      <a:pt x="76408" y="48"/>
                    </a:lnTo>
                    <a:lnTo>
                      <a:pt x="76408" y="76248"/>
                    </a:lnTo>
                    <a:lnTo>
                      <a:pt x="208" y="762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703" name="Полилиния 1000"/>
              <p:cNvSpPr/>
              <p:nvPr/>
            </p:nvSpPr>
            <p:spPr bwMode="auto">
              <a:xfrm>
                <a:off x="10625931" y="4779169"/>
                <a:ext cx="76200" cy="76200"/>
              </a:xfrm>
              <a:custGeom>
                <a:avLst/>
                <a:gdLst>
                  <a:gd name="connsiteX0" fmla="*/ 208 w 76200"/>
                  <a:gd name="connsiteY0" fmla="*/ 56 h 76200"/>
                  <a:gd name="connsiteX1" fmla="*/ 76408 w 76200"/>
                  <a:gd name="connsiteY1" fmla="*/ 56 h 76200"/>
                  <a:gd name="connsiteX2" fmla="*/ 76408 w 76200"/>
                  <a:gd name="connsiteY2" fmla="*/ 76256 h 76200"/>
                  <a:gd name="connsiteX3" fmla="*/ 208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8" y="56"/>
                    </a:moveTo>
                    <a:lnTo>
                      <a:pt x="76408" y="56"/>
                    </a:lnTo>
                    <a:lnTo>
                      <a:pt x="76408" y="76256"/>
                    </a:lnTo>
                    <a:lnTo>
                      <a:pt x="208"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704" name="Полилиния 1001"/>
              <p:cNvSpPr/>
              <p:nvPr/>
            </p:nvSpPr>
            <p:spPr bwMode="auto">
              <a:xfrm>
                <a:off x="10625931" y="4855369"/>
                <a:ext cx="76200" cy="76200"/>
              </a:xfrm>
              <a:custGeom>
                <a:avLst/>
                <a:gdLst>
                  <a:gd name="connsiteX0" fmla="*/ 208 w 76200"/>
                  <a:gd name="connsiteY0" fmla="*/ 64 h 76200"/>
                  <a:gd name="connsiteX1" fmla="*/ 76408 w 76200"/>
                  <a:gd name="connsiteY1" fmla="*/ 64 h 76200"/>
                  <a:gd name="connsiteX2" fmla="*/ 76408 w 76200"/>
                  <a:gd name="connsiteY2" fmla="*/ 76264 h 76200"/>
                  <a:gd name="connsiteX3" fmla="*/ 208 w 76200"/>
                  <a:gd name="connsiteY3" fmla="*/ 7626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8" y="64"/>
                    </a:moveTo>
                    <a:lnTo>
                      <a:pt x="76408" y="64"/>
                    </a:lnTo>
                    <a:lnTo>
                      <a:pt x="76408" y="76264"/>
                    </a:lnTo>
                    <a:lnTo>
                      <a:pt x="208" y="7626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705" name="Полилиния 1002"/>
              <p:cNvSpPr/>
              <p:nvPr/>
            </p:nvSpPr>
            <p:spPr bwMode="auto">
              <a:xfrm>
                <a:off x="10625931" y="4931569"/>
                <a:ext cx="76200" cy="76200"/>
              </a:xfrm>
              <a:custGeom>
                <a:avLst/>
                <a:gdLst>
                  <a:gd name="connsiteX0" fmla="*/ 208 w 76200"/>
                  <a:gd name="connsiteY0" fmla="*/ 72 h 76200"/>
                  <a:gd name="connsiteX1" fmla="*/ 76408 w 76200"/>
                  <a:gd name="connsiteY1" fmla="*/ 72 h 76200"/>
                  <a:gd name="connsiteX2" fmla="*/ 76408 w 76200"/>
                  <a:gd name="connsiteY2" fmla="*/ 76272 h 76200"/>
                  <a:gd name="connsiteX3" fmla="*/ 208 w 76200"/>
                  <a:gd name="connsiteY3" fmla="*/ 7627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8" y="72"/>
                    </a:moveTo>
                    <a:lnTo>
                      <a:pt x="76408" y="72"/>
                    </a:lnTo>
                    <a:lnTo>
                      <a:pt x="76408" y="76272"/>
                    </a:lnTo>
                    <a:lnTo>
                      <a:pt x="208" y="7627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706" name="Полилиния 1003"/>
              <p:cNvSpPr/>
              <p:nvPr/>
            </p:nvSpPr>
            <p:spPr bwMode="auto">
              <a:xfrm>
                <a:off x="10625931" y="5007769"/>
                <a:ext cx="76200" cy="76200"/>
              </a:xfrm>
              <a:custGeom>
                <a:avLst/>
                <a:gdLst>
                  <a:gd name="connsiteX0" fmla="*/ 208 w 76200"/>
                  <a:gd name="connsiteY0" fmla="*/ 80 h 76200"/>
                  <a:gd name="connsiteX1" fmla="*/ 76408 w 76200"/>
                  <a:gd name="connsiteY1" fmla="*/ 80 h 76200"/>
                  <a:gd name="connsiteX2" fmla="*/ 76408 w 76200"/>
                  <a:gd name="connsiteY2" fmla="*/ 76280 h 76200"/>
                  <a:gd name="connsiteX3" fmla="*/ 208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8" y="80"/>
                    </a:moveTo>
                    <a:lnTo>
                      <a:pt x="76408" y="80"/>
                    </a:lnTo>
                    <a:lnTo>
                      <a:pt x="76408" y="76280"/>
                    </a:lnTo>
                    <a:lnTo>
                      <a:pt x="208"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707" name="Полилиния 1004"/>
              <p:cNvSpPr/>
              <p:nvPr/>
            </p:nvSpPr>
            <p:spPr bwMode="auto">
              <a:xfrm>
                <a:off x="10625931" y="5236369"/>
                <a:ext cx="76200" cy="76200"/>
              </a:xfrm>
              <a:custGeom>
                <a:avLst/>
                <a:gdLst>
                  <a:gd name="connsiteX0" fmla="*/ 208 w 76200"/>
                  <a:gd name="connsiteY0" fmla="*/ 104 h 76200"/>
                  <a:gd name="connsiteX1" fmla="*/ 76408 w 76200"/>
                  <a:gd name="connsiteY1" fmla="*/ 104 h 76200"/>
                  <a:gd name="connsiteX2" fmla="*/ 76408 w 76200"/>
                  <a:gd name="connsiteY2" fmla="*/ 76304 h 76200"/>
                  <a:gd name="connsiteX3" fmla="*/ 208 w 76200"/>
                  <a:gd name="connsiteY3" fmla="*/ 7630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8" y="104"/>
                    </a:moveTo>
                    <a:lnTo>
                      <a:pt x="76408" y="104"/>
                    </a:lnTo>
                    <a:lnTo>
                      <a:pt x="76408" y="76304"/>
                    </a:lnTo>
                    <a:lnTo>
                      <a:pt x="208" y="7630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708" name="Полилиния 1005"/>
              <p:cNvSpPr/>
              <p:nvPr/>
            </p:nvSpPr>
            <p:spPr bwMode="auto">
              <a:xfrm>
                <a:off x="10625931" y="5312569"/>
                <a:ext cx="76200" cy="76200"/>
              </a:xfrm>
              <a:custGeom>
                <a:avLst/>
                <a:gdLst>
                  <a:gd name="connsiteX0" fmla="*/ 208 w 76200"/>
                  <a:gd name="connsiteY0" fmla="*/ 112 h 76200"/>
                  <a:gd name="connsiteX1" fmla="*/ 76408 w 76200"/>
                  <a:gd name="connsiteY1" fmla="*/ 112 h 76200"/>
                  <a:gd name="connsiteX2" fmla="*/ 76408 w 76200"/>
                  <a:gd name="connsiteY2" fmla="*/ 76312 h 76200"/>
                  <a:gd name="connsiteX3" fmla="*/ 208 w 76200"/>
                  <a:gd name="connsiteY3" fmla="*/ 7631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8" y="112"/>
                    </a:moveTo>
                    <a:lnTo>
                      <a:pt x="76408" y="112"/>
                    </a:lnTo>
                    <a:lnTo>
                      <a:pt x="76408" y="76312"/>
                    </a:lnTo>
                    <a:lnTo>
                      <a:pt x="208" y="7631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709" name="Полилиния 1006"/>
              <p:cNvSpPr/>
              <p:nvPr/>
            </p:nvSpPr>
            <p:spPr bwMode="auto">
              <a:xfrm>
                <a:off x="10625931" y="5617369"/>
                <a:ext cx="76200" cy="76200"/>
              </a:xfrm>
              <a:custGeom>
                <a:avLst/>
                <a:gdLst>
                  <a:gd name="connsiteX0" fmla="*/ 208 w 76200"/>
                  <a:gd name="connsiteY0" fmla="*/ 144 h 76200"/>
                  <a:gd name="connsiteX1" fmla="*/ 76408 w 76200"/>
                  <a:gd name="connsiteY1" fmla="*/ 144 h 76200"/>
                  <a:gd name="connsiteX2" fmla="*/ 76408 w 76200"/>
                  <a:gd name="connsiteY2" fmla="*/ 76344 h 76200"/>
                  <a:gd name="connsiteX3" fmla="*/ 208 w 76200"/>
                  <a:gd name="connsiteY3" fmla="*/ 7634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8" y="144"/>
                    </a:moveTo>
                    <a:lnTo>
                      <a:pt x="76408" y="144"/>
                    </a:lnTo>
                    <a:lnTo>
                      <a:pt x="76408" y="76344"/>
                    </a:lnTo>
                    <a:lnTo>
                      <a:pt x="208" y="7634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710" name="Полилиния 1007"/>
              <p:cNvSpPr/>
              <p:nvPr/>
            </p:nvSpPr>
            <p:spPr bwMode="auto">
              <a:xfrm>
                <a:off x="10625931" y="5922169"/>
                <a:ext cx="76200" cy="76200"/>
              </a:xfrm>
              <a:custGeom>
                <a:avLst/>
                <a:gdLst>
                  <a:gd name="connsiteX0" fmla="*/ 208 w 76200"/>
                  <a:gd name="connsiteY0" fmla="*/ 176 h 76200"/>
                  <a:gd name="connsiteX1" fmla="*/ 76408 w 76200"/>
                  <a:gd name="connsiteY1" fmla="*/ 176 h 76200"/>
                  <a:gd name="connsiteX2" fmla="*/ 76408 w 76200"/>
                  <a:gd name="connsiteY2" fmla="*/ 76376 h 76200"/>
                  <a:gd name="connsiteX3" fmla="*/ 208 w 76200"/>
                  <a:gd name="connsiteY3" fmla="*/ 7637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8" y="176"/>
                    </a:moveTo>
                    <a:lnTo>
                      <a:pt x="76408" y="176"/>
                    </a:lnTo>
                    <a:lnTo>
                      <a:pt x="76408" y="76376"/>
                    </a:lnTo>
                    <a:lnTo>
                      <a:pt x="208" y="7637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711" name="Полилиния 1008"/>
              <p:cNvSpPr/>
              <p:nvPr/>
            </p:nvSpPr>
            <p:spPr bwMode="auto">
              <a:xfrm>
                <a:off x="10625931" y="5998369"/>
                <a:ext cx="76200" cy="76200"/>
              </a:xfrm>
              <a:custGeom>
                <a:avLst/>
                <a:gdLst>
                  <a:gd name="connsiteX0" fmla="*/ 208 w 76200"/>
                  <a:gd name="connsiteY0" fmla="*/ 184 h 76200"/>
                  <a:gd name="connsiteX1" fmla="*/ 76408 w 76200"/>
                  <a:gd name="connsiteY1" fmla="*/ 184 h 76200"/>
                  <a:gd name="connsiteX2" fmla="*/ 76408 w 76200"/>
                  <a:gd name="connsiteY2" fmla="*/ 76384 h 76200"/>
                  <a:gd name="connsiteX3" fmla="*/ 208 w 76200"/>
                  <a:gd name="connsiteY3" fmla="*/ 7638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8" y="184"/>
                    </a:moveTo>
                    <a:lnTo>
                      <a:pt x="76408" y="184"/>
                    </a:lnTo>
                    <a:lnTo>
                      <a:pt x="76408" y="76384"/>
                    </a:lnTo>
                    <a:lnTo>
                      <a:pt x="208" y="7638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712" name="Полилиния 1009"/>
              <p:cNvSpPr/>
              <p:nvPr/>
            </p:nvSpPr>
            <p:spPr bwMode="auto">
              <a:xfrm>
                <a:off x="10625931" y="6074569"/>
                <a:ext cx="76200" cy="76200"/>
              </a:xfrm>
              <a:custGeom>
                <a:avLst/>
                <a:gdLst>
                  <a:gd name="connsiteX0" fmla="*/ 208 w 76200"/>
                  <a:gd name="connsiteY0" fmla="*/ 192 h 76200"/>
                  <a:gd name="connsiteX1" fmla="*/ 76408 w 76200"/>
                  <a:gd name="connsiteY1" fmla="*/ 192 h 76200"/>
                  <a:gd name="connsiteX2" fmla="*/ 76408 w 76200"/>
                  <a:gd name="connsiteY2" fmla="*/ 76392 h 76200"/>
                  <a:gd name="connsiteX3" fmla="*/ 208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8" y="192"/>
                    </a:moveTo>
                    <a:lnTo>
                      <a:pt x="76408" y="192"/>
                    </a:lnTo>
                    <a:lnTo>
                      <a:pt x="76408" y="76392"/>
                    </a:lnTo>
                    <a:lnTo>
                      <a:pt x="208"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713" name="Полилиния 1010"/>
              <p:cNvSpPr/>
              <p:nvPr/>
            </p:nvSpPr>
            <p:spPr bwMode="auto">
              <a:xfrm>
                <a:off x="10625931" y="6226969"/>
                <a:ext cx="76200" cy="76200"/>
              </a:xfrm>
              <a:custGeom>
                <a:avLst/>
                <a:gdLst>
                  <a:gd name="connsiteX0" fmla="*/ 208 w 76200"/>
                  <a:gd name="connsiteY0" fmla="*/ 208 h 76200"/>
                  <a:gd name="connsiteX1" fmla="*/ 76408 w 76200"/>
                  <a:gd name="connsiteY1" fmla="*/ 208 h 76200"/>
                  <a:gd name="connsiteX2" fmla="*/ 76408 w 76200"/>
                  <a:gd name="connsiteY2" fmla="*/ 76408 h 76200"/>
                  <a:gd name="connsiteX3" fmla="*/ 208 w 76200"/>
                  <a:gd name="connsiteY3" fmla="*/ 7640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8" y="208"/>
                    </a:moveTo>
                    <a:lnTo>
                      <a:pt x="76408" y="208"/>
                    </a:lnTo>
                    <a:lnTo>
                      <a:pt x="76408" y="76408"/>
                    </a:lnTo>
                    <a:lnTo>
                      <a:pt x="208" y="7640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714" name="Полилиния 1011"/>
              <p:cNvSpPr/>
              <p:nvPr/>
            </p:nvSpPr>
            <p:spPr bwMode="auto">
              <a:xfrm>
                <a:off x="10625931" y="6379369"/>
                <a:ext cx="76200" cy="76200"/>
              </a:xfrm>
              <a:custGeom>
                <a:avLst/>
                <a:gdLst>
                  <a:gd name="connsiteX0" fmla="*/ 208 w 76200"/>
                  <a:gd name="connsiteY0" fmla="*/ 224 h 76200"/>
                  <a:gd name="connsiteX1" fmla="*/ 76408 w 76200"/>
                  <a:gd name="connsiteY1" fmla="*/ 224 h 76200"/>
                  <a:gd name="connsiteX2" fmla="*/ 76408 w 76200"/>
                  <a:gd name="connsiteY2" fmla="*/ 76424 h 76200"/>
                  <a:gd name="connsiteX3" fmla="*/ 208 w 76200"/>
                  <a:gd name="connsiteY3" fmla="*/ 7642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8" y="224"/>
                    </a:moveTo>
                    <a:lnTo>
                      <a:pt x="76408" y="224"/>
                    </a:lnTo>
                    <a:lnTo>
                      <a:pt x="76408" y="76424"/>
                    </a:lnTo>
                    <a:lnTo>
                      <a:pt x="208" y="7642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715" name="Полилиния 1012"/>
              <p:cNvSpPr/>
              <p:nvPr/>
            </p:nvSpPr>
            <p:spPr bwMode="auto">
              <a:xfrm>
                <a:off x="10625931" y="6684169"/>
                <a:ext cx="76200" cy="76200"/>
              </a:xfrm>
              <a:custGeom>
                <a:avLst/>
                <a:gdLst>
                  <a:gd name="connsiteX0" fmla="*/ 208 w 76200"/>
                  <a:gd name="connsiteY0" fmla="*/ 256 h 76200"/>
                  <a:gd name="connsiteX1" fmla="*/ 76408 w 76200"/>
                  <a:gd name="connsiteY1" fmla="*/ 256 h 76200"/>
                  <a:gd name="connsiteX2" fmla="*/ 76408 w 76200"/>
                  <a:gd name="connsiteY2" fmla="*/ 76456 h 76200"/>
                  <a:gd name="connsiteX3" fmla="*/ 208 w 76200"/>
                  <a:gd name="connsiteY3" fmla="*/ 764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8" y="256"/>
                    </a:moveTo>
                    <a:lnTo>
                      <a:pt x="76408" y="256"/>
                    </a:lnTo>
                    <a:lnTo>
                      <a:pt x="76408" y="76456"/>
                    </a:lnTo>
                    <a:lnTo>
                      <a:pt x="208" y="764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716" name="Полилиния 1013"/>
              <p:cNvSpPr/>
              <p:nvPr/>
            </p:nvSpPr>
            <p:spPr bwMode="auto">
              <a:xfrm>
                <a:off x="10702131" y="4550569"/>
                <a:ext cx="76200" cy="76200"/>
              </a:xfrm>
              <a:custGeom>
                <a:avLst/>
                <a:gdLst>
                  <a:gd name="connsiteX0" fmla="*/ 216 w 76200"/>
                  <a:gd name="connsiteY0" fmla="*/ 32 h 76200"/>
                  <a:gd name="connsiteX1" fmla="*/ 76416 w 76200"/>
                  <a:gd name="connsiteY1" fmla="*/ 32 h 76200"/>
                  <a:gd name="connsiteX2" fmla="*/ 76416 w 76200"/>
                  <a:gd name="connsiteY2" fmla="*/ 76232 h 76200"/>
                  <a:gd name="connsiteX3" fmla="*/ 216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16" y="32"/>
                    </a:moveTo>
                    <a:lnTo>
                      <a:pt x="76416" y="32"/>
                    </a:lnTo>
                    <a:lnTo>
                      <a:pt x="76416" y="76232"/>
                    </a:lnTo>
                    <a:lnTo>
                      <a:pt x="216"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717" name="Полилиния 1014"/>
              <p:cNvSpPr/>
              <p:nvPr/>
            </p:nvSpPr>
            <p:spPr bwMode="auto">
              <a:xfrm>
                <a:off x="10702131" y="5007769"/>
                <a:ext cx="76200" cy="76200"/>
              </a:xfrm>
              <a:custGeom>
                <a:avLst/>
                <a:gdLst>
                  <a:gd name="connsiteX0" fmla="*/ 216 w 76200"/>
                  <a:gd name="connsiteY0" fmla="*/ 80 h 76200"/>
                  <a:gd name="connsiteX1" fmla="*/ 76416 w 76200"/>
                  <a:gd name="connsiteY1" fmla="*/ 80 h 76200"/>
                  <a:gd name="connsiteX2" fmla="*/ 76416 w 76200"/>
                  <a:gd name="connsiteY2" fmla="*/ 76280 h 76200"/>
                  <a:gd name="connsiteX3" fmla="*/ 216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16" y="80"/>
                    </a:moveTo>
                    <a:lnTo>
                      <a:pt x="76416" y="80"/>
                    </a:lnTo>
                    <a:lnTo>
                      <a:pt x="76416" y="76280"/>
                    </a:lnTo>
                    <a:lnTo>
                      <a:pt x="216"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718" name="Полилиния 1015"/>
              <p:cNvSpPr/>
              <p:nvPr/>
            </p:nvSpPr>
            <p:spPr bwMode="auto">
              <a:xfrm>
                <a:off x="10702131" y="5388769"/>
                <a:ext cx="76200" cy="76200"/>
              </a:xfrm>
              <a:custGeom>
                <a:avLst/>
                <a:gdLst>
                  <a:gd name="connsiteX0" fmla="*/ 216 w 76200"/>
                  <a:gd name="connsiteY0" fmla="*/ 120 h 76200"/>
                  <a:gd name="connsiteX1" fmla="*/ 76416 w 76200"/>
                  <a:gd name="connsiteY1" fmla="*/ 120 h 76200"/>
                  <a:gd name="connsiteX2" fmla="*/ 76416 w 76200"/>
                  <a:gd name="connsiteY2" fmla="*/ 76320 h 76200"/>
                  <a:gd name="connsiteX3" fmla="*/ 216 w 76200"/>
                  <a:gd name="connsiteY3" fmla="*/ 7632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16" y="120"/>
                    </a:moveTo>
                    <a:lnTo>
                      <a:pt x="76416" y="120"/>
                    </a:lnTo>
                    <a:lnTo>
                      <a:pt x="76416" y="76320"/>
                    </a:lnTo>
                    <a:lnTo>
                      <a:pt x="216" y="7632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719" name="Полилиния 1016"/>
              <p:cNvSpPr/>
              <p:nvPr/>
            </p:nvSpPr>
            <p:spPr bwMode="auto">
              <a:xfrm>
                <a:off x="10702131" y="5617369"/>
                <a:ext cx="76200" cy="76200"/>
              </a:xfrm>
              <a:custGeom>
                <a:avLst/>
                <a:gdLst>
                  <a:gd name="connsiteX0" fmla="*/ 216 w 76200"/>
                  <a:gd name="connsiteY0" fmla="*/ 144 h 76200"/>
                  <a:gd name="connsiteX1" fmla="*/ 76416 w 76200"/>
                  <a:gd name="connsiteY1" fmla="*/ 144 h 76200"/>
                  <a:gd name="connsiteX2" fmla="*/ 76416 w 76200"/>
                  <a:gd name="connsiteY2" fmla="*/ 76344 h 76200"/>
                  <a:gd name="connsiteX3" fmla="*/ 216 w 76200"/>
                  <a:gd name="connsiteY3" fmla="*/ 7634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16" y="144"/>
                    </a:moveTo>
                    <a:lnTo>
                      <a:pt x="76416" y="144"/>
                    </a:lnTo>
                    <a:lnTo>
                      <a:pt x="76416" y="76344"/>
                    </a:lnTo>
                    <a:lnTo>
                      <a:pt x="216" y="7634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720" name="Полилиния 1017"/>
              <p:cNvSpPr/>
              <p:nvPr/>
            </p:nvSpPr>
            <p:spPr bwMode="auto">
              <a:xfrm>
                <a:off x="10702131" y="5693568"/>
                <a:ext cx="76200" cy="76200"/>
              </a:xfrm>
              <a:custGeom>
                <a:avLst/>
                <a:gdLst>
                  <a:gd name="connsiteX0" fmla="*/ 216 w 76200"/>
                  <a:gd name="connsiteY0" fmla="*/ 152 h 76200"/>
                  <a:gd name="connsiteX1" fmla="*/ 76416 w 76200"/>
                  <a:gd name="connsiteY1" fmla="*/ 152 h 76200"/>
                  <a:gd name="connsiteX2" fmla="*/ 76416 w 76200"/>
                  <a:gd name="connsiteY2" fmla="*/ 76352 h 76200"/>
                  <a:gd name="connsiteX3" fmla="*/ 216 w 76200"/>
                  <a:gd name="connsiteY3" fmla="*/ 7635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16" y="152"/>
                    </a:moveTo>
                    <a:lnTo>
                      <a:pt x="76416" y="152"/>
                    </a:lnTo>
                    <a:lnTo>
                      <a:pt x="76416" y="76352"/>
                    </a:lnTo>
                    <a:lnTo>
                      <a:pt x="216" y="7635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721" name="Полилиния 1018"/>
              <p:cNvSpPr/>
              <p:nvPr/>
            </p:nvSpPr>
            <p:spPr bwMode="auto">
              <a:xfrm>
                <a:off x="10702131" y="5769769"/>
                <a:ext cx="76200" cy="76200"/>
              </a:xfrm>
              <a:custGeom>
                <a:avLst/>
                <a:gdLst>
                  <a:gd name="connsiteX0" fmla="*/ 216 w 76200"/>
                  <a:gd name="connsiteY0" fmla="*/ 160 h 76200"/>
                  <a:gd name="connsiteX1" fmla="*/ 76416 w 76200"/>
                  <a:gd name="connsiteY1" fmla="*/ 160 h 76200"/>
                  <a:gd name="connsiteX2" fmla="*/ 76416 w 76200"/>
                  <a:gd name="connsiteY2" fmla="*/ 76360 h 76200"/>
                  <a:gd name="connsiteX3" fmla="*/ 216 w 76200"/>
                  <a:gd name="connsiteY3" fmla="*/ 7636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16" y="160"/>
                    </a:moveTo>
                    <a:lnTo>
                      <a:pt x="76416" y="160"/>
                    </a:lnTo>
                    <a:lnTo>
                      <a:pt x="76416" y="76360"/>
                    </a:lnTo>
                    <a:lnTo>
                      <a:pt x="216" y="7636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722" name="Полилиния 1019"/>
              <p:cNvSpPr/>
              <p:nvPr/>
            </p:nvSpPr>
            <p:spPr bwMode="auto">
              <a:xfrm>
                <a:off x="10702131" y="5845969"/>
                <a:ext cx="76200" cy="76200"/>
              </a:xfrm>
              <a:custGeom>
                <a:avLst/>
                <a:gdLst>
                  <a:gd name="connsiteX0" fmla="*/ 216 w 76200"/>
                  <a:gd name="connsiteY0" fmla="*/ 168 h 76200"/>
                  <a:gd name="connsiteX1" fmla="*/ 76416 w 76200"/>
                  <a:gd name="connsiteY1" fmla="*/ 168 h 76200"/>
                  <a:gd name="connsiteX2" fmla="*/ 76416 w 76200"/>
                  <a:gd name="connsiteY2" fmla="*/ 76368 h 76200"/>
                  <a:gd name="connsiteX3" fmla="*/ 216 w 76200"/>
                  <a:gd name="connsiteY3" fmla="*/ 7636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16" y="168"/>
                    </a:moveTo>
                    <a:lnTo>
                      <a:pt x="76416" y="168"/>
                    </a:lnTo>
                    <a:lnTo>
                      <a:pt x="76416" y="76368"/>
                    </a:lnTo>
                    <a:lnTo>
                      <a:pt x="216" y="7636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723" name="Полилиния 1020"/>
              <p:cNvSpPr/>
              <p:nvPr/>
            </p:nvSpPr>
            <p:spPr bwMode="auto">
              <a:xfrm>
                <a:off x="10702131" y="6074569"/>
                <a:ext cx="76200" cy="76200"/>
              </a:xfrm>
              <a:custGeom>
                <a:avLst/>
                <a:gdLst>
                  <a:gd name="connsiteX0" fmla="*/ 216 w 76200"/>
                  <a:gd name="connsiteY0" fmla="*/ 192 h 76200"/>
                  <a:gd name="connsiteX1" fmla="*/ 76416 w 76200"/>
                  <a:gd name="connsiteY1" fmla="*/ 192 h 76200"/>
                  <a:gd name="connsiteX2" fmla="*/ 76416 w 76200"/>
                  <a:gd name="connsiteY2" fmla="*/ 76392 h 76200"/>
                  <a:gd name="connsiteX3" fmla="*/ 216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16" y="192"/>
                    </a:moveTo>
                    <a:lnTo>
                      <a:pt x="76416" y="192"/>
                    </a:lnTo>
                    <a:lnTo>
                      <a:pt x="76416" y="76392"/>
                    </a:lnTo>
                    <a:lnTo>
                      <a:pt x="216"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724" name="Полилиния 1021"/>
              <p:cNvSpPr/>
              <p:nvPr/>
            </p:nvSpPr>
            <p:spPr bwMode="auto">
              <a:xfrm>
                <a:off x="10702131" y="6379369"/>
                <a:ext cx="76200" cy="76200"/>
              </a:xfrm>
              <a:custGeom>
                <a:avLst/>
                <a:gdLst>
                  <a:gd name="connsiteX0" fmla="*/ 216 w 76200"/>
                  <a:gd name="connsiteY0" fmla="*/ 224 h 76200"/>
                  <a:gd name="connsiteX1" fmla="*/ 76416 w 76200"/>
                  <a:gd name="connsiteY1" fmla="*/ 224 h 76200"/>
                  <a:gd name="connsiteX2" fmla="*/ 76416 w 76200"/>
                  <a:gd name="connsiteY2" fmla="*/ 76424 h 76200"/>
                  <a:gd name="connsiteX3" fmla="*/ 216 w 76200"/>
                  <a:gd name="connsiteY3" fmla="*/ 7642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16" y="224"/>
                    </a:moveTo>
                    <a:lnTo>
                      <a:pt x="76416" y="224"/>
                    </a:lnTo>
                    <a:lnTo>
                      <a:pt x="76416" y="76424"/>
                    </a:lnTo>
                    <a:lnTo>
                      <a:pt x="216" y="7642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725" name="Полилиния 1022"/>
              <p:cNvSpPr/>
              <p:nvPr/>
            </p:nvSpPr>
            <p:spPr bwMode="auto">
              <a:xfrm>
                <a:off x="10702131" y="6455569"/>
                <a:ext cx="76200" cy="76200"/>
              </a:xfrm>
              <a:custGeom>
                <a:avLst/>
                <a:gdLst>
                  <a:gd name="connsiteX0" fmla="*/ 216 w 76200"/>
                  <a:gd name="connsiteY0" fmla="*/ 232 h 76200"/>
                  <a:gd name="connsiteX1" fmla="*/ 76416 w 76200"/>
                  <a:gd name="connsiteY1" fmla="*/ 232 h 76200"/>
                  <a:gd name="connsiteX2" fmla="*/ 76416 w 76200"/>
                  <a:gd name="connsiteY2" fmla="*/ 76432 h 76200"/>
                  <a:gd name="connsiteX3" fmla="*/ 216 w 76200"/>
                  <a:gd name="connsiteY3" fmla="*/ 764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16" y="232"/>
                    </a:moveTo>
                    <a:lnTo>
                      <a:pt x="76416" y="232"/>
                    </a:lnTo>
                    <a:lnTo>
                      <a:pt x="76416" y="76432"/>
                    </a:lnTo>
                    <a:lnTo>
                      <a:pt x="216" y="764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726" name="Полилиния 1023"/>
              <p:cNvSpPr/>
              <p:nvPr/>
            </p:nvSpPr>
            <p:spPr bwMode="auto">
              <a:xfrm>
                <a:off x="10778331" y="4550569"/>
                <a:ext cx="76200" cy="76200"/>
              </a:xfrm>
              <a:custGeom>
                <a:avLst/>
                <a:gdLst>
                  <a:gd name="connsiteX0" fmla="*/ 224 w 76200"/>
                  <a:gd name="connsiteY0" fmla="*/ 32 h 76200"/>
                  <a:gd name="connsiteX1" fmla="*/ 76424 w 76200"/>
                  <a:gd name="connsiteY1" fmla="*/ 32 h 76200"/>
                  <a:gd name="connsiteX2" fmla="*/ 76424 w 76200"/>
                  <a:gd name="connsiteY2" fmla="*/ 76232 h 76200"/>
                  <a:gd name="connsiteX3" fmla="*/ 224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24" y="32"/>
                    </a:moveTo>
                    <a:lnTo>
                      <a:pt x="76424" y="32"/>
                    </a:lnTo>
                    <a:lnTo>
                      <a:pt x="76424" y="76232"/>
                    </a:lnTo>
                    <a:lnTo>
                      <a:pt x="224"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727" name="Полилиния 1024"/>
              <p:cNvSpPr/>
              <p:nvPr/>
            </p:nvSpPr>
            <p:spPr bwMode="auto">
              <a:xfrm>
                <a:off x="10778331" y="4702969"/>
                <a:ext cx="76200" cy="76200"/>
              </a:xfrm>
              <a:custGeom>
                <a:avLst/>
                <a:gdLst>
                  <a:gd name="connsiteX0" fmla="*/ 224 w 76200"/>
                  <a:gd name="connsiteY0" fmla="*/ 48 h 76200"/>
                  <a:gd name="connsiteX1" fmla="*/ 76424 w 76200"/>
                  <a:gd name="connsiteY1" fmla="*/ 48 h 76200"/>
                  <a:gd name="connsiteX2" fmla="*/ 76424 w 76200"/>
                  <a:gd name="connsiteY2" fmla="*/ 76248 h 76200"/>
                  <a:gd name="connsiteX3" fmla="*/ 224 w 76200"/>
                  <a:gd name="connsiteY3" fmla="*/ 762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24" y="48"/>
                    </a:moveTo>
                    <a:lnTo>
                      <a:pt x="76424" y="48"/>
                    </a:lnTo>
                    <a:lnTo>
                      <a:pt x="76424" y="76248"/>
                    </a:lnTo>
                    <a:lnTo>
                      <a:pt x="224" y="762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728" name="Полилиния 1025"/>
              <p:cNvSpPr/>
              <p:nvPr/>
            </p:nvSpPr>
            <p:spPr bwMode="auto">
              <a:xfrm>
                <a:off x="10778331" y="4779169"/>
                <a:ext cx="76200" cy="76200"/>
              </a:xfrm>
              <a:custGeom>
                <a:avLst/>
                <a:gdLst>
                  <a:gd name="connsiteX0" fmla="*/ 224 w 76200"/>
                  <a:gd name="connsiteY0" fmla="*/ 56 h 76200"/>
                  <a:gd name="connsiteX1" fmla="*/ 76424 w 76200"/>
                  <a:gd name="connsiteY1" fmla="*/ 56 h 76200"/>
                  <a:gd name="connsiteX2" fmla="*/ 76424 w 76200"/>
                  <a:gd name="connsiteY2" fmla="*/ 76256 h 76200"/>
                  <a:gd name="connsiteX3" fmla="*/ 224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24" y="56"/>
                    </a:moveTo>
                    <a:lnTo>
                      <a:pt x="76424" y="56"/>
                    </a:lnTo>
                    <a:lnTo>
                      <a:pt x="76424" y="76256"/>
                    </a:lnTo>
                    <a:lnTo>
                      <a:pt x="224"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729" name="Полилиния 1026"/>
              <p:cNvSpPr/>
              <p:nvPr/>
            </p:nvSpPr>
            <p:spPr bwMode="auto">
              <a:xfrm>
                <a:off x="10778331" y="4855369"/>
                <a:ext cx="76200" cy="76200"/>
              </a:xfrm>
              <a:custGeom>
                <a:avLst/>
                <a:gdLst>
                  <a:gd name="connsiteX0" fmla="*/ 224 w 76200"/>
                  <a:gd name="connsiteY0" fmla="*/ 64 h 76200"/>
                  <a:gd name="connsiteX1" fmla="*/ 76424 w 76200"/>
                  <a:gd name="connsiteY1" fmla="*/ 64 h 76200"/>
                  <a:gd name="connsiteX2" fmla="*/ 76424 w 76200"/>
                  <a:gd name="connsiteY2" fmla="*/ 76264 h 76200"/>
                  <a:gd name="connsiteX3" fmla="*/ 224 w 76200"/>
                  <a:gd name="connsiteY3" fmla="*/ 7626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24" y="64"/>
                    </a:moveTo>
                    <a:lnTo>
                      <a:pt x="76424" y="64"/>
                    </a:lnTo>
                    <a:lnTo>
                      <a:pt x="76424" y="76264"/>
                    </a:lnTo>
                    <a:lnTo>
                      <a:pt x="224" y="7626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730" name="Полилиния 1027"/>
              <p:cNvSpPr/>
              <p:nvPr/>
            </p:nvSpPr>
            <p:spPr bwMode="auto">
              <a:xfrm>
                <a:off x="10778331" y="5007769"/>
                <a:ext cx="76200" cy="76200"/>
              </a:xfrm>
              <a:custGeom>
                <a:avLst/>
                <a:gdLst>
                  <a:gd name="connsiteX0" fmla="*/ 224 w 76200"/>
                  <a:gd name="connsiteY0" fmla="*/ 80 h 76200"/>
                  <a:gd name="connsiteX1" fmla="*/ 76424 w 76200"/>
                  <a:gd name="connsiteY1" fmla="*/ 80 h 76200"/>
                  <a:gd name="connsiteX2" fmla="*/ 76424 w 76200"/>
                  <a:gd name="connsiteY2" fmla="*/ 76280 h 76200"/>
                  <a:gd name="connsiteX3" fmla="*/ 224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24" y="80"/>
                    </a:moveTo>
                    <a:lnTo>
                      <a:pt x="76424" y="80"/>
                    </a:lnTo>
                    <a:lnTo>
                      <a:pt x="76424" y="76280"/>
                    </a:lnTo>
                    <a:lnTo>
                      <a:pt x="224"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731" name="Полилиния 1028"/>
              <p:cNvSpPr/>
              <p:nvPr/>
            </p:nvSpPr>
            <p:spPr bwMode="auto">
              <a:xfrm>
                <a:off x="10778331" y="5160169"/>
                <a:ext cx="76200" cy="76200"/>
              </a:xfrm>
              <a:custGeom>
                <a:avLst/>
                <a:gdLst>
                  <a:gd name="connsiteX0" fmla="*/ 224 w 76200"/>
                  <a:gd name="connsiteY0" fmla="*/ 96 h 76200"/>
                  <a:gd name="connsiteX1" fmla="*/ 76424 w 76200"/>
                  <a:gd name="connsiteY1" fmla="*/ 96 h 76200"/>
                  <a:gd name="connsiteX2" fmla="*/ 76424 w 76200"/>
                  <a:gd name="connsiteY2" fmla="*/ 76296 h 76200"/>
                  <a:gd name="connsiteX3" fmla="*/ 224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24" y="96"/>
                    </a:moveTo>
                    <a:lnTo>
                      <a:pt x="76424" y="96"/>
                    </a:lnTo>
                    <a:lnTo>
                      <a:pt x="76424" y="76296"/>
                    </a:lnTo>
                    <a:lnTo>
                      <a:pt x="224"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732" name="Полилиния 1029"/>
              <p:cNvSpPr/>
              <p:nvPr/>
            </p:nvSpPr>
            <p:spPr bwMode="auto">
              <a:xfrm>
                <a:off x="10778331" y="5236369"/>
                <a:ext cx="76200" cy="76200"/>
              </a:xfrm>
              <a:custGeom>
                <a:avLst/>
                <a:gdLst>
                  <a:gd name="connsiteX0" fmla="*/ 224 w 76200"/>
                  <a:gd name="connsiteY0" fmla="*/ 104 h 76200"/>
                  <a:gd name="connsiteX1" fmla="*/ 76424 w 76200"/>
                  <a:gd name="connsiteY1" fmla="*/ 104 h 76200"/>
                  <a:gd name="connsiteX2" fmla="*/ 76424 w 76200"/>
                  <a:gd name="connsiteY2" fmla="*/ 76304 h 76200"/>
                  <a:gd name="connsiteX3" fmla="*/ 224 w 76200"/>
                  <a:gd name="connsiteY3" fmla="*/ 7630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24" y="104"/>
                    </a:moveTo>
                    <a:lnTo>
                      <a:pt x="76424" y="104"/>
                    </a:lnTo>
                    <a:lnTo>
                      <a:pt x="76424" y="76304"/>
                    </a:lnTo>
                    <a:lnTo>
                      <a:pt x="224" y="7630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733" name="Полилиния 1030"/>
              <p:cNvSpPr/>
              <p:nvPr/>
            </p:nvSpPr>
            <p:spPr bwMode="auto">
              <a:xfrm>
                <a:off x="10778331" y="5769769"/>
                <a:ext cx="76200" cy="76200"/>
              </a:xfrm>
              <a:custGeom>
                <a:avLst/>
                <a:gdLst>
                  <a:gd name="connsiteX0" fmla="*/ 224 w 76200"/>
                  <a:gd name="connsiteY0" fmla="*/ 160 h 76200"/>
                  <a:gd name="connsiteX1" fmla="*/ 76424 w 76200"/>
                  <a:gd name="connsiteY1" fmla="*/ 160 h 76200"/>
                  <a:gd name="connsiteX2" fmla="*/ 76424 w 76200"/>
                  <a:gd name="connsiteY2" fmla="*/ 76360 h 76200"/>
                  <a:gd name="connsiteX3" fmla="*/ 224 w 76200"/>
                  <a:gd name="connsiteY3" fmla="*/ 7636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24" y="160"/>
                    </a:moveTo>
                    <a:lnTo>
                      <a:pt x="76424" y="160"/>
                    </a:lnTo>
                    <a:lnTo>
                      <a:pt x="76424" y="76360"/>
                    </a:lnTo>
                    <a:lnTo>
                      <a:pt x="224" y="7636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734" name="Полилиния 1031"/>
              <p:cNvSpPr/>
              <p:nvPr/>
            </p:nvSpPr>
            <p:spPr bwMode="auto">
              <a:xfrm>
                <a:off x="10778331" y="5998369"/>
                <a:ext cx="76200" cy="76200"/>
              </a:xfrm>
              <a:custGeom>
                <a:avLst/>
                <a:gdLst>
                  <a:gd name="connsiteX0" fmla="*/ 224 w 76200"/>
                  <a:gd name="connsiteY0" fmla="*/ 184 h 76200"/>
                  <a:gd name="connsiteX1" fmla="*/ 76424 w 76200"/>
                  <a:gd name="connsiteY1" fmla="*/ 184 h 76200"/>
                  <a:gd name="connsiteX2" fmla="*/ 76424 w 76200"/>
                  <a:gd name="connsiteY2" fmla="*/ 76384 h 76200"/>
                  <a:gd name="connsiteX3" fmla="*/ 224 w 76200"/>
                  <a:gd name="connsiteY3" fmla="*/ 7638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24" y="184"/>
                    </a:moveTo>
                    <a:lnTo>
                      <a:pt x="76424" y="184"/>
                    </a:lnTo>
                    <a:lnTo>
                      <a:pt x="76424" y="76384"/>
                    </a:lnTo>
                    <a:lnTo>
                      <a:pt x="224" y="7638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735" name="Полилиния 1032"/>
              <p:cNvSpPr/>
              <p:nvPr/>
            </p:nvSpPr>
            <p:spPr bwMode="auto">
              <a:xfrm>
                <a:off x="10778331" y="6074569"/>
                <a:ext cx="76200" cy="76200"/>
              </a:xfrm>
              <a:custGeom>
                <a:avLst/>
                <a:gdLst>
                  <a:gd name="connsiteX0" fmla="*/ 224 w 76200"/>
                  <a:gd name="connsiteY0" fmla="*/ 192 h 76200"/>
                  <a:gd name="connsiteX1" fmla="*/ 76424 w 76200"/>
                  <a:gd name="connsiteY1" fmla="*/ 192 h 76200"/>
                  <a:gd name="connsiteX2" fmla="*/ 76424 w 76200"/>
                  <a:gd name="connsiteY2" fmla="*/ 76392 h 76200"/>
                  <a:gd name="connsiteX3" fmla="*/ 224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24" y="192"/>
                    </a:moveTo>
                    <a:lnTo>
                      <a:pt x="76424" y="192"/>
                    </a:lnTo>
                    <a:lnTo>
                      <a:pt x="76424" y="76392"/>
                    </a:lnTo>
                    <a:lnTo>
                      <a:pt x="224"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736" name="Полилиния 1033"/>
              <p:cNvSpPr/>
              <p:nvPr/>
            </p:nvSpPr>
            <p:spPr bwMode="auto">
              <a:xfrm>
                <a:off x="10778331" y="6150769"/>
                <a:ext cx="76200" cy="76200"/>
              </a:xfrm>
              <a:custGeom>
                <a:avLst/>
                <a:gdLst>
                  <a:gd name="connsiteX0" fmla="*/ 224 w 76200"/>
                  <a:gd name="connsiteY0" fmla="*/ 200 h 76200"/>
                  <a:gd name="connsiteX1" fmla="*/ 76424 w 76200"/>
                  <a:gd name="connsiteY1" fmla="*/ 200 h 76200"/>
                  <a:gd name="connsiteX2" fmla="*/ 76424 w 76200"/>
                  <a:gd name="connsiteY2" fmla="*/ 76400 h 76200"/>
                  <a:gd name="connsiteX3" fmla="*/ 224 w 76200"/>
                  <a:gd name="connsiteY3" fmla="*/ 7640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24" y="200"/>
                    </a:moveTo>
                    <a:lnTo>
                      <a:pt x="76424" y="200"/>
                    </a:lnTo>
                    <a:lnTo>
                      <a:pt x="76424" y="76400"/>
                    </a:lnTo>
                    <a:lnTo>
                      <a:pt x="224" y="7640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737" name="Полилиния 1034"/>
              <p:cNvSpPr/>
              <p:nvPr/>
            </p:nvSpPr>
            <p:spPr bwMode="auto">
              <a:xfrm>
                <a:off x="10778331" y="6226969"/>
                <a:ext cx="76200" cy="76200"/>
              </a:xfrm>
              <a:custGeom>
                <a:avLst/>
                <a:gdLst>
                  <a:gd name="connsiteX0" fmla="*/ 224 w 76200"/>
                  <a:gd name="connsiteY0" fmla="*/ 208 h 76200"/>
                  <a:gd name="connsiteX1" fmla="*/ 76424 w 76200"/>
                  <a:gd name="connsiteY1" fmla="*/ 208 h 76200"/>
                  <a:gd name="connsiteX2" fmla="*/ 76424 w 76200"/>
                  <a:gd name="connsiteY2" fmla="*/ 76408 h 76200"/>
                  <a:gd name="connsiteX3" fmla="*/ 224 w 76200"/>
                  <a:gd name="connsiteY3" fmla="*/ 7640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24" y="208"/>
                    </a:moveTo>
                    <a:lnTo>
                      <a:pt x="76424" y="208"/>
                    </a:lnTo>
                    <a:lnTo>
                      <a:pt x="76424" y="76408"/>
                    </a:lnTo>
                    <a:lnTo>
                      <a:pt x="224" y="7640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738" name="Полилиния 1035"/>
              <p:cNvSpPr/>
              <p:nvPr/>
            </p:nvSpPr>
            <p:spPr bwMode="auto">
              <a:xfrm>
                <a:off x="10778331" y="6303169"/>
                <a:ext cx="76200" cy="76200"/>
              </a:xfrm>
              <a:custGeom>
                <a:avLst/>
                <a:gdLst>
                  <a:gd name="connsiteX0" fmla="*/ 224 w 76200"/>
                  <a:gd name="connsiteY0" fmla="*/ 216 h 76200"/>
                  <a:gd name="connsiteX1" fmla="*/ 76424 w 76200"/>
                  <a:gd name="connsiteY1" fmla="*/ 216 h 76200"/>
                  <a:gd name="connsiteX2" fmla="*/ 76424 w 76200"/>
                  <a:gd name="connsiteY2" fmla="*/ 76416 h 76200"/>
                  <a:gd name="connsiteX3" fmla="*/ 224 w 76200"/>
                  <a:gd name="connsiteY3" fmla="*/ 7641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24" y="216"/>
                    </a:moveTo>
                    <a:lnTo>
                      <a:pt x="76424" y="216"/>
                    </a:lnTo>
                    <a:lnTo>
                      <a:pt x="76424" y="76416"/>
                    </a:lnTo>
                    <a:lnTo>
                      <a:pt x="224" y="7641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739" name="Полилиния 1036"/>
              <p:cNvSpPr/>
              <p:nvPr/>
            </p:nvSpPr>
            <p:spPr bwMode="auto">
              <a:xfrm>
                <a:off x="10778331" y="6379369"/>
                <a:ext cx="76200" cy="76200"/>
              </a:xfrm>
              <a:custGeom>
                <a:avLst/>
                <a:gdLst>
                  <a:gd name="connsiteX0" fmla="*/ 224 w 76200"/>
                  <a:gd name="connsiteY0" fmla="*/ 224 h 76200"/>
                  <a:gd name="connsiteX1" fmla="*/ 76424 w 76200"/>
                  <a:gd name="connsiteY1" fmla="*/ 224 h 76200"/>
                  <a:gd name="connsiteX2" fmla="*/ 76424 w 76200"/>
                  <a:gd name="connsiteY2" fmla="*/ 76424 h 76200"/>
                  <a:gd name="connsiteX3" fmla="*/ 224 w 76200"/>
                  <a:gd name="connsiteY3" fmla="*/ 7642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24" y="224"/>
                    </a:moveTo>
                    <a:lnTo>
                      <a:pt x="76424" y="224"/>
                    </a:lnTo>
                    <a:lnTo>
                      <a:pt x="76424" y="76424"/>
                    </a:lnTo>
                    <a:lnTo>
                      <a:pt x="224" y="7642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740" name="Полилиния 1037"/>
              <p:cNvSpPr/>
              <p:nvPr/>
            </p:nvSpPr>
            <p:spPr bwMode="auto">
              <a:xfrm>
                <a:off x="10778331" y="6455569"/>
                <a:ext cx="76200" cy="76200"/>
              </a:xfrm>
              <a:custGeom>
                <a:avLst/>
                <a:gdLst>
                  <a:gd name="connsiteX0" fmla="*/ 224 w 76200"/>
                  <a:gd name="connsiteY0" fmla="*/ 232 h 76200"/>
                  <a:gd name="connsiteX1" fmla="*/ 76424 w 76200"/>
                  <a:gd name="connsiteY1" fmla="*/ 232 h 76200"/>
                  <a:gd name="connsiteX2" fmla="*/ 76424 w 76200"/>
                  <a:gd name="connsiteY2" fmla="*/ 76432 h 76200"/>
                  <a:gd name="connsiteX3" fmla="*/ 224 w 76200"/>
                  <a:gd name="connsiteY3" fmla="*/ 764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24" y="232"/>
                    </a:moveTo>
                    <a:lnTo>
                      <a:pt x="76424" y="232"/>
                    </a:lnTo>
                    <a:lnTo>
                      <a:pt x="76424" y="76432"/>
                    </a:lnTo>
                    <a:lnTo>
                      <a:pt x="224" y="764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741" name="Полилиния 1038"/>
              <p:cNvSpPr/>
              <p:nvPr/>
            </p:nvSpPr>
            <p:spPr bwMode="auto">
              <a:xfrm>
                <a:off x="10778331" y="6607969"/>
                <a:ext cx="76200" cy="76200"/>
              </a:xfrm>
              <a:custGeom>
                <a:avLst/>
                <a:gdLst>
                  <a:gd name="connsiteX0" fmla="*/ 224 w 76200"/>
                  <a:gd name="connsiteY0" fmla="*/ 248 h 76200"/>
                  <a:gd name="connsiteX1" fmla="*/ 76424 w 76200"/>
                  <a:gd name="connsiteY1" fmla="*/ 248 h 76200"/>
                  <a:gd name="connsiteX2" fmla="*/ 76424 w 76200"/>
                  <a:gd name="connsiteY2" fmla="*/ 76448 h 76200"/>
                  <a:gd name="connsiteX3" fmla="*/ 224 w 76200"/>
                  <a:gd name="connsiteY3" fmla="*/ 764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24" y="248"/>
                    </a:moveTo>
                    <a:lnTo>
                      <a:pt x="76424" y="248"/>
                    </a:lnTo>
                    <a:lnTo>
                      <a:pt x="76424" y="76448"/>
                    </a:lnTo>
                    <a:lnTo>
                      <a:pt x="224" y="764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742" name="Полилиния 1039"/>
              <p:cNvSpPr/>
              <p:nvPr/>
            </p:nvSpPr>
            <p:spPr bwMode="auto">
              <a:xfrm>
                <a:off x="10854531" y="4550569"/>
                <a:ext cx="76200" cy="76200"/>
              </a:xfrm>
              <a:custGeom>
                <a:avLst/>
                <a:gdLst>
                  <a:gd name="connsiteX0" fmla="*/ 232 w 76200"/>
                  <a:gd name="connsiteY0" fmla="*/ 32 h 76200"/>
                  <a:gd name="connsiteX1" fmla="*/ 76432 w 76200"/>
                  <a:gd name="connsiteY1" fmla="*/ 32 h 76200"/>
                  <a:gd name="connsiteX2" fmla="*/ 76432 w 76200"/>
                  <a:gd name="connsiteY2" fmla="*/ 76232 h 76200"/>
                  <a:gd name="connsiteX3" fmla="*/ 232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32" y="32"/>
                    </a:moveTo>
                    <a:lnTo>
                      <a:pt x="76432" y="32"/>
                    </a:lnTo>
                    <a:lnTo>
                      <a:pt x="76432" y="76232"/>
                    </a:lnTo>
                    <a:lnTo>
                      <a:pt x="232"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743" name="Полилиния 1040"/>
              <p:cNvSpPr/>
              <p:nvPr/>
            </p:nvSpPr>
            <p:spPr bwMode="auto">
              <a:xfrm>
                <a:off x="10854531" y="4702969"/>
                <a:ext cx="76200" cy="76200"/>
              </a:xfrm>
              <a:custGeom>
                <a:avLst/>
                <a:gdLst>
                  <a:gd name="connsiteX0" fmla="*/ 232 w 76200"/>
                  <a:gd name="connsiteY0" fmla="*/ 48 h 76200"/>
                  <a:gd name="connsiteX1" fmla="*/ 76432 w 76200"/>
                  <a:gd name="connsiteY1" fmla="*/ 48 h 76200"/>
                  <a:gd name="connsiteX2" fmla="*/ 76432 w 76200"/>
                  <a:gd name="connsiteY2" fmla="*/ 76248 h 76200"/>
                  <a:gd name="connsiteX3" fmla="*/ 232 w 76200"/>
                  <a:gd name="connsiteY3" fmla="*/ 762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32" y="48"/>
                    </a:moveTo>
                    <a:lnTo>
                      <a:pt x="76432" y="48"/>
                    </a:lnTo>
                    <a:lnTo>
                      <a:pt x="76432" y="76248"/>
                    </a:lnTo>
                    <a:lnTo>
                      <a:pt x="232" y="762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744" name="Полилиния 1041"/>
              <p:cNvSpPr/>
              <p:nvPr/>
            </p:nvSpPr>
            <p:spPr bwMode="auto">
              <a:xfrm>
                <a:off x="10854531" y="4779169"/>
                <a:ext cx="76200" cy="76200"/>
              </a:xfrm>
              <a:custGeom>
                <a:avLst/>
                <a:gdLst>
                  <a:gd name="connsiteX0" fmla="*/ 232 w 76200"/>
                  <a:gd name="connsiteY0" fmla="*/ 56 h 76200"/>
                  <a:gd name="connsiteX1" fmla="*/ 76432 w 76200"/>
                  <a:gd name="connsiteY1" fmla="*/ 56 h 76200"/>
                  <a:gd name="connsiteX2" fmla="*/ 76432 w 76200"/>
                  <a:gd name="connsiteY2" fmla="*/ 76256 h 76200"/>
                  <a:gd name="connsiteX3" fmla="*/ 232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32" y="56"/>
                    </a:moveTo>
                    <a:lnTo>
                      <a:pt x="76432" y="56"/>
                    </a:lnTo>
                    <a:lnTo>
                      <a:pt x="76432" y="76256"/>
                    </a:lnTo>
                    <a:lnTo>
                      <a:pt x="232"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745" name="Полилиния 1042"/>
              <p:cNvSpPr/>
              <p:nvPr/>
            </p:nvSpPr>
            <p:spPr bwMode="auto">
              <a:xfrm>
                <a:off x="10854531" y="4855369"/>
                <a:ext cx="76200" cy="76200"/>
              </a:xfrm>
              <a:custGeom>
                <a:avLst/>
                <a:gdLst>
                  <a:gd name="connsiteX0" fmla="*/ 232 w 76200"/>
                  <a:gd name="connsiteY0" fmla="*/ 64 h 76200"/>
                  <a:gd name="connsiteX1" fmla="*/ 76432 w 76200"/>
                  <a:gd name="connsiteY1" fmla="*/ 64 h 76200"/>
                  <a:gd name="connsiteX2" fmla="*/ 76432 w 76200"/>
                  <a:gd name="connsiteY2" fmla="*/ 76264 h 76200"/>
                  <a:gd name="connsiteX3" fmla="*/ 232 w 76200"/>
                  <a:gd name="connsiteY3" fmla="*/ 7626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32" y="64"/>
                    </a:moveTo>
                    <a:lnTo>
                      <a:pt x="76432" y="64"/>
                    </a:lnTo>
                    <a:lnTo>
                      <a:pt x="76432" y="76264"/>
                    </a:lnTo>
                    <a:lnTo>
                      <a:pt x="232" y="7626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746" name="Полилиния 1043"/>
              <p:cNvSpPr/>
              <p:nvPr/>
            </p:nvSpPr>
            <p:spPr bwMode="auto">
              <a:xfrm>
                <a:off x="10854531" y="5007769"/>
                <a:ext cx="76200" cy="76200"/>
              </a:xfrm>
              <a:custGeom>
                <a:avLst/>
                <a:gdLst>
                  <a:gd name="connsiteX0" fmla="*/ 232 w 76200"/>
                  <a:gd name="connsiteY0" fmla="*/ 80 h 76200"/>
                  <a:gd name="connsiteX1" fmla="*/ 76432 w 76200"/>
                  <a:gd name="connsiteY1" fmla="*/ 80 h 76200"/>
                  <a:gd name="connsiteX2" fmla="*/ 76432 w 76200"/>
                  <a:gd name="connsiteY2" fmla="*/ 76280 h 76200"/>
                  <a:gd name="connsiteX3" fmla="*/ 232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32" y="80"/>
                    </a:moveTo>
                    <a:lnTo>
                      <a:pt x="76432" y="80"/>
                    </a:lnTo>
                    <a:lnTo>
                      <a:pt x="76432" y="76280"/>
                    </a:lnTo>
                    <a:lnTo>
                      <a:pt x="232"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747" name="Полилиния 1044"/>
              <p:cNvSpPr/>
              <p:nvPr/>
            </p:nvSpPr>
            <p:spPr bwMode="auto">
              <a:xfrm>
                <a:off x="10854531" y="5160169"/>
                <a:ext cx="76200" cy="76200"/>
              </a:xfrm>
              <a:custGeom>
                <a:avLst/>
                <a:gdLst>
                  <a:gd name="connsiteX0" fmla="*/ 232 w 76200"/>
                  <a:gd name="connsiteY0" fmla="*/ 96 h 76200"/>
                  <a:gd name="connsiteX1" fmla="*/ 76432 w 76200"/>
                  <a:gd name="connsiteY1" fmla="*/ 96 h 76200"/>
                  <a:gd name="connsiteX2" fmla="*/ 76432 w 76200"/>
                  <a:gd name="connsiteY2" fmla="*/ 76296 h 76200"/>
                  <a:gd name="connsiteX3" fmla="*/ 232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32" y="96"/>
                    </a:moveTo>
                    <a:lnTo>
                      <a:pt x="76432" y="96"/>
                    </a:lnTo>
                    <a:lnTo>
                      <a:pt x="76432" y="76296"/>
                    </a:lnTo>
                    <a:lnTo>
                      <a:pt x="232"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748" name="Полилиния 1045"/>
              <p:cNvSpPr/>
              <p:nvPr/>
            </p:nvSpPr>
            <p:spPr bwMode="auto">
              <a:xfrm>
                <a:off x="10854531" y="5464969"/>
                <a:ext cx="76200" cy="76200"/>
              </a:xfrm>
              <a:custGeom>
                <a:avLst/>
                <a:gdLst>
                  <a:gd name="connsiteX0" fmla="*/ 232 w 76200"/>
                  <a:gd name="connsiteY0" fmla="*/ 128 h 76200"/>
                  <a:gd name="connsiteX1" fmla="*/ 76432 w 76200"/>
                  <a:gd name="connsiteY1" fmla="*/ 128 h 76200"/>
                  <a:gd name="connsiteX2" fmla="*/ 76432 w 76200"/>
                  <a:gd name="connsiteY2" fmla="*/ 76328 h 76200"/>
                  <a:gd name="connsiteX3" fmla="*/ 232 w 76200"/>
                  <a:gd name="connsiteY3" fmla="*/ 7632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32" y="128"/>
                    </a:moveTo>
                    <a:lnTo>
                      <a:pt x="76432" y="128"/>
                    </a:lnTo>
                    <a:lnTo>
                      <a:pt x="76432" y="76328"/>
                    </a:lnTo>
                    <a:lnTo>
                      <a:pt x="232" y="7632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749" name="Полилиния 1046"/>
              <p:cNvSpPr/>
              <p:nvPr/>
            </p:nvSpPr>
            <p:spPr bwMode="auto">
              <a:xfrm>
                <a:off x="10854531" y="5769769"/>
                <a:ext cx="76200" cy="76200"/>
              </a:xfrm>
              <a:custGeom>
                <a:avLst/>
                <a:gdLst>
                  <a:gd name="connsiteX0" fmla="*/ 232 w 76200"/>
                  <a:gd name="connsiteY0" fmla="*/ 160 h 76200"/>
                  <a:gd name="connsiteX1" fmla="*/ 76432 w 76200"/>
                  <a:gd name="connsiteY1" fmla="*/ 160 h 76200"/>
                  <a:gd name="connsiteX2" fmla="*/ 76432 w 76200"/>
                  <a:gd name="connsiteY2" fmla="*/ 76360 h 76200"/>
                  <a:gd name="connsiteX3" fmla="*/ 232 w 76200"/>
                  <a:gd name="connsiteY3" fmla="*/ 7636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32" y="160"/>
                    </a:moveTo>
                    <a:lnTo>
                      <a:pt x="76432" y="160"/>
                    </a:lnTo>
                    <a:lnTo>
                      <a:pt x="76432" y="76360"/>
                    </a:lnTo>
                    <a:lnTo>
                      <a:pt x="232" y="7636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750" name="Полилиния 1047"/>
              <p:cNvSpPr/>
              <p:nvPr/>
            </p:nvSpPr>
            <p:spPr bwMode="auto">
              <a:xfrm>
                <a:off x="10854531" y="5845969"/>
                <a:ext cx="76200" cy="76200"/>
              </a:xfrm>
              <a:custGeom>
                <a:avLst/>
                <a:gdLst>
                  <a:gd name="connsiteX0" fmla="*/ 232 w 76200"/>
                  <a:gd name="connsiteY0" fmla="*/ 168 h 76200"/>
                  <a:gd name="connsiteX1" fmla="*/ 76432 w 76200"/>
                  <a:gd name="connsiteY1" fmla="*/ 168 h 76200"/>
                  <a:gd name="connsiteX2" fmla="*/ 76432 w 76200"/>
                  <a:gd name="connsiteY2" fmla="*/ 76368 h 76200"/>
                  <a:gd name="connsiteX3" fmla="*/ 232 w 76200"/>
                  <a:gd name="connsiteY3" fmla="*/ 7636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32" y="168"/>
                    </a:moveTo>
                    <a:lnTo>
                      <a:pt x="76432" y="168"/>
                    </a:lnTo>
                    <a:lnTo>
                      <a:pt x="76432" y="76368"/>
                    </a:lnTo>
                    <a:lnTo>
                      <a:pt x="232" y="7636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751" name="Полилиния 1048"/>
              <p:cNvSpPr/>
              <p:nvPr/>
            </p:nvSpPr>
            <p:spPr bwMode="auto">
              <a:xfrm>
                <a:off x="10854531" y="6074569"/>
                <a:ext cx="76200" cy="76200"/>
              </a:xfrm>
              <a:custGeom>
                <a:avLst/>
                <a:gdLst>
                  <a:gd name="connsiteX0" fmla="*/ 232 w 76200"/>
                  <a:gd name="connsiteY0" fmla="*/ 192 h 76200"/>
                  <a:gd name="connsiteX1" fmla="*/ 76432 w 76200"/>
                  <a:gd name="connsiteY1" fmla="*/ 192 h 76200"/>
                  <a:gd name="connsiteX2" fmla="*/ 76432 w 76200"/>
                  <a:gd name="connsiteY2" fmla="*/ 76392 h 76200"/>
                  <a:gd name="connsiteX3" fmla="*/ 232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32" y="192"/>
                    </a:moveTo>
                    <a:lnTo>
                      <a:pt x="76432" y="192"/>
                    </a:lnTo>
                    <a:lnTo>
                      <a:pt x="76432" y="76392"/>
                    </a:lnTo>
                    <a:lnTo>
                      <a:pt x="232"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752" name="Полилиния 1049"/>
              <p:cNvSpPr/>
              <p:nvPr/>
            </p:nvSpPr>
            <p:spPr bwMode="auto">
              <a:xfrm>
                <a:off x="10854531" y="6150769"/>
                <a:ext cx="76200" cy="76200"/>
              </a:xfrm>
              <a:custGeom>
                <a:avLst/>
                <a:gdLst>
                  <a:gd name="connsiteX0" fmla="*/ 232 w 76200"/>
                  <a:gd name="connsiteY0" fmla="*/ 200 h 76200"/>
                  <a:gd name="connsiteX1" fmla="*/ 76432 w 76200"/>
                  <a:gd name="connsiteY1" fmla="*/ 200 h 76200"/>
                  <a:gd name="connsiteX2" fmla="*/ 76432 w 76200"/>
                  <a:gd name="connsiteY2" fmla="*/ 76400 h 76200"/>
                  <a:gd name="connsiteX3" fmla="*/ 232 w 76200"/>
                  <a:gd name="connsiteY3" fmla="*/ 7640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32" y="200"/>
                    </a:moveTo>
                    <a:lnTo>
                      <a:pt x="76432" y="200"/>
                    </a:lnTo>
                    <a:lnTo>
                      <a:pt x="76432" y="76400"/>
                    </a:lnTo>
                    <a:lnTo>
                      <a:pt x="232" y="7640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753" name="Полилиния 1050"/>
              <p:cNvSpPr/>
              <p:nvPr/>
            </p:nvSpPr>
            <p:spPr bwMode="auto">
              <a:xfrm>
                <a:off x="10854531" y="6226969"/>
                <a:ext cx="76200" cy="76200"/>
              </a:xfrm>
              <a:custGeom>
                <a:avLst/>
                <a:gdLst>
                  <a:gd name="connsiteX0" fmla="*/ 232 w 76200"/>
                  <a:gd name="connsiteY0" fmla="*/ 208 h 76200"/>
                  <a:gd name="connsiteX1" fmla="*/ 76432 w 76200"/>
                  <a:gd name="connsiteY1" fmla="*/ 208 h 76200"/>
                  <a:gd name="connsiteX2" fmla="*/ 76432 w 76200"/>
                  <a:gd name="connsiteY2" fmla="*/ 76408 h 76200"/>
                  <a:gd name="connsiteX3" fmla="*/ 232 w 76200"/>
                  <a:gd name="connsiteY3" fmla="*/ 7640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32" y="208"/>
                    </a:moveTo>
                    <a:lnTo>
                      <a:pt x="76432" y="208"/>
                    </a:lnTo>
                    <a:lnTo>
                      <a:pt x="76432" y="76408"/>
                    </a:lnTo>
                    <a:lnTo>
                      <a:pt x="232" y="7640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754" name="Полилиния 1051"/>
              <p:cNvSpPr/>
              <p:nvPr/>
            </p:nvSpPr>
            <p:spPr bwMode="auto">
              <a:xfrm>
                <a:off x="10854531" y="6303169"/>
                <a:ext cx="76200" cy="76200"/>
              </a:xfrm>
              <a:custGeom>
                <a:avLst/>
                <a:gdLst>
                  <a:gd name="connsiteX0" fmla="*/ 232 w 76200"/>
                  <a:gd name="connsiteY0" fmla="*/ 216 h 76200"/>
                  <a:gd name="connsiteX1" fmla="*/ 76432 w 76200"/>
                  <a:gd name="connsiteY1" fmla="*/ 216 h 76200"/>
                  <a:gd name="connsiteX2" fmla="*/ 76432 w 76200"/>
                  <a:gd name="connsiteY2" fmla="*/ 76416 h 76200"/>
                  <a:gd name="connsiteX3" fmla="*/ 232 w 76200"/>
                  <a:gd name="connsiteY3" fmla="*/ 7641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32" y="216"/>
                    </a:moveTo>
                    <a:lnTo>
                      <a:pt x="76432" y="216"/>
                    </a:lnTo>
                    <a:lnTo>
                      <a:pt x="76432" y="76416"/>
                    </a:lnTo>
                    <a:lnTo>
                      <a:pt x="232" y="7641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755" name="Полилиния 1052"/>
              <p:cNvSpPr/>
              <p:nvPr/>
            </p:nvSpPr>
            <p:spPr bwMode="auto">
              <a:xfrm>
                <a:off x="10854531" y="6455569"/>
                <a:ext cx="76200" cy="76200"/>
              </a:xfrm>
              <a:custGeom>
                <a:avLst/>
                <a:gdLst>
                  <a:gd name="connsiteX0" fmla="*/ 232 w 76200"/>
                  <a:gd name="connsiteY0" fmla="*/ 232 h 76200"/>
                  <a:gd name="connsiteX1" fmla="*/ 76432 w 76200"/>
                  <a:gd name="connsiteY1" fmla="*/ 232 h 76200"/>
                  <a:gd name="connsiteX2" fmla="*/ 76432 w 76200"/>
                  <a:gd name="connsiteY2" fmla="*/ 76432 h 76200"/>
                  <a:gd name="connsiteX3" fmla="*/ 232 w 76200"/>
                  <a:gd name="connsiteY3" fmla="*/ 764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32" y="232"/>
                    </a:moveTo>
                    <a:lnTo>
                      <a:pt x="76432" y="232"/>
                    </a:lnTo>
                    <a:lnTo>
                      <a:pt x="76432" y="76432"/>
                    </a:lnTo>
                    <a:lnTo>
                      <a:pt x="232" y="764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756" name="Полилиния 1053"/>
              <p:cNvSpPr/>
              <p:nvPr/>
            </p:nvSpPr>
            <p:spPr bwMode="auto">
              <a:xfrm>
                <a:off x="10854531" y="6607969"/>
                <a:ext cx="76200" cy="76200"/>
              </a:xfrm>
              <a:custGeom>
                <a:avLst/>
                <a:gdLst>
                  <a:gd name="connsiteX0" fmla="*/ 232 w 76200"/>
                  <a:gd name="connsiteY0" fmla="*/ 248 h 76200"/>
                  <a:gd name="connsiteX1" fmla="*/ 76432 w 76200"/>
                  <a:gd name="connsiteY1" fmla="*/ 248 h 76200"/>
                  <a:gd name="connsiteX2" fmla="*/ 76432 w 76200"/>
                  <a:gd name="connsiteY2" fmla="*/ 76448 h 76200"/>
                  <a:gd name="connsiteX3" fmla="*/ 232 w 76200"/>
                  <a:gd name="connsiteY3" fmla="*/ 764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32" y="248"/>
                    </a:moveTo>
                    <a:lnTo>
                      <a:pt x="76432" y="248"/>
                    </a:lnTo>
                    <a:lnTo>
                      <a:pt x="76432" y="76448"/>
                    </a:lnTo>
                    <a:lnTo>
                      <a:pt x="232" y="764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757" name="Полилиния 1054"/>
              <p:cNvSpPr/>
              <p:nvPr/>
            </p:nvSpPr>
            <p:spPr bwMode="auto">
              <a:xfrm>
                <a:off x="10854531" y="6684169"/>
                <a:ext cx="76200" cy="76200"/>
              </a:xfrm>
              <a:custGeom>
                <a:avLst/>
                <a:gdLst>
                  <a:gd name="connsiteX0" fmla="*/ 232 w 76200"/>
                  <a:gd name="connsiteY0" fmla="*/ 256 h 76200"/>
                  <a:gd name="connsiteX1" fmla="*/ 76432 w 76200"/>
                  <a:gd name="connsiteY1" fmla="*/ 256 h 76200"/>
                  <a:gd name="connsiteX2" fmla="*/ 76432 w 76200"/>
                  <a:gd name="connsiteY2" fmla="*/ 76456 h 76200"/>
                  <a:gd name="connsiteX3" fmla="*/ 232 w 76200"/>
                  <a:gd name="connsiteY3" fmla="*/ 764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32" y="256"/>
                    </a:moveTo>
                    <a:lnTo>
                      <a:pt x="76432" y="256"/>
                    </a:lnTo>
                    <a:lnTo>
                      <a:pt x="76432" y="76456"/>
                    </a:lnTo>
                    <a:lnTo>
                      <a:pt x="232" y="764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758" name="Полилиния 1055"/>
              <p:cNvSpPr/>
              <p:nvPr/>
            </p:nvSpPr>
            <p:spPr bwMode="auto">
              <a:xfrm>
                <a:off x="10930731" y="4550569"/>
                <a:ext cx="76200" cy="76200"/>
              </a:xfrm>
              <a:custGeom>
                <a:avLst/>
                <a:gdLst>
                  <a:gd name="connsiteX0" fmla="*/ 240 w 76200"/>
                  <a:gd name="connsiteY0" fmla="*/ 32 h 76200"/>
                  <a:gd name="connsiteX1" fmla="*/ 76440 w 76200"/>
                  <a:gd name="connsiteY1" fmla="*/ 32 h 76200"/>
                  <a:gd name="connsiteX2" fmla="*/ 76440 w 76200"/>
                  <a:gd name="connsiteY2" fmla="*/ 76232 h 76200"/>
                  <a:gd name="connsiteX3" fmla="*/ 240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0" y="32"/>
                    </a:moveTo>
                    <a:lnTo>
                      <a:pt x="76440" y="32"/>
                    </a:lnTo>
                    <a:lnTo>
                      <a:pt x="76440" y="76232"/>
                    </a:lnTo>
                    <a:lnTo>
                      <a:pt x="240"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759" name="Полилиния 1056"/>
              <p:cNvSpPr/>
              <p:nvPr/>
            </p:nvSpPr>
            <p:spPr bwMode="auto">
              <a:xfrm>
                <a:off x="10930731" y="4702969"/>
                <a:ext cx="76200" cy="76200"/>
              </a:xfrm>
              <a:custGeom>
                <a:avLst/>
                <a:gdLst>
                  <a:gd name="connsiteX0" fmla="*/ 240 w 76200"/>
                  <a:gd name="connsiteY0" fmla="*/ 48 h 76200"/>
                  <a:gd name="connsiteX1" fmla="*/ 76440 w 76200"/>
                  <a:gd name="connsiteY1" fmla="*/ 48 h 76200"/>
                  <a:gd name="connsiteX2" fmla="*/ 76440 w 76200"/>
                  <a:gd name="connsiteY2" fmla="*/ 76248 h 76200"/>
                  <a:gd name="connsiteX3" fmla="*/ 240 w 76200"/>
                  <a:gd name="connsiteY3" fmla="*/ 762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0" y="48"/>
                    </a:moveTo>
                    <a:lnTo>
                      <a:pt x="76440" y="48"/>
                    </a:lnTo>
                    <a:lnTo>
                      <a:pt x="76440" y="76248"/>
                    </a:lnTo>
                    <a:lnTo>
                      <a:pt x="240" y="762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760" name="Полилиния 1057"/>
              <p:cNvSpPr/>
              <p:nvPr/>
            </p:nvSpPr>
            <p:spPr bwMode="auto">
              <a:xfrm>
                <a:off x="10930731" y="4779169"/>
                <a:ext cx="76200" cy="76200"/>
              </a:xfrm>
              <a:custGeom>
                <a:avLst/>
                <a:gdLst>
                  <a:gd name="connsiteX0" fmla="*/ 240 w 76200"/>
                  <a:gd name="connsiteY0" fmla="*/ 56 h 76200"/>
                  <a:gd name="connsiteX1" fmla="*/ 76440 w 76200"/>
                  <a:gd name="connsiteY1" fmla="*/ 56 h 76200"/>
                  <a:gd name="connsiteX2" fmla="*/ 76440 w 76200"/>
                  <a:gd name="connsiteY2" fmla="*/ 76256 h 76200"/>
                  <a:gd name="connsiteX3" fmla="*/ 240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0" y="56"/>
                    </a:moveTo>
                    <a:lnTo>
                      <a:pt x="76440" y="56"/>
                    </a:lnTo>
                    <a:lnTo>
                      <a:pt x="76440" y="76256"/>
                    </a:lnTo>
                    <a:lnTo>
                      <a:pt x="240"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761" name="Полилиния 1058"/>
              <p:cNvSpPr/>
              <p:nvPr/>
            </p:nvSpPr>
            <p:spPr bwMode="auto">
              <a:xfrm>
                <a:off x="10930731" y="4855369"/>
                <a:ext cx="76200" cy="76200"/>
              </a:xfrm>
              <a:custGeom>
                <a:avLst/>
                <a:gdLst>
                  <a:gd name="connsiteX0" fmla="*/ 240 w 76200"/>
                  <a:gd name="connsiteY0" fmla="*/ 64 h 76200"/>
                  <a:gd name="connsiteX1" fmla="*/ 76440 w 76200"/>
                  <a:gd name="connsiteY1" fmla="*/ 64 h 76200"/>
                  <a:gd name="connsiteX2" fmla="*/ 76440 w 76200"/>
                  <a:gd name="connsiteY2" fmla="*/ 76264 h 76200"/>
                  <a:gd name="connsiteX3" fmla="*/ 240 w 76200"/>
                  <a:gd name="connsiteY3" fmla="*/ 7626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0" y="64"/>
                    </a:moveTo>
                    <a:lnTo>
                      <a:pt x="76440" y="64"/>
                    </a:lnTo>
                    <a:lnTo>
                      <a:pt x="76440" y="76264"/>
                    </a:lnTo>
                    <a:lnTo>
                      <a:pt x="240" y="7626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762" name="Полилиния 1059"/>
              <p:cNvSpPr/>
              <p:nvPr/>
            </p:nvSpPr>
            <p:spPr bwMode="auto">
              <a:xfrm>
                <a:off x="10930731" y="5007769"/>
                <a:ext cx="76200" cy="76200"/>
              </a:xfrm>
              <a:custGeom>
                <a:avLst/>
                <a:gdLst>
                  <a:gd name="connsiteX0" fmla="*/ 240 w 76200"/>
                  <a:gd name="connsiteY0" fmla="*/ 80 h 76200"/>
                  <a:gd name="connsiteX1" fmla="*/ 76440 w 76200"/>
                  <a:gd name="connsiteY1" fmla="*/ 80 h 76200"/>
                  <a:gd name="connsiteX2" fmla="*/ 76440 w 76200"/>
                  <a:gd name="connsiteY2" fmla="*/ 76280 h 76200"/>
                  <a:gd name="connsiteX3" fmla="*/ 240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0" y="80"/>
                    </a:moveTo>
                    <a:lnTo>
                      <a:pt x="76440" y="80"/>
                    </a:lnTo>
                    <a:lnTo>
                      <a:pt x="76440" y="76280"/>
                    </a:lnTo>
                    <a:lnTo>
                      <a:pt x="240"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763" name="Полилиния 1060"/>
              <p:cNvSpPr/>
              <p:nvPr/>
            </p:nvSpPr>
            <p:spPr bwMode="auto">
              <a:xfrm>
                <a:off x="10930731" y="5160169"/>
                <a:ext cx="76200" cy="76200"/>
              </a:xfrm>
              <a:custGeom>
                <a:avLst/>
                <a:gdLst>
                  <a:gd name="connsiteX0" fmla="*/ 240 w 76200"/>
                  <a:gd name="connsiteY0" fmla="*/ 96 h 76200"/>
                  <a:gd name="connsiteX1" fmla="*/ 76440 w 76200"/>
                  <a:gd name="connsiteY1" fmla="*/ 96 h 76200"/>
                  <a:gd name="connsiteX2" fmla="*/ 76440 w 76200"/>
                  <a:gd name="connsiteY2" fmla="*/ 76296 h 76200"/>
                  <a:gd name="connsiteX3" fmla="*/ 240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0" y="96"/>
                    </a:moveTo>
                    <a:lnTo>
                      <a:pt x="76440" y="96"/>
                    </a:lnTo>
                    <a:lnTo>
                      <a:pt x="76440" y="76296"/>
                    </a:lnTo>
                    <a:lnTo>
                      <a:pt x="240"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764" name="Полилиния 1061"/>
              <p:cNvSpPr/>
              <p:nvPr/>
            </p:nvSpPr>
            <p:spPr bwMode="auto">
              <a:xfrm>
                <a:off x="10930731" y="5312569"/>
                <a:ext cx="76200" cy="76200"/>
              </a:xfrm>
              <a:custGeom>
                <a:avLst/>
                <a:gdLst>
                  <a:gd name="connsiteX0" fmla="*/ 240 w 76200"/>
                  <a:gd name="connsiteY0" fmla="*/ 112 h 76200"/>
                  <a:gd name="connsiteX1" fmla="*/ 76440 w 76200"/>
                  <a:gd name="connsiteY1" fmla="*/ 112 h 76200"/>
                  <a:gd name="connsiteX2" fmla="*/ 76440 w 76200"/>
                  <a:gd name="connsiteY2" fmla="*/ 76312 h 76200"/>
                  <a:gd name="connsiteX3" fmla="*/ 240 w 76200"/>
                  <a:gd name="connsiteY3" fmla="*/ 7631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0" y="112"/>
                    </a:moveTo>
                    <a:lnTo>
                      <a:pt x="76440" y="112"/>
                    </a:lnTo>
                    <a:lnTo>
                      <a:pt x="76440" y="76312"/>
                    </a:lnTo>
                    <a:lnTo>
                      <a:pt x="240" y="7631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765" name="Полилиния 1062"/>
              <p:cNvSpPr/>
              <p:nvPr/>
            </p:nvSpPr>
            <p:spPr bwMode="auto">
              <a:xfrm>
                <a:off x="10930731" y="5464969"/>
                <a:ext cx="76200" cy="76200"/>
              </a:xfrm>
              <a:custGeom>
                <a:avLst/>
                <a:gdLst>
                  <a:gd name="connsiteX0" fmla="*/ 240 w 76200"/>
                  <a:gd name="connsiteY0" fmla="*/ 128 h 76200"/>
                  <a:gd name="connsiteX1" fmla="*/ 76440 w 76200"/>
                  <a:gd name="connsiteY1" fmla="*/ 128 h 76200"/>
                  <a:gd name="connsiteX2" fmla="*/ 76440 w 76200"/>
                  <a:gd name="connsiteY2" fmla="*/ 76328 h 76200"/>
                  <a:gd name="connsiteX3" fmla="*/ 240 w 76200"/>
                  <a:gd name="connsiteY3" fmla="*/ 7632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0" y="128"/>
                    </a:moveTo>
                    <a:lnTo>
                      <a:pt x="76440" y="128"/>
                    </a:lnTo>
                    <a:lnTo>
                      <a:pt x="76440" y="76328"/>
                    </a:lnTo>
                    <a:lnTo>
                      <a:pt x="240" y="7632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766" name="Полилиния 1063"/>
              <p:cNvSpPr/>
              <p:nvPr/>
            </p:nvSpPr>
            <p:spPr bwMode="auto">
              <a:xfrm>
                <a:off x="10930731" y="5541169"/>
                <a:ext cx="76200" cy="76200"/>
              </a:xfrm>
              <a:custGeom>
                <a:avLst/>
                <a:gdLst>
                  <a:gd name="connsiteX0" fmla="*/ 240 w 76200"/>
                  <a:gd name="connsiteY0" fmla="*/ 136 h 76200"/>
                  <a:gd name="connsiteX1" fmla="*/ 76440 w 76200"/>
                  <a:gd name="connsiteY1" fmla="*/ 136 h 76200"/>
                  <a:gd name="connsiteX2" fmla="*/ 76440 w 76200"/>
                  <a:gd name="connsiteY2" fmla="*/ 76336 h 76200"/>
                  <a:gd name="connsiteX3" fmla="*/ 240 w 76200"/>
                  <a:gd name="connsiteY3" fmla="*/ 7633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0" y="136"/>
                    </a:moveTo>
                    <a:lnTo>
                      <a:pt x="76440" y="136"/>
                    </a:lnTo>
                    <a:lnTo>
                      <a:pt x="76440" y="76336"/>
                    </a:lnTo>
                    <a:lnTo>
                      <a:pt x="240" y="7633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767" name="Полилиния 1064"/>
              <p:cNvSpPr/>
              <p:nvPr/>
            </p:nvSpPr>
            <p:spPr bwMode="auto">
              <a:xfrm>
                <a:off x="10930731" y="5617369"/>
                <a:ext cx="76200" cy="76200"/>
              </a:xfrm>
              <a:custGeom>
                <a:avLst/>
                <a:gdLst>
                  <a:gd name="connsiteX0" fmla="*/ 240 w 76200"/>
                  <a:gd name="connsiteY0" fmla="*/ 144 h 76200"/>
                  <a:gd name="connsiteX1" fmla="*/ 76440 w 76200"/>
                  <a:gd name="connsiteY1" fmla="*/ 144 h 76200"/>
                  <a:gd name="connsiteX2" fmla="*/ 76440 w 76200"/>
                  <a:gd name="connsiteY2" fmla="*/ 76344 h 76200"/>
                  <a:gd name="connsiteX3" fmla="*/ 240 w 76200"/>
                  <a:gd name="connsiteY3" fmla="*/ 7634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0" y="144"/>
                    </a:moveTo>
                    <a:lnTo>
                      <a:pt x="76440" y="144"/>
                    </a:lnTo>
                    <a:lnTo>
                      <a:pt x="76440" y="76344"/>
                    </a:lnTo>
                    <a:lnTo>
                      <a:pt x="240" y="7634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768" name="Полилиния 1065"/>
              <p:cNvSpPr/>
              <p:nvPr/>
            </p:nvSpPr>
            <p:spPr bwMode="auto">
              <a:xfrm>
                <a:off x="10930731" y="5845969"/>
                <a:ext cx="76200" cy="76200"/>
              </a:xfrm>
              <a:custGeom>
                <a:avLst/>
                <a:gdLst>
                  <a:gd name="connsiteX0" fmla="*/ 240 w 76200"/>
                  <a:gd name="connsiteY0" fmla="*/ 168 h 76200"/>
                  <a:gd name="connsiteX1" fmla="*/ 76440 w 76200"/>
                  <a:gd name="connsiteY1" fmla="*/ 168 h 76200"/>
                  <a:gd name="connsiteX2" fmla="*/ 76440 w 76200"/>
                  <a:gd name="connsiteY2" fmla="*/ 76368 h 76200"/>
                  <a:gd name="connsiteX3" fmla="*/ 240 w 76200"/>
                  <a:gd name="connsiteY3" fmla="*/ 7636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0" y="168"/>
                    </a:moveTo>
                    <a:lnTo>
                      <a:pt x="76440" y="168"/>
                    </a:lnTo>
                    <a:lnTo>
                      <a:pt x="76440" y="76368"/>
                    </a:lnTo>
                    <a:lnTo>
                      <a:pt x="240" y="7636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769" name="Полилиния 1066"/>
              <p:cNvSpPr/>
              <p:nvPr/>
            </p:nvSpPr>
            <p:spPr bwMode="auto">
              <a:xfrm>
                <a:off x="10930731" y="5922169"/>
                <a:ext cx="76200" cy="76200"/>
              </a:xfrm>
              <a:custGeom>
                <a:avLst/>
                <a:gdLst>
                  <a:gd name="connsiteX0" fmla="*/ 240 w 76200"/>
                  <a:gd name="connsiteY0" fmla="*/ 176 h 76200"/>
                  <a:gd name="connsiteX1" fmla="*/ 76440 w 76200"/>
                  <a:gd name="connsiteY1" fmla="*/ 176 h 76200"/>
                  <a:gd name="connsiteX2" fmla="*/ 76440 w 76200"/>
                  <a:gd name="connsiteY2" fmla="*/ 76376 h 76200"/>
                  <a:gd name="connsiteX3" fmla="*/ 240 w 76200"/>
                  <a:gd name="connsiteY3" fmla="*/ 7637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0" y="176"/>
                    </a:moveTo>
                    <a:lnTo>
                      <a:pt x="76440" y="176"/>
                    </a:lnTo>
                    <a:lnTo>
                      <a:pt x="76440" y="76376"/>
                    </a:lnTo>
                    <a:lnTo>
                      <a:pt x="240" y="7637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770" name="Полилиния 1067"/>
              <p:cNvSpPr/>
              <p:nvPr/>
            </p:nvSpPr>
            <p:spPr bwMode="auto">
              <a:xfrm>
                <a:off x="10930731" y="5998369"/>
                <a:ext cx="76200" cy="76200"/>
              </a:xfrm>
              <a:custGeom>
                <a:avLst/>
                <a:gdLst>
                  <a:gd name="connsiteX0" fmla="*/ 240 w 76200"/>
                  <a:gd name="connsiteY0" fmla="*/ 184 h 76200"/>
                  <a:gd name="connsiteX1" fmla="*/ 76440 w 76200"/>
                  <a:gd name="connsiteY1" fmla="*/ 184 h 76200"/>
                  <a:gd name="connsiteX2" fmla="*/ 76440 w 76200"/>
                  <a:gd name="connsiteY2" fmla="*/ 76384 h 76200"/>
                  <a:gd name="connsiteX3" fmla="*/ 240 w 76200"/>
                  <a:gd name="connsiteY3" fmla="*/ 7638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0" y="184"/>
                    </a:moveTo>
                    <a:lnTo>
                      <a:pt x="76440" y="184"/>
                    </a:lnTo>
                    <a:lnTo>
                      <a:pt x="76440" y="76384"/>
                    </a:lnTo>
                    <a:lnTo>
                      <a:pt x="240" y="7638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771" name="Полилиния 1068"/>
              <p:cNvSpPr/>
              <p:nvPr/>
            </p:nvSpPr>
            <p:spPr bwMode="auto">
              <a:xfrm>
                <a:off x="10930731" y="6074569"/>
                <a:ext cx="76200" cy="76200"/>
              </a:xfrm>
              <a:custGeom>
                <a:avLst/>
                <a:gdLst>
                  <a:gd name="connsiteX0" fmla="*/ 240 w 76200"/>
                  <a:gd name="connsiteY0" fmla="*/ 192 h 76200"/>
                  <a:gd name="connsiteX1" fmla="*/ 76440 w 76200"/>
                  <a:gd name="connsiteY1" fmla="*/ 192 h 76200"/>
                  <a:gd name="connsiteX2" fmla="*/ 76440 w 76200"/>
                  <a:gd name="connsiteY2" fmla="*/ 76392 h 76200"/>
                  <a:gd name="connsiteX3" fmla="*/ 240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0" y="192"/>
                    </a:moveTo>
                    <a:lnTo>
                      <a:pt x="76440" y="192"/>
                    </a:lnTo>
                    <a:lnTo>
                      <a:pt x="76440" y="76392"/>
                    </a:lnTo>
                    <a:lnTo>
                      <a:pt x="240"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772" name="Полилиния 1069"/>
              <p:cNvSpPr/>
              <p:nvPr/>
            </p:nvSpPr>
            <p:spPr bwMode="auto">
              <a:xfrm>
                <a:off x="10930731" y="6150769"/>
                <a:ext cx="76200" cy="76200"/>
              </a:xfrm>
              <a:custGeom>
                <a:avLst/>
                <a:gdLst>
                  <a:gd name="connsiteX0" fmla="*/ 240 w 76200"/>
                  <a:gd name="connsiteY0" fmla="*/ 200 h 76200"/>
                  <a:gd name="connsiteX1" fmla="*/ 76440 w 76200"/>
                  <a:gd name="connsiteY1" fmla="*/ 200 h 76200"/>
                  <a:gd name="connsiteX2" fmla="*/ 76440 w 76200"/>
                  <a:gd name="connsiteY2" fmla="*/ 76400 h 76200"/>
                  <a:gd name="connsiteX3" fmla="*/ 240 w 76200"/>
                  <a:gd name="connsiteY3" fmla="*/ 7640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0" y="200"/>
                    </a:moveTo>
                    <a:lnTo>
                      <a:pt x="76440" y="200"/>
                    </a:lnTo>
                    <a:lnTo>
                      <a:pt x="76440" y="76400"/>
                    </a:lnTo>
                    <a:lnTo>
                      <a:pt x="240" y="7640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773" name="Полилиния 1070"/>
              <p:cNvSpPr/>
              <p:nvPr/>
            </p:nvSpPr>
            <p:spPr bwMode="auto">
              <a:xfrm>
                <a:off x="10930731" y="6379369"/>
                <a:ext cx="76200" cy="76200"/>
              </a:xfrm>
              <a:custGeom>
                <a:avLst/>
                <a:gdLst>
                  <a:gd name="connsiteX0" fmla="*/ 240 w 76200"/>
                  <a:gd name="connsiteY0" fmla="*/ 224 h 76200"/>
                  <a:gd name="connsiteX1" fmla="*/ 76440 w 76200"/>
                  <a:gd name="connsiteY1" fmla="*/ 224 h 76200"/>
                  <a:gd name="connsiteX2" fmla="*/ 76440 w 76200"/>
                  <a:gd name="connsiteY2" fmla="*/ 76424 h 76200"/>
                  <a:gd name="connsiteX3" fmla="*/ 240 w 76200"/>
                  <a:gd name="connsiteY3" fmla="*/ 7642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0" y="224"/>
                    </a:moveTo>
                    <a:lnTo>
                      <a:pt x="76440" y="224"/>
                    </a:lnTo>
                    <a:lnTo>
                      <a:pt x="76440" y="76424"/>
                    </a:lnTo>
                    <a:lnTo>
                      <a:pt x="240" y="7642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774" name="Полилиния 1071"/>
              <p:cNvSpPr/>
              <p:nvPr/>
            </p:nvSpPr>
            <p:spPr bwMode="auto">
              <a:xfrm>
                <a:off x="10930731" y="6531769"/>
                <a:ext cx="76200" cy="76200"/>
              </a:xfrm>
              <a:custGeom>
                <a:avLst/>
                <a:gdLst>
                  <a:gd name="connsiteX0" fmla="*/ 240 w 76200"/>
                  <a:gd name="connsiteY0" fmla="*/ 240 h 76200"/>
                  <a:gd name="connsiteX1" fmla="*/ 76440 w 76200"/>
                  <a:gd name="connsiteY1" fmla="*/ 240 h 76200"/>
                  <a:gd name="connsiteX2" fmla="*/ 76440 w 76200"/>
                  <a:gd name="connsiteY2" fmla="*/ 76440 h 76200"/>
                  <a:gd name="connsiteX3" fmla="*/ 240 w 76200"/>
                  <a:gd name="connsiteY3" fmla="*/ 764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0" y="240"/>
                    </a:moveTo>
                    <a:lnTo>
                      <a:pt x="76440" y="240"/>
                    </a:lnTo>
                    <a:lnTo>
                      <a:pt x="76440" y="76440"/>
                    </a:lnTo>
                    <a:lnTo>
                      <a:pt x="240" y="764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775" name="Полилиния 1072"/>
              <p:cNvSpPr/>
              <p:nvPr/>
            </p:nvSpPr>
            <p:spPr bwMode="auto">
              <a:xfrm>
                <a:off x="11006931" y="4550569"/>
                <a:ext cx="76200" cy="76200"/>
              </a:xfrm>
              <a:custGeom>
                <a:avLst/>
                <a:gdLst>
                  <a:gd name="connsiteX0" fmla="*/ 248 w 76200"/>
                  <a:gd name="connsiteY0" fmla="*/ 32 h 76200"/>
                  <a:gd name="connsiteX1" fmla="*/ 76448 w 76200"/>
                  <a:gd name="connsiteY1" fmla="*/ 32 h 76200"/>
                  <a:gd name="connsiteX2" fmla="*/ 76448 w 76200"/>
                  <a:gd name="connsiteY2" fmla="*/ 76232 h 76200"/>
                  <a:gd name="connsiteX3" fmla="*/ 248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8" y="32"/>
                    </a:moveTo>
                    <a:lnTo>
                      <a:pt x="76448" y="32"/>
                    </a:lnTo>
                    <a:lnTo>
                      <a:pt x="76448" y="76232"/>
                    </a:lnTo>
                    <a:lnTo>
                      <a:pt x="248"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776" name="Полилиния 1073"/>
              <p:cNvSpPr/>
              <p:nvPr/>
            </p:nvSpPr>
            <p:spPr bwMode="auto">
              <a:xfrm>
                <a:off x="11006931" y="5007769"/>
                <a:ext cx="76200" cy="76200"/>
              </a:xfrm>
              <a:custGeom>
                <a:avLst/>
                <a:gdLst>
                  <a:gd name="connsiteX0" fmla="*/ 248 w 76200"/>
                  <a:gd name="connsiteY0" fmla="*/ 80 h 76200"/>
                  <a:gd name="connsiteX1" fmla="*/ 76448 w 76200"/>
                  <a:gd name="connsiteY1" fmla="*/ 80 h 76200"/>
                  <a:gd name="connsiteX2" fmla="*/ 76448 w 76200"/>
                  <a:gd name="connsiteY2" fmla="*/ 76280 h 76200"/>
                  <a:gd name="connsiteX3" fmla="*/ 248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8" y="80"/>
                    </a:moveTo>
                    <a:lnTo>
                      <a:pt x="76448" y="80"/>
                    </a:lnTo>
                    <a:lnTo>
                      <a:pt x="76448" y="76280"/>
                    </a:lnTo>
                    <a:lnTo>
                      <a:pt x="248"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777" name="Полилиния 1074"/>
              <p:cNvSpPr/>
              <p:nvPr/>
            </p:nvSpPr>
            <p:spPr bwMode="auto">
              <a:xfrm>
                <a:off x="11006931" y="5312569"/>
                <a:ext cx="76200" cy="76200"/>
              </a:xfrm>
              <a:custGeom>
                <a:avLst/>
                <a:gdLst>
                  <a:gd name="connsiteX0" fmla="*/ 248 w 76200"/>
                  <a:gd name="connsiteY0" fmla="*/ 112 h 76200"/>
                  <a:gd name="connsiteX1" fmla="*/ 76448 w 76200"/>
                  <a:gd name="connsiteY1" fmla="*/ 112 h 76200"/>
                  <a:gd name="connsiteX2" fmla="*/ 76448 w 76200"/>
                  <a:gd name="connsiteY2" fmla="*/ 76312 h 76200"/>
                  <a:gd name="connsiteX3" fmla="*/ 248 w 76200"/>
                  <a:gd name="connsiteY3" fmla="*/ 7631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8" y="112"/>
                    </a:moveTo>
                    <a:lnTo>
                      <a:pt x="76448" y="112"/>
                    </a:lnTo>
                    <a:lnTo>
                      <a:pt x="76448" y="76312"/>
                    </a:lnTo>
                    <a:lnTo>
                      <a:pt x="248" y="7631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778" name="Полилиния 1075"/>
              <p:cNvSpPr/>
              <p:nvPr/>
            </p:nvSpPr>
            <p:spPr bwMode="auto">
              <a:xfrm>
                <a:off x="11006931" y="5541169"/>
                <a:ext cx="76200" cy="76200"/>
              </a:xfrm>
              <a:custGeom>
                <a:avLst/>
                <a:gdLst>
                  <a:gd name="connsiteX0" fmla="*/ 248 w 76200"/>
                  <a:gd name="connsiteY0" fmla="*/ 136 h 76200"/>
                  <a:gd name="connsiteX1" fmla="*/ 76448 w 76200"/>
                  <a:gd name="connsiteY1" fmla="*/ 136 h 76200"/>
                  <a:gd name="connsiteX2" fmla="*/ 76448 w 76200"/>
                  <a:gd name="connsiteY2" fmla="*/ 76336 h 76200"/>
                  <a:gd name="connsiteX3" fmla="*/ 248 w 76200"/>
                  <a:gd name="connsiteY3" fmla="*/ 7633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8" y="136"/>
                    </a:moveTo>
                    <a:lnTo>
                      <a:pt x="76448" y="136"/>
                    </a:lnTo>
                    <a:lnTo>
                      <a:pt x="76448" y="76336"/>
                    </a:lnTo>
                    <a:lnTo>
                      <a:pt x="248" y="7633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779" name="Полилиния 1076"/>
              <p:cNvSpPr/>
              <p:nvPr/>
            </p:nvSpPr>
            <p:spPr bwMode="auto">
              <a:xfrm>
                <a:off x="11006931" y="5617369"/>
                <a:ext cx="76200" cy="76200"/>
              </a:xfrm>
              <a:custGeom>
                <a:avLst/>
                <a:gdLst>
                  <a:gd name="connsiteX0" fmla="*/ 248 w 76200"/>
                  <a:gd name="connsiteY0" fmla="*/ 144 h 76200"/>
                  <a:gd name="connsiteX1" fmla="*/ 76448 w 76200"/>
                  <a:gd name="connsiteY1" fmla="*/ 144 h 76200"/>
                  <a:gd name="connsiteX2" fmla="*/ 76448 w 76200"/>
                  <a:gd name="connsiteY2" fmla="*/ 76344 h 76200"/>
                  <a:gd name="connsiteX3" fmla="*/ 248 w 76200"/>
                  <a:gd name="connsiteY3" fmla="*/ 7634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8" y="144"/>
                    </a:moveTo>
                    <a:lnTo>
                      <a:pt x="76448" y="144"/>
                    </a:lnTo>
                    <a:lnTo>
                      <a:pt x="76448" y="76344"/>
                    </a:lnTo>
                    <a:lnTo>
                      <a:pt x="248" y="7634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780" name="Полилиния 1077"/>
              <p:cNvSpPr/>
              <p:nvPr/>
            </p:nvSpPr>
            <p:spPr bwMode="auto">
              <a:xfrm>
                <a:off x="11006931" y="5693568"/>
                <a:ext cx="76200" cy="76200"/>
              </a:xfrm>
              <a:custGeom>
                <a:avLst/>
                <a:gdLst>
                  <a:gd name="connsiteX0" fmla="*/ 248 w 76200"/>
                  <a:gd name="connsiteY0" fmla="*/ 152 h 76200"/>
                  <a:gd name="connsiteX1" fmla="*/ 76448 w 76200"/>
                  <a:gd name="connsiteY1" fmla="*/ 152 h 76200"/>
                  <a:gd name="connsiteX2" fmla="*/ 76448 w 76200"/>
                  <a:gd name="connsiteY2" fmla="*/ 76352 h 76200"/>
                  <a:gd name="connsiteX3" fmla="*/ 248 w 76200"/>
                  <a:gd name="connsiteY3" fmla="*/ 7635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8" y="152"/>
                    </a:moveTo>
                    <a:lnTo>
                      <a:pt x="76448" y="152"/>
                    </a:lnTo>
                    <a:lnTo>
                      <a:pt x="76448" y="76352"/>
                    </a:lnTo>
                    <a:lnTo>
                      <a:pt x="248" y="7635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781" name="Полилиния 1078"/>
              <p:cNvSpPr/>
              <p:nvPr/>
            </p:nvSpPr>
            <p:spPr bwMode="auto">
              <a:xfrm>
                <a:off x="11006931" y="5769769"/>
                <a:ext cx="76200" cy="76200"/>
              </a:xfrm>
              <a:custGeom>
                <a:avLst/>
                <a:gdLst>
                  <a:gd name="connsiteX0" fmla="*/ 248 w 76200"/>
                  <a:gd name="connsiteY0" fmla="*/ 160 h 76200"/>
                  <a:gd name="connsiteX1" fmla="*/ 76448 w 76200"/>
                  <a:gd name="connsiteY1" fmla="*/ 160 h 76200"/>
                  <a:gd name="connsiteX2" fmla="*/ 76448 w 76200"/>
                  <a:gd name="connsiteY2" fmla="*/ 76360 h 76200"/>
                  <a:gd name="connsiteX3" fmla="*/ 248 w 76200"/>
                  <a:gd name="connsiteY3" fmla="*/ 7636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8" y="160"/>
                    </a:moveTo>
                    <a:lnTo>
                      <a:pt x="76448" y="160"/>
                    </a:lnTo>
                    <a:lnTo>
                      <a:pt x="76448" y="76360"/>
                    </a:lnTo>
                    <a:lnTo>
                      <a:pt x="248" y="7636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782" name="Полилиния 1079"/>
              <p:cNvSpPr/>
              <p:nvPr/>
            </p:nvSpPr>
            <p:spPr bwMode="auto">
              <a:xfrm>
                <a:off x="11006931" y="5845969"/>
                <a:ext cx="76200" cy="76200"/>
              </a:xfrm>
              <a:custGeom>
                <a:avLst/>
                <a:gdLst>
                  <a:gd name="connsiteX0" fmla="*/ 248 w 76200"/>
                  <a:gd name="connsiteY0" fmla="*/ 168 h 76200"/>
                  <a:gd name="connsiteX1" fmla="*/ 76448 w 76200"/>
                  <a:gd name="connsiteY1" fmla="*/ 168 h 76200"/>
                  <a:gd name="connsiteX2" fmla="*/ 76448 w 76200"/>
                  <a:gd name="connsiteY2" fmla="*/ 76368 h 76200"/>
                  <a:gd name="connsiteX3" fmla="*/ 248 w 76200"/>
                  <a:gd name="connsiteY3" fmla="*/ 7636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8" y="168"/>
                    </a:moveTo>
                    <a:lnTo>
                      <a:pt x="76448" y="168"/>
                    </a:lnTo>
                    <a:lnTo>
                      <a:pt x="76448" y="76368"/>
                    </a:lnTo>
                    <a:lnTo>
                      <a:pt x="248" y="7636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783" name="Полилиния 1080"/>
              <p:cNvSpPr/>
              <p:nvPr/>
            </p:nvSpPr>
            <p:spPr bwMode="auto">
              <a:xfrm>
                <a:off x="11006931" y="6150769"/>
                <a:ext cx="76200" cy="76200"/>
              </a:xfrm>
              <a:custGeom>
                <a:avLst/>
                <a:gdLst>
                  <a:gd name="connsiteX0" fmla="*/ 248 w 76200"/>
                  <a:gd name="connsiteY0" fmla="*/ 200 h 76200"/>
                  <a:gd name="connsiteX1" fmla="*/ 76448 w 76200"/>
                  <a:gd name="connsiteY1" fmla="*/ 200 h 76200"/>
                  <a:gd name="connsiteX2" fmla="*/ 76448 w 76200"/>
                  <a:gd name="connsiteY2" fmla="*/ 76400 h 76200"/>
                  <a:gd name="connsiteX3" fmla="*/ 248 w 76200"/>
                  <a:gd name="connsiteY3" fmla="*/ 7640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8" y="200"/>
                    </a:moveTo>
                    <a:lnTo>
                      <a:pt x="76448" y="200"/>
                    </a:lnTo>
                    <a:lnTo>
                      <a:pt x="76448" y="76400"/>
                    </a:lnTo>
                    <a:lnTo>
                      <a:pt x="248" y="7640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784" name="Полилиния 1081"/>
              <p:cNvSpPr/>
              <p:nvPr/>
            </p:nvSpPr>
            <p:spPr bwMode="auto">
              <a:xfrm>
                <a:off x="11006931" y="6226969"/>
                <a:ext cx="76200" cy="76200"/>
              </a:xfrm>
              <a:custGeom>
                <a:avLst/>
                <a:gdLst>
                  <a:gd name="connsiteX0" fmla="*/ 248 w 76200"/>
                  <a:gd name="connsiteY0" fmla="*/ 208 h 76200"/>
                  <a:gd name="connsiteX1" fmla="*/ 76448 w 76200"/>
                  <a:gd name="connsiteY1" fmla="*/ 208 h 76200"/>
                  <a:gd name="connsiteX2" fmla="*/ 76448 w 76200"/>
                  <a:gd name="connsiteY2" fmla="*/ 76408 h 76200"/>
                  <a:gd name="connsiteX3" fmla="*/ 248 w 76200"/>
                  <a:gd name="connsiteY3" fmla="*/ 7640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8" y="208"/>
                    </a:moveTo>
                    <a:lnTo>
                      <a:pt x="76448" y="208"/>
                    </a:lnTo>
                    <a:lnTo>
                      <a:pt x="76448" y="76408"/>
                    </a:lnTo>
                    <a:lnTo>
                      <a:pt x="248" y="7640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785" name="Полилиния 1082"/>
              <p:cNvSpPr/>
              <p:nvPr/>
            </p:nvSpPr>
            <p:spPr bwMode="auto">
              <a:xfrm>
                <a:off x="11006931" y="6379369"/>
                <a:ext cx="76200" cy="76200"/>
              </a:xfrm>
              <a:custGeom>
                <a:avLst/>
                <a:gdLst>
                  <a:gd name="connsiteX0" fmla="*/ 248 w 76200"/>
                  <a:gd name="connsiteY0" fmla="*/ 224 h 76200"/>
                  <a:gd name="connsiteX1" fmla="*/ 76448 w 76200"/>
                  <a:gd name="connsiteY1" fmla="*/ 224 h 76200"/>
                  <a:gd name="connsiteX2" fmla="*/ 76448 w 76200"/>
                  <a:gd name="connsiteY2" fmla="*/ 76424 h 76200"/>
                  <a:gd name="connsiteX3" fmla="*/ 248 w 76200"/>
                  <a:gd name="connsiteY3" fmla="*/ 7642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8" y="224"/>
                    </a:moveTo>
                    <a:lnTo>
                      <a:pt x="76448" y="224"/>
                    </a:lnTo>
                    <a:lnTo>
                      <a:pt x="76448" y="76424"/>
                    </a:lnTo>
                    <a:lnTo>
                      <a:pt x="248" y="7642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786" name="Полилиния 1083"/>
              <p:cNvSpPr/>
              <p:nvPr/>
            </p:nvSpPr>
            <p:spPr bwMode="auto">
              <a:xfrm>
                <a:off x="11006931" y="6607969"/>
                <a:ext cx="76200" cy="76200"/>
              </a:xfrm>
              <a:custGeom>
                <a:avLst/>
                <a:gdLst>
                  <a:gd name="connsiteX0" fmla="*/ 248 w 76200"/>
                  <a:gd name="connsiteY0" fmla="*/ 248 h 76200"/>
                  <a:gd name="connsiteX1" fmla="*/ 76448 w 76200"/>
                  <a:gd name="connsiteY1" fmla="*/ 248 h 76200"/>
                  <a:gd name="connsiteX2" fmla="*/ 76448 w 76200"/>
                  <a:gd name="connsiteY2" fmla="*/ 76448 h 76200"/>
                  <a:gd name="connsiteX3" fmla="*/ 248 w 76200"/>
                  <a:gd name="connsiteY3" fmla="*/ 764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8" y="248"/>
                    </a:moveTo>
                    <a:lnTo>
                      <a:pt x="76448" y="248"/>
                    </a:lnTo>
                    <a:lnTo>
                      <a:pt x="76448" y="76448"/>
                    </a:lnTo>
                    <a:lnTo>
                      <a:pt x="248" y="764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787" name="Полилиния 1084"/>
              <p:cNvSpPr/>
              <p:nvPr/>
            </p:nvSpPr>
            <p:spPr bwMode="auto">
              <a:xfrm>
                <a:off x="11006931" y="6684169"/>
                <a:ext cx="76200" cy="76200"/>
              </a:xfrm>
              <a:custGeom>
                <a:avLst/>
                <a:gdLst>
                  <a:gd name="connsiteX0" fmla="*/ 248 w 76200"/>
                  <a:gd name="connsiteY0" fmla="*/ 256 h 76200"/>
                  <a:gd name="connsiteX1" fmla="*/ 76448 w 76200"/>
                  <a:gd name="connsiteY1" fmla="*/ 256 h 76200"/>
                  <a:gd name="connsiteX2" fmla="*/ 76448 w 76200"/>
                  <a:gd name="connsiteY2" fmla="*/ 76456 h 76200"/>
                  <a:gd name="connsiteX3" fmla="*/ 248 w 76200"/>
                  <a:gd name="connsiteY3" fmla="*/ 764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8" y="256"/>
                    </a:moveTo>
                    <a:lnTo>
                      <a:pt x="76448" y="256"/>
                    </a:lnTo>
                    <a:lnTo>
                      <a:pt x="76448" y="76456"/>
                    </a:lnTo>
                    <a:lnTo>
                      <a:pt x="248" y="764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788" name="Полилиния 1085"/>
              <p:cNvSpPr/>
              <p:nvPr/>
            </p:nvSpPr>
            <p:spPr bwMode="auto">
              <a:xfrm>
                <a:off x="11083131" y="4550569"/>
                <a:ext cx="76200" cy="76200"/>
              </a:xfrm>
              <a:custGeom>
                <a:avLst/>
                <a:gdLst>
                  <a:gd name="connsiteX0" fmla="*/ 256 w 76200"/>
                  <a:gd name="connsiteY0" fmla="*/ 32 h 76200"/>
                  <a:gd name="connsiteX1" fmla="*/ 76456 w 76200"/>
                  <a:gd name="connsiteY1" fmla="*/ 32 h 76200"/>
                  <a:gd name="connsiteX2" fmla="*/ 76456 w 76200"/>
                  <a:gd name="connsiteY2" fmla="*/ 76232 h 76200"/>
                  <a:gd name="connsiteX3" fmla="*/ 256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56" y="32"/>
                    </a:moveTo>
                    <a:lnTo>
                      <a:pt x="76456" y="32"/>
                    </a:lnTo>
                    <a:lnTo>
                      <a:pt x="76456" y="76232"/>
                    </a:lnTo>
                    <a:lnTo>
                      <a:pt x="256"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789" name="Полилиния 1086"/>
              <p:cNvSpPr/>
              <p:nvPr/>
            </p:nvSpPr>
            <p:spPr bwMode="auto">
              <a:xfrm>
                <a:off x="11083131" y="4626769"/>
                <a:ext cx="76200" cy="76200"/>
              </a:xfrm>
              <a:custGeom>
                <a:avLst/>
                <a:gdLst>
                  <a:gd name="connsiteX0" fmla="*/ 256 w 76200"/>
                  <a:gd name="connsiteY0" fmla="*/ 40 h 76200"/>
                  <a:gd name="connsiteX1" fmla="*/ 76456 w 76200"/>
                  <a:gd name="connsiteY1" fmla="*/ 40 h 76200"/>
                  <a:gd name="connsiteX2" fmla="*/ 76456 w 76200"/>
                  <a:gd name="connsiteY2" fmla="*/ 76240 h 76200"/>
                  <a:gd name="connsiteX3" fmla="*/ 256 w 76200"/>
                  <a:gd name="connsiteY3" fmla="*/ 762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56" y="40"/>
                    </a:moveTo>
                    <a:lnTo>
                      <a:pt x="76456" y="40"/>
                    </a:lnTo>
                    <a:lnTo>
                      <a:pt x="76456" y="76240"/>
                    </a:lnTo>
                    <a:lnTo>
                      <a:pt x="256" y="762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790" name="Полилиния 1087"/>
              <p:cNvSpPr/>
              <p:nvPr/>
            </p:nvSpPr>
            <p:spPr bwMode="auto">
              <a:xfrm>
                <a:off x="11083131" y="4702969"/>
                <a:ext cx="76200" cy="76200"/>
              </a:xfrm>
              <a:custGeom>
                <a:avLst/>
                <a:gdLst>
                  <a:gd name="connsiteX0" fmla="*/ 256 w 76200"/>
                  <a:gd name="connsiteY0" fmla="*/ 48 h 76200"/>
                  <a:gd name="connsiteX1" fmla="*/ 76456 w 76200"/>
                  <a:gd name="connsiteY1" fmla="*/ 48 h 76200"/>
                  <a:gd name="connsiteX2" fmla="*/ 76456 w 76200"/>
                  <a:gd name="connsiteY2" fmla="*/ 76248 h 76200"/>
                  <a:gd name="connsiteX3" fmla="*/ 256 w 76200"/>
                  <a:gd name="connsiteY3" fmla="*/ 762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56" y="48"/>
                    </a:moveTo>
                    <a:lnTo>
                      <a:pt x="76456" y="48"/>
                    </a:lnTo>
                    <a:lnTo>
                      <a:pt x="76456" y="76248"/>
                    </a:lnTo>
                    <a:lnTo>
                      <a:pt x="256" y="762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791" name="Полилиния 1088"/>
              <p:cNvSpPr/>
              <p:nvPr/>
            </p:nvSpPr>
            <p:spPr bwMode="auto">
              <a:xfrm>
                <a:off x="11083131" y="4779169"/>
                <a:ext cx="76200" cy="76200"/>
              </a:xfrm>
              <a:custGeom>
                <a:avLst/>
                <a:gdLst>
                  <a:gd name="connsiteX0" fmla="*/ 256 w 76200"/>
                  <a:gd name="connsiteY0" fmla="*/ 56 h 76200"/>
                  <a:gd name="connsiteX1" fmla="*/ 76456 w 76200"/>
                  <a:gd name="connsiteY1" fmla="*/ 56 h 76200"/>
                  <a:gd name="connsiteX2" fmla="*/ 76456 w 76200"/>
                  <a:gd name="connsiteY2" fmla="*/ 76256 h 76200"/>
                  <a:gd name="connsiteX3" fmla="*/ 256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56" y="56"/>
                    </a:moveTo>
                    <a:lnTo>
                      <a:pt x="76456" y="56"/>
                    </a:lnTo>
                    <a:lnTo>
                      <a:pt x="76456" y="76256"/>
                    </a:lnTo>
                    <a:lnTo>
                      <a:pt x="256"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792" name="Полилиния 1089"/>
              <p:cNvSpPr/>
              <p:nvPr/>
            </p:nvSpPr>
            <p:spPr bwMode="auto">
              <a:xfrm>
                <a:off x="11083131" y="4855369"/>
                <a:ext cx="76200" cy="76200"/>
              </a:xfrm>
              <a:custGeom>
                <a:avLst/>
                <a:gdLst>
                  <a:gd name="connsiteX0" fmla="*/ 256 w 76200"/>
                  <a:gd name="connsiteY0" fmla="*/ 64 h 76200"/>
                  <a:gd name="connsiteX1" fmla="*/ 76456 w 76200"/>
                  <a:gd name="connsiteY1" fmla="*/ 64 h 76200"/>
                  <a:gd name="connsiteX2" fmla="*/ 76456 w 76200"/>
                  <a:gd name="connsiteY2" fmla="*/ 76264 h 76200"/>
                  <a:gd name="connsiteX3" fmla="*/ 256 w 76200"/>
                  <a:gd name="connsiteY3" fmla="*/ 7626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56" y="64"/>
                    </a:moveTo>
                    <a:lnTo>
                      <a:pt x="76456" y="64"/>
                    </a:lnTo>
                    <a:lnTo>
                      <a:pt x="76456" y="76264"/>
                    </a:lnTo>
                    <a:lnTo>
                      <a:pt x="256" y="7626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793" name="Полилиния 1090"/>
              <p:cNvSpPr/>
              <p:nvPr/>
            </p:nvSpPr>
            <p:spPr bwMode="auto">
              <a:xfrm>
                <a:off x="11083131" y="4931569"/>
                <a:ext cx="76200" cy="76200"/>
              </a:xfrm>
              <a:custGeom>
                <a:avLst/>
                <a:gdLst>
                  <a:gd name="connsiteX0" fmla="*/ 256 w 76200"/>
                  <a:gd name="connsiteY0" fmla="*/ 72 h 76200"/>
                  <a:gd name="connsiteX1" fmla="*/ 76456 w 76200"/>
                  <a:gd name="connsiteY1" fmla="*/ 72 h 76200"/>
                  <a:gd name="connsiteX2" fmla="*/ 76456 w 76200"/>
                  <a:gd name="connsiteY2" fmla="*/ 76272 h 76200"/>
                  <a:gd name="connsiteX3" fmla="*/ 256 w 76200"/>
                  <a:gd name="connsiteY3" fmla="*/ 7627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56" y="72"/>
                    </a:moveTo>
                    <a:lnTo>
                      <a:pt x="76456" y="72"/>
                    </a:lnTo>
                    <a:lnTo>
                      <a:pt x="76456" y="76272"/>
                    </a:lnTo>
                    <a:lnTo>
                      <a:pt x="256" y="7627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794" name="Полилиния 1091"/>
              <p:cNvSpPr/>
              <p:nvPr/>
            </p:nvSpPr>
            <p:spPr bwMode="auto">
              <a:xfrm>
                <a:off x="11083131" y="5007769"/>
                <a:ext cx="76200" cy="76200"/>
              </a:xfrm>
              <a:custGeom>
                <a:avLst/>
                <a:gdLst>
                  <a:gd name="connsiteX0" fmla="*/ 256 w 76200"/>
                  <a:gd name="connsiteY0" fmla="*/ 80 h 76200"/>
                  <a:gd name="connsiteX1" fmla="*/ 76456 w 76200"/>
                  <a:gd name="connsiteY1" fmla="*/ 80 h 76200"/>
                  <a:gd name="connsiteX2" fmla="*/ 76456 w 76200"/>
                  <a:gd name="connsiteY2" fmla="*/ 76280 h 76200"/>
                  <a:gd name="connsiteX3" fmla="*/ 256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56" y="80"/>
                    </a:moveTo>
                    <a:lnTo>
                      <a:pt x="76456" y="80"/>
                    </a:lnTo>
                    <a:lnTo>
                      <a:pt x="76456" y="76280"/>
                    </a:lnTo>
                    <a:lnTo>
                      <a:pt x="256"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795" name="Полилиния 1092"/>
              <p:cNvSpPr/>
              <p:nvPr/>
            </p:nvSpPr>
            <p:spPr bwMode="auto">
              <a:xfrm>
                <a:off x="11083131" y="5160169"/>
                <a:ext cx="76200" cy="76200"/>
              </a:xfrm>
              <a:custGeom>
                <a:avLst/>
                <a:gdLst>
                  <a:gd name="connsiteX0" fmla="*/ 256 w 76200"/>
                  <a:gd name="connsiteY0" fmla="*/ 96 h 76200"/>
                  <a:gd name="connsiteX1" fmla="*/ 76456 w 76200"/>
                  <a:gd name="connsiteY1" fmla="*/ 96 h 76200"/>
                  <a:gd name="connsiteX2" fmla="*/ 76456 w 76200"/>
                  <a:gd name="connsiteY2" fmla="*/ 76296 h 76200"/>
                  <a:gd name="connsiteX3" fmla="*/ 256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56" y="96"/>
                    </a:moveTo>
                    <a:lnTo>
                      <a:pt x="76456" y="96"/>
                    </a:lnTo>
                    <a:lnTo>
                      <a:pt x="76456" y="76296"/>
                    </a:lnTo>
                    <a:lnTo>
                      <a:pt x="256"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796" name="Полилиния 1093"/>
              <p:cNvSpPr/>
              <p:nvPr/>
            </p:nvSpPr>
            <p:spPr bwMode="auto">
              <a:xfrm>
                <a:off x="11083131" y="5236369"/>
                <a:ext cx="76200" cy="76200"/>
              </a:xfrm>
              <a:custGeom>
                <a:avLst/>
                <a:gdLst>
                  <a:gd name="connsiteX0" fmla="*/ 256 w 76200"/>
                  <a:gd name="connsiteY0" fmla="*/ 104 h 76200"/>
                  <a:gd name="connsiteX1" fmla="*/ 76456 w 76200"/>
                  <a:gd name="connsiteY1" fmla="*/ 104 h 76200"/>
                  <a:gd name="connsiteX2" fmla="*/ 76456 w 76200"/>
                  <a:gd name="connsiteY2" fmla="*/ 76304 h 76200"/>
                  <a:gd name="connsiteX3" fmla="*/ 256 w 76200"/>
                  <a:gd name="connsiteY3" fmla="*/ 7630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56" y="104"/>
                    </a:moveTo>
                    <a:lnTo>
                      <a:pt x="76456" y="104"/>
                    </a:lnTo>
                    <a:lnTo>
                      <a:pt x="76456" y="76304"/>
                    </a:lnTo>
                    <a:lnTo>
                      <a:pt x="256" y="7630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797" name="Полилиния 1094"/>
              <p:cNvSpPr/>
              <p:nvPr/>
            </p:nvSpPr>
            <p:spPr bwMode="auto">
              <a:xfrm>
                <a:off x="11083131" y="5388769"/>
                <a:ext cx="76200" cy="76200"/>
              </a:xfrm>
              <a:custGeom>
                <a:avLst/>
                <a:gdLst>
                  <a:gd name="connsiteX0" fmla="*/ 256 w 76200"/>
                  <a:gd name="connsiteY0" fmla="*/ 120 h 76200"/>
                  <a:gd name="connsiteX1" fmla="*/ 76456 w 76200"/>
                  <a:gd name="connsiteY1" fmla="*/ 120 h 76200"/>
                  <a:gd name="connsiteX2" fmla="*/ 76456 w 76200"/>
                  <a:gd name="connsiteY2" fmla="*/ 76320 h 76200"/>
                  <a:gd name="connsiteX3" fmla="*/ 256 w 76200"/>
                  <a:gd name="connsiteY3" fmla="*/ 7632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56" y="120"/>
                    </a:moveTo>
                    <a:lnTo>
                      <a:pt x="76456" y="120"/>
                    </a:lnTo>
                    <a:lnTo>
                      <a:pt x="76456" y="76320"/>
                    </a:lnTo>
                    <a:lnTo>
                      <a:pt x="256" y="7632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798" name="Полилиния 1095"/>
              <p:cNvSpPr/>
              <p:nvPr/>
            </p:nvSpPr>
            <p:spPr bwMode="auto">
              <a:xfrm>
                <a:off x="11083131" y="5541169"/>
                <a:ext cx="76200" cy="76200"/>
              </a:xfrm>
              <a:custGeom>
                <a:avLst/>
                <a:gdLst>
                  <a:gd name="connsiteX0" fmla="*/ 256 w 76200"/>
                  <a:gd name="connsiteY0" fmla="*/ 136 h 76200"/>
                  <a:gd name="connsiteX1" fmla="*/ 76456 w 76200"/>
                  <a:gd name="connsiteY1" fmla="*/ 136 h 76200"/>
                  <a:gd name="connsiteX2" fmla="*/ 76456 w 76200"/>
                  <a:gd name="connsiteY2" fmla="*/ 76336 h 76200"/>
                  <a:gd name="connsiteX3" fmla="*/ 256 w 76200"/>
                  <a:gd name="connsiteY3" fmla="*/ 7633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56" y="136"/>
                    </a:moveTo>
                    <a:lnTo>
                      <a:pt x="76456" y="136"/>
                    </a:lnTo>
                    <a:lnTo>
                      <a:pt x="76456" y="76336"/>
                    </a:lnTo>
                    <a:lnTo>
                      <a:pt x="256" y="7633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799" name="Полилиния 1096"/>
              <p:cNvSpPr/>
              <p:nvPr/>
            </p:nvSpPr>
            <p:spPr bwMode="auto">
              <a:xfrm>
                <a:off x="11083131" y="5617369"/>
                <a:ext cx="76200" cy="76200"/>
              </a:xfrm>
              <a:custGeom>
                <a:avLst/>
                <a:gdLst>
                  <a:gd name="connsiteX0" fmla="*/ 256 w 76200"/>
                  <a:gd name="connsiteY0" fmla="*/ 144 h 76200"/>
                  <a:gd name="connsiteX1" fmla="*/ 76456 w 76200"/>
                  <a:gd name="connsiteY1" fmla="*/ 144 h 76200"/>
                  <a:gd name="connsiteX2" fmla="*/ 76456 w 76200"/>
                  <a:gd name="connsiteY2" fmla="*/ 76344 h 76200"/>
                  <a:gd name="connsiteX3" fmla="*/ 256 w 76200"/>
                  <a:gd name="connsiteY3" fmla="*/ 7634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56" y="144"/>
                    </a:moveTo>
                    <a:lnTo>
                      <a:pt x="76456" y="144"/>
                    </a:lnTo>
                    <a:lnTo>
                      <a:pt x="76456" y="76344"/>
                    </a:lnTo>
                    <a:lnTo>
                      <a:pt x="256" y="7634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800" name="Полилиния 1097"/>
              <p:cNvSpPr/>
              <p:nvPr/>
            </p:nvSpPr>
            <p:spPr bwMode="auto">
              <a:xfrm>
                <a:off x="11083131" y="6150769"/>
                <a:ext cx="76200" cy="76200"/>
              </a:xfrm>
              <a:custGeom>
                <a:avLst/>
                <a:gdLst>
                  <a:gd name="connsiteX0" fmla="*/ 256 w 76200"/>
                  <a:gd name="connsiteY0" fmla="*/ 200 h 76200"/>
                  <a:gd name="connsiteX1" fmla="*/ 76456 w 76200"/>
                  <a:gd name="connsiteY1" fmla="*/ 200 h 76200"/>
                  <a:gd name="connsiteX2" fmla="*/ 76456 w 76200"/>
                  <a:gd name="connsiteY2" fmla="*/ 76400 h 76200"/>
                  <a:gd name="connsiteX3" fmla="*/ 256 w 76200"/>
                  <a:gd name="connsiteY3" fmla="*/ 7640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56" y="200"/>
                    </a:moveTo>
                    <a:lnTo>
                      <a:pt x="76456" y="200"/>
                    </a:lnTo>
                    <a:lnTo>
                      <a:pt x="76456" y="76400"/>
                    </a:lnTo>
                    <a:lnTo>
                      <a:pt x="256" y="7640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801" name="Полилиния 1098"/>
              <p:cNvSpPr/>
              <p:nvPr/>
            </p:nvSpPr>
            <p:spPr bwMode="auto">
              <a:xfrm>
                <a:off x="11083131" y="6455569"/>
                <a:ext cx="76200" cy="76200"/>
              </a:xfrm>
              <a:custGeom>
                <a:avLst/>
                <a:gdLst>
                  <a:gd name="connsiteX0" fmla="*/ 256 w 76200"/>
                  <a:gd name="connsiteY0" fmla="*/ 232 h 76200"/>
                  <a:gd name="connsiteX1" fmla="*/ 76456 w 76200"/>
                  <a:gd name="connsiteY1" fmla="*/ 232 h 76200"/>
                  <a:gd name="connsiteX2" fmla="*/ 76456 w 76200"/>
                  <a:gd name="connsiteY2" fmla="*/ 76432 h 76200"/>
                  <a:gd name="connsiteX3" fmla="*/ 256 w 76200"/>
                  <a:gd name="connsiteY3" fmla="*/ 764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56" y="232"/>
                    </a:moveTo>
                    <a:lnTo>
                      <a:pt x="76456" y="232"/>
                    </a:lnTo>
                    <a:lnTo>
                      <a:pt x="76456" y="76432"/>
                    </a:lnTo>
                    <a:lnTo>
                      <a:pt x="256" y="764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802" name="Полилиния 1099"/>
              <p:cNvSpPr/>
              <p:nvPr/>
            </p:nvSpPr>
            <p:spPr bwMode="auto">
              <a:xfrm>
                <a:off x="11083131" y="6531769"/>
                <a:ext cx="76200" cy="76200"/>
              </a:xfrm>
              <a:custGeom>
                <a:avLst/>
                <a:gdLst>
                  <a:gd name="connsiteX0" fmla="*/ 256 w 76200"/>
                  <a:gd name="connsiteY0" fmla="*/ 240 h 76200"/>
                  <a:gd name="connsiteX1" fmla="*/ 76456 w 76200"/>
                  <a:gd name="connsiteY1" fmla="*/ 240 h 76200"/>
                  <a:gd name="connsiteX2" fmla="*/ 76456 w 76200"/>
                  <a:gd name="connsiteY2" fmla="*/ 76440 h 76200"/>
                  <a:gd name="connsiteX3" fmla="*/ 256 w 76200"/>
                  <a:gd name="connsiteY3" fmla="*/ 764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56" y="240"/>
                    </a:moveTo>
                    <a:lnTo>
                      <a:pt x="76456" y="240"/>
                    </a:lnTo>
                    <a:lnTo>
                      <a:pt x="76456" y="76440"/>
                    </a:lnTo>
                    <a:lnTo>
                      <a:pt x="256" y="764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grpSp>
      </p:grpSp>
      <p:grpSp>
        <p:nvGrpSpPr>
          <p:cNvPr id="3691" name="Группа 3690"/>
          <p:cNvGrpSpPr/>
          <p:nvPr/>
        </p:nvGrpSpPr>
        <p:grpSpPr bwMode="auto">
          <a:xfrm>
            <a:off x="8700185" y="2167628"/>
            <a:ext cx="900118" cy="900117"/>
            <a:chOff x="8700185" y="2167628"/>
            <a:chExt cx="900118" cy="900117"/>
          </a:xfrm>
        </p:grpSpPr>
        <p:sp>
          <p:nvSpPr>
            <p:cNvPr id="2804" name="Прямоугольник: скругленные углы 2803"/>
            <p:cNvSpPr/>
            <p:nvPr/>
          </p:nvSpPr>
          <p:spPr bwMode="auto">
            <a:xfrm>
              <a:off x="8700185" y="2167628"/>
              <a:ext cx="900118" cy="900117"/>
            </a:xfrm>
            <a:prstGeom prst="roundRect">
              <a:avLst>
                <a:gd name="adj" fmla="val 6274"/>
              </a:avLst>
            </a:prstGeom>
            <a:solidFill>
              <a:schemeClr val="accent4"/>
            </a:solidFill>
            <a:ln w="9525" cap="flat" cmpd="sng" algn="ctr">
              <a:noFill/>
              <a:prstDash val="solid"/>
              <a:miter lim="800000"/>
            </a:ln>
            <a:effectLst/>
          </p:spPr>
          <p:txBody>
            <a:bodyPr rtlCol="0" anchor="ctr"/>
            <a:lstStyle/>
            <a:p>
              <a:pPr marL="0" marR="0" lvl="0" indent="0" algn="ctr" defTabSz="914400">
                <a:lnSpc>
                  <a:spcPct val="100000"/>
                </a:lnSpc>
                <a:spcBef>
                  <a:spcPts val="0"/>
                </a:spcBef>
                <a:spcAft>
                  <a:spcPts val="0"/>
                </a:spcAft>
                <a:buClrTx/>
                <a:buSzTx/>
                <a:buFontTx/>
                <a:buNone/>
                <a:defRPr/>
              </a:pPr>
              <a:endParaRPr lang="ru-RU" sz="1100" b="0" i="0" u="none" strike="noStrike" cap="none" spc="0">
                <a:ln>
                  <a:noFill/>
                </a:ln>
                <a:solidFill>
                  <a:prstClr val="white"/>
                </a:solidFill>
                <a:latin typeface="TT Positive Ext"/>
                <a:ea typeface="+mn-ea"/>
                <a:cs typeface="+mn-cs"/>
              </a:endParaRPr>
            </a:p>
          </p:txBody>
        </p:sp>
        <p:grpSp>
          <p:nvGrpSpPr>
            <p:cNvPr id="2805" name="Рисунок 673"/>
            <p:cNvGrpSpPr/>
            <p:nvPr/>
          </p:nvGrpSpPr>
          <p:grpSpPr bwMode="auto">
            <a:xfrm>
              <a:off x="8791341" y="2264938"/>
              <a:ext cx="705498" cy="705497"/>
              <a:chOff x="8949531" y="4550569"/>
              <a:chExt cx="2209800" cy="2209800"/>
            </a:xfrm>
            <a:solidFill>
              <a:schemeClr val="bg1"/>
            </a:solidFill>
          </p:grpSpPr>
          <p:sp>
            <p:nvSpPr>
              <p:cNvPr id="2806" name="Полилиния 659"/>
              <p:cNvSpPr/>
              <p:nvPr/>
            </p:nvSpPr>
            <p:spPr bwMode="auto">
              <a:xfrm>
                <a:off x="8949531" y="4550569"/>
                <a:ext cx="76200" cy="76200"/>
              </a:xfrm>
              <a:custGeom>
                <a:avLst/>
                <a:gdLst>
                  <a:gd name="connsiteX0" fmla="*/ 32 w 76200"/>
                  <a:gd name="connsiteY0" fmla="*/ 32 h 76200"/>
                  <a:gd name="connsiteX1" fmla="*/ 76232 w 76200"/>
                  <a:gd name="connsiteY1" fmla="*/ 32 h 76200"/>
                  <a:gd name="connsiteX2" fmla="*/ 76232 w 76200"/>
                  <a:gd name="connsiteY2" fmla="*/ 76232 h 76200"/>
                  <a:gd name="connsiteX3" fmla="*/ 32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32"/>
                    </a:moveTo>
                    <a:lnTo>
                      <a:pt x="76232" y="32"/>
                    </a:lnTo>
                    <a:lnTo>
                      <a:pt x="76232" y="76232"/>
                    </a:lnTo>
                    <a:lnTo>
                      <a:pt x="32"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807" name="Полилиния 660"/>
              <p:cNvSpPr/>
              <p:nvPr/>
            </p:nvSpPr>
            <p:spPr bwMode="auto">
              <a:xfrm>
                <a:off x="8949531" y="4626769"/>
                <a:ext cx="76200" cy="76200"/>
              </a:xfrm>
              <a:custGeom>
                <a:avLst/>
                <a:gdLst>
                  <a:gd name="connsiteX0" fmla="*/ 32 w 76200"/>
                  <a:gd name="connsiteY0" fmla="*/ 40 h 76200"/>
                  <a:gd name="connsiteX1" fmla="*/ 76232 w 76200"/>
                  <a:gd name="connsiteY1" fmla="*/ 40 h 76200"/>
                  <a:gd name="connsiteX2" fmla="*/ 76232 w 76200"/>
                  <a:gd name="connsiteY2" fmla="*/ 76240 h 76200"/>
                  <a:gd name="connsiteX3" fmla="*/ 32 w 76200"/>
                  <a:gd name="connsiteY3" fmla="*/ 762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40"/>
                    </a:moveTo>
                    <a:lnTo>
                      <a:pt x="76232" y="40"/>
                    </a:lnTo>
                    <a:lnTo>
                      <a:pt x="76232" y="76240"/>
                    </a:lnTo>
                    <a:lnTo>
                      <a:pt x="32" y="762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808" name="Полилиния 661"/>
              <p:cNvSpPr/>
              <p:nvPr/>
            </p:nvSpPr>
            <p:spPr bwMode="auto">
              <a:xfrm>
                <a:off x="8949531" y="4702969"/>
                <a:ext cx="76200" cy="76200"/>
              </a:xfrm>
              <a:custGeom>
                <a:avLst/>
                <a:gdLst>
                  <a:gd name="connsiteX0" fmla="*/ 32 w 76200"/>
                  <a:gd name="connsiteY0" fmla="*/ 48 h 76200"/>
                  <a:gd name="connsiteX1" fmla="*/ 76232 w 76200"/>
                  <a:gd name="connsiteY1" fmla="*/ 48 h 76200"/>
                  <a:gd name="connsiteX2" fmla="*/ 76232 w 76200"/>
                  <a:gd name="connsiteY2" fmla="*/ 76248 h 76200"/>
                  <a:gd name="connsiteX3" fmla="*/ 32 w 76200"/>
                  <a:gd name="connsiteY3" fmla="*/ 762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48"/>
                    </a:moveTo>
                    <a:lnTo>
                      <a:pt x="76232" y="48"/>
                    </a:lnTo>
                    <a:lnTo>
                      <a:pt x="76232" y="76248"/>
                    </a:lnTo>
                    <a:lnTo>
                      <a:pt x="32" y="762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809" name="Полилиния 662"/>
              <p:cNvSpPr/>
              <p:nvPr/>
            </p:nvSpPr>
            <p:spPr bwMode="auto">
              <a:xfrm>
                <a:off x="8949531" y="4779169"/>
                <a:ext cx="76200" cy="76200"/>
              </a:xfrm>
              <a:custGeom>
                <a:avLst/>
                <a:gdLst>
                  <a:gd name="connsiteX0" fmla="*/ 32 w 76200"/>
                  <a:gd name="connsiteY0" fmla="*/ 56 h 76200"/>
                  <a:gd name="connsiteX1" fmla="*/ 76232 w 76200"/>
                  <a:gd name="connsiteY1" fmla="*/ 56 h 76200"/>
                  <a:gd name="connsiteX2" fmla="*/ 76232 w 76200"/>
                  <a:gd name="connsiteY2" fmla="*/ 76256 h 76200"/>
                  <a:gd name="connsiteX3" fmla="*/ 32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56"/>
                    </a:moveTo>
                    <a:lnTo>
                      <a:pt x="76232" y="56"/>
                    </a:lnTo>
                    <a:lnTo>
                      <a:pt x="76232" y="76256"/>
                    </a:lnTo>
                    <a:lnTo>
                      <a:pt x="32"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810" name="Полилиния 663"/>
              <p:cNvSpPr/>
              <p:nvPr/>
            </p:nvSpPr>
            <p:spPr bwMode="auto">
              <a:xfrm>
                <a:off x="8949531" y="4855369"/>
                <a:ext cx="76200" cy="76200"/>
              </a:xfrm>
              <a:custGeom>
                <a:avLst/>
                <a:gdLst>
                  <a:gd name="connsiteX0" fmla="*/ 32 w 76200"/>
                  <a:gd name="connsiteY0" fmla="*/ 64 h 76200"/>
                  <a:gd name="connsiteX1" fmla="*/ 76232 w 76200"/>
                  <a:gd name="connsiteY1" fmla="*/ 64 h 76200"/>
                  <a:gd name="connsiteX2" fmla="*/ 76232 w 76200"/>
                  <a:gd name="connsiteY2" fmla="*/ 76264 h 76200"/>
                  <a:gd name="connsiteX3" fmla="*/ 32 w 76200"/>
                  <a:gd name="connsiteY3" fmla="*/ 7626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64"/>
                    </a:moveTo>
                    <a:lnTo>
                      <a:pt x="76232" y="64"/>
                    </a:lnTo>
                    <a:lnTo>
                      <a:pt x="76232" y="76264"/>
                    </a:lnTo>
                    <a:lnTo>
                      <a:pt x="32" y="7626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811" name="Полилиния 664"/>
              <p:cNvSpPr/>
              <p:nvPr/>
            </p:nvSpPr>
            <p:spPr bwMode="auto">
              <a:xfrm>
                <a:off x="8949531" y="4931569"/>
                <a:ext cx="76200" cy="76200"/>
              </a:xfrm>
              <a:custGeom>
                <a:avLst/>
                <a:gdLst>
                  <a:gd name="connsiteX0" fmla="*/ 32 w 76200"/>
                  <a:gd name="connsiteY0" fmla="*/ 72 h 76200"/>
                  <a:gd name="connsiteX1" fmla="*/ 76232 w 76200"/>
                  <a:gd name="connsiteY1" fmla="*/ 72 h 76200"/>
                  <a:gd name="connsiteX2" fmla="*/ 76232 w 76200"/>
                  <a:gd name="connsiteY2" fmla="*/ 76272 h 76200"/>
                  <a:gd name="connsiteX3" fmla="*/ 32 w 76200"/>
                  <a:gd name="connsiteY3" fmla="*/ 7627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72"/>
                    </a:moveTo>
                    <a:lnTo>
                      <a:pt x="76232" y="72"/>
                    </a:lnTo>
                    <a:lnTo>
                      <a:pt x="76232" y="76272"/>
                    </a:lnTo>
                    <a:lnTo>
                      <a:pt x="32" y="7627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812" name="Полилиния 665"/>
              <p:cNvSpPr/>
              <p:nvPr/>
            </p:nvSpPr>
            <p:spPr bwMode="auto">
              <a:xfrm>
                <a:off x="8949531" y="5007769"/>
                <a:ext cx="76200" cy="76200"/>
              </a:xfrm>
              <a:custGeom>
                <a:avLst/>
                <a:gdLst>
                  <a:gd name="connsiteX0" fmla="*/ 32 w 76200"/>
                  <a:gd name="connsiteY0" fmla="*/ 80 h 76200"/>
                  <a:gd name="connsiteX1" fmla="*/ 76232 w 76200"/>
                  <a:gd name="connsiteY1" fmla="*/ 80 h 76200"/>
                  <a:gd name="connsiteX2" fmla="*/ 76232 w 76200"/>
                  <a:gd name="connsiteY2" fmla="*/ 76280 h 76200"/>
                  <a:gd name="connsiteX3" fmla="*/ 32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80"/>
                    </a:moveTo>
                    <a:lnTo>
                      <a:pt x="76232" y="80"/>
                    </a:lnTo>
                    <a:lnTo>
                      <a:pt x="76232" y="76280"/>
                    </a:lnTo>
                    <a:lnTo>
                      <a:pt x="32"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813" name="Полилиния 666"/>
              <p:cNvSpPr/>
              <p:nvPr/>
            </p:nvSpPr>
            <p:spPr bwMode="auto">
              <a:xfrm>
                <a:off x="8949531" y="5160169"/>
                <a:ext cx="76200" cy="76200"/>
              </a:xfrm>
              <a:custGeom>
                <a:avLst/>
                <a:gdLst>
                  <a:gd name="connsiteX0" fmla="*/ 32 w 76200"/>
                  <a:gd name="connsiteY0" fmla="*/ 96 h 76200"/>
                  <a:gd name="connsiteX1" fmla="*/ 76232 w 76200"/>
                  <a:gd name="connsiteY1" fmla="*/ 96 h 76200"/>
                  <a:gd name="connsiteX2" fmla="*/ 76232 w 76200"/>
                  <a:gd name="connsiteY2" fmla="*/ 76296 h 76200"/>
                  <a:gd name="connsiteX3" fmla="*/ 32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96"/>
                    </a:moveTo>
                    <a:lnTo>
                      <a:pt x="76232" y="96"/>
                    </a:lnTo>
                    <a:lnTo>
                      <a:pt x="76232" y="76296"/>
                    </a:lnTo>
                    <a:lnTo>
                      <a:pt x="32"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814" name="Полилиния 667"/>
              <p:cNvSpPr/>
              <p:nvPr/>
            </p:nvSpPr>
            <p:spPr bwMode="auto">
              <a:xfrm>
                <a:off x="8949531" y="5312569"/>
                <a:ext cx="76200" cy="76200"/>
              </a:xfrm>
              <a:custGeom>
                <a:avLst/>
                <a:gdLst>
                  <a:gd name="connsiteX0" fmla="*/ 32 w 76200"/>
                  <a:gd name="connsiteY0" fmla="*/ 112 h 76200"/>
                  <a:gd name="connsiteX1" fmla="*/ 76232 w 76200"/>
                  <a:gd name="connsiteY1" fmla="*/ 112 h 76200"/>
                  <a:gd name="connsiteX2" fmla="*/ 76232 w 76200"/>
                  <a:gd name="connsiteY2" fmla="*/ 76312 h 76200"/>
                  <a:gd name="connsiteX3" fmla="*/ 32 w 76200"/>
                  <a:gd name="connsiteY3" fmla="*/ 7631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112"/>
                    </a:moveTo>
                    <a:lnTo>
                      <a:pt x="76232" y="112"/>
                    </a:lnTo>
                    <a:lnTo>
                      <a:pt x="76232" y="76312"/>
                    </a:lnTo>
                    <a:lnTo>
                      <a:pt x="32" y="7631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815" name="Полилиния 668"/>
              <p:cNvSpPr/>
              <p:nvPr/>
            </p:nvSpPr>
            <p:spPr bwMode="auto">
              <a:xfrm>
                <a:off x="8949531" y="5464969"/>
                <a:ext cx="76200" cy="76200"/>
              </a:xfrm>
              <a:custGeom>
                <a:avLst/>
                <a:gdLst>
                  <a:gd name="connsiteX0" fmla="*/ 32 w 76200"/>
                  <a:gd name="connsiteY0" fmla="*/ 128 h 76200"/>
                  <a:gd name="connsiteX1" fmla="*/ 76232 w 76200"/>
                  <a:gd name="connsiteY1" fmla="*/ 128 h 76200"/>
                  <a:gd name="connsiteX2" fmla="*/ 76232 w 76200"/>
                  <a:gd name="connsiteY2" fmla="*/ 76328 h 76200"/>
                  <a:gd name="connsiteX3" fmla="*/ 32 w 76200"/>
                  <a:gd name="connsiteY3" fmla="*/ 7632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128"/>
                    </a:moveTo>
                    <a:lnTo>
                      <a:pt x="76232" y="128"/>
                    </a:lnTo>
                    <a:lnTo>
                      <a:pt x="76232" y="76328"/>
                    </a:lnTo>
                    <a:lnTo>
                      <a:pt x="32" y="7632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816" name="Полилиния 669"/>
              <p:cNvSpPr/>
              <p:nvPr/>
            </p:nvSpPr>
            <p:spPr bwMode="auto">
              <a:xfrm>
                <a:off x="8949531" y="5845969"/>
                <a:ext cx="76200" cy="76200"/>
              </a:xfrm>
              <a:custGeom>
                <a:avLst/>
                <a:gdLst>
                  <a:gd name="connsiteX0" fmla="*/ 32 w 76200"/>
                  <a:gd name="connsiteY0" fmla="*/ 168 h 76200"/>
                  <a:gd name="connsiteX1" fmla="*/ 76232 w 76200"/>
                  <a:gd name="connsiteY1" fmla="*/ 168 h 76200"/>
                  <a:gd name="connsiteX2" fmla="*/ 76232 w 76200"/>
                  <a:gd name="connsiteY2" fmla="*/ 76368 h 76200"/>
                  <a:gd name="connsiteX3" fmla="*/ 32 w 76200"/>
                  <a:gd name="connsiteY3" fmla="*/ 7636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168"/>
                    </a:moveTo>
                    <a:lnTo>
                      <a:pt x="76232" y="168"/>
                    </a:lnTo>
                    <a:lnTo>
                      <a:pt x="76232" y="76368"/>
                    </a:lnTo>
                    <a:lnTo>
                      <a:pt x="32" y="7636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817" name="Полилиния 670"/>
              <p:cNvSpPr/>
              <p:nvPr/>
            </p:nvSpPr>
            <p:spPr bwMode="auto">
              <a:xfrm>
                <a:off x="8949531" y="5998369"/>
                <a:ext cx="76200" cy="76200"/>
              </a:xfrm>
              <a:custGeom>
                <a:avLst/>
                <a:gdLst>
                  <a:gd name="connsiteX0" fmla="*/ 32 w 76200"/>
                  <a:gd name="connsiteY0" fmla="*/ 184 h 76200"/>
                  <a:gd name="connsiteX1" fmla="*/ 76232 w 76200"/>
                  <a:gd name="connsiteY1" fmla="*/ 184 h 76200"/>
                  <a:gd name="connsiteX2" fmla="*/ 76232 w 76200"/>
                  <a:gd name="connsiteY2" fmla="*/ 76384 h 76200"/>
                  <a:gd name="connsiteX3" fmla="*/ 32 w 76200"/>
                  <a:gd name="connsiteY3" fmla="*/ 7638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184"/>
                    </a:moveTo>
                    <a:lnTo>
                      <a:pt x="76232" y="184"/>
                    </a:lnTo>
                    <a:lnTo>
                      <a:pt x="76232" y="76384"/>
                    </a:lnTo>
                    <a:lnTo>
                      <a:pt x="32" y="7638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818" name="Полилиния 671"/>
              <p:cNvSpPr/>
              <p:nvPr/>
            </p:nvSpPr>
            <p:spPr bwMode="auto">
              <a:xfrm>
                <a:off x="8949531" y="6074569"/>
                <a:ext cx="76200" cy="76200"/>
              </a:xfrm>
              <a:custGeom>
                <a:avLst/>
                <a:gdLst>
                  <a:gd name="connsiteX0" fmla="*/ 32 w 76200"/>
                  <a:gd name="connsiteY0" fmla="*/ 192 h 76200"/>
                  <a:gd name="connsiteX1" fmla="*/ 76232 w 76200"/>
                  <a:gd name="connsiteY1" fmla="*/ 192 h 76200"/>
                  <a:gd name="connsiteX2" fmla="*/ 76232 w 76200"/>
                  <a:gd name="connsiteY2" fmla="*/ 76392 h 76200"/>
                  <a:gd name="connsiteX3" fmla="*/ 32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192"/>
                    </a:moveTo>
                    <a:lnTo>
                      <a:pt x="76232" y="192"/>
                    </a:lnTo>
                    <a:lnTo>
                      <a:pt x="76232" y="76392"/>
                    </a:lnTo>
                    <a:lnTo>
                      <a:pt x="32"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819" name="Полилиния 672"/>
              <p:cNvSpPr/>
              <p:nvPr/>
            </p:nvSpPr>
            <p:spPr bwMode="auto">
              <a:xfrm>
                <a:off x="8949531" y="6226969"/>
                <a:ext cx="76200" cy="76200"/>
              </a:xfrm>
              <a:custGeom>
                <a:avLst/>
                <a:gdLst>
                  <a:gd name="connsiteX0" fmla="*/ 32 w 76200"/>
                  <a:gd name="connsiteY0" fmla="*/ 208 h 76200"/>
                  <a:gd name="connsiteX1" fmla="*/ 76232 w 76200"/>
                  <a:gd name="connsiteY1" fmla="*/ 208 h 76200"/>
                  <a:gd name="connsiteX2" fmla="*/ 76232 w 76200"/>
                  <a:gd name="connsiteY2" fmla="*/ 76408 h 76200"/>
                  <a:gd name="connsiteX3" fmla="*/ 32 w 76200"/>
                  <a:gd name="connsiteY3" fmla="*/ 7640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208"/>
                    </a:moveTo>
                    <a:lnTo>
                      <a:pt x="76232" y="208"/>
                    </a:lnTo>
                    <a:lnTo>
                      <a:pt x="76232" y="76408"/>
                    </a:lnTo>
                    <a:lnTo>
                      <a:pt x="32" y="7640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820" name="Полилиния 673"/>
              <p:cNvSpPr/>
              <p:nvPr/>
            </p:nvSpPr>
            <p:spPr bwMode="auto">
              <a:xfrm>
                <a:off x="8949531" y="6303169"/>
                <a:ext cx="76200" cy="76200"/>
              </a:xfrm>
              <a:custGeom>
                <a:avLst/>
                <a:gdLst>
                  <a:gd name="connsiteX0" fmla="*/ 32 w 76200"/>
                  <a:gd name="connsiteY0" fmla="*/ 216 h 76200"/>
                  <a:gd name="connsiteX1" fmla="*/ 76232 w 76200"/>
                  <a:gd name="connsiteY1" fmla="*/ 216 h 76200"/>
                  <a:gd name="connsiteX2" fmla="*/ 76232 w 76200"/>
                  <a:gd name="connsiteY2" fmla="*/ 76416 h 76200"/>
                  <a:gd name="connsiteX3" fmla="*/ 32 w 76200"/>
                  <a:gd name="connsiteY3" fmla="*/ 7641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216"/>
                    </a:moveTo>
                    <a:lnTo>
                      <a:pt x="76232" y="216"/>
                    </a:lnTo>
                    <a:lnTo>
                      <a:pt x="76232" y="76416"/>
                    </a:lnTo>
                    <a:lnTo>
                      <a:pt x="32" y="7641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821" name="Полилиния 674"/>
              <p:cNvSpPr/>
              <p:nvPr/>
            </p:nvSpPr>
            <p:spPr bwMode="auto">
              <a:xfrm>
                <a:off x="8949531" y="6379369"/>
                <a:ext cx="76200" cy="76200"/>
              </a:xfrm>
              <a:custGeom>
                <a:avLst/>
                <a:gdLst>
                  <a:gd name="connsiteX0" fmla="*/ 32 w 76200"/>
                  <a:gd name="connsiteY0" fmla="*/ 224 h 76200"/>
                  <a:gd name="connsiteX1" fmla="*/ 76232 w 76200"/>
                  <a:gd name="connsiteY1" fmla="*/ 224 h 76200"/>
                  <a:gd name="connsiteX2" fmla="*/ 76232 w 76200"/>
                  <a:gd name="connsiteY2" fmla="*/ 76424 h 76200"/>
                  <a:gd name="connsiteX3" fmla="*/ 32 w 76200"/>
                  <a:gd name="connsiteY3" fmla="*/ 7642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224"/>
                    </a:moveTo>
                    <a:lnTo>
                      <a:pt x="76232" y="224"/>
                    </a:lnTo>
                    <a:lnTo>
                      <a:pt x="76232" y="76424"/>
                    </a:lnTo>
                    <a:lnTo>
                      <a:pt x="32" y="7642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822" name="Полилиния 675"/>
              <p:cNvSpPr/>
              <p:nvPr/>
            </p:nvSpPr>
            <p:spPr bwMode="auto">
              <a:xfrm>
                <a:off x="8949531" y="6455569"/>
                <a:ext cx="76200" cy="76200"/>
              </a:xfrm>
              <a:custGeom>
                <a:avLst/>
                <a:gdLst>
                  <a:gd name="connsiteX0" fmla="*/ 32 w 76200"/>
                  <a:gd name="connsiteY0" fmla="*/ 232 h 76200"/>
                  <a:gd name="connsiteX1" fmla="*/ 76232 w 76200"/>
                  <a:gd name="connsiteY1" fmla="*/ 232 h 76200"/>
                  <a:gd name="connsiteX2" fmla="*/ 76232 w 76200"/>
                  <a:gd name="connsiteY2" fmla="*/ 76432 h 76200"/>
                  <a:gd name="connsiteX3" fmla="*/ 32 w 76200"/>
                  <a:gd name="connsiteY3" fmla="*/ 764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232"/>
                    </a:moveTo>
                    <a:lnTo>
                      <a:pt x="76232" y="232"/>
                    </a:lnTo>
                    <a:lnTo>
                      <a:pt x="76232" y="76432"/>
                    </a:lnTo>
                    <a:lnTo>
                      <a:pt x="32" y="764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823" name="Полилиния 676"/>
              <p:cNvSpPr/>
              <p:nvPr/>
            </p:nvSpPr>
            <p:spPr bwMode="auto">
              <a:xfrm>
                <a:off x="8949531" y="6531769"/>
                <a:ext cx="76200" cy="76200"/>
              </a:xfrm>
              <a:custGeom>
                <a:avLst/>
                <a:gdLst>
                  <a:gd name="connsiteX0" fmla="*/ 32 w 76200"/>
                  <a:gd name="connsiteY0" fmla="*/ 240 h 76200"/>
                  <a:gd name="connsiteX1" fmla="*/ 76232 w 76200"/>
                  <a:gd name="connsiteY1" fmla="*/ 240 h 76200"/>
                  <a:gd name="connsiteX2" fmla="*/ 76232 w 76200"/>
                  <a:gd name="connsiteY2" fmla="*/ 76440 h 76200"/>
                  <a:gd name="connsiteX3" fmla="*/ 32 w 76200"/>
                  <a:gd name="connsiteY3" fmla="*/ 764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240"/>
                    </a:moveTo>
                    <a:lnTo>
                      <a:pt x="76232" y="240"/>
                    </a:lnTo>
                    <a:lnTo>
                      <a:pt x="76232" y="76440"/>
                    </a:lnTo>
                    <a:lnTo>
                      <a:pt x="32" y="764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824" name="Полилиния 677"/>
              <p:cNvSpPr/>
              <p:nvPr/>
            </p:nvSpPr>
            <p:spPr bwMode="auto">
              <a:xfrm>
                <a:off x="8949531" y="6607969"/>
                <a:ext cx="76200" cy="76200"/>
              </a:xfrm>
              <a:custGeom>
                <a:avLst/>
                <a:gdLst>
                  <a:gd name="connsiteX0" fmla="*/ 32 w 76200"/>
                  <a:gd name="connsiteY0" fmla="*/ 248 h 76200"/>
                  <a:gd name="connsiteX1" fmla="*/ 76232 w 76200"/>
                  <a:gd name="connsiteY1" fmla="*/ 248 h 76200"/>
                  <a:gd name="connsiteX2" fmla="*/ 76232 w 76200"/>
                  <a:gd name="connsiteY2" fmla="*/ 76448 h 76200"/>
                  <a:gd name="connsiteX3" fmla="*/ 32 w 76200"/>
                  <a:gd name="connsiteY3" fmla="*/ 764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248"/>
                    </a:moveTo>
                    <a:lnTo>
                      <a:pt x="76232" y="248"/>
                    </a:lnTo>
                    <a:lnTo>
                      <a:pt x="76232" y="76448"/>
                    </a:lnTo>
                    <a:lnTo>
                      <a:pt x="32" y="764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825" name="Полилиния 678"/>
              <p:cNvSpPr/>
              <p:nvPr/>
            </p:nvSpPr>
            <p:spPr bwMode="auto">
              <a:xfrm>
                <a:off x="8949531" y="6684169"/>
                <a:ext cx="76200" cy="76200"/>
              </a:xfrm>
              <a:custGeom>
                <a:avLst/>
                <a:gdLst>
                  <a:gd name="connsiteX0" fmla="*/ 32 w 76200"/>
                  <a:gd name="connsiteY0" fmla="*/ 256 h 76200"/>
                  <a:gd name="connsiteX1" fmla="*/ 76232 w 76200"/>
                  <a:gd name="connsiteY1" fmla="*/ 256 h 76200"/>
                  <a:gd name="connsiteX2" fmla="*/ 76232 w 76200"/>
                  <a:gd name="connsiteY2" fmla="*/ 76456 h 76200"/>
                  <a:gd name="connsiteX3" fmla="*/ 32 w 76200"/>
                  <a:gd name="connsiteY3" fmla="*/ 764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256"/>
                    </a:moveTo>
                    <a:lnTo>
                      <a:pt x="76232" y="256"/>
                    </a:lnTo>
                    <a:lnTo>
                      <a:pt x="76232" y="76456"/>
                    </a:lnTo>
                    <a:lnTo>
                      <a:pt x="32" y="764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826" name="Полилиния 679"/>
              <p:cNvSpPr/>
              <p:nvPr/>
            </p:nvSpPr>
            <p:spPr bwMode="auto">
              <a:xfrm>
                <a:off x="9025731" y="4550569"/>
                <a:ext cx="76200" cy="76200"/>
              </a:xfrm>
              <a:custGeom>
                <a:avLst/>
                <a:gdLst>
                  <a:gd name="connsiteX0" fmla="*/ 40 w 76200"/>
                  <a:gd name="connsiteY0" fmla="*/ 32 h 76200"/>
                  <a:gd name="connsiteX1" fmla="*/ 76240 w 76200"/>
                  <a:gd name="connsiteY1" fmla="*/ 32 h 76200"/>
                  <a:gd name="connsiteX2" fmla="*/ 76240 w 76200"/>
                  <a:gd name="connsiteY2" fmla="*/ 76232 h 76200"/>
                  <a:gd name="connsiteX3" fmla="*/ 40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0" y="32"/>
                    </a:moveTo>
                    <a:lnTo>
                      <a:pt x="76240" y="32"/>
                    </a:lnTo>
                    <a:lnTo>
                      <a:pt x="76240" y="76232"/>
                    </a:lnTo>
                    <a:lnTo>
                      <a:pt x="40"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827" name="Полилиния 680"/>
              <p:cNvSpPr/>
              <p:nvPr/>
            </p:nvSpPr>
            <p:spPr bwMode="auto">
              <a:xfrm>
                <a:off x="9025731" y="5007769"/>
                <a:ext cx="76200" cy="76200"/>
              </a:xfrm>
              <a:custGeom>
                <a:avLst/>
                <a:gdLst>
                  <a:gd name="connsiteX0" fmla="*/ 40 w 76200"/>
                  <a:gd name="connsiteY0" fmla="*/ 80 h 76200"/>
                  <a:gd name="connsiteX1" fmla="*/ 76240 w 76200"/>
                  <a:gd name="connsiteY1" fmla="*/ 80 h 76200"/>
                  <a:gd name="connsiteX2" fmla="*/ 76240 w 76200"/>
                  <a:gd name="connsiteY2" fmla="*/ 76280 h 76200"/>
                  <a:gd name="connsiteX3" fmla="*/ 40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0" y="80"/>
                    </a:moveTo>
                    <a:lnTo>
                      <a:pt x="76240" y="80"/>
                    </a:lnTo>
                    <a:lnTo>
                      <a:pt x="76240" y="76280"/>
                    </a:lnTo>
                    <a:lnTo>
                      <a:pt x="40"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828" name="Полилиния 681"/>
              <p:cNvSpPr/>
              <p:nvPr/>
            </p:nvSpPr>
            <p:spPr bwMode="auto">
              <a:xfrm>
                <a:off x="9025731" y="5160169"/>
                <a:ext cx="76200" cy="76200"/>
              </a:xfrm>
              <a:custGeom>
                <a:avLst/>
                <a:gdLst>
                  <a:gd name="connsiteX0" fmla="*/ 40 w 76200"/>
                  <a:gd name="connsiteY0" fmla="*/ 96 h 76200"/>
                  <a:gd name="connsiteX1" fmla="*/ 76240 w 76200"/>
                  <a:gd name="connsiteY1" fmla="*/ 96 h 76200"/>
                  <a:gd name="connsiteX2" fmla="*/ 76240 w 76200"/>
                  <a:gd name="connsiteY2" fmla="*/ 76296 h 76200"/>
                  <a:gd name="connsiteX3" fmla="*/ 40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0" y="96"/>
                    </a:moveTo>
                    <a:lnTo>
                      <a:pt x="76240" y="96"/>
                    </a:lnTo>
                    <a:lnTo>
                      <a:pt x="76240" y="76296"/>
                    </a:lnTo>
                    <a:lnTo>
                      <a:pt x="40"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829" name="Полилиния 682"/>
              <p:cNvSpPr/>
              <p:nvPr/>
            </p:nvSpPr>
            <p:spPr bwMode="auto">
              <a:xfrm>
                <a:off x="9025731" y="5236369"/>
                <a:ext cx="76200" cy="76200"/>
              </a:xfrm>
              <a:custGeom>
                <a:avLst/>
                <a:gdLst>
                  <a:gd name="connsiteX0" fmla="*/ 40 w 76200"/>
                  <a:gd name="connsiteY0" fmla="*/ 104 h 76200"/>
                  <a:gd name="connsiteX1" fmla="*/ 76240 w 76200"/>
                  <a:gd name="connsiteY1" fmla="*/ 104 h 76200"/>
                  <a:gd name="connsiteX2" fmla="*/ 76240 w 76200"/>
                  <a:gd name="connsiteY2" fmla="*/ 76304 h 76200"/>
                  <a:gd name="connsiteX3" fmla="*/ 40 w 76200"/>
                  <a:gd name="connsiteY3" fmla="*/ 7630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0" y="104"/>
                    </a:moveTo>
                    <a:lnTo>
                      <a:pt x="76240" y="104"/>
                    </a:lnTo>
                    <a:lnTo>
                      <a:pt x="76240" y="76304"/>
                    </a:lnTo>
                    <a:lnTo>
                      <a:pt x="40" y="7630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830" name="Полилиния 683"/>
              <p:cNvSpPr/>
              <p:nvPr/>
            </p:nvSpPr>
            <p:spPr bwMode="auto">
              <a:xfrm>
                <a:off x="9025731" y="5312569"/>
                <a:ext cx="76200" cy="76200"/>
              </a:xfrm>
              <a:custGeom>
                <a:avLst/>
                <a:gdLst>
                  <a:gd name="connsiteX0" fmla="*/ 40 w 76200"/>
                  <a:gd name="connsiteY0" fmla="*/ 112 h 76200"/>
                  <a:gd name="connsiteX1" fmla="*/ 76240 w 76200"/>
                  <a:gd name="connsiteY1" fmla="*/ 112 h 76200"/>
                  <a:gd name="connsiteX2" fmla="*/ 76240 w 76200"/>
                  <a:gd name="connsiteY2" fmla="*/ 76312 h 76200"/>
                  <a:gd name="connsiteX3" fmla="*/ 40 w 76200"/>
                  <a:gd name="connsiteY3" fmla="*/ 7631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0" y="112"/>
                    </a:moveTo>
                    <a:lnTo>
                      <a:pt x="76240" y="112"/>
                    </a:lnTo>
                    <a:lnTo>
                      <a:pt x="76240" y="76312"/>
                    </a:lnTo>
                    <a:lnTo>
                      <a:pt x="40" y="7631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831" name="Полилиния 684"/>
              <p:cNvSpPr/>
              <p:nvPr/>
            </p:nvSpPr>
            <p:spPr bwMode="auto">
              <a:xfrm>
                <a:off x="9025731" y="5464969"/>
                <a:ext cx="76200" cy="76200"/>
              </a:xfrm>
              <a:custGeom>
                <a:avLst/>
                <a:gdLst>
                  <a:gd name="connsiteX0" fmla="*/ 40 w 76200"/>
                  <a:gd name="connsiteY0" fmla="*/ 128 h 76200"/>
                  <a:gd name="connsiteX1" fmla="*/ 76240 w 76200"/>
                  <a:gd name="connsiteY1" fmla="*/ 128 h 76200"/>
                  <a:gd name="connsiteX2" fmla="*/ 76240 w 76200"/>
                  <a:gd name="connsiteY2" fmla="*/ 76328 h 76200"/>
                  <a:gd name="connsiteX3" fmla="*/ 40 w 76200"/>
                  <a:gd name="connsiteY3" fmla="*/ 7632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0" y="128"/>
                    </a:moveTo>
                    <a:lnTo>
                      <a:pt x="76240" y="128"/>
                    </a:lnTo>
                    <a:lnTo>
                      <a:pt x="76240" y="76328"/>
                    </a:lnTo>
                    <a:lnTo>
                      <a:pt x="40" y="7632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832" name="Полилиния 685"/>
              <p:cNvSpPr/>
              <p:nvPr/>
            </p:nvSpPr>
            <p:spPr bwMode="auto">
              <a:xfrm>
                <a:off x="9025731" y="5541169"/>
                <a:ext cx="76200" cy="76200"/>
              </a:xfrm>
              <a:custGeom>
                <a:avLst/>
                <a:gdLst>
                  <a:gd name="connsiteX0" fmla="*/ 40 w 76200"/>
                  <a:gd name="connsiteY0" fmla="*/ 136 h 76200"/>
                  <a:gd name="connsiteX1" fmla="*/ 76240 w 76200"/>
                  <a:gd name="connsiteY1" fmla="*/ 136 h 76200"/>
                  <a:gd name="connsiteX2" fmla="*/ 76240 w 76200"/>
                  <a:gd name="connsiteY2" fmla="*/ 76336 h 76200"/>
                  <a:gd name="connsiteX3" fmla="*/ 40 w 76200"/>
                  <a:gd name="connsiteY3" fmla="*/ 7633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0" y="136"/>
                    </a:moveTo>
                    <a:lnTo>
                      <a:pt x="76240" y="136"/>
                    </a:lnTo>
                    <a:lnTo>
                      <a:pt x="76240" y="76336"/>
                    </a:lnTo>
                    <a:lnTo>
                      <a:pt x="40" y="7633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833" name="Полилиния 686"/>
              <p:cNvSpPr/>
              <p:nvPr/>
            </p:nvSpPr>
            <p:spPr bwMode="auto">
              <a:xfrm>
                <a:off x="9025731" y="5693568"/>
                <a:ext cx="76200" cy="76200"/>
              </a:xfrm>
              <a:custGeom>
                <a:avLst/>
                <a:gdLst>
                  <a:gd name="connsiteX0" fmla="*/ 40 w 76200"/>
                  <a:gd name="connsiteY0" fmla="*/ 152 h 76200"/>
                  <a:gd name="connsiteX1" fmla="*/ 76240 w 76200"/>
                  <a:gd name="connsiteY1" fmla="*/ 152 h 76200"/>
                  <a:gd name="connsiteX2" fmla="*/ 76240 w 76200"/>
                  <a:gd name="connsiteY2" fmla="*/ 76352 h 76200"/>
                  <a:gd name="connsiteX3" fmla="*/ 40 w 76200"/>
                  <a:gd name="connsiteY3" fmla="*/ 7635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0" y="152"/>
                    </a:moveTo>
                    <a:lnTo>
                      <a:pt x="76240" y="152"/>
                    </a:lnTo>
                    <a:lnTo>
                      <a:pt x="76240" y="76352"/>
                    </a:lnTo>
                    <a:lnTo>
                      <a:pt x="40" y="7635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834" name="Полилиния 687"/>
              <p:cNvSpPr/>
              <p:nvPr/>
            </p:nvSpPr>
            <p:spPr bwMode="auto">
              <a:xfrm>
                <a:off x="9025731" y="5922169"/>
                <a:ext cx="76200" cy="76200"/>
              </a:xfrm>
              <a:custGeom>
                <a:avLst/>
                <a:gdLst>
                  <a:gd name="connsiteX0" fmla="*/ 40 w 76200"/>
                  <a:gd name="connsiteY0" fmla="*/ 176 h 76200"/>
                  <a:gd name="connsiteX1" fmla="*/ 76240 w 76200"/>
                  <a:gd name="connsiteY1" fmla="*/ 176 h 76200"/>
                  <a:gd name="connsiteX2" fmla="*/ 76240 w 76200"/>
                  <a:gd name="connsiteY2" fmla="*/ 76376 h 76200"/>
                  <a:gd name="connsiteX3" fmla="*/ 40 w 76200"/>
                  <a:gd name="connsiteY3" fmla="*/ 7637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0" y="176"/>
                    </a:moveTo>
                    <a:lnTo>
                      <a:pt x="76240" y="176"/>
                    </a:lnTo>
                    <a:lnTo>
                      <a:pt x="76240" y="76376"/>
                    </a:lnTo>
                    <a:lnTo>
                      <a:pt x="40" y="7637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835" name="Полилиния 688"/>
              <p:cNvSpPr/>
              <p:nvPr/>
            </p:nvSpPr>
            <p:spPr bwMode="auto">
              <a:xfrm>
                <a:off x="9025731" y="5998369"/>
                <a:ext cx="76200" cy="76200"/>
              </a:xfrm>
              <a:custGeom>
                <a:avLst/>
                <a:gdLst>
                  <a:gd name="connsiteX0" fmla="*/ 40 w 76200"/>
                  <a:gd name="connsiteY0" fmla="*/ 184 h 76200"/>
                  <a:gd name="connsiteX1" fmla="*/ 76240 w 76200"/>
                  <a:gd name="connsiteY1" fmla="*/ 184 h 76200"/>
                  <a:gd name="connsiteX2" fmla="*/ 76240 w 76200"/>
                  <a:gd name="connsiteY2" fmla="*/ 76384 h 76200"/>
                  <a:gd name="connsiteX3" fmla="*/ 40 w 76200"/>
                  <a:gd name="connsiteY3" fmla="*/ 7638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0" y="184"/>
                    </a:moveTo>
                    <a:lnTo>
                      <a:pt x="76240" y="184"/>
                    </a:lnTo>
                    <a:lnTo>
                      <a:pt x="76240" y="76384"/>
                    </a:lnTo>
                    <a:lnTo>
                      <a:pt x="40" y="7638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836" name="Полилиния 689"/>
              <p:cNvSpPr/>
              <p:nvPr/>
            </p:nvSpPr>
            <p:spPr bwMode="auto">
              <a:xfrm>
                <a:off x="9025731" y="6226969"/>
                <a:ext cx="76200" cy="76200"/>
              </a:xfrm>
              <a:custGeom>
                <a:avLst/>
                <a:gdLst>
                  <a:gd name="connsiteX0" fmla="*/ 40 w 76200"/>
                  <a:gd name="connsiteY0" fmla="*/ 208 h 76200"/>
                  <a:gd name="connsiteX1" fmla="*/ 76240 w 76200"/>
                  <a:gd name="connsiteY1" fmla="*/ 208 h 76200"/>
                  <a:gd name="connsiteX2" fmla="*/ 76240 w 76200"/>
                  <a:gd name="connsiteY2" fmla="*/ 76408 h 76200"/>
                  <a:gd name="connsiteX3" fmla="*/ 40 w 76200"/>
                  <a:gd name="connsiteY3" fmla="*/ 7640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0" y="208"/>
                    </a:moveTo>
                    <a:lnTo>
                      <a:pt x="76240" y="208"/>
                    </a:lnTo>
                    <a:lnTo>
                      <a:pt x="76240" y="76408"/>
                    </a:lnTo>
                    <a:lnTo>
                      <a:pt x="40" y="7640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837" name="Полилиния 690"/>
              <p:cNvSpPr/>
              <p:nvPr/>
            </p:nvSpPr>
            <p:spPr bwMode="auto">
              <a:xfrm>
                <a:off x="9025731" y="6684169"/>
                <a:ext cx="76200" cy="76200"/>
              </a:xfrm>
              <a:custGeom>
                <a:avLst/>
                <a:gdLst>
                  <a:gd name="connsiteX0" fmla="*/ 40 w 76200"/>
                  <a:gd name="connsiteY0" fmla="*/ 256 h 76200"/>
                  <a:gd name="connsiteX1" fmla="*/ 76240 w 76200"/>
                  <a:gd name="connsiteY1" fmla="*/ 256 h 76200"/>
                  <a:gd name="connsiteX2" fmla="*/ 76240 w 76200"/>
                  <a:gd name="connsiteY2" fmla="*/ 76456 h 76200"/>
                  <a:gd name="connsiteX3" fmla="*/ 40 w 76200"/>
                  <a:gd name="connsiteY3" fmla="*/ 764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0" y="256"/>
                    </a:moveTo>
                    <a:lnTo>
                      <a:pt x="76240" y="256"/>
                    </a:lnTo>
                    <a:lnTo>
                      <a:pt x="76240" y="76456"/>
                    </a:lnTo>
                    <a:lnTo>
                      <a:pt x="40" y="764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838" name="Полилиния 691"/>
              <p:cNvSpPr/>
              <p:nvPr/>
            </p:nvSpPr>
            <p:spPr bwMode="auto">
              <a:xfrm>
                <a:off x="9101931" y="4550569"/>
                <a:ext cx="76200" cy="76200"/>
              </a:xfrm>
              <a:custGeom>
                <a:avLst/>
                <a:gdLst>
                  <a:gd name="connsiteX0" fmla="*/ 48 w 76200"/>
                  <a:gd name="connsiteY0" fmla="*/ 32 h 76200"/>
                  <a:gd name="connsiteX1" fmla="*/ 76248 w 76200"/>
                  <a:gd name="connsiteY1" fmla="*/ 32 h 76200"/>
                  <a:gd name="connsiteX2" fmla="*/ 76248 w 76200"/>
                  <a:gd name="connsiteY2" fmla="*/ 76232 h 76200"/>
                  <a:gd name="connsiteX3" fmla="*/ 48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8" y="32"/>
                    </a:moveTo>
                    <a:lnTo>
                      <a:pt x="76248" y="32"/>
                    </a:lnTo>
                    <a:lnTo>
                      <a:pt x="76248" y="76232"/>
                    </a:lnTo>
                    <a:lnTo>
                      <a:pt x="48"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839" name="Полилиния 692"/>
              <p:cNvSpPr/>
              <p:nvPr/>
            </p:nvSpPr>
            <p:spPr bwMode="auto">
              <a:xfrm>
                <a:off x="9101931" y="4702969"/>
                <a:ext cx="76200" cy="76200"/>
              </a:xfrm>
              <a:custGeom>
                <a:avLst/>
                <a:gdLst>
                  <a:gd name="connsiteX0" fmla="*/ 48 w 76200"/>
                  <a:gd name="connsiteY0" fmla="*/ 48 h 76200"/>
                  <a:gd name="connsiteX1" fmla="*/ 76248 w 76200"/>
                  <a:gd name="connsiteY1" fmla="*/ 48 h 76200"/>
                  <a:gd name="connsiteX2" fmla="*/ 76248 w 76200"/>
                  <a:gd name="connsiteY2" fmla="*/ 76248 h 76200"/>
                  <a:gd name="connsiteX3" fmla="*/ 48 w 76200"/>
                  <a:gd name="connsiteY3" fmla="*/ 762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8" y="48"/>
                    </a:moveTo>
                    <a:lnTo>
                      <a:pt x="76248" y="48"/>
                    </a:lnTo>
                    <a:lnTo>
                      <a:pt x="76248" y="76248"/>
                    </a:lnTo>
                    <a:lnTo>
                      <a:pt x="48" y="762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840" name="Полилиния 693"/>
              <p:cNvSpPr/>
              <p:nvPr/>
            </p:nvSpPr>
            <p:spPr bwMode="auto">
              <a:xfrm>
                <a:off x="9101931" y="4779169"/>
                <a:ext cx="76200" cy="76200"/>
              </a:xfrm>
              <a:custGeom>
                <a:avLst/>
                <a:gdLst>
                  <a:gd name="connsiteX0" fmla="*/ 48 w 76200"/>
                  <a:gd name="connsiteY0" fmla="*/ 56 h 76200"/>
                  <a:gd name="connsiteX1" fmla="*/ 76248 w 76200"/>
                  <a:gd name="connsiteY1" fmla="*/ 56 h 76200"/>
                  <a:gd name="connsiteX2" fmla="*/ 76248 w 76200"/>
                  <a:gd name="connsiteY2" fmla="*/ 76256 h 76200"/>
                  <a:gd name="connsiteX3" fmla="*/ 48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8" y="56"/>
                    </a:moveTo>
                    <a:lnTo>
                      <a:pt x="76248" y="56"/>
                    </a:lnTo>
                    <a:lnTo>
                      <a:pt x="76248" y="76256"/>
                    </a:lnTo>
                    <a:lnTo>
                      <a:pt x="48"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841" name="Полилиния 694"/>
              <p:cNvSpPr/>
              <p:nvPr/>
            </p:nvSpPr>
            <p:spPr bwMode="auto">
              <a:xfrm>
                <a:off x="9101931" y="4855369"/>
                <a:ext cx="76200" cy="76200"/>
              </a:xfrm>
              <a:custGeom>
                <a:avLst/>
                <a:gdLst>
                  <a:gd name="connsiteX0" fmla="*/ 48 w 76200"/>
                  <a:gd name="connsiteY0" fmla="*/ 64 h 76200"/>
                  <a:gd name="connsiteX1" fmla="*/ 76248 w 76200"/>
                  <a:gd name="connsiteY1" fmla="*/ 64 h 76200"/>
                  <a:gd name="connsiteX2" fmla="*/ 76248 w 76200"/>
                  <a:gd name="connsiteY2" fmla="*/ 76264 h 76200"/>
                  <a:gd name="connsiteX3" fmla="*/ 48 w 76200"/>
                  <a:gd name="connsiteY3" fmla="*/ 7626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8" y="64"/>
                    </a:moveTo>
                    <a:lnTo>
                      <a:pt x="76248" y="64"/>
                    </a:lnTo>
                    <a:lnTo>
                      <a:pt x="76248" y="76264"/>
                    </a:lnTo>
                    <a:lnTo>
                      <a:pt x="48" y="7626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842" name="Полилиния 695"/>
              <p:cNvSpPr/>
              <p:nvPr/>
            </p:nvSpPr>
            <p:spPr bwMode="auto">
              <a:xfrm>
                <a:off x="9101931" y="5007769"/>
                <a:ext cx="76200" cy="76200"/>
              </a:xfrm>
              <a:custGeom>
                <a:avLst/>
                <a:gdLst>
                  <a:gd name="connsiteX0" fmla="*/ 48 w 76200"/>
                  <a:gd name="connsiteY0" fmla="*/ 80 h 76200"/>
                  <a:gd name="connsiteX1" fmla="*/ 76248 w 76200"/>
                  <a:gd name="connsiteY1" fmla="*/ 80 h 76200"/>
                  <a:gd name="connsiteX2" fmla="*/ 76248 w 76200"/>
                  <a:gd name="connsiteY2" fmla="*/ 76280 h 76200"/>
                  <a:gd name="connsiteX3" fmla="*/ 48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8" y="80"/>
                    </a:moveTo>
                    <a:lnTo>
                      <a:pt x="76248" y="80"/>
                    </a:lnTo>
                    <a:lnTo>
                      <a:pt x="76248" y="76280"/>
                    </a:lnTo>
                    <a:lnTo>
                      <a:pt x="48"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843" name="Полилиния 696"/>
              <p:cNvSpPr/>
              <p:nvPr/>
            </p:nvSpPr>
            <p:spPr bwMode="auto">
              <a:xfrm>
                <a:off x="9101931" y="5160169"/>
                <a:ext cx="76200" cy="76200"/>
              </a:xfrm>
              <a:custGeom>
                <a:avLst/>
                <a:gdLst>
                  <a:gd name="connsiteX0" fmla="*/ 48 w 76200"/>
                  <a:gd name="connsiteY0" fmla="*/ 96 h 76200"/>
                  <a:gd name="connsiteX1" fmla="*/ 76248 w 76200"/>
                  <a:gd name="connsiteY1" fmla="*/ 96 h 76200"/>
                  <a:gd name="connsiteX2" fmla="*/ 76248 w 76200"/>
                  <a:gd name="connsiteY2" fmla="*/ 76296 h 76200"/>
                  <a:gd name="connsiteX3" fmla="*/ 48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8" y="96"/>
                    </a:moveTo>
                    <a:lnTo>
                      <a:pt x="76248" y="96"/>
                    </a:lnTo>
                    <a:lnTo>
                      <a:pt x="76248" y="76296"/>
                    </a:lnTo>
                    <a:lnTo>
                      <a:pt x="48"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844" name="Полилиния 697"/>
              <p:cNvSpPr/>
              <p:nvPr/>
            </p:nvSpPr>
            <p:spPr bwMode="auto">
              <a:xfrm>
                <a:off x="9101931" y="5312569"/>
                <a:ext cx="76200" cy="76200"/>
              </a:xfrm>
              <a:custGeom>
                <a:avLst/>
                <a:gdLst>
                  <a:gd name="connsiteX0" fmla="*/ 48 w 76200"/>
                  <a:gd name="connsiteY0" fmla="*/ 112 h 76200"/>
                  <a:gd name="connsiteX1" fmla="*/ 76248 w 76200"/>
                  <a:gd name="connsiteY1" fmla="*/ 112 h 76200"/>
                  <a:gd name="connsiteX2" fmla="*/ 76248 w 76200"/>
                  <a:gd name="connsiteY2" fmla="*/ 76312 h 76200"/>
                  <a:gd name="connsiteX3" fmla="*/ 48 w 76200"/>
                  <a:gd name="connsiteY3" fmla="*/ 7631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8" y="112"/>
                    </a:moveTo>
                    <a:lnTo>
                      <a:pt x="76248" y="112"/>
                    </a:lnTo>
                    <a:lnTo>
                      <a:pt x="76248" y="76312"/>
                    </a:lnTo>
                    <a:lnTo>
                      <a:pt x="48" y="7631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845" name="Полилиния 698"/>
              <p:cNvSpPr/>
              <p:nvPr/>
            </p:nvSpPr>
            <p:spPr bwMode="auto">
              <a:xfrm>
                <a:off x="9101931" y="5922169"/>
                <a:ext cx="76200" cy="76200"/>
              </a:xfrm>
              <a:custGeom>
                <a:avLst/>
                <a:gdLst>
                  <a:gd name="connsiteX0" fmla="*/ 48 w 76200"/>
                  <a:gd name="connsiteY0" fmla="*/ 176 h 76200"/>
                  <a:gd name="connsiteX1" fmla="*/ 76248 w 76200"/>
                  <a:gd name="connsiteY1" fmla="*/ 176 h 76200"/>
                  <a:gd name="connsiteX2" fmla="*/ 76248 w 76200"/>
                  <a:gd name="connsiteY2" fmla="*/ 76376 h 76200"/>
                  <a:gd name="connsiteX3" fmla="*/ 48 w 76200"/>
                  <a:gd name="connsiteY3" fmla="*/ 7637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8" y="176"/>
                    </a:moveTo>
                    <a:lnTo>
                      <a:pt x="76248" y="176"/>
                    </a:lnTo>
                    <a:lnTo>
                      <a:pt x="76248" y="76376"/>
                    </a:lnTo>
                    <a:lnTo>
                      <a:pt x="48" y="7637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846" name="Полилиния 699"/>
              <p:cNvSpPr/>
              <p:nvPr/>
            </p:nvSpPr>
            <p:spPr bwMode="auto">
              <a:xfrm>
                <a:off x="9101931" y="5998369"/>
                <a:ext cx="76200" cy="76200"/>
              </a:xfrm>
              <a:custGeom>
                <a:avLst/>
                <a:gdLst>
                  <a:gd name="connsiteX0" fmla="*/ 48 w 76200"/>
                  <a:gd name="connsiteY0" fmla="*/ 184 h 76200"/>
                  <a:gd name="connsiteX1" fmla="*/ 76248 w 76200"/>
                  <a:gd name="connsiteY1" fmla="*/ 184 h 76200"/>
                  <a:gd name="connsiteX2" fmla="*/ 76248 w 76200"/>
                  <a:gd name="connsiteY2" fmla="*/ 76384 h 76200"/>
                  <a:gd name="connsiteX3" fmla="*/ 48 w 76200"/>
                  <a:gd name="connsiteY3" fmla="*/ 7638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8" y="184"/>
                    </a:moveTo>
                    <a:lnTo>
                      <a:pt x="76248" y="184"/>
                    </a:lnTo>
                    <a:lnTo>
                      <a:pt x="76248" y="76384"/>
                    </a:lnTo>
                    <a:lnTo>
                      <a:pt x="48" y="7638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847" name="Полилиния 700"/>
              <p:cNvSpPr/>
              <p:nvPr/>
            </p:nvSpPr>
            <p:spPr bwMode="auto">
              <a:xfrm>
                <a:off x="9101931" y="6074569"/>
                <a:ext cx="76200" cy="76200"/>
              </a:xfrm>
              <a:custGeom>
                <a:avLst/>
                <a:gdLst>
                  <a:gd name="connsiteX0" fmla="*/ 48 w 76200"/>
                  <a:gd name="connsiteY0" fmla="*/ 192 h 76200"/>
                  <a:gd name="connsiteX1" fmla="*/ 76248 w 76200"/>
                  <a:gd name="connsiteY1" fmla="*/ 192 h 76200"/>
                  <a:gd name="connsiteX2" fmla="*/ 76248 w 76200"/>
                  <a:gd name="connsiteY2" fmla="*/ 76392 h 76200"/>
                  <a:gd name="connsiteX3" fmla="*/ 48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8" y="192"/>
                    </a:moveTo>
                    <a:lnTo>
                      <a:pt x="76248" y="192"/>
                    </a:lnTo>
                    <a:lnTo>
                      <a:pt x="76248" y="76392"/>
                    </a:lnTo>
                    <a:lnTo>
                      <a:pt x="48"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848" name="Полилиния 701"/>
              <p:cNvSpPr/>
              <p:nvPr/>
            </p:nvSpPr>
            <p:spPr bwMode="auto">
              <a:xfrm>
                <a:off x="9101931" y="6226969"/>
                <a:ext cx="76200" cy="76200"/>
              </a:xfrm>
              <a:custGeom>
                <a:avLst/>
                <a:gdLst>
                  <a:gd name="connsiteX0" fmla="*/ 48 w 76200"/>
                  <a:gd name="connsiteY0" fmla="*/ 208 h 76200"/>
                  <a:gd name="connsiteX1" fmla="*/ 76248 w 76200"/>
                  <a:gd name="connsiteY1" fmla="*/ 208 h 76200"/>
                  <a:gd name="connsiteX2" fmla="*/ 76248 w 76200"/>
                  <a:gd name="connsiteY2" fmla="*/ 76408 h 76200"/>
                  <a:gd name="connsiteX3" fmla="*/ 48 w 76200"/>
                  <a:gd name="connsiteY3" fmla="*/ 7640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8" y="208"/>
                    </a:moveTo>
                    <a:lnTo>
                      <a:pt x="76248" y="208"/>
                    </a:lnTo>
                    <a:lnTo>
                      <a:pt x="76248" y="76408"/>
                    </a:lnTo>
                    <a:lnTo>
                      <a:pt x="48" y="7640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849" name="Полилиния 702"/>
              <p:cNvSpPr/>
              <p:nvPr/>
            </p:nvSpPr>
            <p:spPr bwMode="auto">
              <a:xfrm>
                <a:off x="9101931" y="6379369"/>
                <a:ext cx="76200" cy="76200"/>
              </a:xfrm>
              <a:custGeom>
                <a:avLst/>
                <a:gdLst>
                  <a:gd name="connsiteX0" fmla="*/ 48 w 76200"/>
                  <a:gd name="connsiteY0" fmla="*/ 224 h 76200"/>
                  <a:gd name="connsiteX1" fmla="*/ 76248 w 76200"/>
                  <a:gd name="connsiteY1" fmla="*/ 224 h 76200"/>
                  <a:gd name="connsiteX2" fmla="*/ 76248 w 76200"/>
                  <a:gd name="connsiteY2" fmla="*/ 76424 h 76200"/>
                  <a:gd name="connsiteX3" fmla="*/ 48 w 76200"/>
                  <a:gd name="connsiteY3" fmla="*/ 7642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8" y="224"/>
                    </a:moveTo>
                    <a:lnTo>
                      <a:pt x="76248" y="224"/>
                    </a:lnTo>
                    <a:lnTo>
                      <a:pt x="76248" y="76424"/>
                    </a:lnTo>
                    <a:lnTo>
                      <a:pt x="48" y="7642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850" name="Полилиния 703"/>
              <p:cNvSpPr/>
              <p:nvPr/>
            </p:nvSpPr>
            <p:spPr bwMode="auto">
              <a:xfrm>
                <a:off x="9101931" y="6455569"/>
                <a:ext cx="76200" cy="76200"/>
              </a:xfrm>
              <a:custGeom>
                <a:avLst/>
                <a:gdLst>
                  <a:gd name="connsiteX0" fmla="*/ 48 w 76200"/>
                  <a:gd name="connsiteY0" fmla="*/ 232 h 76200"/>
                  <a:gd name="connsiteX1" fmla="*/ 76248 w 76200"/>
                  <a:gd name="connsiteY1" fmla="*/ 232 h 76200"/>
                  <a:gd name="connsiteX2" fmla="*/ 76248 w 76200"/>
                  <a:gd name="connsiteY2" fmla="*/ 76432 h 76200"/>
                  <a:gd name="connsiteX3" fmla="*/ 48 w 76200"/>
                  <a:gd name="connsiteY3" fmla="*/ 764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8" y="232"/>
                    </a:moveTo>
                    <a:lnTo>
                      <a:pt x="76248" y="232"/>
                    </a:lnTo>
                    <a:lnTo>
                      <a:pt x="76248" y="76432"/>
                    </a:lnTo>
                    <a:lnTo>
                      <a:pt x="48" y="764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851" name="Полилиния 704"/>
              <p:cNvSpPr/>
              <p:nvPr/>
            </p:nvSpPr>
            <p:spPr bwMode="auto">
              <a:xfrm>
                <a:off x="9101931" y="6531769"/>
                <a:ext cx="76200" cy="76200"/>
              </a:xfrm>
              <a:custGeom>
                <a:avLst/>
                <a:gdLst>
                  <a:gd name="connsiteX0" fmla="*/ 48 w 76200"/>
                  <a:gd name="connsiteY0" fmla="*/ 240 h 76200"/>
                  <a:gd name="connsiteX1" fmla="*/ 76248 w 76200"/>
                  <a:gd name="connsiteY1" fmla="*/ 240 h 76200"/>
                  <a:gd name="connsiteX2" fmla="*/ 76248 w 76200"/>
                  <a:gd name="connsiteY2" fmla="*/ 76440 h 76200"/>
                  <a:gd name="connsiteX3" fmla="*/ 48 w 76200"/>
                  <a:gd name="connsiteY3" fmla="*/ 764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8" y="240"/>
                    </a:moveTo>
                    <a:lnTo>
                      <a:pt x="76248" y="240"/>
                    </a:lnTo>
                    <a:lnTo>
                      <a:pt x="76248" y="76440"/>
                    </a:lnTo>
                    <a:lnTo>
                      <a:pt x="48" y="764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852" name="Полилиния 705"/>
              <p:cNvSpPr/>
              <p:nvPr/>
            </p:nvSpPr>
            <p:spPr bwMode="auto">
              <a:xfrm>
                <a:off x="9101931" y="6684169"/>
                <a:ext cx="76200" cy="76200"/>
              </a:xfrm>
              <a:custGeom>
                <a:avLst/>
                <a:gdLst>
                  <a:gd name="connsiteX0" fmla="*/ 48 w 76200"/>
                  <a:gd name="connsiteY0" fmla="*/ 256 h 76200"/>
                  <a:gd name="connsiteX1" fmla="*/ 76248 w 76200"/>
                  <a:gd name="connsiteY1" fmla="*/ 256 h 76200"/>
                  <a:gd name="connsiteX2" fmla="*/ 76248 w 76200"/>
                  <a:gd name="connsiteY2" fmla="*/ 76456 h 76200"/>
                  <a:gd name="connsiteX3" fmla="*/ 48 w 76200"/>
                  <a:gd name="connsiteY3" fmla="*/ 764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8" y="256"/>
                    </a:moveTo>
                    <a:lnTo>
                      <a:pt x="76248" y="256"/>
                    </a:lnTo>
                    <a:lnTo>
                      <a:pt x="76248" y="76456"/>
                    </a:lnTo>
                    <a:lnTo>
                      <a:pt x="48" y="764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853" name="Полилиния 706"/>
              <p:cNvSpPr/>
              <p:nvPr/>
            </p:nvSpPr>
            <p:spPr bwMode="auto">
              <a:xfrm>
                <a:off x="9178131" y="4550569"/>
                <a:ext cx="76200" cy="76200"/>
              </a:xfrm>
              <a:custGeom>
                <a:avLst/>
                <a:gdLst>
                  <a:gd name="connsiteX0" fmla="*/ 56 w 76200"/>
                  <a:gd name="connsiteY0" fmla="*/ 32 h 76200"/>
                  <a:gd name="connsiteX1" fmla="*/ 76256 w 76200"/>
                  <a:gd name="connsiteY1" fmla="*/ 32 h 76200"/>
                  <a:gd name="connsiteX2" fmla="*/ 76256 w 76200"/>
                  <a:gd name="connsiteY2" fmla="*/ 76232 h 76200"/>
                  <a:gd name="connsiteX3" fmla="*/ 56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56" y="32"/>
                    </a:moveTo>
                    <a:lnTo>
                      <a:pt x="76256" y="32"/>
                    </a:lnTo>
                    <a:lnTo>
                      <a:pt x="76256" y="76232"/>
                    </a:lnTo>
                    <a:lnTo>
                      <a:pt x="56"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854" name="Полилиния 707"/>
              <p:cNvSpPr/>
              <p:nvPr/>
            </p:nvSpPr>
            <p:spPr bwMode="auto">
              <a:xfrm>
                <a:off x="9178131" y="4702969"/>
                <a:ext cx="76200" cy="76200"/>
              </a:xfrm>
              <a:custGeom>
                <a:avLst/>
                <a:gdLst>
                  <a:gd name="connsiteX0" fmla="*/ 56 w 76200"/>
                  <a:gd name="connsiteY0" fmla="*/ 48 h 76200"/>
                  <a:gd name="connsiteX1" fmla="*/ 76256 w 76200"/>
                  <a:gd name="connsiteY1" fmla="*/ 48 h 76200"/>
                  <a:gd name="connsiteX2" fmla="*/ 76256 w 76200"/>
                  <a:gd name="connsiteY2" fmla="*/ 76248 h 76200"/>
                  <a:gd name="connsiteX3" fmla="*/ 56 w 76200"/>
                  <a:gd name="connsiteY3" fmla="*/ 762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56" y="48"/>
                    </a:moveTo>
                    <a:lnTo>
                      <a:pt x="76256" y="48"/>
                    </a:lnTo>
                    <a:lnTo>
                      <a:pt x="76256" y="76248"/>
                    </a:lnTo>
                    <a:lnTo>
                      <a:pt x="56" y="762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855" name="Полилиния 708"/>
              <p:cNvSpPr/>
              <p:nvPr/>
            </p:nvSpPr>
            <p:spPr bwMode="auto">
              <a:xfrm>
                <a:off x="9178131" y="4779169"/>
                <a:ext cx="76200" cy="76200"/>
              </a:xfrm>
              <a:custGeom>
                <a:avLst/>
                <a:gdLst>
                  <a:gd name="connsiteX0" fmla="*/ 56 w 76200"/>
                  <a:gd name="connsiteY0" fmla="*/ 56 h 76200"/>
                  <a:gd name="connsiteX1" fmla="*/ 76256 w 76200"/>
                  <a:gd name="connsiteY1" fmla="*/ 56 h 76200"/>
                  <a:gd name="connsiteX2" fmla="*/ 76256 w 76200"/>
                  <a:gd name="connsiteY2" fmla="*/ 76256 h 76200"/>
                  <a:gd name="connsiteX3" fmla="*/ 56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56" y="56"/>
                    </a:moveTo>
                    <a:lnTo>
                      <a:pt x="76256" y="56"/>
                    </a:lnTo>
                    <a:lnTo>
                      <a:pt x="76256" y="76256"/>
                    </a:lnTo>
                    <a:lnTo>
                      <a:pt x="56"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856" name="Полилиния 709"/>
              <p:cNvSpPr/>
              <p:nvPr/>
            </p:nvSpPr>
            <p:spPr bwMode="auto">
              <a:xfrm>
                <a:off x="9178131" y="4855369"/>
                <a:ext cx="76200" cy="76200"/>
              </a:xfrm>
              <a:custGeom>
                <a:avLst/>
                <a:gdLst>
                  <a:gd name="connsiteX0" fmla="*/ 56 w 76200"/>
                  <a:gd name="connsiteY0" fmla="*/ 64 h 76200"/>
                  <a:gd name="connsiteX1" fmla="*/ 76256 w 76200"/>
                  <a:gd name="connsiteY1" fmla="*/ 64 h 76200"/>
                  <a:gd name="connsiteX2" fmla="*/ 76256 w 76200"/>
                  <a:gd name="connsiteY2" fmla="*/ 76264 h 76200"/>
                  <a:gd name="connsiteX3" fmla="*/ 56 w 76200"/>
                  <a:gd name="connsiteY3" fmla="*/ 7626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56" y="64"/>
                    </a:moveTo>
                    <a:lnTo>
                      <a:pt x="76256" y="64"/>
                    </a:lnTo>
                    <a:lnTo>
                      <a:pt x="76256" y="76264"/>
                    </a:lnTo>
                    <a:lnTo>
                      <a:pt x="56" y="7626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857" name="Полилиния 710"/>
              <p:cNvSpPr/>
              <p:nvPr/>
            </p:nvSpPr>
            <p:spPr bwMode="auto">
              <a:xfrm>
                <a:off x="9178131" y="5007769"/>
                <a:ext cx="76200" cy="76200"/>
              </a:xfrm>
              <a:custGeom>
                <a:avLst/>
                <a:gdLst>
                  <a:gd name="connsiteX0" fmla="*/ 56 w 76200"/>
                  <a:gd name="connsiteY0" fmla="*/ 80 h 76200"/>
                  <a:gd name="connsiteX1" fmla="*/ 76256 w 76200"/>
                  <a:gd name="connsiteY1" fmla="*/ 80 h 76200"/>
                  <a:gd name="connsiteX2" fmla="*/ 76256 w 76200"/>
                  <a:gd name="connsiteY2" fmla="*/ 76280 h 76200"/>
                  <a:gd name="connsiteX3" fmla="*/ 56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56" y="80"/>
                    </a:moveTo>
                    <a:lnTo>
                      <a:pt x="76256" y="80"/>
                    </a:lnTo>
                    <a:lnTo>
                      <a:pt x="76256" y="76280"/>
                    </a:lnTo>
                    <a:lnTo>
                      <a:pt x="56"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858" name="Полилиния 711"/>
              <p:cNvSpPr/>
              <p:nvPr/>
            </p:nvSpPr>
            <p:spPr bwMode="auto">
              <a:xfrm>
                <a:off x="9178131" y="5160169"/>
                <a:ext cx="76200" cy="76200"/>
              </a:xfrm>
              <a:custGeom>
                <a:avLst/>
                <a:gdLst>
                  <a:gd name="connsiteX0" fmla="*/ 56 w 76200"/>
                  <a:gd name="connsiteY0" fmla="*/ 96 h 76200"/>
                  <a:gd name="connsiteX1" fmla="*/ 76256 w 76200"/>
                  <a:gd name="connsiteY1" fmla="*/ 96 h 76200"/>
                  <a:gd name="connsiteX2" fmla="*/ 76256 w 76200"/>
                  <a:gd name="connsiteY2" fmla="*/ 76296 h 76200"/>
                  <a:gd name="connsiteX3" fmla="*/ 56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56" y="96"/>
                    </a:moveTo>
                    <a:lnTo>
                      <a:pt x="76256" y="96"/>
                    </a:lnTo>
                    <a:lnTo>
                      <a:pt x="76256" y="76296"/>
                    </a:lnTo>
                    <a:lnTo>
                      <a:pt x="56"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859" name="Полилиния 712"/>
              <p:cNvSpPr/>
              <p:nvPr/>
            </p:nvSpPr>
            <p:spPr bwMode="auto">
              <a:xfrm>
                <a:off x="9178131" y="5236369"/>
                <a:ext cx="76200" cy="76200"/>
              </a:xfrm>
              <a:custGeom>
                <a:avLst/>
                <a:gdLst>
                  <a:gd name="connsiteX0" fmla="*/ 56 w 76200"/>
                  <a:gd name="connsiteY0" fmla="*/ 104 h 76200"/>
                  <a:gd name="connsiteX1" fmla="*/ 76256 w 76200"/>
                  <a:gd name="connsiteY1" fmla="*/ 104 h 76200"/>
                  <a:gd name="connsiteX2" fmla="*/ 76256 w 76200"/>
                  <a:gd name="connsiteY2" fmla="*/ 76304 h 76200"/>
                  <a:gd name="connsiteX3" fmla="*/ 56 w 76200"/>
                  <a:gd name="connsiteY3" fmla="*/ 7630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56" y="104"/>
                    </a:moveTo>
                    <a:lnTo>
                      <a:pt x="76256" y="104"/>
                    </a:lnTo>
                    <a:lnTo>
                      <a:pt x="76256" y="76304"/>
                    </a:lnTo>
                    <a:lnTo>
                      <a:pt x="56" y="7630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860" name="Полилиния 713"/>
              <p:cNvSpPr/>
              <p:nvPr/>
            </p:nvSpPr>
            <p:spPr bwMode="auto">
              <a:xfrm>
                <a:off x="9178131" y="5312569"/>
                <a:ext cx="76200" cy="76200"/>
              </a:xfrm>
              <a:custGeom>
                <a:avLst/>
                <a:gdLst>
                  <a:gd name="connsiteX0" fmla="*/ 56 w 76200"/>
                  <a:gd name="connsiteY0" fmla="*/ 112 h 76200"/>
                  <a:gd name="connsiteX1" fmla="*/ 76256 w 76200"/>
                  <a:gd name="connsiteY1" fmla="*/ 112 h 76200"/>
                  <a:gd name="connsiteX2" fmla="*/ 76256 w 76200"/>
                  <a:gd name="connsiteY2" fmla="*/ 76312 h 76200"/>
                  <a:gd name="connsiteX3" fmla="*/ 56 w 76200"/>
                  <a:gd name="connsiteY3" fmla="*/ 7631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56" y="112"/>
                    </a:moveTo>
                    <a:lnTo>
                      <a:pt x="76256" y="112"/>
                    </a:lnTo>
                    <a:lnTo>
                      <a:pt x="76256" y="76312"/>
                    </a:lnTo>
                    <a:lnTo>
                      <a:pt x="56" y="7631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861" name="Полилиния 714"/>
              <p:cNvSpPr/>
              <p:nvPr/>
            </p:nvSpPr>
            <p:spPr bwMode="auto">
              <a:xfrm>
                <a:off x="9178131" y="5617369"/>
                <a:ext cx="76200" cy="76200"/>
              </a:xfrm>
              <a:custGeom>
                <a:avLst/>
                <a:gdLst>
                  <a:gd name="connsiteX0" fmla="*/ 56 w 76200"/>
                  <a:gd name="connsiteY0" fmla="*/ 144 h 76200"/>
                  <a:gd name="connsiteX1" fmla="*/ 76256 w 76200"/>
                  <a:gd name="connsiteY1" fmla="*/ 144 h 76200"/>
                  <a:gd name="connsiteX2" fmla="*/ 76256 w 76200"/>
                  <a:gd name="connsiteY2" fmla="*/ 76344 h 76200"/>
                  <a:gd name="connsiteX3" fmla="*/ 56 w 76200"/>
                  <a:gd name="connsiteY3" fmla="*/ 7634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56" y="144"/>
                    </a:moveTo>
                    <a:lnTo>
                      <a:pt x="76256" y="144"/>
                    </a:lnTo>
                    <a:lnTo>
                      <a:pt x="76256" y="76344"/>
                    </a:lnTo>
                    <a:lnTo>
                      <a:pt x="56" y="7634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862" name="Полилиния 715"/>
              <p:cNvSpPr/>
              <p:nvPr/>
            </p:nvSpPr>
            <p:spPr bwMode="auto">
              <a:xfrm>
                <a:off x="9178131" y="5845969"/>
                <a:ext cx="76200" cy="76200"/>
              </a:xfrm>
              <a:custGeom>
                <a:avLst/>
                <a:gdLst>
                  <a:gd name="connsiteX0" fmla="*/ 56 w 76200"/>
                  <a:gd name="connsiteY0" fmla="*/ 168 h 76200"/>
                  <a:gd name="connsiteX1" fmla="*/ 76256 w 76200"/>
                  <a:gd name="connsiteY1" fmla="*/ 168 h 76200"/>
                  <a:gd name="connsiteX2" fmla="*/ 76256 w 76200"/>
                  <a:gd name="connsiteY2" fmla="*/ 76368 h 76200"/>
                  <a:gd name="connsiteX3" fmla="*/ 56 w 76200"/>
                  <a:gd name="connsiteY3" fmla="*/ 7636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56" y="168"/>
                    </a:moveTo>
                    <a:lnTo>
                      <a:pt x="76256" y="168"/>
                    </a:lnTo>
                    <a:lnTo>
                      <a:pt x="76256" y="76368"/>
                    </a:lnTo>
                    <a:lnTo>
                      <a:pt x="56" y="7636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863" name="Полилиния 716"/>
              <p:cNvSpPr/>
              <p:nvPr/>
            </p:nvSpPr>
            <p:spPr bwMode="auto">
              <a:xfrm>
                <a:off x="9178131" y="5922169"/>
                <a:ext cx="76200" cy="76200"/>
              </a:xfrm>
              <a:custGeom>
                <a:avLst/>
                <a:gdLst>
                  <a:gd name="connsiteX0" fmla="*/ 56 w 76200"/>
                  <a:gd name="connsiteY0" fmla="*/ 176 h 76200"/>
                  <a:gd name="connsiteX1" fmla="*/ 76256 w 76200"/>
                  <a:gd name="connsiteY1" fmla="*/ 176 h 76200"/>
                  <a:gd name="connsiteX2" fmla="*/ 76256 w 76200"/>
                  <a:gd name="connsiteY2" fmla="*/ 76376 h 76200"/>
                  <a:gd name="connsiteX3" fmla="*/ 56 w 76200"/>
                  <a:gd name="connsiteY3" fmla="*/ 7637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56" y="176"/>
                    </a:moveTo>
                    <a:lnTo>
                      <a:pt x="76256" y="176"/>
                    </a:lnTo>
                    <a:lnTo>
                      <a:pt x="76256" y="76376"/>
                    </a:lnTo>
                    <a:lnTo>
                      <a:pt x="56" y="7637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864" name="Полилиния 717"/>
              <p:cNvSpPr/>
              <p:nvPr/>
            </p:nvSpPr>
            <p:spPr bwMode="auto">
              <a:xfrm>
                <a:off x="9178131" y="6074569"/>
                <a:ext cx="76200" cy="76200"/>
              </a:xfrm>
              <a:custGeom>
                <a:avLst/>
                <a:gdLst>
                  <a:gd name="connsiteX0" fmla="*/ 56 w 76200"/>
                  <a:gd name="connsiteY0" fmla="*/ 192 h 76200"/>
                  <a:gd name="connsiteX1" fmla="*/ 76256 w 76200"/>
                  <a:gd name="connsiteY1" fmla="*/ 192 h 76200"/>
                  <a:gd name="connsiteX2" fmla="*/ 76256 w 76200"/>
                  <a:gd name="connsiteY2" fmla="*/ 76392 h 76200"/>
                  <a:gd name="connsiteX3" fmla="*/ 56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56" y="192"/>
                    </a:moveTo>
                    <a:lnTo>
                      <a:pt x="76256" y="192"/>
                    </a:lnTo>
                    <a:lnTo>
                      <a:pt x="76256" y="76392"/>
                    </a:lnTo>
                    <a:lnTo>
                      <a:pt x="56"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865" name="Полилиния 718"/>
              <p:cNvSpPr/>
              <p:nvPr/>
            </p:nvSpPr>
            <p:spPr bwMode="auto">
              <a:xfrm>
                <a:off x="9178131" y="6226969"/>
                <a:ext cx="76200" cy="76200"/>
              </a:xfrm>
              <a:custGeom>
                <a:avLst/>
                <a:gdLst>
                  <a:gd name="connsiteX0" fmla="*/ 56 w 76200"/>
                  <a:gd name="connsiteY0" fmla="*/ 208 h 76200"/>
                  <a:gd name="connsiteX1" fmla="*/ 76256 w 76200"/>
                  <a:gd name="connsiteY1" fmla="*/ 208 h 76200"/>
                  <a:gd name="connsiteX2" fmla="*/ 76256 w 76200"/>
                  <a:gd name="connsiteY2" fmla="*/ 76408 h 76200"/>
                  <a:gd name="connsiteX3" fmla="*/ 56 w 76200"/>
                  <a:gd name="connsiteY3" fmla="*/ 7640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56" y="208"/>
                    </a:moveTo>
                    <a:lnTo>
                      <a:pt x="76256" y="208"/>
                    </a:lnTo>
                    <a:lnTo>
                      <a:pt x="76256" y="76408"/>
                    </a:lnTo>
                    <a:lnTo>
                      <a:pt x="56" y="7640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866" name="Полилиния 719"/>
              <p:cNvSpPr/>
              <p:nvPr/>
            </p:nvSpPr>
            <p:spPr bwMode="auto">
              <a:xfrm>
                <a:off x="9178131" y="6379369"/>
                <a:ext cx="76200" cy="76200"/>
              </a:xfrm>
              <a:custGeom>
                <a:avLst/>
                <a:gdLst>
                  <a:gd name="connsiteX0" fmla="*/ 56 w 76200"/>
                  <a:gd name="connsiteY0" fmla="*/ 224 h 76200"/>
                  <a:gd name="connsiteX1" fmla="*/ 76256 w 76200"/>
                  <a:gd name="connsiteY1" fmla="*/ 224 h 76200"/>
                  <a:gd name="connsiteX2" fmla="*/ 76256 w 76200"/>
                  <a:gd name="connsiteY2" fmla="*/ 76424 h 76200"/>
                  <a:gd name="connsiteX3" fmla="*/ 56 w 76200"/>
                  <a:gd name="connsiteY3" fmla="*/ 7642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56" y="224"/>
                    </a:moveTo>
                    <a:lnTo>
                      <a:pt x="76256" y="224"/>
                    </a:lnTo>
                    <a:lnTo>
                      <a:pt x="76256" y="76424"/>
                    </a:lnTo>
                    <a:lnTo>
                      <a:pt x="56" y="7642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867" name="Полилиния 720"/>
              <p:cNvSpPr/>
              <p:nvPr/>
            </p:nvSpPr>
            <p:spPr bwMode="auto">
              <a:xfrm>
                <a:off x="9178131" y="6455569"/>
                <a:ext cx="76200" cy="76200"/>
              </a:xfrm>
              <a:custGeom>
                <a:avLst/>
                <a:gdLst>
                  <a:gd name="connsiteX0" fmla="*/ 56 w 76200"/>
                  <a:gd name="connsiteY0" fmla="*/ 232 h 76200"/>
                  <a:gd name="connsiteX1" fmla="*/ 76256 w 76200"/>
                  <a:gd name="connsiteY1" fmla="*/ 232 h 76200"/>
                  <a:gd name="connsiteX2" fmla="*/ 76256 w 76200"/>
                  <a:gd name="connsiteY2" fmla="*/ 76432 h 76200"/>
                  <a:gd name="connsiteX3" fmla="*/ 56 w 76200"/>
                  <a:gd name="connsiteY3" fmla="*/ 764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56" y="232"/>
                    </a:moveTo>
                    <a:lnTo>
                      <a:pt x="76256" y="232"/>
                    </a:lnTo>
                    <a:lnTo>
                      <a:pt x="76256" y="76432"/>
                    </a:lnTo>
                    <a:lnTo>
                      <a:pt x="56" y="764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868" name="Полилиния 721"/>
              <p:cNvSpPr/>
              <p:nvPr/>
            </p:nvSpPr>
            <p:spPr bwMode="auto">
              <a:xfrm>
                <a:off x="9178131" y="6531769"/>
                <a:ext cx="76200" cy="76200"/>
              </a:xfrm>
              <a:custGeom>
                <a:avLst/>
                <a:gdLst>
                  <a:gd name="connsiteX0" fmla="*/ 56 w 76200"/>
                  <a:gd name="connsiteY0" fmla="*/ 240 h 76200"/>
                  <a:gd name="connsiteX1" fmla="*/ 76256 w 76200"/>
                  <a:gd name="connsiteY1" fmla="*/ 240 h 76200"/>
                  <a:gd name="connsiteX2" fmla="*/ 76256 w 76200"/>
                  <a:gd name="connsiteY2" fmla="*/ 76440 h 76200"/>
                  <a:gd name="connsiteX3" fmla="*/ 56 w 76200"/>
                  <a:gd name="connsiteY3" fmla="*/ 764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56" y="240"/>
                    </a:moveTo>
                    <a:lnTo>
                      <a:pt x="76256" y="240"/>
                    </a:lnTo>
                    <a:lnTo>
                      <a:pt x="76256" y="76440"/>
                    </a:lnTo>
                    <a:lnTo>
                      <a:pt x="56" y="764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869" name="Полилиния 722"/>
              <p:cNvSpPr/>
              <p:nvPr/>
            </p:nvSpPr>
            <p:spPr bwMode="auto">
              <a:xfrm>
                <a:off x="9178131" y="6684169"/>
                <a:ext cx="76200" cy="76200"/>
              </a:xfrm>
              <a:custGeom>
                <a:avLst/>
                <a:gdLst>
                  <a:gd name="connsiteX0" fmla="*/ 56 w 76200"/>
                  <a:gd name="connsiteY0" fmla="*/ 256 h 76200"/>
                  <a:gd name="connsiteX1" fmla="*/ 76256 w 76200"/>
                  <a:gd name="connsiteY1" fmla="*/ 256 h 76200"/>
                  <a:gd name="connsiteX2" fmla="*/ 76256 w 76200"/>
                  <a:gd name="connsiteY2" fmla="*/ 76456 h 76200"/>
                  <a:gd name="connsiteX3" fmla="*/ 56 w 76200"/>
                  <a:gd name="connsiteY3" fmla="*/ 764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56" y="256"/>
                    </a:moveTo>
                    <a:lnTo>
                      <a:pt x="76256" y="256"/>
                    </a:lnTo>
                    <a:lnTo>
                      <a:pt x="76256" y="76456"/>
                    </a:lnTo>
                    <a:lnTo>
                      <a:pt x="56" y="764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870" name="Полилиния 723"/>
              <p:cNvSpPr/>
              <p:nvPr/>
            </p:nvSpPr>
            <p:spPr bwMode="auto">
              <a:xfrm>
                <a:off x="9254331" y="4550569"/>
                <a:ext cx="76200" cy="76200"/>
              </a:xfrm>
              <a:custGeom>
                <a:avLst/>
                <a:gdLst>
                  <a:gd name="connsiteX0" fmla="*/ 64 w 76200"/>
                  <a:gd name="connsiteY0" fmla="*/ 32 h 76200"/>
                  <a:gd name="connsiteX1" fmla="*/ 76264 w 76200"/>
                  <a:gd name="connsiteY1" fmla="*/ 32 h 76200"/>
                  <a:gd name="connsiteX2" fmla="*/ 76264 w 76200"/>
                  <a:gd name="connsiteY2" fmla="*/ 76232 h 76200"/>
                  <a:gd name="connsiteX3" fmla="*/ 64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64" y="32"/>
                    </a:moveTo>
                    <a:lnTo>
                      <a:pt x="76264" y="32"/>
                    </a:lnTo>
                    <a:lnTo>
                      <a:pt x="76264" y="76232"/>
                    </a:lnTo>
                    <a:lnTo>
                      <a:pt x="64"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871" name="Полилиния 724"/>
              <p:cNvSpPr/>
              <p:nvPr/>
            </p:nvSpPr>
            <p:spPr bwMode="auto">
              <a:xfrm>
                <a:off x="9254331" y="4702969"/>
                <a:ext cx="76200" cy="76200"/>
              </a:xfrm>
              <a:custGeom>
                <a:avLst/>
                <a:gdLst>
                  <a:gd name="connsiteX0" fmla="*/ 64 w 76200"/>
                  <a:gd name="connsiteY0" fmla="*/ 48 h 76200"/>
                  <a:gd name="connsiteX1" fmla="*/ 76264 w 76200"/>
                  <a:gd name="connsiteY1" fmla="*/ 48 h 76200"/>
                  <a:gd name="connsiteX2" fmla="*/ 76264 w 76200"/>
                  <a:gd name="connsiteY2" fmla="*/ 76248 h 76200"/>
                  <a:gd name="connsiteX3" fmla="*/ 64 w 76200"/>
                  <a:gd name="connsiteY3" fmla="*/ 762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64" y="48"/>
                    </a:moveTo>
                    <a:lnTo>
                      <a:pt x="76264" y="48"/>
                    </a:lnTo>
                    <a:lnTo>
                      <a:pt x="76264" y="76248"/>
                    </a:lnTo>
                    <a:lnTo>
                      <a:pt x="64" y="762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872" name="Полилиния 725"/>
              <p:cNvSpPr/>
              <p:nvPr/>
            </p:nvSpPr>
            <p:spPr bwMode="auto">
              <a:xfrm>
                <a:off x="9254331" y="4779169"/>
                <a:ext cx="76200" cy="76200"/>
              </a:xfrm>
              <a:custGeom>
                <a:avLst/>
                <a:gdLst>
                  <a:gd name="connsiteX0" fmla="*/ 64 w 76200"/>
                  <a:gd name="connsiteY0" fmla="*/ 56 h 76200"/>
                  <a:gd name="connsiteX1" fmla="*/ 76264 w 76200"/>
                  <a:gd name="connsiteY1" fmla="*/ 56 h 76200"/>
                  <a:gd name="connsiteX2" fmla="*/ 76264 w 76200"/>
                  <a:gd name="connsiteY2" fmla="*/ 76256 h 76200"/>
                  <a:gd name="connsiteX3" fmla="*/ 64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64" y="56"/>
                    </a:moveTo>
                    <a:lnTo>
                      <a:pt x="76264" y="56"/>
                    </a:lnTo>
                    <a:lnTo>
                      <a:pt x="76264" y="76256"/>
                    </a:lnTo>
                    <a:lnTo>
                      <a:pt x="64"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873" name="Полилиния 726"/>
              <p:cNvSpPr/>
              <p:nvPr/>
            </p:nvSpPr>
            <p:spPr bwMode="auto">
              <a:xfrm>
                <a:off x="9254331" y="4855369"/>
                <a:ext cx="76200" cy="76200"/>
              </a:xfrm>
              <a:custGeom>
                <a:avLst/>
                <a:gdLst>
                  <a:gd name="connsiteX0" fmla="*/ 64 w 76200"/>
                  <a:gd name="connsiteY0" fmla="*/ 64 h 76200"/>
                  <a:gd name="connsiteX1" fmla="*/ 76264 w 76200"/>
                  <a:gd name="connsiteY1" fmla="*/ 64 h 76200"/>
                  <a:gd name="connsiteX2" fmla="*/ 76264 w 76200"/>
                  <a:gd name="connsiteY2" fmla="*/ 76264 h 76200"/>
                  <a:gd name="connsiteX3" fmla="*/ 64 w 76200"/>
                  <a:gd name="connsiteY3" fmla="*/ 7626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64" y="64"/>
                    </a:moveTo>
                    <a:lnTo>
                      <a:pt x="76264" y="64"/>
                    </a:lnTo>
                    <a:lnTo>
                      <a:pt x="76264" y="76264"/>
                    </a:lnTo>
                    <a:lnTo>
                      <a:pt x="64" y="7626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874" name="Полилиния 727"/>
              <p:cNvSpPr/>
              <p:nvPr/>
            </p:nvSpPr>
            <p:spPr bwMode="auto">
              <a:xfrm>
                <a:off x="9254331" y="5007769"/>
                <a:ext cx="76200" cy="76200"/>
              </a:xfrm>
              <a:custGeom>
                <a:avLst/>
                <a:gdLst>
                  <a:gd name="connsiteX0" fmla="*/ 64 w 76200"/>
                  <a:gd name="connsiteY0" fmla="*/ 80 h 76200"/>
                  <a:gd name="connsiteX1" fmla="*/ 76264 w 76200"/>
                  <a:gd name="connsiteY1" fmla="*/ 80 h 76200"/>
                  <a:gd name="connsiteX2" fmla="*/ 76264 w 76200"/>
                  <a:gd name="connsiteY2" fmla="*/ 76280 h 76200"/>
                  <a:gd name="connsiteX3" fmla="*/ 64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64" y="80"/>
                    </a:moveTo>
                    <a:lnTo>
                      <a:pt x="76264" y="80"/>
                    </a:lnTo>
                    <a:lnTo>
                      <a:pt x="76264" y="76280"/>
                    </a:lnTo>
                    <a:lnTo>
                      <a:pt x="64"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875" name="Полилиния 728"/>
              <p:cNvSpPr/>
              <p:nvPr/>
            </p:nvSpPr>
            <p:spPr bwMode="auto">
              <a:xfrm>
                <a:off x="9254331" y="5236369"/>
                <a:ext cx="76200" cy="76200"/>
              </a:xfrm>
              <a:custGeom>
                <a:avLst/>
                <a:gdLst>
                  <a:gd name="connsiteX0" fmla="*/ 64 w 76200"/>
                  <a:gd name="connsiteY0" fmla="*/ 104 h 76200"/>
                  <a:gd name="connsiteX1" fmla="*/ 76264 w 76200"/>
                  <a:gd name="connsiteY1" fmla="*/ 104 h 76200"/>
                  <a:gd name="connsiteX2" fmla="*/ 76264 w 76200"/>
                  <a:gd name="connsiteY2" fmla="*/ 76304 h 76200"/>
                  <a:gd name="connsiteX3" fmla="*/ 64 w 76200"/>
                  <a:gd name="connsiteY3" fmla="*/ 7630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64" y="104"/>
                    </a:moveTo>
                    <a:lnTo>
                      <a:pt x="76264" y="104"/>
                    </a:lnTo>
                    <a:lnTo>
                      <a:pt x="76264" y="76304"/>
                    </a:lnTo>
                    <a:lnTo>
                      <a:pt x="64" y="7630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876" name="Полилиния 729"/>
              <p:cNvSpPr/>
              <p:nvPr/>
            </p:nvSpPr>
            <p:spPr bwMode="auto">
              <a:xfrm>
                <a:off x="9254331" y="5541169"/>
                <a:ext cx="76200" cy="76200"/>
              </a:xfrm>
              <a:custGeom>
                <a:avLst/>
                <a:gdLst>
                  <a:gd name="connsiteX0" fmla="*/ 64 w 76200"/>
                  <a:gd name="connsiteY0" fmla="*/ 136 h 76200"/>
                  <a:gd name="connsiteX1" fmla="*/ 76264 w 76200"/>
                  <a:gd name="connsiteY1" fmla="*/ 136 h 76200"/>
                  <a:gd name="connsiteX2" fmla="*/ 76264 w 76200"/>
                  <a:gd name="connsiteY2" fmla="*/ 76336 h 76200"/>
                  <a:gd name="connsiteX3" fmla="*/ 64 w 76200"/>
                  <a:gd name="connsiteY3" fmla="*/ 7633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64" y="136"/>
                    </a:moveTo>
                    <a:lnTo>
                      <a:pt x="76264" y="136"/>
                    </a:lnTo>
                    <a:lnTo>
                      <a:pt x="76264" y="76336"/>
                    </a:lnTo>
                    <a:lnTo>
                      <a:pt x="64" y="7633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877" name="Полилиния 730"/>
              <p:cNvSpPr/>
              <p:nvPr/>
            </p:nvSpPr>
            <p:spPr bwMode="auto">
              <a:xfrm>
                <a:off x="9254331" y="5693568"/>
                <a:ext cx="76200" cy="76200"/>
              </a:xfrm>
              <a:custGeom>
                <a:avLst/>
                <a:gdLst>
                  <a:gd name="connsiteX0" fmla="*/ 64 w 76200"/>
                  <a:gd name="connsiteY0" fmla="*/ 152 h 76200"/>
                  <a:gd name="connsiteX1" fmla="*/ 76264 w 76200"/>
                  <a:gd name="connsiteY1" fmla="*/ 152 h 76200"/>
                  <a:gd name="connsiteX2" fmla="*/ 76264 w 76200"/>
                  <a:gd name="connsiteY2" fmla="*/ 76352 h 76200"/>
                  <a:gd name="connsiteX3" fmla="*/ 64 w 76200"/>
                  <a:gd name="connsiteY3" fmla="*/ 7635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64" y="152"/>
                    </a:moveTo>
                    <a:lnTo>
                      <a:pt x="76264" y="152"/>
                    </a:lnTo>
                    <a:lnTo>
                      <a:pt x="76264" y="76352"/>
                    </a:lnTo>
                    <a:lnTo>
                      <a:pt x="64" y="7635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878" name="Полилиния 731"/>
              <p:cNvSpPr/>
              <p:nvPr/>
            </p:nvSpPr>
            <p:spPr bwMode="auto">
              <a:xfrm>
                <a:off x="9254331" y="5769769"/>
                <a:ext cx="76200" cy="76200"/>
              </a:xfrm>
              <a:custGeom>
                <a:avLst/>
                <a:gdLst>
                  <a:gd name="connsiteX0" fmla="*/ 64 w 76200"/>
                  <a:gd name="connsiteY0" fmla="*/ 160 h 76200"/>
                  <a:gd name="connsiteX1" fmla="*/ 76264 w 76200"/>
                  <a:gd name="connsiteY1" fmla="*/ 160 h 76200"/>
                  <a:gd name="connsiteX2" fmla="*/ 76264 w 76200"/>
                  <a:gd name="connsiteY2" fmla="*/ 76360 h 76200"/>
                  <a:gd name="connsiteX3" fmla="*/ 64 w 76200"/>
                  <a:gd name="connsiteY3" fmla="*/ 7636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64" y="160"/>
                    </a:moveTo>
                    <a:lnTo>
                      <a:pt x="76264" y="160"/>
                    </a:lnTo>
                    <a:lnTo>
                      <a:pt x="76264" y="76360"/>
                    </a:lnTo>
                    <a:lnTo>
                      <a:pt x="64" y="7636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879" name="Полилиния 732"/>
              <p:cNvSpPr/>
              <p:nvPr/>
            </p:nvSpPr>
            <p:spPr bwMode="auto">
              <a:xfrm>
                <a:off x="9254331" y="5845969"/>
                <a:ext cx="76200" cy="76200"/>
              </a:xfrm>
              <a:custGeom>
                <a:avLst/>
                <a:gdLst>
                  <a:gd name="connsiteX0" fmla="*/ 64 w 76200"/>
                  <a:gd name="connsiteY0" fmla="*/ 168 h 76200"/>
                  <a:gd name="connsiteX1" fmla="*/ 76264 w 76200"/>
                  <a:gd name="connsiteY1" fmla="*/ 168 h 76200"/>
                  <a:gd name="connsiteX2" fmla="*/ 76264 w 76200"/>
                  <a:gd name="connsiteY2" fmla="*/ 76368 h 76200"/>
                  <a:gd name="connsiteX3" fmla="*/ 64 w 76200"/>
                  <a:gd name="connsiteY3" fmla="*/ 7636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64" y="168"/>
                    </a:moveTo>
                    <a:lnTo>
                      <a:pt x="76264" y="168"/>
                    </a:lnTo>
                    <a:lnTo>
                      <a:pt x="76264" y="76368"/>
                    </a:lnTo>
                    <a:lnTo>
                      <a:pt x="64" y="7636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880" name="Полилиния 733"/>
              <p:cNvSpPr/>
              <p:nvPr/>
            </p:nvSpPr>
            <p:spPr bwMode="auto">
              <a:xfrm>
                <a:off x="9254331" y="5998369"/>
                <a:ext cx="76200" cy="76200"/>
              </a:xfrm>
              <a:custGeom>
                <a:avLst/>
                <a:gdLst>
                  <a:gd name="connsiteX0" fmla="*/ 64 w 76200"/>
                  <a:gd name="connsiteY0" fmla="*/ 184 h 76200"/>
                  <a:gd name="connsiteX1" fmla="*/ 76264 w 76200"/>
                  <a:gd name="connsiteY1" fmla="*/ 184 h 76200"/>
                  <a:gd name="connsiteX2" fmla="*/ 76264 w 76200"/>
                  <a:gd name="connsiteY2" fmla="*/ 76384 h 76200"/>
                  <a:gd name="connsiteX3" fmla="*/ 64 w 76200"/>
                  <a:gd name="connsiteY3" fmla="*/ 7638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64" y="184"/>
                    </a:moveTo>
                    <a:lnTo>
                      <a:pt x="76264" y="184"/>
                    </a:lnTo>
                    <a:lnTo>
                      <a:pt x="76264" y="76384"/>
                    </a:lnTo>
                    <a:lnTo>
                      <a:pt x="64" y="7638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881" name="Полилиния 734"/>
              <p:cNvSpPr/>
              <p:nvPr/>
            </p:nvSpPr>
            <p:spPr bwMode="auto">
              <a:xfrm>
                <a:off x="9254331" y="6226969"/>
                <a:ext cx="76200" cy="76200"/>
              </a:xfrm>
              <a:custGeom>
                <a:avLst/>
                <a:gdLst>
                  <a:gd name="connsiteX0" fmla="*/ 64 w 76200"/>
                  <a:gd name="connsiteY0" fmla="*/ 208 h 76200"/>
                  <a:gd name="connsiteX1" fmla="*/ 76264 w 76200"/>
                  <a:gd name="connsiteY1" fmla="*/ 208 h 76200"/>
                  <a:gd name="connsiteX2" fmla="*/ 76264 w 76200"/>
                  <a:gd name="connsiteY2" fmla="*/ 76408 h 76200"/>
                  <a:gd name="connsiteX3" fmla="*/ 64 w 76200"/>
                  <a:gd name="connsiteY3" fmla="*/ 7640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64" y="208"/>
                    </a:moveTo>
                    <a:lnTo>
                      <a:pt x="76264" y="208"/>
                    </a:lnTo>
                    <a:lnTo>
                      <a:pt x="76264" y="76408"/>
                    </a:lnTo>
                    <a:lnTo>
                      <a:pt x="64" y="7640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882" name="Полилиния 735"/>
              <p:cNvSpPr/>
              <p:nvPr/>
            </p:nvSpPr>
            <p:spPr bwMode="auto">
              <a:xfrm>
                <a:off x="9254331" y="6379369"/>
                <a:ext cx="76200" cy="76200"/>
              </a:xfrm>
              <a:custGeom>
                <a:avLst/>
                <a:gdLst>
                  <a:gd name="connsiteX0" fmla="*/ 64 w 76200"/>
                  <a:gd name="connsiteY0" fmla="*/ 224 h 76200"/>
                  <a:gd name="connsiteX1" fmla="*/ 76264 w 76200"/>
                  <a:gd name="connsiteY1" fmla="*/ 224 h 76200"/>
                  <a:gd name="connsiteX2" fmla="*/ 76264 w 76200"/>
                  <a:gd name="connsiteY2" fmla="*/ 76424 h 76200"/>
                  <a:gd name="connsiteX3" fmla="*/ 64 w 76200"/>
                  <a:gd name="connsiteY3" fmla="*/ 7642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64" y="224"/>
                    </a:moveTo>
                    <a:lnTo>
                      <a:pt x="76264" y="224"/>
                    </a:lnTo>
                    <a:lnTo>
                      <a:pt x="76264" y="76424"/>
                    </a:lnTo>
                    <a:lnTo>
                      <a:pt x="64" y="7642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883" name="Полилиния 736"/>
              <p:cNvSpPr/>
              <p:nvPr/>
            </p:nvSpPr>
            <p:spPr bwMode="auto">
              <a:xfrm>
                <a:off x="9254331" y="6455569"/>
                <a:ext cx="76200" cy="76200"/>
              </a:xfrm>
              <a:custGeom>
                <a:avLst/>
                <a:gdLst>
                  <a:gd name="connsiteX0" fmla="*/ 64 w 76200"/>
                  <a:gd name="connsiteY0" fmla="*/ 232 h 76200"/>
                  <a:gd name="connsiteX1" fmla="*/ 76264 w 76200"/>
                  <a:gd name="connsiteY1" fmla="*/ 232 h 76200"/>
                  <a:gd name="connsiteX2" fmla="*/ 76264 w 76200"/>
                  <a:gd name="connsiteY2" fmla="*/ 76432 h 76200"/>
                  <a:gd name="connsiteX3" fmla="*/ 64 w 76200"/>
                  <a:gd name="connsiteY3" fmla="*/ 764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64" y="232"/>
                    </a:moveTo>
                    <a:lnTo>
                      <a:pt x="76264" y="232"/>
                    </a:lnTo>
                    <a:lnTo>
                      <a:pt x="76264" y="76432"/>
                    </a:lnTo>
                    <a:lnTo>
                      <a:pt x="64" y="764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884" name="Полилиния 737"/>
              <p:cNvSpPr/>
              <p:nvPr/>
            </p:nvSpPr>
            <p:spPr bwMode="auto">
              <a:xfrm>
                <a:off x="9254331" y="6531769"/>
                <a:ext cx="76200" cy="76200"/>
              </a:xfrm>
              <a:custGeom>
                <a:avLst/>
                <a:gdLst>
                  <a:gd name="connsiteX0" fmla="*/ 64 w 76200"/>
                  <a:gd name="connsiteY0" fmla="*/ 240 h 76200"/>
                  <a:gd name="connsiteX1" fmla="*/ 76264 w 76200"/>
                  <a:gd name="connsiteY1" fmla="*/ 240 h 76200"/>
                  <a:gd name="connsiteX2" fmla="*/ 76264 w 76200"/>
                  <a:gd name="connsiteY2" fmla="*/ 76440 h 76200"/>
                  <a:gd name="connsiteX3" fmla="*/ 64 w 76200"/>
                  <a:gd name="connsiteY3" fmla="*/ 764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64" y="240"/>
                    </a:moveTo>
                    <a:lnTo>
                      <a:pt x="76264" y="240"/>
                    </a:lnTo>
                    <a:lnTo>
                      <a:pt x="76264" y="76440"/>
                    </a:lnTo>
                    <a:lnTo>
                      <a:pt x="64" y="764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885" name="Полилиния 738"/>
              <p:cNvSpPr/>
              <p:nvPr/>
            </p:nvSpPr>
            <p:spPr bwMode="auto">
              <a:xfrm>
                <a:off x="9254331" y="6684169"/>
                <a:ext cx="76200" cy="76200"/>
              </a:xfrm>
              <a:custGeom>
                <a:avLst/>
                <a:gdLst>
                  <a:gd name="connsiteX0" fmla="*/ 64 w 76200"/>
                  <a:gd name="connsiteY0" fmla="*/ 256 h 76200"/>
                  <a:gd name="connsiteX1" fmla="*/ 76264 w 76200"/>
                  <a:gd name="connsiteY1" fmla="*/ 256 h 76200"/>
                  <a:gd name="connsiteX2" fmla="*/ 76264 w 76200"/>
                  <a:gd name="connsiteY2" fmla="*/ 76456 h 76200"/>
                  <a:gd name="connsiteX3" fmla="*/ 64 w 76200"/>
                  <a:gd name="connsiteY3" fmla="*/ 764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64" y="256"/>
                    </a:moveTo>
                    <a:lnTo>
                      <a:pt x="76264" y="256"/>
                    </a:lnTo>
                    <a:lnTo>
                      <a:pt x="76264" y="76456"/>
                    </a:lnTo>
                    <a:lnTo>
                      <a:pt x="64" y="764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886" name="Полилиния 739"/>
              <p:cNvSpPr/>
              <p:nvPr/>
            </p:nvSpPr>
            <p:spPr bwMode="auto">
              <a:xfrm>
                <a:off x="9330531" y="4550569"/>
                <a:ext cx="76200" cy="76200"/>
              </a:xfrm>
              <a:custGeom>
                <a:avLst/>
                <a:gdLst>
                  <a:gd name="connsiteX0" fmla="*/ 72 w 76200"/>
                  <a:gd name="connsiteY0" fmla="*/ 32 h 76200"/>
                  <a:gd name="connsiteX1" fmla="*/ 76272 w 76200"/>
                  <a:gd name="connsiteY1" fmla="*/ 32 h 76200"/>
                  <a:gd name="connsiteX2" fmla="*/ 76272 w 76200"/>
                  <a:gd name="connsiteY2" fmla="*/ 76232 h 76200"/>
                  <a:gd name="connsiteX3" fmla="*/ 72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72" y="32"/>
                    </a:moveTo>
                    <a:lnTo>
                      <a:pt x="76272" y="32"/>
                    </a:lnTo>
                    <a:lnTo>
                      <a:pt x="76272" y="76232"/>
                    </a:lnTo>
                    <a:lnTo>
                      <a:pt x="72"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887" name="Полилиния 740"/>
              <p:cNvSpPr/>
              <p:nvPr/>
            </p:nvSpPr>
            <p:spPr bwMode="auto">
              <a:xfrm>
                <a:off x="9330531" y="5007769"/>
                <a:ext cx="76200" cy="76200"/>
              </a:xfrm>
              <a:custGeom>
                <a:avLst/>
                <a:gdLst>
                  <a:gd name="connsiteX0" fmla="*/ 72 w 76200"/>
                  <a:gd name="connsiteY0" fmla="*/ 80 h 76200"/>
                  <a:gd name="connsiteX1" fmla="*/ 76272 w 76200"/>
                  <a:gd name="connsiteY1" fmla="*/ 80 h 76200"/>
                  <a:gd name="connsiteX2" fmla="*/ 76272 w 76200"/>
                  <a:gd name="connsiteY2" fmla="*/ 76280 h 76200"/>
                  <a:gd name="connsiteX3" fmla="*/ 72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72" y="80"/>
                    </a:moveTo>
                    <a:lnTo>
                      <a:pt x="76272" y="80"/>
                    </a:lnTo>
                    <a:lnTo>
                      <a:pt x="76272" y="76280"/>
                    </a:lnTo>
                    <a:lnTo>
                      <a:pt x="72"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888" name="Полилиния 741"/>
              <p:cNvSpPr/>
              <p:nvPr/>
            </p:nvSpPr>
            <p:spPr bwMode="auto">
              <a:xfrm>
                <a:off x="9330531" y="5388769"/>
                <a:ext cx="76200" cy="76200"/>
              </a:xfrm>
              <a:custGeom>
                <a:avLst/>
                <a:gdLst>
                  <a:gd name="connsiteX0" fmla="*/ 72 w 76200"/>
                  <a:gd name="connsiteY0" fmla="*/ 120 h 76200"/>
                  <a:gd name="connsiteX1" fmla="*/ 76272 w 76200"/>
                  <a:gd name="connsiteY1" fmla="*/ 120 h 76200"/>
                  <a:gd name="connsiteX2" fmla="*/ 76272 w 76200"/>
                  <a:gd name="connsiteY2" fmla="*/ 76320 h 76200"/>
                  <a:gd name="connsiteX3" fmla="*/ 72 w 76200"/>
                  <a:gd name="connsiteY3" fmla="*/ 7632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72" y="120"/>
                    </a:moveTo>
                    <a:lnTo>
                      <a:pt x="76272" y="120"/>
                    </a:lnTo>
                    <a:lnTo>
                      <a:pt x="76272" y="76320"/>
                    </a:lnTo>
                    <a:lnTo>
                      <a:pt x="72" y="7632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889" name="Полилиния 742"/>
              <p:cNvSpPr/>
              <p:nvPr/>
            </p:nvSpPr>
            <p:spPr bwMode="auto">
              <a:xfrm>
                <a:off x="9330531" y="5464969"/>
                <a:ext cx="76200" cy="76200"/>
              </a:xfrm>
              <a:custGeom>
                <a:avLst/>
                <a:gdLst>
                  <a:gd name="connsiteX0" fmla="*/ 72 w 76200"/>
                  <a:gd name="connsiteY0" fmla="*/ 128 h 76200"/>
                  <a:gd name="connsiteX1" fmla="*/ 76272 w 76200"/>
                  <a:gd name="connsiteY1" fmla="*/ 128 h 76200"/>
                  <a:gd name="connsiteX2" fmla="*/ 76272 w 76200"/>
                  <a:gd name="connsiteY2" fmla="*/ 76328 h 76200"/>
                  <a:gd name="connsiteX3" fmla="*/ 72 w 76200"/>
                  <a:gd name="connsiteY3" fmla="*/ 7632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72" y="128"/>
                    </a:moveTo>
                    <a:lnTo>
                      <a:pt x="76272" y="128"/>
                    </a:lnTo>
                    <a:lnTo>
                      <a:pt x="76272" y="76328"/>
                    </a:lnTo>
                    <a:lnTo>
                      <a:pt x="72" y="7632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890" name="Полилиния 743"/>
              <p:cNvSpPr/>
              <p:nvPr/>
            </p:nvSpPr>
            <p:spPr bwMode="auto">
              <a:xfrm>
                <a:off x="9330531" y="5541169"/>
                <a:ext cx="76200" cy="76200"/>
              </a:xfrm>
              <a:custGeom>
                <a:avLst/>
                <a:gdLst>
                  <a:gd name="connsiteX0" fmla="*/ 72 w 76200"/>
                  <a:gd name="connsiteY0" fmla="*/ 136 h 76200"/>
                  <a:gd name="connsiteX1" fmla="*/ 76272 w 76200"/>
                  <a:gd name="connsiteY1" fmla="*/ 136 h 76200"/>
                  <a:gd name="connsiteX2" fmla="*/ 76272 w 76200"/>
                  <a:gd name="connsiteY2" fmla="*/ 76336 h 76200"/>
                  <a:gd name="connsiteX3" fmla="*/ 72 w 76200"/>
                  <a:gd name="connsiteY3" fmla="*/ 7633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72" y="136"/>
                    </a:moveTo>
                    <a:lnTo>
                      <a:pt x="76272" y="136"/>
                    </a:lnTo>
                    <a:lnTo>
                      <a:pt x="76272" y="76336"/>
                    </a:lnTo>
                    <a:lnTo>
                      <a:pt x="72" y="7633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891" name="Полилиния 744"/>
              <p:cNvSpPr/>
              <p:nvPr/>
            </p:nvSpPr>
            <p:spPr bwMode="auto">
              <a:xfrm>
                <a:off x="9330531" y="5617369"/>
                <a:ext cx="76200" cy="76200"/>
              </a:xfrm>
              <a:custGeom>
                <a:avLst/>
                <a:gdLst>
                  <a:gd name="connsiteX0" fmla="*/ 72 w 76200"/>
                  <a:gd name="connsiteY0" fmla="*/ 144 h 76200"/>
                  <a:gd name="connsiteX1" fmla="*/ 76272 w 76200"/>
                  <a:gd name="connsiteY1" fmla="*/ 144 h 76200"/>
                  <a:gd name="connsiteX2" fmla="*/ 76272 w 76200"/>
                  <a:gd name="connsiteY2" fmla="*/ 76344 h 76200"/>
                  <a:gd name="connsiteX3" fmla="*/ 72 w 76200"/>
                  <a:gd name="connsiteY3" fmla="*/ 7634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72" y="144"/>
                    </a:moveTo>
                    <a:lnTo>
                      <a:pt x="76272" y="144"/>
                    </a:lnTo>
                    <a:lnTo>
                      <a:pt x="76272" y="76344"/>
                    </a:lnTo>
                    <a:lnTo>
                      <a:pt x="72" y="7634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892" name="Полилиния 745"/>
              <p:cNvSpPr/>
              <p:nvPr/>
            </p:nvSpPr>
            <p:spPr bwMode="auto">
              <a:xfrm>
                <a:off x="9330531" y="5693568"/>
                <a:ext cx="76200" cy="76200"/>
              </a:xfrm>
              <a:custGeom>
                <a:avLst/>
                <a:gdLst>
                  <a:gd name="connsiteX0" fmla="*/ 72 w 76200"/>
                  <a:gd name="connsiteY0" fmla="*/ 152 h 76200"/>
                  <a:gd name="connsiteX1" fmla="*/ 76272 w 76200"/>
                  <a:gd name="connsiteY1" fmla="*/ 152 h 76200"/>
                  <a:gd name="connsiteX2" fmla="*/ 76272 w 76200"/>
                  <a:gd name="connsiteY2" fmla="*/ 76352 h 76200"/>
                  <a:gd name="connsiteX3" fmla="*/ 72 w 76200"/>
                  <a:gd name="connsiteY3" fmla="*/ 7635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72" y="152"/>
                    </a:moveTo>
                    <a:lnTo>
                      <a:pt x="76272" y="152"/>
                    </a:lnTo>
                    <a:lnTo>
                      <a:pt x="76272" y="76352"/>
                    </a:lnTo>
                    <a:lnTo>
                      <a:pt x="72" y="7635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893" name="Полилиния 746"/>
              <p:cNvSpPr/>
              <p:nvPr/>
            </p:nvSpPr>
            <p:spPr bwMode="auto">
              <a:xfrm>
                <a:off x="9330531" y="5998369"/>
                <a:ext cx="76200" cy="76200"/>
              </a:xfrm>
              <a:custGeom>
                <a:avLst/>
                <a:gdLst>
                  <a:gd name="connsiteX0" fmla="*/ 72 w 76200"/>
                  <a:gd name="connsiteY0" fmla="*/ 184 h 76200"/>
                  <a:gd name="connsiteX1" fmla="*/ 76272 w 76200"/>
                  <a:gd name="connsiteY1" fmla="*/ 184 h 76200"/>
                  <a:gd name="connsiteX2" fmla="*/ 76272 w 76200"/>
                  <a:gd name="connsiteY2" fmla="*/ 76384 h 76200"/>
                  <a:gd name="connsiteX3" fmla="*/ 72 w 76200"/>
                  <a:gd name="connsiteY3" fmla="*/ 7638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72" y="184"/>
                    </a:moveTo>
                    <a:lnTo>
                      <a:pt x="76272" y="184"/>
                    </a:lnTo>
                    <a:lnTo>
                      <a:pt x="76272" y="76384"/>
                    </a:lnTo>
                    <a:lnTo>
                      <a:pt x="72" y="7638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894" name="Полилиния 747"/>
              <p:cNvSpPr/>
              <p:nvPr/>
            </p:nvSpPr>
            <p:spPr bwMode="auto">
              <a:xfrm>
                <a:off x="9330531" y="6074569"/>
                <a:ext cx="76200" cy="76200"/>
              </a:xfrm>
              <a:custGeom>
                <a:avLst/>
                <a:gdLst>
                  <a:gd name="connsiteX0" fmla="*/ 72 w 76200"/>
                  <a:gd name="connsiteY0" fmla="*/ 192 h 76200"/>
                  <a:gd name="connsiteX1" fmla="*/ 76272 w 76200"/>
                  <a:gd name="connsiteY1" fmla="*/ 192 h 76200"/>
                  <a:gd name="connsiteX2" fmla="*/ 76272 w 76200"/>
                  <a:gd name="connsiteY2" fmla="*/ 76392 h 76200"/>
                  <a:gd name="connsiteX3" fmla="*/ 72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72" y="192"/>
                    </a:moveTo>
                    <a:lnTo>
                      <a:pt x="76272" y="192"/>
                    </a:lnTo>
                    <a:lnTo>
                      <a:pt x="76272" y="76392"/>
                    </a:lnTo>
                    <a:lnTo>
                      <a:pt x="72"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895" name="Полилиния 748"/>
              <p:cNvSpPr/>
              <p:nvPr/>
            </p:nvSpPr>
            <p:spPr bwMode="auto">
              <a:xfrm>
                <a:off x="9330531" y="6226969"/>
                <a:ext cx="76200" cy="76200"/>
              </a:xfrm>
              <a:custGeom>
                <a:avLst/>
                <a:gdLst>
                  <a:gd name="connsiteX0" fmla="*/ 72 w 76200"/>
                  <a:gd name="connsiteY0" fmla="*/ 208 h 76200"/>
                  <a:gd name="connsiteX1" fmla="*/ 76272 w 76200"/>
                  <a:gd name="connsiteY1" fmla="*/ 208 h 76200"/>
                  <a:gd name="connsiteX2" fmla="*/ 76272 w 76200"/>
                  <a:gd name="connsiteY2" fmla="*/ 76408 h 76200"/>
                  <a:gd name="connsiteX3" fmla="*/ 72 w 76200"/>
                  <a:gd name="connsiteY3" fmla="*/ 7640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72" y="208"/>
                    </a:moveTo>
                    <a:lnTo>
                      <a:pt x="76272" y="208"/>
                    </a:lnTo>
                    <a:lnTo>
                      <a:pt x="76272" y="76408"/>
                    </a:lnTo>
                    <a:lnTo>
                      <a:pt x="72" y="7640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896" name="Полилиния 749"/>
              <p:cNvSpPr/>
              <p:nvPr/>
            </p:nvSpPr>
            <p:spPr bwMode="auto">
              <a:xfrm>
                <a:off x="9330531" y="6684169"/>
                <a:ext cx="76200" cy="76200"/>
              </a:xfrm>
              <a:custGeom>
                <a:avLst/>
                <a:gdLst>
                  <a:gd name="connsiteX0" fmla="*/ 72 w 76200"/>
                  <a:gd name="connsiteY0" fmla="*/ 256 h 76200"/>
                  <a:gd name="connsiteX1" fmla="*/ 76272 w 76200"/>
                  <a:gd name="connsiteY1" fmla="*/ 256 h 76200"/>
                  <a:gd name="connsiteX2" fmla="*/ 76272 w 76200"/>
                  <a:gd name="connsiteY2" fmla="*/ 76456 h 76200"/>
                  <a:gd name="connsiteX3" fmla="*/ 72 w 76200"/>
                  <a:gd name="connsiteY3" fmla="*/ 764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72" y="256"/>
                    </a:moveTo>
                    <a:lnTo>
                      <a:pt x="76272" y="256"/>
                    </a:lnTo>
                    <a:lnTo>
                      <a:pt x="76272" y="76456"/>
                    </a:lnTo>
                    <a:lnTo>
                      <a:pt x="72" y="764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897" name="Полилиния 750"/>
              <p:cNvSpPr/>
              <p:nvPr/>
            </p:nvSpPr>
            <p:spPr bwMode="auto">
              <a:xfrm>
                <a:off x="9406731" y="4550569"/>
                <a:ext cx="76200" cy="76200"/>
              </a:xfrm>
              <a:custGeom>
                <a:avLst/>
                <a:gdLst>
                  <a:gd name="connsiteX0" fmla="*/ 80 w 76200"/>
                  <a:gd name="connsiteY0" fmla="*/ 32 h 76200"/>
                  <a:gd name="connsiteX1" fmla="*/ 76280 w 76200"/>
                  <a:gd name="connsiteY1" fmla="*/ 32 h 76200"/>
                  <a:gd name="connsiteX2" fmla="*/ 76280 w 76200"/>
                  <a:gd name="connsiteY2" fmla="*/ 76232 h 76200"/>
                  <a:gd name="connsiteX3" fmla="*/ 80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32"/>
                    </a:moveTo>
                    <a:lnTo>
                      <a:pt x="76280" y="32"/>
                    </a:lnTo>
                    <a:lnTo>
                      <a:pt x="76280" y="76232"/>
                    </a:lnTo>
                    <a:lnTo>
                      <a:pt x="80"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898" name="Полилиния 751"/>
              <p:cNvSpPr/>
              <p:nvPr/>
            </p:nvSpPr>
            <p:spPr bwMode="auto">
              <a:xfrm>
                <a:off x="9406731" y="4626769"/>
                <a:ext cx="76200" cy="76200"/>
              </a:xfrm>
              <a:custGeom>
                <a:avLst/>
                <a:gdLst>
                  <a:gd name="connsiteX0" fmla="*/ 80 w 76200"/>
                  <a:gd name="connsiteY0" fmla="*/ 40 h 76200"/>
                  <a:gd name="connsiteX1" fmla="*/ 76280 w 76200"/>
                  <a:gd name="connsiteY1" fmla="*/ 40 h 76200"/>
                  <a:gd name="connsiteX2" fmla="*/ 76280 w 76200"/>
                  <a:gd name="connsiteY2" fmla="*/ 76240 h 76200"/>
                  <a:gd name="connsiteX3" fmla="*/ 80 w 76200"/>
                  <a:gd name="connsiteY3" fmla="*/ 762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40"/>
                    </a:moveTo>
                    <a:lnTo>
                      <a:pt x="76280" y="40"/>
                    </a:lnTo>
                    <a:lnTo>
                      <a:pt x="76280" y="76240"/>
                    </a:lnTo>
                    <a:lnTo>
                      <a:pt x="80" y="762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899" name="Полилиния 752"/>
              <p:cNvSpPr/>
              <p:nvPr/>
            </p:nvSpPr>
            <p:spPr bwMode="auto">
              <a:xfrm>
                <a:off x="9406731" y="4702969"/>
                <a:ext cx="76200" cy="76200"/>
              </a:xfrm>
              <a:custGeom>
                <a:avLst/>
                <a:gdLst>
                  <a:gd name="connsiteX0" fmla="*/ 80 w 76200"/>
                  <a:gd name="connsiteY0" fmla="*/ 48 h 76200"/>
                  <a:gd name="connsiteX1" fmla="*/ 76280 w 76200"/>
                  <a:gd name="connsiteY1" fmla="*/ 48 h 76200"/>
                  <a:gd name="connsiteX2" fmla="*/ 76280 w 76200"/>
                  <a:gd name="connsiteY2" fmla="*/ 76248 h 76200"/>
                  <a:gd name="connsiteX3" fmla="*/ 80 w 76200"/>
                  <a:gd name="connsiteY3" fmla="*/ 762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48"/>
                    </a:moveTo>
                    <a:lnTo>
                      <a:pt x="76280" y="48"/>
                    </a:lnTo>
                    <a:lnTo>
                      <a:pt x="76280" y="76248"/>
                    </a:lnTo>
                    <a:lnTo>
                      <a:pt x="80" y="762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900" name="Полилиния 753"/>
              <p:cNvSpPr/>
              <p:nvPr/>
            </p:nvSpPr>
            <p:spPr bwMode="auto">
              <a:xfrm>
                <a:off x="9406731" y="4779169"/>
                <a:ext cx="76200" cy="76200"/>
              </a:xfrm>
              <a:custGeom>
                <a:avLst/>
                <a:gdLst>
                  <a:gd name="connsiteX0" fmla="*/ 80 w 76200"/>
                  <a:gd name="connsiteY0" fmla="*/ 56 h 76200"/>
                  <a:gd name="connsiteX1" fmla="*/ 76280 w 76200"/>
                  <a:gd name="connsiteY1" fmla="*/ 56 h 76200"/>
                  <a:gd name="connsiteX2" fmla="*/ 76280 w 76200"/>
                  <a:gd name="connsiteY2" fmla="*/ 76256 h 76200"/>
                  <a:gd name="connsiteX3" fmla="*/ 80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56"/>
                    </a:moveTo>
                    <a:lnTo>
                      <a:pt x="76280" y="56"/>
                    </a:lnTo>
                    <a:lnTo>
                      <a:pt x="76280" y="76256"/>
                    </a:lnTo>
                    <a:lnTo>
                      <a:pt x="80"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901" name="Полилиния 754"/>
              <p:cNvSpPr/>
              <p:nvPr/>
            </p:nvSpPr>
            <p:spPr bwMode="auto">
              <a:xfrm>
                <a:off x="9406731" y="4855369"/>
                <a:ext cx="76200" cy="76200"/>
              </a:xfrm>
              <a:custGeom>
                <a:avLst/>
                <a:gdLst>
                  <a:gd name="connsiteX0" fmla="*/ 80 w 76200"/>
                  <a:gd name="connsiteY0" fmla="*/ 64 h 76200"/>
                  <a:gd name="connsiteX1" fmla="*/ 76280 w 76200"/>
                  <a:gd name="connsiteY1" fmla="*/ 64 h 76200"/>
                  <a:gd name="connsiteX2" fmla="*/ 76280 w 76200"/>
                  <a:gd name="connsiteY2" fmla="*/ 76264 h 76200"/>
                  <a:gd name="connsiteX3" fmla="*/ 80 w 76200"/>
                  <a:gd name="connsiteY3" fmla="*/ 7626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64"/>
                    </a:moveTo>
                    <a:lnTo>
                      <a:pt x="76280" y="64"/>
                    </a:lnTo>
                    <a:lnTo>
                      <a:pt x="76280" y="76264"/>
                    </a:lnTo>
                    <a:lnTo>
                      <a:pt x="80" y="7626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902" name="Полилиния 755"/>
              <p:cNvSpPr/>
              <p:nvPr/>
            </p:nvSpPr>
            <p:spPr bwMode="auto">
              <a:xfrm>
                <a:off x="9406731" y="4931569"/>
                <a:ext cx="76200" cy="76200"/>
              </a:xfrm>
              <a:custGeom>
                <a:avLst/>
                <a:gdLst>
                  <a:gd name="connsiteX0" fmla="*/ 80 w 76200"/>
                  <a:gd name="connsiteY0" fmla="*/ 72 h 76200"/>
                  <a:gd name="connsiteX1" fmla="*/ 76280 w 76200"/>
                  <a:gd name="connsiteY1" fmla="*/ 72 h 76200"/>
                  <a:gd name="connsiteX2" fmla="*/ 76280 w 76200"/>
                  <a:gd name="connsiteY2" fmla="*/ 76272 h 76200"/>
                  <a:gd name="connsiteX3" fmla="*/ 80 w 76200"/>
                  <a:gd name="connsiteY3" fmla="*/ 7627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72"/>
                    </a:moveTo>
                    <a:lnTo>
                      <a:pt x="76280" y="72"/>
                    </a:lnTo>
                    <a:lnTo>
                      <a:pt x="76280" y="76272"/>
                    </a:lnTo>
                    <a:lnTo>
                      <a:pt x="80" y="7627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903" name="Полилиния 756"/>
              <p:cNvSpPr/>
              <p:nvPr/>
            </p:nvSpPr>
            <p:spPr bwMode="auto">
              <a:xfrm>
                <a:off x="9406731" y="5007769"/>
                <a:ext cx="76200" cy="76200"/>
              </a:xfrm>
              <a:custGeom>
                <a:avLst/>
                <a:gdLst>
                  <a:gd name="connsiteX0" fmla="*/ 80 w 76200"/>
                  <a:gd name="connsiteY0" fmla="*/ 80 h 76200"/>
                  <a:gd name="connsiteX1" fmla="*/ 76280 w 76200"/>
                  <a:gd name="connsiteY1" fmla="*/ 80 h 76200"/>
                  <a:gd name="connsiteX2" fmla="*/ 76280 w 76200"/>
                  <a:gd name="connsiteY2" fmla="*/ 76280 h 76200"/>
                  <a:gd name="connsiteX3" fmla="*/ 80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80"/>
                    </a:moveTo>
                    <a:lnTo>
                      <a:pt x="76280" y="80"/>
                    </a:lnTo>
                    <a:lnTo>
                      <a:pt x="76280" y="76280"/>
                    </a:lnTo>
                    <a:lnTo>
                      <a:pt x="80"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904" name="Полилиния 757"/>
              <p:cNvSpPr/>
              <p:nvPr/>
            </p:nvSpPr>
            <p:spPr bwMode="auto">
              <a:xfrm>
                <a:off x="9406731" y="5160169"/>
                <a:ext cx="76200" cy="76200"/>
              </a:xfrm>
              <a:custGeom>
                <a:avLst/>
                <a:gdLst>
                  <a:gd name="connsiteX0" fmla="*/ 80 w 76200"/>
                  <a:gd name="connsiteY0" fmla="*/ 96 h 76200"/>
                  <a:gd name="connsiteX1" fmla="*/ 76280 w 76200"/>
                  <a:gd name="connsiteY1" fmla="*/ 96 h 76200"/>
                  <a:gd name="connsiteX2" fmla="*/ 76280 w 76200"/>
                  <a:gd name="connsiteY2" fmla="*/ 76296 h 76200"/>
                  <a:gd name="connsiteX3" fmla="*/ 80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96"/>
                    </a:moveTo>
                    <a:lnTo>
                      <a:pt x="76280" y="96"/>
                    </a:lnTo>
                    <a:lnTo>
                      <a:pt x="76280" y="76296"/>
                    </a:lnTo>
                    <a:lnTo>
                      <a:pt x="80"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905" name="Полилиния 758"/>
              <p:cNvSpPr/>
              <p:nvPr/>
            </p:nvSpPr>
            <p:spPr bwMode="auto">
              <a:xfrm>
                <a:off x="9406731" y="5312569"/>
                <a:ext cx="76200" cy="76200"/>
              </a:xfrm>
              <a:custGeom>
                <a:avLst/>
                <a:gdLst>
                  <a:gd name="connsiteX0" fmla="*/ 80 w 76200"/>
                  <a:gd name="connsiteY0" fmla="*/ 112 h 76200"/>
                  <a:gd name="connsiteX1" fmla="*/ 76280 w 76200"/>
                  <a:gd name="connsiteY1" fmla="*/ 112 h 76200"/>
                  <a:gd name="connsiteX2" fmla="*/ 76280 w 76200"/>
                  <a:gd name="connsiteY2" fmla="*/ 76312 h 76200"/>
                  <a:gd name="connsiteX3" fmla="*/ 80 w 76200"/>
                  <a:gd name="connsiteY3" fmla="*/ 7631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112"/>
                    </a:moveTo>
                    <a:lnTo>
                      <a:pt x="76280" y="112"/>
                    </a:lnTo>
                    <a:lnTo>
                      <a:pt x="76280" y="76312"/>
                    </a:lnTo>
                    <a:lnTo>
                      <a:pt x="80" y="7631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906" name="Полилиния 759"/>
              <p:cNvSpPr/>
              <p:nvPr/>
            </p:nvSpPr>
            <p:spPr bwMode="auto">
              <a:xfrm>
                <a:off x="9406731" y="5464969"/>
                <a:ext cx="76200" cy="76200"/>
              </a:xfrm>
              <a:custGeom>
                <a:avLst/>
                <a:gdLst>
                  <a:gd name="connsiteX0" fmla="*/ 80 w 76200"/>
                  <a:gd name="connsiteY0" fmla="*/ 128 h 76200"/>
                  <a:gd name="connsiteX1" fmla="*/ 76280 w 76200"/>
                  <a:gd name="connsiteY1" fmla="*/ 128 h 76200"/>
                  <a:gd name="connsiteX2" fmla="*/ 76280 w 76200"/>
                  <a:gd name="connsiteY2" fmla="*/ 76328 h 76200"/>
                  <a:gd name="connsiteX3" fmla="*/ 80 w 76200"/>
                  <a:gd name="connsiteY3" fmla="*/ 7632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128"/>
                    </a:moveTo>
                    <a:lnTo>
                      <a:pt x="76280" y="128"/>
                    </a:lnTo>
                    <a:lnTo>
                      <a:pt x="76280" y="76328"/>
                    </a:lnTo>
                    <a:lnTo>
                      <a:pt x="80" y="7632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907" name="Полилиния 760"/>
              <p:cNvSpPr/>
              <p:nvPr/>
            </p:nvSpPr>
            <p:spPr bwMode="auto">
              <a:xfrm>
                <a:off x="9406731" y="5617369"/>
                <a:ext cx="76200" cy="76200"/>
              </a:xfrm>
              <a:custGeom>
                <a:avLst/>
                <a:gdLst>
                  <a:gd name="connsiteX0" fmla="*/ 80 w 76200"/>
                  <a:gd name="connsiteY0" fmla="*/ 144 h 76200"/>
                  <a:gd name="connsiteX1" fmla="*/ 76280 w 76200"/>
                  <a:gd name="connsiteY1" fmla="*/ 144 h 76200"/>
                  <a:gd name="connsiteX2" fmla="*/ 76280 w 76200"/>
                  <a:gd name="connsiteY2" fmla="*/ 76344 h 76200"/>
                  <a:gd name="connsiteX3" fmla="*/ 80 w 76200"/>
                  <a:gd name="connsiteY3" fmla="*/ 7634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144"/>
                    </a:moveTo>
                    <a:lnTo>
                      <a:pt x="76280" y="144"/>
                    </a:lnTo>
                    <a:lnTo>
                      <a:pt x="76280" y="76344"/>
                    </a:lnTo>
                    <a:lnTo>
                      <a:pt x="80" y="7634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908" name="Полилиния 761"/>
              <p:cNvSpPr/>
              <p:nvPr/>
            </p:nvSpPr>
            <p:spPr bwMode="auto">
              <a:xfrm>
                <a:off x="9406731" y="5769769"/>
                <a:ext cx="76200" cy="76200"/>
              </a:xfrm>
              <a:custGeom>
                <a:avLst/>
                <a:gdLst>
                  <a:gd name="connsiteX0" fmla="*/ 80 w 76200"/>
                  <a:gd name="connsiteY0" fmla="*/ 160 h 76200"/>
                  <a:gd name="connsiteX1" fmla="*/ 76280 w 76200"/>
                  <a:gd name="connsiteY1" fmla="*/ 160 h 76200"/>
                  <a:gd name="connsiteX2" fmla="*/ 76280 w 76200"/>
                  <a:gd name="connsiteY2" fmla="*/ 76360 h 76200"/>
                  <a:gd name="connsiteX3" fmla="*/ 80 w 76200"/>
                  <a:gd name="connsiteY3" fmla="*/ 7636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160"/>
                    </a:moveTo>
                    <a:lnTo>
                      <a:pt x="76280" y="160"/>
                    </a:lnTo>
                    <a:lnTo>
                      <a:pt x="76280" y="76360"/>
                    </a:lnTo>
                    <a:lnTo>
                      <a:pt x="80" y="7636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909" name="Полилиния 762"/>
              <p:cNvSpPr/>
              <p:nvPr/>
            </p:nvSpPr>
            <p:spPr bwMode="auto">
              <a:xfrm>
                <a:off x="9406731" y="5922169"/>
                <a:ext cx="76200" cy="76200"/>
              </a:xfrm>
              <a:custGeom>
                <a:avLst/>
                <a:gdLst>
                  <a:gd name="connsiteX0" fmla="*/ 80 w 76200"/>
                  <a:gd name="connsiteY0" fmla="*/ 176 h 76200"/>
                  <a:gd name="connsiteX1" fmla="*/ 76280 w 76200"/>
                  <a:gd name="connsiteY1" fmla="*/ 176 h 76200"/>
                  <a:gd name="connsiteX2" fmla="*/ 76280 w 76200"/>
                  <a:gd name="connsiteY2" fmla="*/ 76376 h 76200"/>
                  <a:gd name="connsiteX3" fmla="*/ 80 w 76200"/>
                  <a:gd name="connsiteY3" fmla="*/ 7637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176"/>
                    </a:moveTo>
                    <a:lnTo>
                      <a:pt x="76280" y="176"/>
                    </a:lnTo>
                    <a:lnTo>
                      <a:pt x="76280" y="76376"/>
                    </a:lnTo>
                    <a:lnTo>
                      <a:pt x="80" y="7637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910" name="Полилиния 763"/>
              <p:cNvSpPr/>
              <p:nvPr/>
            </p:nvSpPr>
            <p:spPr bwMode="auto">
              <a:xfrm>
                <a:off x="9406731" y="6074569"/>
                <a:ext cx="76200" cy="76200"/>
              </a:xfrm>
              <a:custGeom>
                <a:avLst/>
                <a:gdLst>
                  <a:gd name="connsiteX0" fmla="*/ 80 w 76200"/>
                  <a:gd name="connsiteY0" fmla="*/ 192 h 76200"/>
                  <a:gd name="connsiteX1" fmla="*/ 76280 w 76200"/>
                  <a:gd name="connsiteY1" fmla="*/ 192 h 76200"/>
                  <a:gd name="connsiteX2" fmla="*/ 76280 w 76200"/>
                  <a:gd name="connsiteY2" fmla="*/ 76392 h 76200"/>
                  <a:gd name="connsiteX3" fmla="*/ 80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192"/>
                    </a:moveTo>
                    <a:lnTo>
                      <a:pt x="76280" y="192"/>
                    </a:lnTo>
                    <a:lnTo>
                      <a:pt x="76280" y="76392"/>
                    </a:lnTo>
                    <a:lnTo>
                      <a:pt x="80"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911" name="Полилиния 764"/>
              <p:cNvSpPr/>
              <p:nvPr/>
            </p:nvSpPr>
            <p:spPr bwMode="auto">
              <a:xfrm>
                <a:off x="9406731" y="6226969"/>
                <a:ext cx="76200" cy="76200"/>
              </a:xfrm>
              <a:custGeom>
                <a:avLst/>
                <a:gdLst>
                  <a:gd name="connsiteX0" fmla="*/ 80 w 76200"/>
                  <a:gd name="connsiteY0" fmla="*/ 208 h 76200"/>
                  <a:gd name="connsiteX1" fmla="*/ 76280 w 76200"/>
                  <a:gd name="connsiteY1" fmla="*/ 208 h 76200"/>
                  <a:gd name="connsiteX2" fmla="*/ 76280 w 76200"/>
                  <a:gd name="connsiteY2" fmla="*/ 76408 h 76200"/>
                  <a:gd name="connsiteX3" fmla="*/ 80 w 76200"/>
                  <a:gd name="connsiteY3" fmla="*/ 7640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208"/>
                    </a:moveTo>
                    <a:lnTo>
                      <a:pt x="76280" y="208"/>
                    </a:lnTo>
                    <a:lnTo>
                      <a:pt x="76280" y="76408"/>
                    </a:lnTo>
                    <a:lnTo>
                      <a:pt x="80" y="7640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912" name="Полилиния 765"/>
              <p:cNvSpPr/>
              <p:nvPr/>
            </p:nvSpPr>
            <p:spPr bwMode="auto">
              <a:xfrm>
                <a:off x="9406731" y="6303169"/>
                <a:ext cx="76200" cy="76200"/>
              </a:xfrm>
              <a:custGeom>
                <a:avLst/>
                <a:gdLst>
                  <a:gd name="connsiteX0" fmla="*/ 80 w 76200"/>
                  <a:gd name="connsiteY0" fmla="*/ 216 h 76200"/>
                  <a:gd name="connsiteX1" fmla="*/ 76280 w 76200"/>
                  <a:gd name="connsiteY1" fmla="*/ 216 h 76200"/>
                  <a:gd name="connsiteX2" fmla="*/ 76280 w 76200"/>
                  <a:gd name="connsiteY2" fmla="*/ 76416 h 76200"/>
                  <a:gd name="connsiteX3" fmla="*/ 80 w 76200"/>
                  <a:gd name="connsiteY3" fmla="*/ 7641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216"/>
                    </a:moveTo>
                    <a:lnTo>
                      <a:pt x="76280" y="216"/>
                    </a:lnTo>
                    <a:lnTo>
                      <a:pt x="76280" y="76416"/>
                    </a:lnTo>
                    <a:lnTo>
                      <a:pt x="80" y="7641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913" name="Полилиния 766"/>
              <p:cNvSpPr/>
              <p:nvPr/>
            </p:nvSpPr>
            <p:spPr bwMode="auto">
              <a:xfrm>
                <a:off x="9406731" y="6379369"/>
                <a:ext cx="76200" cy="76200"/>
              </a:xfrm>
              <a:custGeom>
                <a:avLst/>
                <a:gdLst>
                  <a:gd name="connsiteX0" fmla="*/ 80 w 76200"/>
                  <a:gd name="connsiteY0" fmla="*/ 224 h 76200"/>
                  <a:gd name="connsiteX1" fmla="*/ 76280 w 76200"/>
                  <a:gd name="connsiteY1" fmla="*/ 224 h 76200"/>
                  <a:gd name="connsiteX2" fmla="*/ 76280 w 76200"/>
                  <a:gd name="connsiteY2" fmla="*/ 76424 h 76200"/>
                  <a:gd name="connsiteX3" fmla="*/ 80 w 76200"/>
                  <a:gd name="connsiteY3" fmla="*/ 7642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224"/>
                    </a:moveTo>
                    <a:lnTo>
                      <a:pt x="76280" y="224"/>
                    </a:lnTo>
                    <a:lnTo>
                      <a:pt x="76280" y="76424"/>
                    </a:lnTo>
                    <a:lnTo>
                      <a:pt x="80" y="7642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914" name="Полилиния 767"/>
              <p:cNvSpPr/>
              <p:nvPr/>
            </p:nvSpPr>
            <p:spPr bwMode="auto">
              <a:xfrm>
                <a:off x="9406731" y="6455569"/>
                <a:ext cx="76200" cy="76200"/>
              </a:xfrm>
              <a:custGeom>
                <a:avLst/>
                <a:gdLst>
                  <a:gd name="connsiteX0" fmla="*/ 80 w 76200"/>
                  <a:gd name="connsiteY0" fmla="*/ 232 h 76200"/>
                  <a:gd name="connsiteX1" fmla="*/ 76280 w 76200"/>
                  <a:gd name="connsiteY1" fmla="*/ 232 h 76200"/>
                  <a:gd name="connsiteX2" fmla="*/ 76280 w 76200"/>
                  <a:gd name="connsiteY2" fmla="*/ 76432 h 76200"/>
                  <a:gd name="connsiteX3" fmla="*/ 80 w 76200"/>
                  <a:gd name="connsiteY3" fmla="*/ 764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232"/>
                    </a:moveTo>
                    <a:lnTo>
                      <a:pt x="76280" y="232"/>
                    </a:lnTo>
                    <a:lnTo>
                      <a:pt x="76280" y="76432"/>
                    </a:lnTo>
                    <a:lnTo>
                      <a:pt x="80" y="764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915" name="Полилиния 768"/>
              <p:cNvSpPr/>
              <p:nvPr/>
            </p:nvSpPr>
            <p:spPr bwMode="auto">
              <a:xfrm>
                <a:off x="9406731" y="6531769"/>
                <a:ext cx="76200" cy="76200"/>
              </a:xfrm>
              <a:custGeom>
                <a:avLst/>
                <a:gdLst>
                  <a:gd name="connsiteX0" fmla="*/ 80 w 76200"/>
                  <a:gd name="connsiteY0" fmla="*/ 240 h 76200"/>
                  <a:gd name="connsiteX1" fmla="*/ 76280 w 76200"/>
                  <a:gd name="connsiteY1" fmla="*/ 240 h 76200"/>
                  <a:gd name="connsiteX2" fmla="*/ 76280 w 76200"/>
                  <a:gd name="connsiteY2" fmla="*/ 76440 h 76200"/>
                  <a:gd name="connsiteX3" fmla="*/ 80 w 76200"/>
                  <a:gd name="connsiteY3" fmla="*/ 764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240"/>
                    </a:moveTo>
                    <a:lnTo>
                      <a:pt x="76280" y="240"/>
                    </a:lnTo>
                    <a:lnTo>
                      <a:pt x="76280" y="76440"/>
                    </a:lnTo>
                    <a:lnTo>
                      <a:pt x="80" y="764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916" name="Полилиния 769"/>
              <p:cNvSpPr/>
              <p:nvPr/>
            </p:nvSpPr>
            <p:spPr bwMode="auto">
              <a:xfrm>
                <a:off x="9406731" y="6607969"/>
                <a:ext cx="76200" cy="76200"/>
              </a:xfrm>
              <a:custGeom>
                <a:avLst/>
                <a:gdLst>
                  <a:gd name="connsiteX0" fmla="*/ 80 w 76200"/>
                  <a:gd name="connsiteY0" fmla="*/ 248 h 76200"/>
                  <a:gd name="connsiteX1" fmla="*/ 76280 w 76200"/>
                  <a:gd name="connsiteY1" fmla="*/ 248 h 76200"/>
                  <a:gd name="connsiteX2" fmla="*/ 76280 w 76200"/>
                  <a:gd name="connsiteY2" fmla="*/ 76448 h 76200"/>
                  <a:gd name="connsiteX3" fmla="*/ 80 w 76200"/>
                  <a:gd name="connsiteY3" fmla="*/ 764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248"/>
                    </a:moveTo>
                    <a:lnTo>
                      <a:pt x="76280" y="248"/>
                    </a:lnTo>
                    <a:lnTo>
                      <a:pt x="76280" y="76448"/>
                    </a:lnTo>
                    <a:lnTo>
                      <a:pt x="80" y="764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917" name="Полилиния 770"/>
              <p:cNvSpPr/>
              <p:nvPr/>
            </p:nvSpPr>
            <p:spPr bwMode="auto">
              <a:xfrm>
                <a:off x="9406731" y="6684169"/>
                <a:ext cx="76200" cy="76200"/>
              </a:xfrm>
              <a:custGeom>
                <a:avLst/>
                <a:gdLst>
                  <a:gd name="connsiteX0" fmla="*/ 80 w 76200"/>
                  <a:gd name="connsiteY0" fmla="*/ 256 h 76200"/>
                  <a:gd name="connsiteX1" fmla="*/ 76280 w 76200"/>
                  <a:gd name="connsiteY1" fmla="*/ 256 h 76200"/>
                  <a:gd name="connsiteX2" fmla="*/ 76280 w 76200"/>
                  <a:gd name="connsiteY2" fmla="*/ 76456 h 76200"/>
                  <a:gd name="connsiteX3" fmla="*/ 80 w 76200"/>
                  <a:gd name="connsiteY3" fmla="*/ 764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256"/>
                    </a:moveTo>
                    <a:lnTo>
                      <a:pt x="76280" y="256"/>
                    </a:lnTo>
                    <a:lnTo>
                      <a:pt x="76280" y="76456"/>
                    </a:lnTo>
                    <a:lnTo>
                      <a:pt x="80" y="764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918" name="Полилиния 771"/>
              <p:cNvSpPr/>
              <p:nvPr/>
            </p:nvSpPr>
            <p:spPr bwMode="auto">
              <a:xfrm>
                <a:off x="9482931" y="5464969"/>
                <a:ext cx="76200" cy="76200"/>
              </a:xfrm>
              <a:custGeom>
                <a:avLst/>
                <a:gdLst>
                  <a:gd name="connsiteX0" fmla="*/ 88 w 76200"/>
                  <a:gd name="connsiteY0" fmla="*/ 128 h 76200"/>
                  <a:gd name="connsiteX1" fmla="*/ 76288 w 76200"/>
                  <a:gd name="connsiteY1" fmla="*/ 128 h 76200"/>
                  <a:gd name="connsiteX2" fmla="*/ 76288 w 76200"/>
                  <a:gd name="connsiteY2" fmla="*/ 76328 h 76200"/>
                  <a:gd name="connsiteX3" fmla="*/ 88 w 76200"/>
                  <a:gd name="connsiteY3" fmla="*/ 7632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8" y="128"/>
                    </a:moveTo>
                    <a:lnTo>
                      <a:pt x="76288" y="128"/>
                    </a:lnTo>
                    <a:lnTo>
                      <a:pt x="76288" y="76328"/>
                    </a:lnTo>
                    <a:lnTo>
                      <a:pt x="88" y="7632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919" name="Полилиния 772"/>
              <p:cNvSpPr/>
              <p:nvPr/>
            </p:nvSpPr>
            <p:spPr bwMode="auto">
              <a:xfrm>
                <a:off x="9559131" y="4550569"/>
                <a:ext cx="76200" cy="76200"/>
              </a:xfrm>
              <a:custGeom>
                <a:avLst/>
                <a:gdLst>
                  <a:gd name="connsiteX0" fmla="*/ 96 w 76200"/>
                  <a:gd name="connsiteY0" fmla="*/ 32 h 76200"/>
                  <a:gd name="connsiteX1" fmla="*/ 76296 w 76200"/>
                  <a:gd name="connsiteY1" fmla="*/ 32 h 76200"/>
                  <a:gd name="connsiteX2" fmla="*/ 76296 w 76200"/>
                  <a:gd name="connsiteY2" fmla="*/ 76232 h 76200"/>
                  <a:gd name="connsiteX3" fmla="*/ 96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32"/>
                    </a:moveTo>
                    <a:lnTo>
                      <a:pt x="76296" y="32"/>
                    </a:lnTo>
                    <a:lnTo>
                      <a:pt x="76296" y="76232"/>
                    </a:lnTo>
                    <a:lnTo>
                      <a:pt x="96"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920" name="Полилиния 773"/>
              <p:cNvSpPr/>
              <p:nvPr/>
            </p:nvSpPr>
            <p:spPr bwMode="auto">
              <a:xfrm>
                <a:off x="9559131" y="4702969"/>
                <a:ext cx="76200" cy="76200"/>
              </a:xfrm>
              <a:custGeom>
                <a:avLst/>
                <a:gdLst>
                  <a:gd name="connsiteX0" fmla="*/ 96 w 76200"/>
                  <a:gd name="connsiteY0" fmla="*/ 48 h 76200"/>
                  <a:gd name="connsiteX1" fmla="*/ 76296 w 76200"/>
                  <a:gd name="connsiteY1" fmla="*/ 48 h 76200"/>
                  <a:gd name="connsiteX2" fmla="*/ 76296 w 76200"/>
                  <a:gd name="connsiteY2" fmla="*/ 76248 h 76200"/>
                  <a:gd name="connsiteX3" fmla="*/ 96 w 76200"/>
                  <a:gd name="connsiteY3" fmla="*/ 762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48"/>
                    </a:moveTo>
                    <a:lnTo>
                      <a:pt x="76296" y="48"/>
                    </a:lnTo>
                    <a:lnTo>
                      <a:pt x="76296" y="76248"/>
                    </a:lnTo>
                    <a:lnTo>
                      <a:pt x="96" y="762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921" name="Полилиния 774"/>
              <p:cNvSpPr/>
              <p:nvPr/>
            </p:nvSpPr>
            <p:spPr bwMode="auto">
              <a:xfrm>
                <a:off x="9559131" y="4779169"/>
                <a:ext cx="76200" cy="76200"/>
              </a:xfrm>
              <a:custGeom>
                <a:avLst/>
                <a:gdLst>
                  <a:gd name="connsiteX0" fmla="*/ 96 w 76200"/>
                  <a:gd name="connsiteY0" fmla="*/ 56 h 76200"/>
                  <a:gd name="connsiteX1" fmla="*/ 76296 w 76200"/>
                  <a:gd name="connsiteY1" fmla="*/ 56 h 76200"/>
                  <a:gd name="connsiteX2" fmla="*/ 76296 w 76200"/>
                  <a:gd name="connsiteY2" fmla="*/ 76256 h 76200"/>
                  <a:gd name="connsiteX3" fmla="*/ 96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56"/>
                    </a:moveTo>
                    <a:lnTo>
                      <a:pt x="76296" y="56"/>
                    </a:lnTo>
                    <a:lnTo>
                      <a:pt x="76296" y="76256"/>
                    </a:lnTo>
                    <a:lnTo>
                      <a:pt x="96"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922" name="Полилиния 775"/>
              <p:cNvSpPr/>
              <p:nvPr/>
            </p:nvSpPr>
            <p:spPr bwMode="auto">
              <a:xfrm>
                <a:off x="9559131" y="4855369"/>
                <a:ext cx="76200" cy="76200"/>
              </a:xfrm>
              <a:custGeom>
                <a:avLst/>
                <a:gdLst>
                  <a:gd name="connsiteX0" fmla="*/ 96 w 76200"/>
                  <a:gd name="connsiteY0" fmla="*/ 64 h 76200"/>
                  <a:gd name="connsiteX1" fmla="*/ 76296 w 76200"/>
                  <a:gd name="connsiteY1" fmla="*/ 64 h 76200"/>
                  <a:gd name="connsiteX2" fmla="*/ 76296 w 76200"/>
                  <a:gd name="connsiteY2" fmla="*/ 76264 h 76200"/>
                  <a:gd name="connsiteX3" fmla="*/ 96 w 76200"/>
                  <a:gd name="connsiteY3" fmla="*/ 7626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64"/>
                    </a:moveTo>
                    <a:lnTo>
                      <a:pt x="76296" y="64"/>
                    </a:lnTo>
                    <a:lnTo>
                      <a:pt x="76296" y="76264"/>
                    </a:lnTo>
                    <a:lnTo>
                      <a:pt x="96" y="7626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923" name="Полилиния 776"/>
              <p:cNvSpPr/>
              <p:nvPr/>
            </p:nvSpPr>
            <p:spPr bwMode="auto">
              <a:xfrm>
                <a:off x="9559131" y="5007769"/>
                <a:ext cx="76200" cy="76200"/>
              </a:xfrm>
              <a:custGeom>
                <a:avLst/>
                <a:gdLst>
                  <a:gd name="connsiteX0" fmla="*/ 96 w 76200"/>
                  <a:gd name="connsiteY0" fmla="*/ 80 h 76200"/>
                  <a:gd name="connsiteX1" fmla="*/ 76296 w 76200"/>
                  <a:gd name="connsiteY1" fmla="*/ 80 h 76200"/>
                  <a:gd name="connsiteX2" fmla="*/ 76296 w 76200"/>
                  <a:gd name="connsiteY2" fmla="*/ 76280 h 76200"/>
                  <a:gd name="connsiteX3" fmla="*/ 96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80"/>
                    </a:moveTo>
                    <a:lnTo>
                      <a:pt x="76296" y="80"/>
                    </a:lnTo>
                    <a:lnTo>
                      <a:pt x="76296" y="76280"/>
                    </a:lnTo>
                    <a:lnTo>
                      <a:pt x="96"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924" name="Полилиния 777"/>
              <p:cNvSpPr/>
              <p:nvPr/>
            </p:nvSpPr>
            <p:spPr bwMode="auto">
              <a:xfrm>
                <a:off x="9559131" y="5160169"/>
                <a:ext cx="76200" cy="76200"/>
              </a:xfrm>
              <a:custGeom>
                <a:avLst/>
                <a:gdLst>
                  <a:gd name="connsiteX0" fmla="*/ 96 w 76200"/>
                  <a:gd name="connsiteY0" fmla="*/ 96 h 76200"/>
                  <a:gd name="connsiteX1" fmla="*/ 76296 w 76200"/>
                  <a:gd name="connsiteY1" fmla="*/ 96 h 76200"/>
                  <a:gd name="connsiteX2" fmla="*/ 76296 w 76200"/>
                  <a:gd name="connsiteY2" fmla="*/ 76296 h 76200"/>
                  <a:gd name="connsiteX3" fmla="*/ 96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96"/>
                    </a:moveTo>
                    <a:lnTo>
                      <a:pt x="76296" y="96"/>
                    </a:lnTo>
                    <a:lnTo>
                      <a:pt x="76296" y="76296"/>
                    </a:lnTo>
                    <a:lnTo>
                      <a:pt x="96"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925" name="Полилиния 778"/>
              <p:cNvSpPr/>
              <p:nvPr/>
            </p:nvSpPr>
            <p:spPr bwMode="auto">
              <a:xfrm>
                <a:off x="9559131" y="5236369"/>
                <a:ext cx="76200" cy="76200"/>
              </a:xfrm>
              <a:custGeom>
                <a:avLst/>
                <a:gdLst>
                  <a:gd name="connsiteX0" fmla="*/ 96 w 76200"/>
                  <a:gd name="connsiteY0" fmla="*/ 104 h 76200"/>
                  <a:gd name="connsiteX1" fmla="*/ 76296 w 76200"/>
                  <a:gd name="connsiteY1" fmla="*/ 104 h 76200"/>
                  <a:gd name="connsiteX2" fmla="*/ 76296 w 76200"/>
                  <a:gd name="connsiteY2" fmla="*/ 76304 h 76200"/>
                  <a:gd name="connsiteX3" fmla="*/ 96 w 76200"/>
                  <a:gd name="connsiteY3" fmla="*/ 7630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104"/>
                    </a:moveTo>
                    <a:lnTo>
                      <a:pt x="76296" y="104"/>
                    </a:lnTo>
                    <a:lnTo>
                      <a:pt x="76296" y="76304"/>
                    </a:lnTo>
                    <a:lnTo>
                      <a:pt x="96" y="7630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926" name="Полилиния 779"/>
              <p:cNvSpPr/>
              <p:nvPr/>
            </p:nvSpPr>
            <p:spPr bwMode="auto">
              <a:xfrm>
                <a:off x="9559131" y="5312569"/>
                <a:ext cx="76200" cy="76200"/>
              </a:xfrm>
              <a:custGeom>
                <a:avLst/>
                <a:gdLst>
                  <a:gd name="connsiteX0" fmla="*/ 96 w 76200"/>
                  <a:gd name="connsiteY0" fmla="*/ 112 h 76200"/>
                  <a:gd name="connsiteX1" fmla="*/ 76296 w 76200"/>
                  <a:gd name="connsiteY1" fmla="*/ 112 h 76200"/>
                  <a:gd name="connsiteX2" fmla="*/ 76296 w 76200"/>
                  <a:gd name="connsiteY2" fmla="*/ 76312 h 76200"/>
                  <a:gd name="connsiteX3" fmla="*/ 96 w 76200"/>
                  <a:gd name="connsiteY3" fmla="*/ 7631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112"/>
                    </a:moveTo>
                    <a:lnTo>
                      <a:pt x="76296" y="112"/>
                    </a:lnTo>
                    <a:lnTo>
                      <a:pt x="76296" y="76312"/>
                    </a:lnTo>
                    <a:lnTo>
                      <a:pt x="96" y="7631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927" name="Полилиния 780"/>
              <p:cNvSpPr/>
              <p:nvPr/>
            </p:nvSpPr>
            <p:spPr bwMode="auto">
              <a:xfrm>
                <a:off x="9559131" y="5464969"/>
                <a:ext cx="76200" cy="76200"/>
              </a:xfrm>
              <a:custGeom>
                <a:avLst/>
                <a:gdLst>
                  <a:gd name="connsiteX0" fmla="*/ 96 w 76200"/>
                  <a:gd name="connsiteY0" fmla="*/ 128 h 76200"/>
                  <a:gd name="connsiteX1" fmla="*/ 76296 w 76200"/>
                  <a:gd name="connsiteY1" fmla="*/ 128 h 76200"/>
                  <a:gd name="connsiteX2" fmla="*/ 76296 w 76200"/>
                  <a:gd name="connsiteY2" fmla="*/ 76328 h 76200"/>
                  <a:gd name="connsiteX3" fmla="*/ 96 w 76200"/>
                  <a:gd name="connsiteY3" fmla="*/ 7632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128"/>
                    </a:moveTo>
                    <a:lnTo>
                      <a:pt x="76296" y="128"/>
                    </a:lnTo>
                    <a:lnTo>
                      <a:pt x="76296" y="76328"/>
                    </a:lnTo>
                    <a:lnTo>
                      <a:pt x="96" y="7632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928" name="Полилиния 781"/>
              <p:cNvSpPr/>
              <p:nvPr/>
            </p:nvSpPr>
            <p:spPr bwMode="auto">
              <a:xfrm>
                <a:off x="9559131" y="5693568"/>
                <a:ext cx="76200" cy="76200"/>
              </a:xfrm>
              <a:custGeom>
                <a:avLst/>
                <a:gdLst>
                  <a:gd name="connsiteX0" fmla="*/ 96 w 76200"/>
                  <a:gd name="connsiteY0" fmla="*/ 152 h 76200"/>
                  <a:gd name="connsiteX1" fmla="*/ 76296 w 76200"/>
                  <a:gd name="connsiteY1" fmla="*/ 152 h 76200"/>
                  <a:gd name="connsiteX2" fmla="*/ 76296 w 76200"/>
                  <a:gd name="connsiteY2" fmla="*/ 76352 h 76200"/>
                  <a:gd name="connsiteX3" fmla="*/ 96 w 76200"/>
                  <a:gd name="connsiteY3" fmla="*/ 7635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152"/>
                    </a:moveTo>
                    <a:lnTo>
                      <a:pt x="76296" y="152"/>
                    </a:lnTo>
                    <a:lnTo>
                      <a:pt x="76296" y="76352"/>
                    </a:lnTo>
                    <a:lnTo>
                      <a:pt x="96" y="7635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929" name="Полилиния 782"/>
              <p:cNvSpPr/>
              <p:nvPr/>
            </p:nvSpPr>
            <p:spPr bwMode="auto">
              <a:xfrm>
                <a:off x="9559131" y="5769769"/>
                <a:ext cx="76200" cy="76200"/>
              </a:xfrm>
              <a:custGeom>
                <a:avLst/>
                <a:gdLst>
                  <a:gd name="connsiteX0" fmla="*/ 96 w 76200"/>
                  <a:gd name="connsiteY0" fmla="*/ 160 h 76200"/>
                  <a:gd name="connsiteX1" fmla="*/ 76296 w 76200"/>
                  <a:gd name="connsiteY1" fmla="*/ 160 h 76200"/>
                  <a:gd name="connsiteX2" fmla="*/ 76296 w 76200"/>
                  <a:gd name="connsiteY2" fmla="*/ 76360 h 76200"/>
                  <a:gd name="connsiteX3" fmla="*/ 96 w 76200"/>
                  <a:gd name="connsiteY3" fmla="*/ 7636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160"/>
                    </a:moveTo>
                    <a:lnTo>
                      <a:pt x="76296" y="160"/>
                    </a:lnTo>
                    <a:lnTo>
                      <a:pt x="76296" y="76360"/>
                    </a:lnTo>
                    <a:lnTo>
                      <a:pt x="96" y="7636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930" name="Полилиния 783"/>
              <p:cNvSpPr/>
              <p:nvPr/>
            </p:nvSpPr>
            <p:spPr bwMode="auto">
              <a:xfrm>
                <a:off x="9559131" y="5845969"/>
                <a:ext cx="76200" cy="76200"/>
              </a:xfrm>
              <a:custGeom>
                <a:avLst/>
                <a:gdLst>
                  <a:gd name="connsiteX0" fmla="*/ 96 w 76200"/>
                  <a:gd name="connsiteY0" fmla="*/ 168 h 76200"/>
                  <a:gd name="connsiteX1" fmla="*/ 76296 w 76200"/>
                  <a:gd name="connsiteY1" fmla="*/ 168 h 76200"/>
                  <a:gd name="connsiteX2" fmla="*/ 76296 w 76200"/>
                  <a:gd name="connsiteY2" fmla="*/ 76368 h 76200"/>
                  <a:gd name="connsiteX3" fmla="*/ 96 w 76200"/>
                  <a:gd name="connsiteY3" fmla="*/ 7636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168"/>
                    </a:moveTo>
                    <a:lnTo>
                      <a:pt x="76296" y="168"/>
                    </a:lnTo>
                    <a:lnTo>
                      <a:pt x="76296" y="76368"/>
                    </a:lnTo>
                    <a:lnTo>
                      <a:pt x="96" y="7636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931" name="Полилиния 784"/>
              <p:cNvSpPr/>
              <p:nvPr/>
            </p:nvSpPr>
            <p:spPr bwMode="auto">
              <a:xfrm>
                <a:off x="9559131" y="5998369"/>
                <a:ext cx="76200" cy="76200"/>
              </a:xfrm>
              <a:custGeom>
                <a:avLst/>
                <a:gdLst>
                  <a:gd name="connsiteX0" fmla="*/ 96 w 76200"/>
                  <a:gd name="connsiteY0" fmla="*/ 184 h 76200"/>
                  <a:gd name="connsiteX1" fmla="*/ 76296 w 76200"/>
                  <a:gd name="connsiteY1" fmla="*/ 184 h 76200"/>
                  <a:gd name="connsiteX2" fmla="*/ 76296 w 76200"/>
                  <a:gd name="connsiteY2" fmla="*/ 76384 h 76200"/>
                  <a:gd name="connsiteX3" fmla="*/ 96 w 76200"/>
                  <a:gd name="connsiteY3" fmla="*/ 7638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184"/>
                    </a:moveTo>
                    <a:lnTo>
                      <a:pt x="76296" y="184"/>
                    </a:lnTo>
                    <a:lnTo>
                      <a:pt x="76296" y="76384"/>
                    </a:lnTo>
                    <a:lnTo>
                      <a:pt x="96" y="7638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932" name="Полилиния 785"/>
              <p:cNvSpPr/>
              <p:nvPr/>
            </p:nvSpPr>
            <p:spPr bwMode="auto">
              <a:xfrm>
                <a:off x="9559131" y="6074569"/>
                <a:ext cx="76200" cy="76200"/>
              </a:xfrm>
              <a:custGeom>
                <a:avLst/>
                <a:gdLst>
                  <a:gd name="connsiteX0" fmla="*/ 96 w 76200"/>
                  <a:gd name="connsiteY0" fmla="*/ 192 h 76200"/>
                  <a:gd name="connsiteX1" fmla="*/ 76296 w 76200"/>
                  <a:gd name="connsiteY1" fmla="*/ 192 h 76200"/>
                  <a:gd name="connsiteX2" fmla="*/ 76296 w 76200"/>
                  <a:gd name="connsiteY2" fmla="*/ 76392 h 76200"/>
                  <a:gd name="connsiteX3" fmla="*/ 96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192"/>
                    </a:moveTo>
                    <a:lnTo>
                      <a:pt x="76296" y="192"/>
                    </a:lnTo>
                    <a:lnTo>
                      <a:pt x="76296" y="76392"/>
                    </a:lnTo>
                    <a:lnTo>
                      <a:pt x="96"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933" name="Полилиния 786"/>
              <p:cNvSpPr/>
              <p:nvPr/>
            </p:nvSpPr>
            <p:spPr bwMode="auto">
              <a:xfrm>
                <a:off x="9559131" y="6150769"/>
                <a:ext cx="76200" cy="76200"/>
              </a:xfrm>
              <a:custGeom>
                <a:avLst/>
                <a:gdLst>
                  <a:gd name="connsiteX0" fmla="*/ 96 w 76200"/>
                  <a:gd name="connsiteY0" fmla="*/ 200 h 76200"/>
                  <a:gd name="connsiteX1" fmla="*/ 76296 w 76200"/>
                  <a:gd name="connsiteY1" fmla="*/ 200 h 76200"/>
                  <a:gd name="connsiteX2" fmla="*/ 76296 w 76200"/>
                  <a:gd name="connsiteY2" fmla="*/ 76400 h 76200"/>
                  <a:gd name="connsiteX3" fmla="*/ 96 w 76200"/>
                  <a:gd name="connsiteY3" fmla="*/ 7640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200"/>
                    </a:moveTo>
                    <a:lnTo>
                      <a:pt x="76296" y="200"/>
                    </a:lnTo>
                    <a:lnTo>
                      <a:pt x="76296" y="76400"/>
                    </a:lnTo>
                    <a:lnTo>
                      <a:pt x="96" y="7640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934" name="Полилиния 787"/>
              <p:cNvSpPr/>
              <p:nvPr/>
            </p:nvSpPr>
            <p:spPr bwMode="auto">
              <a:xfrm>
                <a:off x="9559131" y="6455569"/>
                <a:ext cx="76200" cy="76200"/>
              </a:xfrm>
              <a:custGeom>
                <a:avLst/>
                <a:gdLst>
                  <a:gd name="connsiteX0" fmla="*/ 96 w 76200"/>
                  <a:gd name="connsiteY0" fmla="*/ 232 h 76200"/>
                  <a:gd name="connsiteX1" fmla="*/ 76296 w 76200"/>
                  <a:gd name="connsiteY1" fmla="*/ 232 h 76200"/>
                  <a:gd name="connsiteX2" fmla="*/ 76296 w 76200"/>
                  <a:gd name="connsiteY2" fmla="*/ 76432 h 76200"/>
                  <a:gd name="connsiteX3" fmla="*/ 96 w 76200"/>
                  <a:gd name="connsiteY3" fmla="*/ 764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232"/>
                    </a:moveTo>
                    <a:lnTo>
                      <a:pt x="76296" y="232"/>
                    </a:lnTo>
                    <a:lnTo>
                      <a:pt x="76296" y="76432"/>
                    </a:lnTo>
                    <a:lnTo>
                      <a:pt x="96" y="764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935" name="Полилиния 788"/>
              <p:cNvSpPr/>
              <p:nvPr/>
            </p:nvSpPr>
            <p:spPr bwMode="auto">
              <a:xfrm>
                <a:off x="9559131" y="6531769"/>
                <a:ext cx="76200" cy="76200"/>
              </a:xfrm>
              <a:custGeom>
                <a:avLst/>
                <a:gdLst>
                  <a:gd name="connsiteX0" fmla="*/ 96 w 76200"/>
                  <a:gd name="connsiteY0" fmla="*/ 240 h 76200"/>
                  <a:gd name="connsiteX1" fmla="*/ 76296 w 76200"/>
                  <a:gd name="connsiteY1" fmla="*/ 240 h 76200"/>
                  <a:gd name="connsiteX2" fmla="*/ 76296 w 76200"/>
                  <a:gd name="connsiteY2" fmla="*/ 76440 h 76200"/>
                  <a:gd name="connsiteX3" fmla="*/ 96 w 76200"/>
                  <a:gd name="connsiteY3" fmla="*/ 764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240"/>
                    </a:moveTo>
                    <a:lnTo>
                      <a:pt x="76296" y="240"/>
                    </a:lnTo>
                    <a:lnTo>
                      <a:pt x="76296" y="76440"/>
                    </a:lnTo>
                    <a:lnTo>
                      <a:pt x="96" y="764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936" name="Полилиния 789"/>
              <p:cNvSpPr/>
              <p:nvPr/>
            </p:nvSpPr>
            <p:spPr bwMode="auto">
              <a:xfrm>
                <a:off x="9559131" y="6607969"/>
                <a:ext cx="76200" cy="76200"/>
              </a:xfrm>
              <a:custGeom>
                <a:avLst/>
                <a:gdLst>
                  <a:gd name="connsiteX0" fmla="*/ 96 w 76200"/>
                  <a:gd name="connsiteY0" fmla="*/ 248 h 76200"/>
                  <a:gd name="connsiteX1" fmla="*/ 76296 w 76200"/>
                  <a:gd name="connsiteY1" fmla="*/ 248 h 76200"/>
                  <a:gd name="connsiteX2" fmla="*/ 76296 w 76200"/>
                  <a:gd name="connsiteY2" fmla="*/ 76448 h 76200"/>
                  <a:gd name="connsiteX3" fmla="*/ 96 w 76200"/>
                  <a:gd name="connsiteY3" fmla="*/ 764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248"/>
                    </a:moveTo>
                    <a:lnTo>
                      <a:pt x="76296" y="248"/>
                    </a:lnTo>
                    <a:lnTo>
                      <a:pt x="76296" y="76448"/>
                    </a:lnTo>
                    <a:lnTo>
                      <a:pt x="96" y="764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937" name="Полилиния 790"/>
              <p:cNvSpPr/>
              <p:nvPr/>
            </p:nvSpPr>
            <p:spPr bwMode="auto">
              <a:xfrm>
                <a:off x="9559131" y="6684169"/>
                <a:ext cx="76200" cy="76200"/>
              </a:xfrm>
              <a:custGeom>
                <a:avLst/>
                <a:gdLst>
                  <a:gd name="connsiteX0" fmla="*/ 96 w 76200"/>
                  <a:gd name="connsiteY0" fmla="*/ 256 h 76200"/>
                  <a:gd name="connsiteX1" fmla="*/ 76296 w 76200"/>
                  <a:gd name="connsiteY1" fmla="*/ 256 h 76200"/>
                  <a:gd name="connsiteX2" fmla="*/ 76296 w 76200"/>
                  <a:gd name="connsiteY2" fmla="*/ 76456 h 76200"/>
                  <a:gd name="connsiteX3" fmla="*/ 96 w 76200"/>
                  <a:gd name="connsiteY3" fmla="*/ 764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256"/>
                    </a:moveTo>
                    <a:lnTo>
                      <a:pt x="76296" y="256"/>
                    </a:lnTo>
                    <a:lnTo>
                      <a:pt x="76296" y="76456"/>
                    </a:lnTo>
                    <a:lnTo>
                      <a:pt x="96" y="764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938" name="Полилиния 791"/>
              <p:cNvSpPr/>
              <p:nvPr/>
            </p:nvSpPr>
            <p:spPr bwMode="auto">
              <a:xfrm>
                <a:off x="9635331" y="4626769"/>
                <a:ext cx="76200" cy="76200"/>
              </a:xfrm>
              <a:custGeom>
                <a:avLst/>
                <a:gdLst>
                  <a:gd name="connsiteX0" fmla="*/ 104 w 76200"/>
                  <a:gd name="connsiteY0" fmla="*/ 40 h 76200"/>
                  <a:gd name="connsiteX1" fmla="*/ 76304 w 76200"/>
                  <a:gd name="connsiteY1" fmla="*/ 40 h 76200"/>
                  <a:gd name="connsiteX2" fmla="*/ 76304 w 76200"/>
                  <a:gd name="connsiteY2" fmla="*/ 76240 h 76200"/>
                  <a:gd name="connsiteX3" fmla="*/ 104 w 76200"/>
                  <a:gd name="connsiteY3" fmla="*/ 762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04" y="40"/>
                    </a:moveTo>
                    <a:lnTo>
                      <a:pt x="76304" y="40"/>
                    </a:lnTo>
                    <a:lnTo>
                      <a:pt x="76304" y="76240"/>
                    </a:lnTo>
                    <a:lnTo>
                      <a:pt x="104" y="762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939" name="Полилиния 792"/>
              <p:cNvSpPr/>
              <p:nvPr/>
            </p:nvSpPr>
            <p:spPr bwMode="auto">
              <a:xfrm>
                <a:off x="9635331" y="4702969"/>
                <a:ext cx="76200" cy="76200"/>
              </a:xfrm>
              <a:custGeom>
                <a:avLst/>
                <a:gdLst>
                  <a:gd name="connsiteX0" fmla="*/ 104 w 76200"/>
                  <a:gd name="connsiteY0" fmla="*/ 48 h 76200"/>
                  <a:gd name="connsiteX1" fmla="*/ 76304 w 76200"/>
                  <a:gd name="connsiteY1" fmla="*/ 48 h 76200"/>
                  <a:gd name="connsiteX2" fmla="*/ 76304 w 76200"/>
                  <a:gd name="connsiteY2" fmla="*/ 76248 h 76200"/>
                  <a:gd name="connsiteX3" fmla="*/ 104 w 76200"/>
                  <a:gd name="connsiteY3" fmla="*/ 762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04" y="48"/>
                    </a:moveTo>
                    <a:lnTo>
                      <a:pt x="76304" y="48"/>
                    </a:lnTo>
                    <a:lnTo>
                      <a:pt x="76304" y="76248"/>
                    </a:lnTo>
                    <a:lnTo>
                      <a:pt x="104" y="762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940" name="Полилиния 793"/>
              <p:cNvSpPr/>
              <p:nvPr/>
            </p:nvSpPr>
            <p:spPr bwMode="auto">
              <a:xfrm>
                <a:off x="9635331" y="4779169"/>
                <a:ext cx="76200" cy="76200"/>
              </a:xfrm>
              <a:custGeom>
                <a:avLst/>
                <a:gdLst>
                  <a:gd name="connsiteX0" fmla="*/ 104 w 76200"/>
                  <a:gd name="connsiteY0" fmla="*/ 56 h 76200"/>
                  <a:gd name="connsiteX1" fmla="*/ 76304 w 76200"/>
                  <a:gd name="connsiteY1" fmla="*/ 56 h 76200"/>
                  <a:gd name="connsiteX2" fmla="*/ 76304 w 76200"/>
                  <a:gd name="connsiteY2" fmla="*/ 76256 h 76200"/>
                  <a:gd name="connsiteX3" fmla="*/ 104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04" y="56"/>
                    </a:moveTo>
                    <a:lnTo>
                      <a:pt x="76304" y="56"/>
                    </a:lnTo>
                    <a:lnTo>
                      <a:pt x="76304" y="76256"/>
                    </a:lnTo>
                    <a:lnTo>
                      <a:pt x="104"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941" name="Полилиния 794"/>
              <p:cNvSpPr/>
              <p:nvPr/>
            </p:nvSpPr>
            <p:spPr bwMode="auto">
              <a:xfrm>
                <a:off x="9635331" y="5312569"/>
                <a:ext cx="76200" cy="76200"/>
              </a:xfrm>
              <a:custGeom>
                <a:avLst/>
                <a:gdLst>
                  <a:gd name="connsiteX0" fmla="*/ 104 w 76200"/>
                  <a:gd name="connsiteY0" fmla="*/ 112 h 76200"/>
                  <a:gd name="connsiteX1" fmla="*/ 76304 w 76200"/>
                  <a:gd name="connsiteY1" fmla="*/ 112 h 76200"/>
                  <a:gd name="connsiteX2" fmla="*/ 76304 w 76200"/>
                  <a:gd name="connsiteY2" fmla="*/ 76312 h 76200"/>
                  <a:gd name="connsiteX3" fmla="*/ 104 w 76200"/>
                  <a:gd name="connsiteY3" fmla="*/ 7631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04" y="112"/>
                    </a:moveTo>
                    <a:lnTo>
                      <a:pt x="76304" y="112"/>
                    </a:lnTo>
                    <a:lnTo>
                      <a:pt x="76304" y="76312"/>
                    </a:lnTo>
                    <a:lnTo>
                      <a:pt x="104" y="7631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942" name="Полилиния 795"/>
              <p:cNvSpPr/>
              <p:nvPr/>
            </p:nvSpPr>
            <p:spPr bwMode="auto">
              <a:xfrm>
                <a:off x="9635331" y="5388769"/>
                <a:ext cx="76200" cy="76200"/>
              </a:xfrm>
              <a:custGeom>
                <a:avLst/>
                <a:gdLst>
                  <a:gd name="connsiteX0" fmla="*/ 104 w 76200"/>
                  <a:gd name="connsiteY0" fmla="*/ 120 h 76200"/>
                  <a:gd name="connsiteX1" fmla="*/ 76304 w 76200"/>
                  <a:gd name="connsiteY1" fmla="*/ 120 h 76200"/>
                  <a:gd name="connsiteX2" fmla="*/ 76304 w 76200"/>
                  <a:gd name="connsiteY2" fmla="*/ 76320 h 76200"/>
                  <a:gd name="connsiteX3" fmla="*/ 104 w 76200"/>
                  <a:gd name="connsiteY3" fmla="*/ 7632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04" y="120"/>
                    </a:moveTo>
                    <a:lnTo>
                      <a:pt x="76304" y="120"/>
                    </a:lnTo>
                    <a:lnTo>
                      <a:pt x="76304" y="76320"/>
                    </a:lnTo>
                    <a:lnTo>
                      <a:pt x="104" y="7632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943" name="Полилиния 796"/>
              <p:cNvSpPr/>
              <p:nvPr/>
            </p:nvSpPr>
            <p:spPr bwMode="auto">
              <a:xfrm>
                <a:off x="9635331" y="5464969"/>
                <a:ext cx="76200" cy="76200"/>
              </a:xfrm>
              <a:custGeom>
                <a:avLst/>
                <a:gdLst>
                  <a:gd name="connsiteX0" fmla="*/ 104 w 76200"/>
                  <a:gd name="connsiteY0" fmla="*/ 128 h 76200"/>
                  <a:gd name="connsiteX1" fmla="*/ 76304 w 76200"/>
                  <a:gd name="connsiteY1" fmla="*/ 128 h 76200"/>
                  <a:gd name="connsiteX2" fmla="*/ 76304 w 76200"/>
                  <a:gd name="connsiteY2" fmla="*/ 76328 h 76200"/>
                  <a:gd name="connsiteX3" fmla="*/ 104 w 76200"/>
                  <a:gd name="connsiteY3" fmla="*/ 7632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04" y="128"/>
                    </a:moveTo>
                    <a:lnTo>
                      <a:pt x="76304" y="128"/>
                    </a:lnTo>
                    <a:lnTo>
                      <a:pt x="76304" y="76328"/>
                    </a:lnTo>
                    <a:lnTo>
                      <a:pt x="104" y="7632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944" name="Полилиния 797"/>
              <p:cNvSpPr/>
              <p:nvPr/>
            </p:nvSpPr>
            <p:spPr bwMode="auto">
              <a:xfrm>
                <a:off x="9635331" y="5541169"/>
                <a:ext cx="76200" cy="76200"/>
              </a:xfrm>
              <a:custGeom>
                <a:avLst/>
                <a:gdLst>
                  <a:gd name="connsiteX0" fmla="*/ 104 w 76200"/>
                  <a:gd name="connsiteY0" fmla="*/ 136 h 76200"/>
                  <a:gd name="connsiteX1" fmla="*/ 76304 w 76200"/>
                  <a:gd name="connsiteY1" fmla="*/ 136 h 76200"/>
                  <a:gd name="connsiteX2" fmla="*/ 76304 w 76200"/>
                  <a:gd name="connsiteY2" fmla="*/ 76336 h 76200"/>
                  <a:gd name="connsiteX3" fmla="*/ 104 w 76200"/>
                  <a:gd name="connsiteY3" fmla="*/ 7633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04" y="136"/>
                    </a:moveTo>
                    <a:lnTo>
                      <a:pt x="76304" y="136"/>
                    </a:lnTo>
                    <a:lnTo>
                      <a:pt x="76304" y="76336"/>
                    </a:lnTo>
                    <a:lnTo>
                      <a:pt x="104" y="7633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945" name="Полилиния 798"/>
              <p:cNvSpPr/>
              <p:nvPr/>
            </p:nvSpPr>
            <p:spPr bwMode="auto">
              <a:xfrm>
                <a:off x="9635331" y="5693568"/>
                <a:ext cx="76200" cy="76200"/>
              </a:xfrm>
              <a:custGeom>
                <a:avLst/>
                <a:gdLst>
                  <a:gd name="connsiteX0" fmla="*/ 104 w 76200"/>
                  <a:gd name="connsiteY0" fmla="*/ 152 h 76200"/>
                  <a:gd name="connsiteX1" fmla="*/ 76304 w 76200"/>
                  <a:gd name="connsiteY1" fmla="*/ 152 h 76200"/>
                  <a:gd name="connsiteX2" fmla="*/ 76304 w 76200"/>
                  <a:gd name="connsiteY2" fmla="*/ 76352 h 76200"/>
                  <a:gd name="connsiteX3" fmla="*/ 104 w 76200"/>
                  <a:gd name="connsiteY3" fmla="*/ 7635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04" y="152"/>
                    </a:moveTo>
                    <a:lnTo>
                      <a:pt x="76304" y="152"/>
                    </a:lnTo>
                    <a:lnTo>
                      <a:pt x="76304" y="76352"/>
                    </a:lnTo>
                    <a:lnTo>
                      <a:pt x="104" y="7635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946" name="Полилиния 799"/>
              <p:cNvSpPr/>
              <p:nvPr/>
            </p:nvSpPr>
            <p:spPr bwMode="auto">
              <a:xfrm>
                <a:off x="9635331" y="5845969"/>
                <a:ext cx="76200" cy="76200"/>
              </a:xfrm>
              <a:custGeom>
                <a:avLst/>
                <a:gdLst>
                  <a:gd name="connsiteX0" fmla="*/ 104 w 76200"/>
                  <a:gd name="connsiteY0" fmla="*/ 168 h 76200"/>
                  <a:gd name="connsiteX1" fmla="*/ 76304 w 76200"/>
                  <a:gd name="connsiteY1" fmla="*/ 168 h 76200"/>
                  <a:gd name="connsiteX2" fmla="*/ 76304 w 76200"/>
                  <a:gd name="connsiteY2" fmla="*/ 76368 h 76200"/>
                  <a:gd name="connsiteX3" fmla="*/ 104 w 76200"/>
                  <a:gd name="connsiteY3" fmla="*/ 7636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04" y="168"/>
                    </a:moveTo>
                    <a:lnTo>
                      <a:pt x="76304" y="168"/>
                    </a:lnTo>
                    <a:lnTo>
                      <a:pt x="76304" y="76368"/>
                    </a:lnTo>
                    <a:lnTo>
                      <a:pt x="104" y="7636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947" name="Полилиния 800"/>
              <p:cNvSpPr/>
              <p:nvPr/>
            </p:nvSpPr>
            <p:spPr bwMode="auto">
              <a:xfrm>
                <a:off x="9635331" y="5922169"/>
                <a:ext cx="76200" cy="76200"/>
              </a:xfrm>
              <a:custGeom>
                <a:avLst/>
                <a:gdLst>
                  <a:gd name="connsiteX0" fmla="*/ 104 w 76200"/>
                  <a:gd name="connsiteY0" fmla="*/ 176 h 76200"/>
                  <a:gd name="connsiteX1" fmla="*/ 76304 w 76200"/>
                  <a:gd name="connsiteY1" fmla="*/ 176 h 76200"/>
                  <a:gd name="connsiteX2" fmla="*/ 76304 w 76200"/>
                  <a:gd name="connsiteY2" fmla="*/ 76376 h 76200"/>
                  <a:gd name="connsiteX3" fmla="*/ 104 w 76200"/>
                  <a:gd name="connsiteY3" fmla="*/ 7637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04" y="176"/>
                    </a:moveTo>
                    <a:lnTo>
                      <a:pt x="76304" y="176"/>
                    </a:lnTo>
                    <a:lnTo>
                      <a:pt x="76304" y="76376"/>
                    </a:lnTo>
                    <a:lnTo>
                      <a:pt x="104" y="7637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948" name="Полилиния 801"/>
              <p:cNvSpPr/>
              <p:nvPr/>
            </p:nvSpPr>
            <p:spPr bwMode="auto">
              <a:xfrm>
                <a:off x="9635331" y="5998369"/>
                <a:ext cx="76200" cy="76200"/>
              </a:xfrm>
              <a:custGeom>
                <a:avLst/>
                <a:gdLst>
                  <a:gd name="connsiteX0" fmla="*/ 104 w 76200"/>
                  <a:gd name="connsiteY0" fmla="*/ 184 h 76200"/>
                  <a:gd name="connsiteX1" fmla="*/ 76304 w 76200"/>
                  <a:gd name="connsiteY1" fmla="*/ 184 h 76200"/>
                  <a:gd name="connsiteX2" fmla="*/ 76304 w 76200"/>
                  <a:gd name="connsiteY2" fmla="*/ 76384 h 76200"/>
                  <a:gd name="connsiteX3" fmla="*/ 104 w 76200"/>
                  <a:gd name="connsiteY3" fmla="*/ 7638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04" y="184"/>
                    </a:moveTo>
                    <a:lnTo>
                      <a:pt x="76304" y="184"/>
                    </a:lnTo>
                    <a:lnTo>
                      <a:pt x="76304" y="76384"/>
                    </a:lnTo>
                    <a:lnTo>
                      <a:pt x="104" y="7638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949" name="Полилиния 802"/>
              <p:cNvSpPr/>
              <p:nvPr/>
            </p:nvSpPr>
            <p:spPr bwMode="auto">
              <a:xfrm>
                <a:off x="9635331" y="6150769"/>
                <a:ext cx="76200" cy="76200"/>
              </a:xfrm>
              <a:custGeom>
                <a:avLst/>
                <a:gdLst>
                  <a:gd name="connsiteX0" fmla="*/ 104 w 76200"/>
                  <a:gd name="connsiteY0" fmla="*/ 200 h 76200"/>
                  <a:gd name="connsiteX1" fmla="*/ 76304 w 76200"/>
                  <a:gd name="connsiteY1" fmla="*/ 200 h 76200"/>
                  <a:gd name="connsiteX2" fmla="*/ 76304 w 76200"/>
                  <a:gd name="connsiteY2" fmla="*/ 76400 h 76200"/>
                  <a:gd name="connsiteX3" fmla="*/ 104 w 76200"/>
                  <a:gd name="connsiteY3" fmla="*/ 7640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04" y="200"/>
                    </a:moveTo>
                    <a:lnTo>
                      <a:pt x="76304" y="200"/>
                    </a:lnTo>
                    <a:lnTo>
                      <a:pt x="76304" y="76400"/>
                    </a:lnTo>
                    <a:lnTo>
                      <a:pt x="104" y="7640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950" name="Полилиния 803"/>
              <p:cNvSpPr/>
              <p:nvPr/>
            </p:nvSpPr>
            <p:spPr bwMode="auto">
              <a:xfrm>
                <a:off x="9635331" y="6226969"/>
                <a:ext cx="76200" cy="76200"/>
              </a:xfrm>
              <a:custGeom>
                <a:avLst/>
                <a:gdLst>
                  <a:gd name="connsiteX0" fmla="*/ 104 w 76200"/>
                  <a:gd name="connsiteY0" fmla="*/ 208 h 76200"/>
                  <a:gd name="connsiteX1" fmla="*/ 76304 w 76200"/>
                  <a:gd name="connsiteY1" fmla="*/ 208 h 76200"/>
                  <a:gd name="connsiteX2" fmla="*/ 76304 w 76200"/>
                  <a:gd name="connsiteY2" fmla="*/ 76408 h 76200"/>
                  <a:gd name="connsiteX3" fmla="*/ 104 w 76200"/>
                  <a:gd name="connsiteY3" fmla="*/ 7640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04" y="208"/>
                    </a:moveTo>
                    <a:lnTo>
                      <a:pt x="76304" y="208"/>
                    </a:lnTo>
                    <a:lnTo>
                      <a:pt x="76304" y="76408"/>
                    </a:lnTo>
                    <a:lnTo>
                      <a:pt x="104" y="7640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951" name="Полилиния 804"/>
              <p:cNvSpPr/>
              <p:nvPr/>
            </p:nvSpPr>
            <p:spPr bwMode="auto">
              <a:xfrm>
                <a:off x="9635331" y="6379369"/>
                <a:ext cx="76200" cy="76200"/>
              </a:xfrm>
              <a:custGeom>
                <a:avLst/>
                <a:gdLst>
                  <a:gd name="connsiteX0" fmla="*/ 104 w 76200"/>
                  <a:gd name="connsiteY0" fmla="*/ 224 h 76200"/>
                  <a:gd name="connsiteX1" fmla="*/ 76304 w 76200"/>
                  <a:gd name="connsiteY1" fmla="*/ 224 h 76200"/>
                  <a:gd name="connsiteX2" fmla="*/ 76304 w 76200"/>
                  <a:gd name="connsiteY2" fmla="*/ 76424 h 76200"/>
                  <a:gd name="connsiteX3" fmla="*/ 104 w 76200"/>
                  <a:gd name="connsiteY3" fmla="*/ 7642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04" y="224"/>
                    </a:moveTo>
                    <a:lnTo>
                      <a:pt x="76304" y="224"/>
                    </a:lnTo>
                    <a:lnTo>
                      <a:pt x="76304" y="76424"/>
                    </a:lnTo>
                    <a:lnTo>
                      <a:pt x="104" y="7642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952" name="Полилиния 805"/>
              <p:cNvSpPr/>
              <p:nvPr/>
            </p:nvSpPr>
            <p:spPr bwMode="auto">
              <a:xfrm>
                <a:off x="9635331" y="6531769"/>
                <a:ext cx="76200" cy="76200"/>
              </a:xfrm>
              <a:custGeom>
                <a:avLst/>
                <a:gdLst>
                  <a:gd name="connsiteX0" fmla="*/ 104 w 76200"/>
                  <a:gd name="connsiteY0" fmla="*/ 240 h 76200"/>
                  <a:gd name="connsiteX1" fmla="*/ 76304 w 76200"/>
                  <a:gd name="connsiteY1" fmla="*/ 240 h 76200"/>
                  <a:gd name="connsiteX2" fmla="*/ 76304 w 76200"/>
                  <a:gd name="connsiteY2" fmla="*/ 76440 h 76200"/>
                  <a:gd name="connsiteX3" fmla="*/ 104 w 76200"/>
                  <a:gd name="connsiteY3" fmla="*/ 764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04" y="240"/>
                    </a:moveTo>
                    <a:lnTo>
                      <a:pt x="76304" y="240"/>
                    </a:lnTo>
                    <a:lnTo>
                      <a:pt x="76304" y="76440"/>
                    </a:lnTo>
                    <a:lnTo>
                      <a:pt x="104" y="764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953" name="Полилиния 806"/>
              <p:cNvSpPr/>
              <p:nvPr/>
            </p:nvSpPr>
            <p:spPr bwMode="auto">
              <a:xfrm>
                <a:off x="9711531" y="4550569"/>
                <a:ext cx="76200" cy="76200"/>
              </a:xfrm>
              <a:custGeom>
                <a:avLst/>
                <a:gdLst>
                  <a:gd name="connsiteX0" fmla="*/ 112 w 76200"/>
                  <a:gd name="connsiteY0" fmla="*/ 32 h 76200"/>
                  <a:gd name="connsiteX1" fmla="*/ 76312 w 76200"/>
                  <a:gd name="connsiteY1" fmla="*/ 32 h 76200"/>
                  <a:gd name="connsiteX2" fmla="*/ 76312 w 76200"/>
                  <a:gd name="connsiteY2" fmla="*/ 76232 h 76200"/>
                  <a:gd name="connsiteX3" fmla="*/ 112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32"/>
                    </a:moveTo>
                    <a:lnTo>
                      <a:pt x="76312" y="32"/>
                    </a:lnTo>
                    <a:lnTo>
                      <a:pt x="76312" y="76232"/>
                    </a:lnTo>
                    <a:lnTo>
                      <a:pt x="112"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954" name="Полилиния 807"/>
              <p:cNvSpPr/>
              <p:nvPr/>
            </p:nvSpPr>
            <p:spPr bwMode="auto">
              <a:xfrm>
                <a:off x="9711531" y="4626769"/>
                <a:ext cx="76200" cy="76200"/>
              </a:xfrm>
              <a:custGeom>
                <a:avLst/>
                <a:gdLst>
                  <a:gd name="connsiteX0" fmla="*/ 112 w 76200"/>
                  <a:gd name="connsiteY0" fmla="*/ 40 h 76200"/>
                  <a:gd name="connsiteX1" fmla="*/ 76312 w 76200"/>
                  <a:gd name="connsiteY1" fmla="*/ 40 h 76200"/>
                  <a:gd name="connsiteX2" fmla="*/ 76312 w 76200"/>
                  <a:gd name="connsiteY2" fmla="*/ 76240 h 76200"/>
                  <a:gd name="connsiteX3" fmla="*/ 112 w 76200"/>
                  <a:gd name="connsiteY3" fmla="*/ 762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40"/>
                    </a:moveTo>
                    <a:lnTo>
                      <a:pt x="76312" y="40"/>
                    </a:lnTo>
                    <a:lnTo>
                      <a:pt x="76312" y="76240"/>
                    </a:lnTo>
                    <a:lnTo>
                      <a:pt x="112" y="762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955" name="Полилиния 808"/>
              <p:cNvSpPr/>
              <p:nvPr/>
            </p:nvSpPr>
            <p:spPr bwMode="auto">
              <a:xfrm>
                <a:off x="9711531" y="4702969"/>
                <a:ext cx="76200" cy="76200"/>
              </a:xfrm>
              <a:custGeom>
                <a:avLst/>
                <a:gdLst>
                  <a:gd name="connsiteX0" fmla="*/ 112 w 76200"/>
                  <a:gd name="connsiteY0" fmla="*/ 48 h 76200"/>
                  <a:gd name="connsiteX1" fmla="*/ 76312 w 76200"/>
                  <a:gd name="connsiteY1" fmla="*/ 48 h 76200"/>
                  <a:gd name="connsiteX2" fmla="*/ 76312 w 76200"/>
                  <a:gd name="connsiteY2" fmla="*/ 76248 h 76200"/>
                  <a:gd name="connsiteX3" fmla="*/ 112 w 76200"/>
                  <a:gd name="connsiteY3" fmla="*/ 762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48"/>
                    </a:moveTo>
                    <a:lnTo>
                      <a:pt x="76312" y="48"/>
                    </a:lnTo>
                    <a:lnTo>
                      <a:pt x="76312" y="76248"/>
                    </a:lnTo>
                    <a:lnTo>
                      <a:pt x="112" y="762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956" name="Полилиния 809"/>
              <p:cNvSpPr/>
              <p:nvPr/>
            </p:nvSpPr>
            <p:spPr bwMode="auto">
              <a:xfrm>
                <a:off x="9711531" y="4779169"/>
                <a:ext cx="76200" cy="76200"/>
              </a:xfrm>
              <a:custGeom>
                <a:avLst/>
                <a:gdLst>
                  <a:gd name="connsiteX0" fmla="*/ 112 w 76200"/>
                  <a:gd name="connsiteY0" fmla="*/ 56 h 76200"/>
                  <a:gd name="connsiteX1" fmla="*/ 76312 w 76200"/>
                  <a:gd name="connsiteY1" fmla="*/ 56 h 76200"/>
                  <a:gd name="connsiteX2" fmla="*/ 76312 w 76200"/>
                  <a:gd name="connsiteY2" fmla="*/ 76256 h 76200"/>
                  <a:gd name="connsiteX3" fmla="*/ 112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56"/>
                    </a:moveTo>
                    <a:lnTo>
                      <a:pt x="76312" y="56"/>
                    </a:lnTo>
                    <a:lnTo>
                      <a:pt x="76312" y="76256"/>
                    </a:lnTo>
                    <a:lnTo>
                      <a:pt x="112"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957" name="Полилиния 810"/>
              <p:cNvSpPr/>
              <p:nvPr/>
            </p:nvSpPr>
            <p:spPr bwMode="auto">
              <a:xfrm>
                <a:off x="9711531" y="4931569"/>
                <a:ext cx="76200" cy="76200"/>
              </a:xfrm>
              <a:custGeom>
                <a:avLst/>
                <a:gdLst>
                  <a:gd name="connsiteX0" fmla="*/ 112 w 76200"/>
                  <a:gd name="connsiteY0" fmla="*/ 72 h 76200"/>
                  <a:gd name="connsiteX1" fmla="*/ 76312 w 76200"/>
                  <a:gd name="connsiteY1" fmla="*/ 72 h 76200"/>
                  <a:gd name="connsiteX2" fmla="*/ 76312 w 76200"/>
                  <a:gd name="connsiteY2" fmla="*/ 76272 h 76200"/>
                  <a:gd name="connsiteX3" fmla="*/ 112 w 76200"/>
                  <a:gd name="connsiteY3" fmla="*/ 7627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72"/>
                    </a:moveTo>
                    <a:lnTo>
                      <a:pt x="76312" y="72"/>
                    </a:lnTo>
                    <a:lnTo>
                      <a:pt x="76312" y="76272"/>
                    </a:lnTo>
                    <a:lnTo>
                      <a:pt x="112" y="7627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958" name="Полилиния 811"/>
              <p:cNvSpPr/>
              <p:nvPr/>
            </p:nvSpPr>
            <p:spPr bwMode="auto">
              <a:xfrm>
                <a:off x="9711531" y="5007769"/>
                <a:ext cx="76200" cy="76200"/>
              </a:xfrm>
              <a:custGeom>
                <a:avLst/>
                <a:gdLst>
                  <a:gd name="connsiteX0" fmla="*/ 112 w 76200"/>
                  <a:gd name="connsiteY0" fmla="*/ 80 h 76200"/>
                  <a:gd name="connsiteX1" fmla="*/ 76312 w 76200"/>
                  <a:gd name="connsiteY1" fmla="*/ 80 h 76200"/>
                  <a:gd name="connsiteX2" fmla="*/ 76312 w 76200"/>
                  <a:gd name="connsiteY2" fmla="*/ 76280 h 76200"/>
                  <a:gd name="connsiteX3" fmla="*/ 112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80"/>
                    </a:moveTo>
                    <a:lnTo>
                      <a:pt x="76312" y="80"/>
                    </a:lnTo>
                    <a:lnTo>
                      <a:pt x="76312" y="76280"/>
                    </a:lnTo>
                    <a:lnTo>
                      <a:pt x="112"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959" name="Полилиния 812"/>
              <p:cNvSpPr/>
              <p:nvPr/>
            </p:nvSpPr>
            <p:spPr bwMode="auto">
              <a:xfrm>
                <a:off x="9711531" y="5083969"/>
                <a:ext cx="76200" cy="76200"/>
              </a:xfrm>
              <a:custGeom>
                <a:avLst/>
                <a:gdLst>
                  <a:gd name="connsiteX0" fmla="*/ 112 w 76200"/>
                  <a:gd name="connsiteY0" fmla="*/ 88 h 76200"/>
                  <a:gd name="connsiteX1" fmla="*/ 76312 w 76200"/>
                  <a:gd name="connsiteY1" fmla="*/ 88 h 76200"/>
                  <a:gd name="connsiteX2" fmla="*/ 76312 w 76200"/>
                  <a:gd name="connsiteY2" fmla="*/ 76288 h 76200"/>
                  <a:gd name="connsiteX3" fmla="*/ 112 w 76200"/>
                  <a:gd name="connsiteY3" fmla="*/ 7628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88"/>
                    </a:moveTo>
                    <a:lnTo>
                      <a:pt x="76312" y="88"/>
                    </a:lnTo>
                    <a:lnTo>
                      <a:pt x="76312" y="76288"/>
                    </a:lnTo>
                    <a:lnTo>
                      <a:pt x="112" y="7628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960" name="Полилиния 813"/>
              <p:cNvSpPr/>
              <p:nvPr/>
            </p:nvSpPr>
            <p:spPr bwMode="auto">
              <a:xfrm>
                <a:off x="9711531" y="5160169"/>
                <a:ext cx="76200" cy="76200"/>
              </a:xfrm>
              <a:custGeom>
                <a:avLst/>
                <a:gdLst>
                  <a:gd name="connsiteX0" fmla="*/ 112 w 76200"/>
                  <a:gd name="connsiteY0" fmla="*/ 96 h 76200"/>
                  <a:gd name="connsiteX1" fmla="*/ 76312 w 76200"/>
                  <a:gd name="connsiteY1" fmla="*/ 96 h 76200"/>
                  <a:gd name="connsiteX2" fmla="*/ 76312 w 76200"/>
                  <a:gd name="connsiteY2" fmla="*/ 76296 h 76200"/>
                  <a:gd name="connsiteX3" fmla="*/ 112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96"/>
                    </a:moveTo>
                    <a:lnTo>
                      <a:pt x="76312" y="96"/>
                    </a:lnTo>
                    <a:lnTo>
                      <a:pt x="76312" y="76296"/>
                    </a:lnTo>
                    <a:lnTo>
                      <a:pt x="112"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961" name="Полилиния 814"/>
              <p:cNvSpPr/>
              <p:nvPr/>
            </p:nvSpPr>
            <p:spPr bwMode="auto">
              <a:xfrm>
                <a:off x="9711531" y="5236369"/>
                <a:ext cx="76200" cy="76200"/>
              </a:xfrm>
              <a:custGeom>
                <a:avLst/>
                <a:gdLst>
                  <a:gd name="connsiteX0" fmla="*/ 112 w 76200"/>
                  <a:gd name="connsiteY0" fmla="*/ 104 h 76200"/>
                  <a:gd name="connsiteX1" fmla="*/ 76312 w 76200"/>
                  <a:gd name="connsiteY1" fmla="*/ 104 h 76200"/>
                  <a:gd name="connsiteX2" fmla="*/ 76312 w 76200"/>
                  <a:gd name="connsiteY2" fmla="*/ 76304 h 76200"/>
                  <a:gd name="connsiteX3" fmla="*/ 112 w 76200"/>
                  <a:gd name="connsiteY3" fmla="*/ 7630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104"/>
                    </a:moveTo>
                    <a:lnTo>
                      <a:pt x="76312" y="104"/>
                    </a:lnTo>
                    <a:lnTo>
                      <a:pt x="76312" y="76304"/>
                    </a:lnTo>
                    <a:lnTo>
                      <a:pt x="112" y="7630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962" name="Полилиния 815"/>
              <p:cNvSpPr/>
              <p:nvPr/>
            </p:nvSpPr>
            <p:spPr bwMode="auto">
              <a:xfrm>
                <a:off x="9711531" y="5312569"/>
                <a:ext cx="76200" cy="76200"/>
              </a:xfrm>
              <a:custGeom>
                <a:avLst/>
                <a:gdLst>
                  <a:gd name="connsiteX0" fmla="*/ 112 w 76200"/>
                  <a:gd name="connsiteY0" fmla="*/ 112 h 76200"/>
                  <a:gd name="connsiteX1" fmla="*/ 76312 w 76200"/>
                  <a:gd name="connsiteY1" fmla="*/ 112 h 76200"/>
                  <a:gd name="connsiteX2" fmla="*/ 76312 w 76200"/>
                  <a:gd name="connsiteY2" fmla="*/ 76312 h 76200"/>
                  <a:gd name="connsiteX3" fmla="*/ 112 w 76200"/>
                  <a:gd name="connsiteY3" fmla="*/ 7631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112"/>
                    </a:moveTo>
                    <a:lnTo>
                      <a:pt x="76312" y="112"/>
                    </a:lnTo>
                    <a:lnTo>
                      <a:pt x="76312" y="76312"/>
                    </a:lnTo>
                    <a:lnTo>
                      <a:pt x="112" y="7631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963" name="Полилиния 816"/>
              <p:cNvSpPr/>
              <p:nvPr/>
            </p:nvSpPr>
            <p:spPr bwMode="auto">
              <a:xfrm>
                <a:off x="9711531" y="5388769"/>
                <a:ext cx="76200" cy="76200"/>
              </a:xfrm>
              <a:custGeom>
                <a:avLst/>
                <a:gdLst>
                  <a:gd name="connsiteX0" fmla="*/ 112 w 76200"/>
                  <a:gd name="connsiteY0" fmla="*/ 120 h 76200"/>
                  <a:gd name="connsiteX1" fmla="*/ 76312 w 76200"/>
                  <a:gd name="connsiteY1" fmla="*/ 120 h 76200"/>
                  <a:gd name="connsiteX2" fmla="*/ 76312 w 76200"/>
                  <a:gd name="connsiteY2" fmla="*/ 76320 h 76200"/>
                  <a:gd name="connsiteX3" fmla="*/ 112 w 76200"/>
                  <a:gd name="connsiteY3" fmla="*/ 7632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120"/>
                    </a:moveTo>
                    <a:lnTo>
                      <a:pt x="76312" y="120"/>
                    </a:lnTo>
                    <a:lnTo>
                      <a:pt x="76312" y="76320"/>
                    </a:lnTo>
                    <a:lnTo>
                      <a:pt x="112" y="7632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964" name="Полилиния 817"/>
              <p:cNvSpPr/>
              <p:nvPr/>
            </p:nvSpPr>
            <p:spPr bwMode="auto">
              <a:xfrm>
                <a:off x="9711531" y="5464969"/>
                <a:ext cx="76200" cy="76200"/>
              </a:xfrm>
              <a:custGeom>
                <a:avLst/>
                <a:gdLst>
                  <a:gd name="connsiteX0" fmla="*/ 112 w 76200"/>
                  <a:gd name="connsiteY0" fmla="*/ 128 h 76200"/>
                  <a:gd name="connsiteX1" fmla="*/ 76312 w 76200"/>
                  <a:gd name="connsiteY1" fmla="*/ 128 h 76200"/>
                  <a:gd name="connsiteX2" fmla="*/ 76312 w 76200"/>
                  <a:gd name="connsiteY2" fmla="*/ 76328 h 76200"/>
                  <a:gd name="connsiteX3" fmla="*/ 112 w 76200"/>
                  <a:gd name="connsiteY3" fmla="*/ 7632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128"/>
                    </a:moveTo>
                    <a:lnTo>
                      <a:pt x="76312" y="128"/>
                    </a:lnTo>
                    <a:lnTo>
                      <a:pt x="76312" y="76328"/>
                    </a:lnTo>
                    <a:lnTo>
                      <a:pt x="112" y="7632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965" name="Полилиния 818"/>
              <p:cNvSpPr/>
              <p:nvPr/>
            </p:nvSpPr>
            <p:spPr bwMode="auto">
              <a:xfrm>
                <a:off x="9711531" y="5769769"/>
                <a:ext cx="76200" cy="76200"/>
              </a:xfrm>
              <a:custGeom>
                <a:avLst/>
                <a:gdLst>
                  <a:gd name="connsiteX0" fmla="*/ 112 w 76200"/>
                  <a:gd name="connsiteY0" fmla="*/ 160 h 76200"/>
                  <a:gd name="connsiteX1" fmla="*/ 76312 w 76200"/>
                  <a:gd name="connsiteY1" fmla="*/ 160 h 76200"/>
                  <a:gd name="connsiteX2" fmla="*/ 76312 w 76200"/>
                  <a:gd name="connsiteY2" fmla="*/ 76360 h 76200"/>
                  <a:gd name="connsiteX3" fmla="*/ 112 w 76200"/>
                  <a:gd name="connsiteY3" fmla="*/ 7636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160"/>
                    </a:moveTo>
                    <a:lnTo>
                      <a:pt x="76312" y="160"/>
                    </a:lnTo>
                    <a:lnTo>
                      <a:pt x="76312" y="76360"/>
                    </a:lnTo>
                    <a:lnTo>
                      <a:pt x="112" y="7636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966" name="Полилиния 819"/>
              <p:cNvSpPr/>
              <p:nvPr/>
            </p:nvSpPr>
            <p:spPr bwMode="auto">
              <a:xfrm>
                <a:off x="9711531" y="5845969"/>
                <a:ext cx="76200" cy="76200"/>
              </a:xfrm>
              <a:custGeom>
                <a:avLst/>
                <a:gdLst>
                  <a:gd name="connsiteX0" fmla="*/ 112 w 76200"/>
                  <a:gd name="connsiteY0" fmla="*/ 168 h 76200"/>
                  <a:gd name="connsiteX1" fmla="*/ 76312 w 76200"/>
                  <a:gd name="connsiteY1" fmla="*/ 168 h 76200"/>
                  <a:gd name="connsiteX2" fmla="*/ 76312 w 76200"/>
                  <a:gd name="connsiteY2" fmla="*/ 76368 h 76200"/>
                  <a:gd name="connsiteX3" fmla="*/ 112 w 76200"/>
                  <a:gd name="connsiteY3" fmla="*/ 7636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168"/>
                    </a:moveTo>
                    <a:lnTo>
                      <a:pt x="76312" y="168"/>
                    </a:lnTo>
                    <a:lnTo>
                      <a:pt x="76312" y="76368"/>
                    </a:lnTo>
                    <a:lnTo>
                      <a:pt x="112" y="7636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967" name="Полилиния 820"/>
              <p:cNvSpPr/>
              <p:nvPr/>
            </p:nvSpPr>
            <p:spPr bwMode="auto">
              <a:xfrm>
                <a:off x="9711531" y="5922169"/>
                <a:ext cx="76200" cy="76200"/>
              </a:xfrm>
              <a:custGeom>
                <a:avLst/>
                <a:gdLst>
                  <a:gd name="connsiteX0" fmla="*/ 112 w 76200"/>
                  <a:gd name="connsiteY0" fmla="*/ 176 h 76200"/>
                  <a:gd name="connsiteX1" fmla="*/ 76312 w 76200"/>
                  <a:gd name="connsiteY1" fmla="*/ 176 h 76200"/>
                  <a:gd name="connsiteX2" fmla="*/ 76312 w 76200"/>
                  <a:gd name="connsiteY2" fmla="*/ 76376 h 76200"/>
                  <a:gd name="connsiteX3" fmla="*/ 112 w 76200"/>
                  <a:gd name="connsiteY3" fmla="*/ 7637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176"/>
                    </a:moveTo>
                    <a:lnTo>
                      <a:pt x="76312" y="176"/>
                    </a:lnTo>
                    <a:lnTo>
                      <a:pt x="76312" y="76376"/>
                    </a:lnTo>
                    <a:lnTo>
                      <a:pt x="112" y="7637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968" name="Полилиния 821"/>
              <p:cNvSpPr/>
              <p:nvPr/>
            </p:nvSpPr>
            <p:spPr bwMode="auto">
              <a:xfrm>
                <a:off x="9711531" y="6074569"/>
                <a:ext cx="76200" cy="76200"/>
              </a:xfrm>
              <a:custGeom>
                <a:avLst/>
                <a:gdLst>
                  <a:gd name="connsiteX0" fmla="*/ 112 w 76200"/>
                  <a:gd name="connsiteY0" fmla="*/ 192 h 76200"/>
                  <a:gd name="connsiteX1" fmla="*/ 76312 w 76200"/>
                  <a:gd name="connsiteY1" fmla="*/ 192 h 76200"/>
                  <a:gd name="connsiteX2" fmla="*/ 76312 w 76200"/>
                  <a:gd name="connsiteY2" fmla="*/ 76392 h 76200"/>
                  <a:gd name="connsiteX3" fmla="*/ 112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192"/>
                    </a:moveTo>
                    <a:lnTo>
                      <a:pt x="76312" y="192"/>
                    </a:lnTo>
                    <a:lnTo>
                      <a:pt x="76312" y="76392"/>
                    </a:lnTo>
                    <a:lnTo>
                      <a:pt x="112"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969" name="Полилиния 822"/>
              <p:cNvSpPr/>
              <p:nvPr/>
            </p:nvSpPr>
            <p:spPr bwMode="auto">
              <a:xfrm>
                <a:off x="9711531" y="6150769"/>
                <a:ext cx="76200" cy="76200"/>
              </a:xfrm>
              <a:custGeom>
                <a:avLst/>
                <a:gdLst>
                  <a:gd name="connsiteX0" fmla="*/ 112 w 76200"/>
                  <a:gd name="connsiteY0" fmla="*/ 200 h 76200"/>
                  <a:gd name="connsiteX1" fmla="*/ 76312 w 76200"/>
                  <a:gd name="connsiteY1" fmla="*/ 200 h 76200"/>
                  <a:gd name="connsiteX2" fmla="*/ 76312 w 76200"/>
                  <a:gd name="connsiteY2" fmla="*/ 76400 h 76200"/>
                  <a:gd name="connsiteX3" fmla="*/ 112 w 76200"/>
                  <a:gd name="connsiteY3" fmla="*/ 7640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200"/>
                    </a:moveTo>
                    <a:lnTo>
                      <a:pt x="76312" y="200"/>
                    </a:lnTo>
                    <a:lnTo>
                      <a:pt x="76312" y="76400"/>
                    </a:lnTo>
                    <a:lnTo>
                      <a:pt x="112" y="7640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970" name="Полилиния 823"/>
              <p:cNvSpPr/>
              <p:nvPr/>
            </p:nvSpPr>
            <p:spPr bwMode="auto">
              <a:xfrm>
                <a:off x="9711531" y="6226969"/>
                <a:ext cx="76200" cy="76200"/>
              </a:xfrm>
              <a:custGeom>
                <a:avLst/>
                <a:gdLst>
                  <a:gd name="connsiteX0" fmla="*/ 112 w 76200"/>
                  <a:gd name="connsiteY0" fmla="*/ 208 h 76200"/>
                  <a:gd name="connsiteX1" fmla="*/ 76312 w 76200"/>
                  <a:gd name="connsiteY1" fmla="*/ 208 h 76200"/>
                  <a:gd name="connsiteX2" fmla="*/ 76312 w 76200"/>
                  <a:gd name="connsiteY2" fmla="*/ 76408 h 76200"/>
                  <a:gd name="connsiteX3" fmla="*/ 112 w 76200"/>
                  <a:gd name="connsiteY3" fmla="*/ 7640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208"/>
                    </a:moveTo>
                    <a:lnTo>
                      <a:pt x="76312" y="208"/>
                    </a:lnTo>
                    <a:lnTo>
                      <a:pt x="76312" y="76408"/>
                    </a:lnTo>
                    <a:lnTo>
                      <a:pt x="112" y="7640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971" name="Полилиния 824"/>
              <p:cNvSpPr/>
              <p:nvPr/>
            </p:nvSpPr>
            <p:spPr bwMode="auto">
              <a:xfrm>
                <a:off x="9711531" y="6303169"/>
                <a:ext cx="76200" cy="76200"/>
              </a:xfrm>
              <a:custGeom>
                <a:avLst/>
                <a:gdLst>
                  <a:gd name="connsiteX0" fmla="*/ 112 w 76200"/>
                  <a:gd name="connsiteY0" fmla="*/ 216 h 76200"/>
                  <a:gd name="connsiteX1" fmla="*/ 76312 w 76200"/>
                  <a:gd name="connsiteY1" fmla="*/ 216 h 76200"/>
                  <a:gd name="connsiteX2" fmla="*/ 76312 w 76200"/>
                  <a:gd name="connsiteY2" fmla="*/ 76416 h 76200"/>
                  <a:gd name="connsiteX3" fmla="*/ 112 w 76200"/>
                  <a:gd name="connsiteY3" fmla="*/ 7641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216"/>
                    </a:moveTo>
                    <a:lnTo>
                      <a:pt x="76312" y="216"/>
                    </a:lnTo>
                    <a:lnTo>
                      <a:pt x="76312" y="76416"/>
                    </a:lnTo>
                    <a:lnTo>
                      <a:pt x="112" y="7641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972" name="Полилиния 825"/>
              <p:cNvSpPr/>
              <p:nvPr/>
            </p:nvSpPr>
            <p:spPr bwMode="auto">
              <a:xfrm>
                <a:off x="9711531" y="6379369"/>
                <a:ext cx="76200" cy="76200"/>
              </a:xfrm>
              <a:custGeom>
                <a:avLst/>
                <a:gdLst>
                  <a:gd name="connsiteX0" fmla="*/ 112 w 76200"/>
                  <a:gd name="connsiteY0" fmla="*/ 224 h 76200"/>
                  <a:gd name="connsiteX1" fmla="*/ 76312 w 76200"/>
                  <a:gd name="connsiteY1" fmla="*/ 224 h 76200"/>
                  <a:gd name="connsiteX2" fmla="*/ 76312 w 76200"/>
                  <a:gd name="connsiteY2" fmla="*/ 76424 h 76200"/>
                  <a:gd name="connsiteX3" fmla="*/ 112 w 76200"/>
                  <a:gd name="connsiteY3" fmla="*/ 7642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224"/>
                    </a:moveTo>
                    <a:lnTo>
                      <a:pt x="76312" y="224"/>
                    </a:lnTo>
                    <a:lnTo>
                      <a:pt x="76312" y="76424"/>
                    </a:lnTo>
                    <a:lnTo>
                      <a:pt x="112" y="7642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973" name="Полилиния 826"/>
              <p:cNvSpPr/>
              <p:nvPr/>
            </p:nvSpPr>
            <p:spPr bwMode="auto">
              <a:xfrm>
                <a:off x="9711531" y="6531769"/>
                <a:ext cx="76200" cy="76200"/>
              </a:xfrm>
              <a:custGeom>
                <a:avLst/>
                <a:gdLst>
                  <a:gd name="connsiteX0" fmla="*/ 112 w 76200"/>
                  <a:gd name="connsiteY0" fmla="*/ 240 h 76200"/>
                  <a:gd name="connsiteX1" fmla="*/ 76312 w 76200"/>
                  <a:gd name="connsiteY1" fmla="*/ 240 h 76200"/>
                  <a:gd name="connsiteX2" fmla="*/ 76312 w 76200"/>
                  <a:gd name="connsiteY2" fmla="*/ 76440 h 76200"/>
                  <a:gd name="connsiteX3" fmla="*/ 112 w 76200"/>
                  <a:gd name="connsiteY3" fmla="*/ 764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240"/>
                    </a:moveTo>
                    <a:lnTo>
                      <a:pt x="76312" y="240"/>
                    </a:lnTo>
                    <a:lnTo>
                      <a:pt x="76312" y="76440"/>
                    </a:lnTo>
                    <a:lnTo>
                      <a:pt x="112" y="764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974" name="Полилиния 827"/>
              <p:cNvSpPr/>
              <p:nvPr/>
            </p:nvSpPr>
            <p:spPr bwMode="auto">
              <a:xfrm>
                <a:off x="9711531" y="6607969"/>
                <a:ext cx="76200" cy="76200"/>
              </a:xfrm>
              <a:custGeom>
                <a:avLst/>
                <a:gdLst>
                  <a:gd name="connsiteX0" fmla="*/ 112 w 76200"/>
                  <a:gd name="connsiteY0" fmla="*/ 248 h 76200"/>
                  <a:gd name="connsiteX1" fmla="*/ 76312 w 76200"/>
                  <a:gd name="connsiteY1" fmla="*/ 248 h 76200"/>
                  <a:gd name="connsiteX2" fmla="*/ 76312 w 76200"/>
                  <a:gd name="connsiteY2" fmla="*/ 76448 h 76200"/>
                  <a:gd name="connsiteX3" fmla="*/ 112 w 76200"/>
                  <a:gd name="connsiteY3" fmla="*/ 764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248"/>
                    </a:moveTo>
                    <a:lnTo>
                      <a:pt x="76312" y="248"/>
                    </a:lnTo>
                    <a:lnTo>
                      <a:pt x="76312" y="76448"/>
                    </a:lnTo>
                    <a:lnTo>
                      <a:pt x="112" y="764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975" name="Полилиния 828"/>
              <p:cNvSpPr/>
              <p:nvPr/>
            </p:nvSpPr>
            <p:spPr bwMode="auto">
              <a:xfrm>
                <a:off x="9711531" y="6684169"/>
                <a:ext cx="76200" cy="76200"/>
              </a:xfrm>
              <a:custGeom>
                <a:avLst/>
                <a:gdLst>
                  <a:gd name="connsiteX0" fmla="*/ 112 w 76200"/>
                  <a:gd name="connsiteY0" fmla="*/ 256 h 76200"/>
                  <a:gd name="connsiteX1" fmla="*/ 76312 w 76200"/>
                  <a:gd name="connsiteY1" fmla="*/ 256 h 76200"/>
                  <a:gd name="connsiteX2" fmla="*/ 76312 w 76200"/>
                  <a:gd name="connsiteY2" fmla="*/ 76456 h 76200"/>
                  <a:gd name="connsiteX3" fmla="*/ 112 w 76200"/>
                  <a:gd name="connsiteY3" fmla="*/ 764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256"/>
                    </a:moveTo>
                    <a:lnTo>
                      <a:pt x="76312" y="256"/>
                    </a:lnTo>
                    <a:lnTo>
                      <a:pt x="76312" y="76456"/>
                    </a:lnTo>
                    <a:lnTo>
                      <a:pt x="112" y="764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976" name="Полилиния 829"/>
              <p:cNvSpPr/>
              <p:nvPr/>
            </p:nvSpPr>
            <p:spPr bwMode="auto">
              <a:xfrm>
                <a:off x="9787731" y="4626769"/>
                <a:ext cx="76200" cy="76200"/>
              </a:xfrm>
              <a:custGeom>
                <a:avLst/>
                <a:gdLst>
                  <a:gd name="connsiteX0" fmla="*/ 120 w 76200"/>
                  <a:gd name="connsiteY0" fmla="*/ 40 h 76200"/>
                  <a:gd name="connsiteX1" fmla="*/ 76320 w 76200"/>
                  <a:gd name="connsiteY1" fmla="*/ 40 h 76200"/>
                  <a:gd name="connsiteX2" fmla="*/ 76320 w 76200"/>
                  <a:gd name="connsiteY2" fmla="*/ 76240 h 76200"/>
                  <a:gd name="connsiteX3" fmla="*/ 120 w 76200"/>
                  <a:gd name="connsiteY3" fmla="*/ 762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0" y="40"/>
                    </a:moveTo>
                    <a:lnTo>
                      <a:pt x="76320" y="40"/>
                    </a:lnTo>
                    <a:lnTo>
                      <a:pt x="76320" y="76240"/>
                    </a:lnTo>
                    <a:lnTo>
                      <a:pt x="120" y="762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977" name="Полилиния 830"/>
              <p:cNvSpPr/>
              <p:nvPr/>
            </p:nvSpPr>
            <p:spPr bwMode="auto">
              <a:xfrm>
                <a:off x="9787731" y="4855369"/>
                <a:ext cx="76200" cy="76200"/>
              </a:xfrm>
              <a:custGeom>
                <a:avLst/>
                <a:gdLst>
                  <a:gd name="connsiteX0" fmla="*/ 120 w 76200"/>
                  <a:gd name="connsiteY0" fmla="*/ 64 h 76200"/>
                  <a:gd name="connsiteX1" fmla="*/ 76320 w 76200"/>
                  <a:gd name="connsiteY1" fmla="*/ 64 h 76200"/>
                  <a:gd name="connsiteX2" fmla="*/ 76320 w 76200"/>
                  <a:gd name="connsiteY2" fmla="*/ 76264 h 76200"/>
                  <a:gd name="connsiteX3" fmla="*/ 120 w 76200"/>
                  <a:gd name="connsiteY3" fmla="*/ 7626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0" y="64"/>
                    </a:moveTo>
                    <a:lnTo>
                      <a:pt x="76320" y="64"/>
                    </a:lnTo>
                    <a:lnTo>
                      <a:pt x="76320" y="76264"/>
                    </a:lnTo>
                    <a:lnTo>
                      <a:pt x="120" y="7626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978" name="Полилиния 831"/>
              <p:cNvSpPr/>
              <p:nvPr/>
            </p:nvSpPr>
            <p:spPr bwMode="auto">
              <a:xfrm>
                <a:off x="9787731" y="4931569"/>
                <a:ext cx="76200" cy="76200"/>
              </a:xfrm>
              <a:custGeom>
                <a:avLst/>
                <a:gdLst>
                  <a:gd name="connsiteX0" fmla="*/ 120 w 76200"/>
                  <a:gd name="connsiteY0" fmla="*/ 72 h 76200"/>
                  <a:gd name="connsiteX1" fmla="*/ 76320 w 76200"/>
                  <a:gd name="connsiteY1" fmla="*/ 72 h 76200"/>
                  <a:gd name="connsiteX2" fmla="*/ 76320 w 76200"/>
                  <a:gd name="connsiteY2" fmla="*/ 76272 h 76200"/>
                  <a:gd name="connsiteX3" fmla="*/ 120 w 76200"/>
                  <a:gd name="connsiteY3" fmla="*/ 7627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0" y="72"/>
                    </a:moveTo>
                    <a:lnTo>
                      <a:pt x="76320" y="72"/>
                    </a:lnTo>
                    <a:lnTo>
                      <a:pt x="76320" y="76272"/>
                    </a:lnTo>
                    <a:lnTo>
                      <a:pt x="120" y="7627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979" name="Полилиния 832"/>
              <p:cNvSpPr/>
              <p:nvPr/>
            </p:nvSpPr>
            <p:spPr bwMode="auto">
              <a:xfrm>
                <a:off x="9787731" y="5160169"/>
                <a:ext cx="76200" cy="76200"/>
              </a:xfrm>
              <a:custGeom>
                <a:avLst/>
                <a:gdLst>
                  <a:gd name="connsiteX0" fmla="*/ 120 w 76200"/>
                  <a:gd name="connsiteY0" fmla="*/ 96 h 76200"/>
                  <a:gd name="connsiteX1" fmla="*/ 76320 w 76200"/>
                  <a:gd name="connsiteY1" fmla="*/ 96 h 76200"/>
                  <a:gd name="connsiteX2" fmla="*/ 76320 w 76200"/>
                  <a:gd name="connsiteY2" fmla="*/ 76296 h 76200"/>
                  <a:gd name="connsiteX3" fmla="*/ 120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0" y="96"/>
                    </a:moveTo>
                    <a:lnTo>
                      <a:pt x="76320" y="96"/>
                    </a:lnTo>
                    <a:lnTo>
                      <a:pt x="76320" y="76296"/>
                    </a:lnTo>
                    <a:lnTo>
                      <a:pt x="120"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980" name="Полилиния 833"/>
              <p:cNvSpPr/>
              <p:nvPr/>
            </p:nvSpPr>
            <p:spPr bwMode="auto">
              <a:xfrm>
                <a:off x="9787731" y="5312569"/>
                <a:ext cx="76200" cy="76200"/>
              </a:xfrm>
              <a:custGeom>
                <a:avLst/>
                <a:gdLst>
                  <a:gd name="connsiteX0" fmla="*/ 120 w 76200"/>
                  <a:gd name="connsiteY0" fmla="*/ 112 h 76200"/>
                  <a:gd name="connsiteX1" fmla="*/ 76320 w 76200"/>
                  <a:gd name="connsiteY1" fmla="*/ 112 h 76200"/>
                  <a:gd name="connsiteX2" fmla="*/ 76320 w 76200"/>
                  <a:gd name="connsiteY2" fmla="*/ 76312 h 76200"/>
                  <a:gd name="connsiteX3" fmla="*/ 120 w 76200"/>
                  <a:gd name="connsiteY3" fmla="*/ 7631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0" y="112"/>
                    </a:moveTo>
                    <a:lnTo>
                      <a:pt x="76320" y="112"/>
                    </a:lnTo>
                    <a:lnTo>
                      <a:pt x="76320" y="76312"/>
                    </a:lnTo>
                    <a:lnTo>
                      <a:pt x="120" y="7631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981" name="Полилиния 834"/>
              <p:cNvSpPr/>
              <p:nvPr/>
            </p:nvSpPr>
            <p:spPr bwMode="auto">
              <a:xfrm>
                <a:off x="9787731" y="5541169"/>
                <a:ext cx="76200" cy="76200"/>
              </a:xfrm>
              <a:custGeom>
                <a:avLst/>
                <a:gdLst>
                  <a:gd name="connsiteX0" fmla="*/ 120 w 76200"/>
                  <a:gd name="connsiteY0" fmla="*/ 136 h 76200"/>
                  <a:gd name="connsiteX1" fmla="*/ 76320 w 76200"/>
                  <a:gd name="connsiteY1" fmla="*/ 136 h 76200"/>
                  <a:gd name="connsiteX2" fmla="*/ 76320 w 76200"/>
                  <a:gd name="connsiteY2" fmla="*/ 76336 h 76200"/>
                  <a:gd name="connsiteX3" fmla="*/ 120 w 76200"/>
                  <a:gd name="connsiteY3" fmla="*/ 7633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0" y="136"/>
                    </a:moveTo>
                    <a:lnTo>
                      <a:pt x="76320" y="136"/>
                    </a:lnTo>
                    <a:lnTo>
                      <a:pt x="76320" y="76336"/>
                    </a:lnTo>
                    <a:lnTo>
                      <a:pt x="120" y="7633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982" name="Полилиния 835"/>
              <p:cNvSpPr/>
              <p:nvPr/>
            </p:nvSpPr>
            <p:spPr bwMode="auto">
              <a:xfrm>
                <a:off x="9787731" y="5617369"/>
                <a:ext cx="76200" cy="76200"/>
              </a:xfrm>
              <a:custGeom>
                <a:avLst/>
                <a:gdLst>
                  <a:gd name="connsiteX0" fmla="*/ 120 w 76200"/>
                  <a:gd name="connsiteY0" fmla="*/ 144 h 76200"/>
                  <a:gd name="connsiteX1" fmla="*/ 76320 w 76200"/>
                  <a:gd name="connsiteY1" fmla="*/ 144 h 76200"/>
                  <a:gd name="connsiteX2" fmla="*/ 76320 w 76200"/>
                  <a:gd name="connsiteY2" fmla="*/ 76344 h 76200"/>
                  <a:gd name="connsiteX3" fmla="*/ 120 w 76200"/>
                  <a:gd name="connsiteY3" fmla="*/ 7634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0" y="144"/>
                    </a:moveTo>
                    <a:lnTo>
                      <a:pt x="76320" y="144"/>
                    </a:lnTo>
                    <a:lnTo>
                      <a:pt x="76320" y="76344"/>
                    </a:lnTo>
                    <a:lnTo>
                      <a:pt x="120" y="7634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983" name="Полилиния 836"/>
              <p:cNvSpPr/>
              <p:nvPr/>
            </p:nvSpPr>
            <p:spPr bwMode="auto">
              <a:xfrm>
                <a:off x="9787731" y="5693568"/>
                <a:ext cx="76200" cy="76200"/>
              </a:xfrm>
              <a:custGeom>
                <a:avLst/>
                <a:gdLst>
                  <a:gd name="connsiteX0" fmla="*/ 120 w 76200"/>
                  <a:gd name="connsiteY0" fmla="*/ 152 h 76200"/>
                  <a:gd name="connsiteX1" fmla="*/ 76320 w 76200"/>
                  <a:gd name="connsiteY1" fmla="*/ 152 h 76200"/>
                  <a:gd name="connsiteX2" fmla="*/ 76320 w 76200"/>
                  <a:gd name="connsiteY2" fmla="*/ 76352 h 76200"/>
                  <a:gd name="connsiteX3" fmla="*/ 120 w 76200"/>
                  <a:gd name="connsiteY3" fmla="*/ 7635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0" y="152"/>
                    </a:moveTo>
                    <a:lnTo>
                      <a:pt x="76320" y="152"/>
                    </a:lnTo>
                    <a:lnTo>
                      <a:pt x="76320" y="76352"/>
                    </a:lnTo>
                    <a:lnTo>
                      <a:pt x="120" y="7635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984" name="Полилиния 837"/>
              <p:cNvSpPr/>
              <p:nvPr/>
            </p:nvSpPr>
            <p:spPr bwMode="auto">
              <a:xfrm>
                <a:off x="9787731" y="5998369"/>
                <a:ext cx="76200" cy="76200"/>
              </a:xfrm>
              <a:custGeom>
                <a:avLst/>
                <a:gdLst>
                  <a:gd name="connsiteX0" fmla="*/ 120 w 76200"/>
                  <a:gd name="connsiteY0" fmla="*/ 184 h 76200"/>
                  <a:gd name="connsiteX1" fmla="*/ 76320 w 76200"/>
                  <a:gd name="connsiteY1" fmla="*/ 184 h 76200"/>
                  <a:gd name="connsiteX2" fmla="*/ 76320 w 76200"/>
                  <a:gd name="connsiteY2" fmla="*/ 76384 h 76200"/>
                  <a:gd name="connsiteX3" fmla="*/ 120 w 76200"/>
                  <a:gd name="connsiteY3" fmla="*/ 7638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0" y="184"/>
                    </a:moveTo>
                    <a:lnTo>
                      <a:pt x="76320" y="184"/>
                    </a:lnTo>
                    <a:lnTo>
                      <a:pt x="76320" y="76384"/>
                    </a:lnTo>
                    <a:lnTo>
                      <a:pt x="120" y="7638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985" name="Полилиния 838"/>
              <p:cNvSpPr/>
              <p:nvPr/>
            </p:nvSpPr>
            <p:spPr bwMode="auto">
              <a:xfrm>
                <a:off x="9787731" y="6303169"/>
                <a:ext cx="76200" cy="76200"/>
              </a:xfrm>
              <a:custGeom>
                <a:avLst/>
                <a:gdLst>
                  <a:gd name="connsiteX0" fmla="*/ 120 w 76200"/>
                  <a:gd name="connsiteY0" fmla="*/ 216 h 76200"/>
                  <a:gd name="connsiteX1" fmla="*/ 76320 w 76200"/>
                  <a:gd name="connsiteY1" fmla="*/ 216 h 76200"/>
                  <a:gd name="connsiteX2" fmla="*/ 76320 w 76200"/>
                  <a:gd name="connsiteY2" fmla="*/ 76416 h 76200"/>
                  <a:gd name="connsiteX3" fmla="*/ 120 w 76200"/>
                  <a:gd name="connsiteY3" fmla="*/ 7641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0" y="216"/>
                    </a:moveTo>
                    <a:lnTo>
                      <a:pt x="76320" y="216"/>
                    </a:lnTo>
                    <a:lnTo>
                      <a:pt x="76320" y="76416"/>
                    </a:lnTo>
                    <a:lnTo>
                      <a:pt x="120" y="7641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986" name="Полилиния 839"/>
              <p:cNvSpPr/>
              <p:nvPr/>
            </p:nvSpPr>
            <p:spPr bwMode="auto">
              <a:xfrm>
                <a:off x="9787731" y="6379369"/>
                <a:ext cx="76200" cy="76200"/>
              </a:xfrm>
              <a:custGeom>
                <a:avLst/>
                <a:gdLst>
                  <a:gd name="connsiteX0" fmla="*/ 120 w 76200"/>
                  <a:gd name="connsiteY0" fmla="*/ 224 h 76200"/>
                  <a:gd name="connsiteX1" fmla="*/ 76320 w 76200"/>
                  <a:gd name="connsiteY1" fmla="*/ 224 h 76200"/>
                  <a:gd name="connsiteX2" fmla="*/ 76320 w 76200"/>
                  <a:gd name="connsiteY2" fmla="*/ 76424 h 76200"/>
                  <a:gd name="connsiteX3" fmla="*/ 120 w 76200"/>
                  <a:gd name="connsiteY3" fmla="*/ 7642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0" y="224"/>
                    </a:moveTo>
                    <a:lnTo>
                      <a:pt x="76320" y="224"/>
                    </a:lnTo>
                    <a:lnTo>
                      <a:pt x="76320" y="76424"/>
                    </a:lnTo>
                    <a:lnTo>
                      <a:pt x="120" y="7642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987" name="Полилиния 840"/>
              <p:cNvSpPr/>
              <p:nvPr/>
            </p:nvSpPr>
            <p:spPr bwMode="auto">
              <a:xfrm>
                <a:off x="9787731" y="6455569"/>
                <a:ext cx="76200" cy="76200"/>
              </a:xfrm>
              <a:custGeom>
                <a:avLst/>
                <a:gdLst>
                  <a:gd name="connsiteX0" fmla="*/ 120 w 76200"/>
                  <a:gd name="connsiteY0" fmla="*/ 232 h 76200"/>
                  <a:gd name="connsiteX1" fmla="*/ 76320 w 76200"/>
                  <a:gd name="connsiteY1" fmla="*/ 232 h 76200"/>
                  <a:gd name="connsiteX2" fmla="*/ 76320 w 76200"/>
                  <a:gd name="connsiteY2" fmla="*/ 76432 h 76200"/>
                  <a:gd name="connsiteX3" fmla="*/ 120 w 76200"/>
                  <a:gd name="connsiteY3" fmla="*/ 764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0" y="232"/>
                    </a:moveTo>
                    <a:lnTo>
                      <a:pt x="76320" y="232"/>
                    </a:lnTo>
                    <a:lnTo>
                      <a:pt x="76320" y="76432"/>
                    </a:lnTo>
                    <a:lnTo>
                      <a:pt x="120" y="764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988" name="Полилиния 841"/>
              <p:cNvSpPr/>
              <p:nvPr/>
            </p:nvSpPr>
            <p:spPr bwMode="auto">
              <a:xfrm>
                <a:off x="9787731" y="6684169"/>
                <a:ext cx="76200" cy="76200"/>
              </a:xfrm>
              <a:custGeom>
                <a:avLst/>
                <a:gdLst>
                  <a:gd name="connsiteX0" fmla="*/ 120 w 76200"/>
                  <a:gd name="connsiteY0" fmla="*/ 256 h 76200"/>
                  <a:gd name="connsiteX1" fmla="*/ 76320 w 76200"/>
                  <a:gd name="connsiteY1" fmla="*/ 256 h 76200"/>
                  <a:gd name="connsiteX2" fmla="*/ 76320 w 76200"/>
                  <a:gd name="connsiteY2" fmla="*/ 76456 h 76200"/>
                  <a:gd name="connsiteX3" fmla="*/ 120 w 76200"/>
                  <a:gd name="connsiteY3" fmla="*/ 764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0" y="256"/>
                    </a:moveTo>
                    <a:lnTo>
                      <a:pt x="76320" y="256"/>
                    </a:lnTo>
                    <a:lnTo>
                      <a:pt x="76320" y="76456"/>
                    </a:lnTo>
                    <a:lnTo>
                      <a:pt x="120" y="764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989" name="Полилиния 842"/>
              <p:cNvSpPr/>
              <p:nvPr/>
            </p:nvSpPr>
            <p:spPr bwMode="auto">
              <a:xfrm>
                <a:off x="9863931" y="4550569"/>
                <a:ext cx="76200" cy="76200"/>
              </a:xfrm>
              <a:custGeom>
                <a:avLst/>
                <a:gdLst>
                  <a:gd name="connsiteX0" fmla="*/ 128 w 76200"/>
                  <a:gd name="connsiteY0" fmla="*/ 32 h 76200"/>
                  <a:gd name="connsiteX1" fmla="*/ 76328 w 76200"/>
                  <a:gd name="connsiteY1" fmla="*/ 32 h 76200"/>
                  <a:gd name="connsiteX2" fmla="*/ 76328 w 76200"/>
                  <a:gd name="connsiteY2" fmla="*/ 76232 h 76200"/>
                  <a:gd name="connsiteX3" fmla="*/ 128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8" y="32"/>
                    </a:moveTo>
                    <a:lnTo>
                      <a:pt x="76328" y="32"/>
                    </a:lnTo>
                    <a:lnTo>
                      <a:pt x="76328" y="76232"/>
                    </a:lnTo>
                    <a:lnTo>
                      <a:pt x="128"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990" name="Полилиния 843"/>
              <p:cNvSpPr/>
              <p:nvPr/>
            </p:nvSpPr>
            <p:spPr bwMode="auto">
              <a:xfrm>
                <a:off x="9863931" y="4626769"/>
                <a:ext cx="76200" cy="76200"/>
              </a:xfrm>
              <a:custGeom>
                <a:avLst/>
                <a:gdLst>
                  <a:gd name="connsiteX0" fmla="*/ 128 w 76200"/>
                  <a:gd name="connsiteY0" fmla="*/ 40 h 76200"/>
                  <a:gd name="connsiteX1" fmla="*/ 76328 w 76200"/>
                  <a:gd name="connsiteY1" fmla="*/ 40 h 76200"/>
                  <a:gd name="connsiteX2" fmla="*/ 76328 w 76200"/>
                  <a:gd name="connsiteY2" fmla="*/ 76240 h 76200"/>
                  <a:gd name="connsiteX3" fmla="*/ 128 w 76200"/>
                  <a:gd name="connsiteY3" fmla="*/ 762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8" y="40"/>
                    </a:moveTo>
                    <a:lnTo>
                      <a:pt x="76328" y="40"/>
                    </a:lnTo>
                    <a:lnTo>
                      <a:pt x="76328" y="76240"/>
                    </a:lnTo>
                    <a:lnTo>
                      <a:pt x="128" y="762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991" name="Полилиния 844"/>
              <p:cNvSpPr/>
              <p:nvPr/>
            </p:nvSpPr>
            <p:spPr bwMode="auto">
              <a:xfrm>
                <a:off x="9863931" y="4779169"/>
                <a:ext cx="76200" cy="76200"/>
              </a:xfrm>
              <a:custGeom>
                <a:avLst/>
                <a:gdLst>
                  <a:gd name="connsiteX0" fmla="*/ 128 w 76200"/>
                  <a:gd name="connsiteY0" fmla="*/ 56 h 76200"/>
                  <a:gd name="connsiteX1" fmla="*/ 76328 w 76200"/>
                  <a:gd name="connsiteY1" fmla="*/ 56 h 76200"/>
                  <a:gd name="connsiteX2" fmla="*/ 76328 w 76200"/>
                  <a:gd name="connsiteY2" fmla="*/ 76256 h 76200"/>
                  <a:gd name="connsiteX3" fmla="*/ 128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8" y="56"/>
                    </a:moveTo>
                    <a:lnTo>
                      <a:pt x="76328" y="56"/>
                    </a:lnTo>
                    <a:lnTo>
                      <a:pt x="76328" y="76256"/>
                    </a:lnTo>
                    <a:lnTo>
                      <a:pt x="128"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992" name="Полилиния 845"/>
              <p:cNvSpPr/>
              <p:nvPr/>
            </p:nvSpPr>
            <p:spPr bwMode="auto">
              <a:xfrm>
                <a:off x="9863931" y="4855369"/>
                <a:ext cx="76200" cy="76200"/>
              </a:xfrm>
              <a:custGeom>
                <a:avLst/>
                <a:gdLst>
                  <a:gd name="connsiteX0" fmla="*/ 128 w 76200"/>
                  <a:gd name="connsiteY0" fmla="*/ 64 h 76200"/>
                  <a:gd name="connsiteX1" fmla="*/ 76328 w 76200"/>
                  <a:gd name="connsiteY1" fmla="*/ 64 h 76200"/>
                  <a:gd name="connsiteX2" fmla="*/ 76328 w 76200"/>
                  <a:gd name="connsiteY2" fmla="*/ 76264 h 76200"/>
                  <a:gd name="connsiteX3" fmla="*/ 128 w 76200"/>
                  <a:gd name="connsiteY3" fmla="*/ 7626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8" y="64"/>
                    </a:moveTo>
                    <a:lnTo>
                      <a:pt x="76328" y="64"/>
                    </a:lnTo>
                    <a:lnTo>
                      <a:pt x="76328" y="76264"/>
                    </a:lnTo>
                    <a:lnTo>
                      <a:pt x="128" y="7626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993" name="Полилиния 846"/>
              <p:cNvSpPr/>
              <p:nvPr/>
            </p:nvSpPr>
            <p:spPr bwMode="auto">
              <a:xfrm>
                <a:off x="9863931" y="5007769"/>
                <a:ext cx="76200" cy="76200"/>
              </a:xfrm>
              <a:custGeom>
                <a:avLst/>
                <a:gdLst>
                  <a:gd name="connsiteX0" fmla="*/ 128 w 76200"/>
                  <a:gd name="connsiteY0" fmla="*/ 80 h 76200"/>
                  <a:gd name="connsiteX1" fmla="*/ 76328 w 76200"/>
                  <a:gd name="connsiteY1" fmla="*/ 80 h 76200"/>
                  <a:gd name="connsiteX2" fmla="*/ 76328 w 76200"/>
                  <a:gd name="connsiteY2" fmla="*/ 76280 h 76200"/>
                  <a:gd name="connsiteX3" fmla="*/ 128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8" y="80"/>
                    </a:moveTo>
                    <a:lnTo>
                      <a:pt x="76328" y="80"/>
                    </a:lnTo>
                    <a:lnTo>
                      <a:pt x="76328" y="76280"/>
                    </a:lnTo>
                    <a:lnTo>
                      <a:pt x="128"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994" name="Полилиния 847"/>
              <p:cNvSpPr/>
              <p:nvPr/>
            </p:nvSpPr>
            <p:spPr bwMode="auto">
              <a:xfrm>
                <a:off x="9863931" y="5083969"/>
                <a:ext cx="76200" cy="76200"/>
              </a:xfrm>
              <a:custGeom>
                <a:avLst/>
                <a:gdLst>
                  <a:gd name="connsiteX0" fmla="*/ 128 w 76200"/>
                  <a:gd name="connsiteY0" fmla="*/ 88 h 76200"/>
                  <a:gd name="connsiteX1" fmla="*/ 76328 w 76200"/>
                  <a:gd name="connsiteY1" fmla="*/ 88 h 76200"/>
                  <a:gd name="connsiteX2" fmla="*/ 76328 w 76200"/>
                  <a:gd name="connsiteY2" fmla="*/ 76288 h 76200"/>
                  <a:gd name="connsiteX3" fmla="*/ 128 w 76200"/>
                  <a:gd name="connsiteY3" fmla="*/ 7628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8" y="88"/>
                    </a:moveTo>
                    <a:lnTo>
                      <a:pt x="76328" y="88"/>
                    </a:lnTo>
                    <a:lnTo>
                      <a:pt x="76328" y="76288"/>
                    </a:lnTo>
                    <a:lnTo>
                      <a:pt x="128" y="7628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995" name="Полилиния 848"/>
              <p:cNvSpPr/>
              <p:nvPr/>
            </p:nvSpPr>
            <p:spPr bwMode="auto">
              <a:xfrm>
                <a:off x="9863931" y="5160169"/>
                <a:ext cx="76200" cy="76200"/>
              </a:xfrm>
              <a:custGeom>
                <a:avLst/>
                <a:gdLst>
                  <a:gd name="connsiteX0" fmla="*/ 128 w 76200"/>
                  <a:gd name="connsiteY0" fmla="*/ 96 h 76200"/>
                  <a:gd name="connsiteX1" fmla="*/ 76328 w 76200"/>
                  <a:gd name="connsiteY1" fmla="*/ 96 h 76200"/>
                  <a:gd name="connsiteX2" fmla="*/ 76328 w 76200"/>
                  <a:gd name="connsiteY2" fmla="*/ 76296 h 76200"/>
                  <a:gd name="connsiteX3" fmla="*/ 128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8" y="96"/>
                    </a:moveTo>
                    <a:lnTo>
                      <a:pt x="76328" y="96"/>
                    </a:lnTo>
                    <a:lnTo>
                      <a:pt x="76328" y="76296"/>
                    </a:lnTo>
                    <a:lnTo>
                      <a:pt x="128"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996" name="Полилиния 849"/>
              <p:cNvSpPr/>
              <p:nvPr/>
            </p:nvSpPr>
            <p:spPr bwMode="auto">
              <a:xfrm>
                <a:off x="9863931" y="5236369"/>
                <a:ext cx="76200" cy="76200"/>
              </a:xfrm>
              <a:custGeom>
                <a:avLst/>
                <a:gdLst>
                  <a:gd name="connsiteX0" fmla="*/ 128 w 76200"/>
                  <a:gd name="connsiteY0" fmla="*/ 104 h 76200"/>
                  <a:gd name="connsiteX1" fmla="*/ 76328 w 76200"/>
                  <a:gd name="connsiteY1" fmla="*/ 104 h 76200"/>
                  <a:gd name="connsiteX2" fmla="*/ 76328 w 76200"/>
                  <a:gd name="connsiteY2" fmla="*/ 76304 h 76200"/>
                  <a:gd name="connsiteX3" fmla="*/ 128 w 76200"/>
                  <a:gd name="connsiteY3" fmla="*/ 7630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8" y="104"/>
                    </a:moveTo>
                    <a:lnTo>
                      <a:pt x="76328" y="104"/>
                    </a:lnTo>
                    <a:lnTo>
                      <a:pt x="76328" y="76304"/>
                    </a:lnTo>
                    <a:lnTo>
                      <a:pt x="128" y="7630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997" name="Полилиния 850"/>
              <p:cNvSpPr/>
              <p:nvPr/>
            </p:nvSpPr>
            <p:spPr bwMode="auto">
              <a:xfrm>
                <a:off x="9863931" y="5312569"/>
                <a:ext cx="76200" cy="76200"/>
              </a:xfrm>
              <a:custGeom>
                <a:avLst/>
                <a:gdLst>
                  <a:gd name="connsiteX0" fmla="*/ 128 w 76200"/>
                  <a:gd name="connsiteY0" fmla="*/ 112 h 76200"/>
                  <a:gd name="connsiteX1" fmla="*/ 76328 w 76200"/>
                  <a:gd name="connsiteY1" fmla="*/ 112 h 76200"/>
                  <a:gd name="connsiteX2" fmla="*/ 76328 w 76200"/>
                  <a:gd name="connsiteY2" fmla="*/ 76312 h 76200"/>
                  <a:gd name="connsiteX3" fmla="*/ 128 w 76200"/>
                  <a:gd name="connsiteY3" fmla="*/ 7631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8" y="112"/>
                    </a:moveTo>
                    <a:lnTo>
                      <a:pt x="76328" y="112"/>
                    </a:lnTo>
                    <a:lnTo>
                      <a:pt x="76328" y="76312"/>
                    </a:lnTo>
                    <a:lnTo>
                      <a:pt x="128" y="7631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998" name="Полилиния 851"/>
              <p:cNvSpPr/>
              <p:nvPr/>
            </p:nvSpPr>
            <p:spPr bwMode="auto">
              <a:xfrm>
                <a:off x="9863931" y="5464969"/>
                <a:ext cx="76200" cy="76200"/>
              </a:xfrm>
              <a:custGeom>
                <a:avLst/>
                <a:gdLst>
                  <a:gd name="connsiteX0" fmla="*/ 128 w 76200"/>
                  <a:gd name="connsiteY0" fmla="*/ 128 h 76200"/>
                  <a:gd name="connsiteX1" fmla="*/ 76328 w 76200"/>
                  <a:gd name="connsiteY1" fmla="*/ 128 h 76200"/>
                  <a:gd name="connsiteX2" fmla="*/ 76328 w 76200"/>
                  <a:gd name="connsiteY2" fmla="*/ 76328 h 76200"/>
                  <a:gd name="connsiteX3" fmla="*/ 128 w 76200"/>
                  <a:gd name="connsiteY3" fmla="*/ 7632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8" y="128"/>
                    </a:moveTo>
                    <a:lnTo>
                      <a:pt x="76328" y="128"/>
                    </a:lnTo>
                    <a:lnTo>
                      <a:pt x="76328" y="76328"/>
                    </a:lnTo>
                    <a:lnTo>
                      <a:pt x="128" y="7632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2999" name="Полилиния 852"/>
              <p:cNvSpPr/>
              <p:nvPr/>
            </p:nvSpPr>
            <p:spPr bwMode="auto">
              <a:xfrm>
                <a:off x="9863931" y="5541169"/>
                <a:ext cx="76200" cy="76200"/>
              </a:xfrm>
              <a:custGeom>
                <a:avLst/>
                <a:gdLst>
                  <a:gd name="connsiteX0" fmla="*/ 128 w 76200"/>
                  <a:gd name="connsiteY0" fmla="*/ 136 h 76200"/>
                  <a:gd name="connsiteX1" fmla="*/ 76328 w 76200"/>
                  <a:gd name="connsiteY1" fmla="*/ 136 h 76200"/>
                  <a:gd name="connsiteX2" fmla="*/ 76328 w 76200"/>
                  <a:gd name="connsiteY2" fmla="*/ 76336 h 76200"/>
                  <a:gd name="connsiteX3" fmla="*/ 128 w 76200"/>
                  <a:gd name="connsiteY3" fmla="*/ 7633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8" y="136"/>
                    </a:moveTo>
                    <a:lnTo>
                      <a:pt x="76328" y="136"/>
                    </a:lnTo>
                    <a:lnTo>
                      <a:pt x="76328" y="76336"/>
                    </a:lnTo>
                    <a:lnTo>
                      <a:pt x="128" y="7633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000" name="Полилиния 853"/>
              <p:cNvSpPr/>
              <p:nvPr/>
            </p:nvSpPr>
            <p:spPr bwMode="auto">
              <a:xfrm>
                <a:off x="9863931" y="5769769"/>
                <a:ext cx="76200" cy="76200"/>
              </a:xfrm>
              <a:custGeom>
                <a:avLst/>
                <a:gdLst>
                  <a:gd name="connsiteX0" fmla="*/ 128 w 76200"/>
                  <a:gd name="connsiteY0" fmla="*/ 160 h 76200"/>
                  <a:gd name="connsiteX1" fmla="*/ 76328 w 76200"/>
                  <a:gd name="connsiteY1" fmla="*/ 160 h 76200"/>
                  <a:gd name="connsiteX2" fmla="*/ 76328 w 76200"/>
                  <a:gd name="connsiteY2" fmla="*/ 76360 h 76200"/>
                  <a:gd name="connsiteX3" fmla="*/ 128 w 76200"/>
                  <a:gd name="connsiteY3" fmla="*/ 7636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8" y="160"/>
                    </a:moveTo>
                    <a:lnTo>
                      <a:pt x="76328" y="160"/>
                    </a:lnTo>
                    <a:lnTo>
                      <a:pt x="76328" y="76360"/>
                    </a:lnTo>
                    <a:lnTo>
                      <a:pt x="128" y="7636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001" name="Полилиния 854"/>
              <p:cNvSpPr/>
              <p:nvPr/>
            </p:nvSpPr>
            <p:spPr bwMode="auto">
              <a:xfrm>
                <a:off x="9863931" y="6303169"/>
                <a:ext cx="76200" cy="76200"/>
              </a:xfrm>
              <a:custGeom>
                <a:avLst/>
                <a:gdLst>
                  <a:gd name="connsiteX0" fmla="*/ 128 w 76200"/>
                  <a:gd name="connsiteY0" fmla="*/ 216 h 76200"/>
                  <a:gd name="connsiteX1" fmla="*/ 76328 w 76200"/>
                  <a:gd name="connsiteY1" fmla="*/ 216 h 76200"/>
                  <a:gd name="connsiteX2" fmla="*/ 76328 w 76200"/>
                  <a:gd name="connsiteY2" fmla="*/ 76416 h 76200"/>
                  <a:gd name="connsiteX3" fmla="*/ 128 w 76200"/>
                  <a:gd name="connsiteY3" fmla="*/ 7641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8" y="216"/>
                    </a:moveTo>
                    <a:lnTo>
                      <a:pt x="76328" y="216"/>
                    </a:lnTo>
                    <a:lnTo>
                      <a:pt x="76328" y="76416"/>
                    </a:lnTo>
                    <a:lnTo>
                      <a:pt x="128" y="7641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002" name="Полилиния 855"/>
              <p:cNvSpPr/>
              <p:nvPr/>
            </p:nvSpPr>
            <p:spPr bwMode="auto">
              <a:xfrm>
                <a:off x="9863931" y="6531769"/>
                <a:ext cx="76200" cy="76200"/>
              </a:xfrm>
              <a:custGeom>
                <a:avLst/>
                <a:gdLst>
                  <a:gd name="connsiteX0" fmla="*/ 128 w 76200"/>
                  <a:gd name="connsiteY0" fmla="*/ 240 h 76200"/>
                  <a:gd name="connsiteX1" fmla="*/ 76328 w 76200"/>
                  <a:gd name="connsiteY1" fmla="*/ 240 h 76200"/>
                  <a:gd name="connsiteX2" fmla="*/ 76328 w 76200"/>
                  <a:gd name="connsiteY2" fmla="*/ 76440 h 76200"/>
                  <a:gd name="connsiteX3" fmla="*/ 128 w 76200"/>
                  <a:gd name="connsiteY3" fmla="*/ 764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8" y="240"/>
                    </a:moveTo>
                    <a:lnTo>
                      <a:pt x="76328" y="240"/>
                    </a:lnTo>
                    <a:lnTo>
                      <a:pt x="76328" y="76440"/>
                    </a:lnTo>
                    <a:lnTo>
                      <a:pt x="128" y="764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003" name="Полилиния 856"/>
              <p:cNvSpPr/>
              <p:nvPr/>
            </p:nvSpPr>
            <p:spPr bwMode="auto">
              <a:xfrm>
                <a:off x="9863931" y="6607969"/>
                <a:ext cx="76200" cy="76200"/>
              </a:xfrm>
              <a:custGeom>
                <a:avLst/>
                <a:gdLst>
                  <a:gd name="connsiteX0" fmla="*/ 128 w 76200"/>
                  <a:gd name="connsiteY0" fmla="*/ 248 h 76200"/>
                  <a:gd name="connsiteX1" fmla="*/ 76328 w 76200"/>
                  <a:gd name="connsiteY1" fmla="*/ 248 h 76200"/>
                  <a:gd name="connsiteX2" fmla="*/ 76328 w 76200"/>
                  <a:gd name="connsiteY2" fmla="*/ 76448 h 76200"/>
                  <a:gd name="connsiteX3" fmla="*/ 128 w 76200"/>
                  <a:gd name="connsiteY3" fmla="*/ 764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8" y="248"/>
                    </a:moveTo>
                    <a:lnTo>
                      <a:pt x="76328" y="248"/>
                    </a:lnTo>
                    <a:lnTo>
                      <a:pt x="76328" y="76448"/>
                    </a:lnTo>
                    <a:lnTo>
                      <a:pt x="128" y="764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004" name="Полилиния 857"/>
              <p:cNvSpPr/>
              <p:nvPr/>
            </p:nvSpPr>
            <p:spPr bwMode="auto">
              <a:xfrm>
                <a:off x="9940131" y="4550569"/>
                <a:ext cx="76200" cy="76200"/>
              </a:xfrm>
              <a:custGeom>
                <a:avLst/>
                <a:gdLst>
                  <a:gd name="connsiteX0" fmla="*/ 136 w 76200"/>
                  <a:gd name="connsiteY0" fmla="*/ 32 h 76200"/>
                  <a:gd name="connsiteX1" fmla="*/ 76336 w 76200"/>
                  <a:gd name="connsiteY1" fmla="*/ 32 h 76200"/>
                  <a:gd name="connsiteX2" fmla="*/ 76336 w 76200"/>
                  <a:gd name="connsiteY2" fmla="*/ 76232 h 76200"/>
                  <a:gd name="connsiteX3" fmla="*/ 136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36" y="32"/>
                    </a:moveTo>
                    <a:lnTo>
                      <a:pt x="76336" y="32"/>
                    </a:lnTo>
                    <a:lnTo>
                      <a:pt x="76336" y="76232"/>
                    </a:lnTo>
                    <a:lnTo>
                      <a:pt x="136"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005" name="Полилиния 858"/>
              <p:cNvSpPr/>
              <p:nvPr/>
            </p:nvSpPr>
            <p:spPr bwMode="auto">
              <a:xfrm>
                <a:off x="9940131" y="4626769"/>
                <a:ext cx="76200" cy="76200"/>
              </a:xfrm>
              <a:custGeom>
                <a:avLst/>
                <a:gdLst>
                  <a:gd name="connsiteX0" fmla="*/ 136 w 76200"/>
                  <a:gd name="connsiteY0" fmla="*/ 40 h 76200"/>
                  <a:gd name="connsiteX1" fmla="*/ 76336 w 76200"/>
                  <a:gd name="connsiteY1" fmla="*/ 40 h 76200"/>
                  <a:gd name="connsiteX2" fmla="*/ 76336 w 76200"/>
                  <a:gd name="connsiteY2" fmla="*/ 76240 h 76200"/>
                  <a:gd name="connsiteX3" fmla="*/ 136 w 76200"/>
                  <a:gd name="connsiteY3" fmla="*/ 762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36" y="40"/>
                    </a:moveTo>
                    <a:lnTo>
                      <a:pt x="76336" y="40"/>
                    </a:lnTo>
                    <a:lnTo>
                      <a:pt x="76336" y="76240"/>
                    </a:lnTo>
                    <a:lnTo>
                      <a:pt x="136" y="762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006" name="Полилиния 859"/>
              <p:cNvSpPr/>
              <p:nvPr/>
            </p:nvSpPr>
            <p:spPr bwMode="auto">
              <a:xfrm>
                <a:off x="9940131" y="4931569"/>
                <a:ext cx="76200" cy="76200"/>
              </a:xfrm>
              <a:custGeom>
                <a:avLst/>
                <a:gdLst>
                  <a:gd name="connsiteX0" fmla="*/ 136 w 76200"/>
                  <a:gd name="connsiteY0" fmla="*/ 72 h 76200"/>
                  <a:gd name="connsiteX1" fmla="*/ 76336 w 76200"/>
                  <a:gd name="connsiteY1" fmla="*/ 72 h 76200"/>
                  <a:gd name="connsiteX2" fmla="*/ 76336 w 76200"/>
                  <a:gd name="connsiteY2" fmla="*/ 76272 h 76200"/>
                  <a:gd name="connsiteX3" fmla="*/ 136 w 76200"/>
                  <a:gd name="connsiteY3" fmla="*/ 7627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36" y="72"/>
                    </a:moveTo>
                    <a:lnTo>
                      <a:pt x="76336" y="72"/>
                    </a:lnTo>
                    <a:lnTo>
                      <a:pt x="76336" y="76272"/>
                    </a:lnTo>
                    <a:lnTo>
                      <a:pt x="136" y="7627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007" name="Полилиния 860"/>
              <p:cNvSpPr/>
              <p:nvPr/>
            </p:nvSpPr>
            <p:spPr bwMode="auto">
              <a:xfrm>
                <a:off x="9940131" y="5160169"/>
                <a:ext cx="76200" cy="76200"/>
              </a:xfrm>
              <a:custGeom>
                <a:avLst/>
                <a:gdLst>
                  <a:gd name="connsiteX0" fmla="*/ 136 w 76200"/>
                  <a:gd name="connsiteY0" fmla="*/ 96 h 76200"/>
                  <a:gd name="connsiteX1" fmla="*/ 76336 w 76200"/>
                  <a:gd name="connsiteY1" fmla="*/ 96 h 76200"/>
                  <a:gd name="connsiteX2" fmla="*/ 76336 w 76200"/>
                  <a:gd name="connsiteY2" fmla="*/ 76296 h 76200"/>
                  <a:gd name="connsiteX3" fmla="*/ 136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36" y="96"/>
                    </a:moveTo>
                    <a:lnTo>
                      <a:pt x="76336" y="96"/>
                    </a:lnTo>
                    <a:lnTo>
                      <a:pt x="76336" y="76296"/>
                    </a:lnTo>
                    <a:lnTo>
                      <a:pt x="136"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008" name="Полилиния 861"/>
              <p:cNvSpPr/>
              <p:nvPr/>
            </p:nvSpPr>
            <p:spPr bwMode="auto">
              <a:xfrm>
                <a:off x="9940131" y="5236369"/>
                <a:ext cx="76200" cy="76200"/>
              </a:xfrm>
              <a:custGeom>
                <a:avLst/>
                <a:gdLst>
                  <a:gd name="connsiteX0" fmla="*/ 136 w 76200"/>
                  <a:gd name="connsiteY0" fmla="*/ 104 h 76200"/>
                  <a:gd name="connsiteX1" fmla="*/ 76336 w 76200"/>
                  <a:gd name="connsiteY1" fmla="*/ 104 h 76200"/>
                  <a:gd name="connsiteX2" fmla="*/ 76336 w 76200"/>
                  <a:gd name="connsiteY2" fmla="*/ 76304 h 76200"/>
                  <a:gd name="connsiteX3" fmla="*/ 136 w 76200"/>
                  <a:gd name="connsiteY3" fmla="*/ 7630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36" y="104"/>
                    </a:moveTo>
                    <a:lnTo>
                      <a:pt x="76336" y="104"/>
                    </a:lnTo>
                    <a:lnTo>
                      <a:pt x="76336" y="76304"/>
                    </a:lnTo>
                    <a:lnTo>
                      <a:pt x="136" y="7630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009" name="Полилиния 862"/>
              <p:cNvSpPr/>
              <p:nvPr/>
            </p:nvSpPr>
            <p:spPr bwMode="auto">
              <a:xfrm>
                <a:off x="9940131" y="5312569"/>
                <a:ext cx="76200" cy="76200"/>
              </a:xfrm>
              <a:custGeom>
                <a:avLst/>
                <a:gdLst>
                  <a:gd name="connsiteX0" fmla="*/ 136 w 76200"/>
                  <a:gd name="connsiteY0" fmla="*/ 112 h 76200"/>
                  <a:gd name="connsiteX1" fmla="*/ 76336 w 76200"/>
                  <a:gd name="connsiteY1" fmla="*/ 112 h 76200"/>
                  <a:gd name="connsiteX2" fmla="*/ 76336 w 76200"/>
                  <a:gd name="connsiteY2" fmla="*/ 76312 h 76200"/>
                  <a:gd name="connsiteX3" fmla="*/ 136 w 76200"/>
                  <a:gd name="connsiteY3" fmla="*/ 7631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36" y="112"/>
                    </a:moveTo>
                    <a:lnTo>
                      <a:pt x="76336" y="112"/>
                    </a:lnTo>
                    <a:lnTo>
                      <a:pt x="76336" y="76312"/>
                    </a:lnTo>
                    <a:lnTo>
                      <a:pt x="136" y="7631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010" name="Полилиния 863"/>
              <p:cNvSpPr/>
              <p:nvPr/>
            </p:nvSpPr>
            <p:spPr bwMode="auto">
              <a:xfrm>
                <a:off x="9940131" y="5617369"/>
                <a:ext cx="76200" cy="76200"/>
              </a:xfrm>
              <a:custGeom>
                <a:avLst/>
                <a:gdLst>
                  <a:gd name="connsiteX0" fmla="*/ 136 w 76200"/>
                  <a:gd name="connsiteY0" fmla="*/ 144 h 76200"/>
                  <a:gd name="connsiteX1" fmla="*/ 76336 w 76200"/>
                  <a:gd name="connsiteY1" fmla="*/ 144 h 76200"/>
                  <a:gd name="connsiteX2" fmla="*/ 76336 w 76200"/>
                  <a:gd name="connsiteY2" fmla="*/ 76344 h 76200"/>
                  <a:gd name="connsiteX3" fmla="*/ 136 w 76200"/>
                  <a:gd name="connsiteY3" fmla="*/ 7634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36" y="144"/>
                    </a:moveTo>
                    <a:lnTo>
                      <a:pt x="76336" y="144"/>
                    </a:lnTo>
                    <a:lnTo>
                      <a:pt x="76336" y="76344"/>
                    </a:lnTo>
                    <a:lnTo>
                      <a:pt x="136" y="7634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011" name="Полилиния 864"/>
              <p:cNvSpPr/>
              <p:nvPr/>
            </p:nvSpPr>
            <p:spPr bwMode="auto">
              <a:xfrm>
                <a:off x="9940131" y="5922169"/>
                <a:ext cx="76200" cy="76200"/>
              </a:xfrm>
              <a:custGeom>
                <a:avLst/>
                <a:gdLst>
                  <a:gd name="connsiteX0" fmla="*/ 136 w 76200"/>
                  <a:gd name="connsiteY0" fmla="*/ 176 h 76200"/>
                  <a:gd name="connsiteX1" fmla="*/ 76336 w 76200"/>
                  <a:gd name="connsiteY1" fmla="*/ 176 h 76200"/>
                  <a:gd name="connsiteX2" fmla="*/ 76336 w 76200"/>
                  <a:gd name="connsiteY2" fmla="*/ 76376 h 76200"/>
                  <a:gd name="connsiteX3" fmla="*/ 136 w 76200"/>
                  <a:gd name="connsiteY3" fmla="*/ 7637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36" y="176"/>
                    </a:moveTo>
                    <a:lnTo>
                      <a:pt x="76336" y="176"/>
                    </a:lnTo>
                    <a:lnTo>
                      <a:pt x="76336" y="76376"/>
                    </a:lnTo>
                    <a:lnTo>
                      <a:pt x="136" y="7637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012" name="Полилиния 865"/>
              <p:cNvSpPr/>
              <p:nvPr/>
            </p:nvSpPr>
            <p:spPr bwMode="auto">
              <a:xfrm>
                <a:off x="9940131" y="5998369"/>
                <a:ext cx="76200" cy="76200"/>
              </a:xfrm>
              <a:custGeom>
                <a:avLst/>
                <a:gdLst>
                  <a:gd name="connsiteX0" fmla="*/ 136 w 76200"/>
                  <a:gd name="connsiteY0" fmla="*/ 184 h 76200"/>
                  <a:gd name="connsiteX1" fmla="*/ 76336 w 76200"/>
                  <a:gd name="connsiteY1" fmla="*/ 184 h 76200"/>
                  <a:gd name="connsiteX2" fmla="*/ 76336 w 76200"/>
                  <a:gd name="connsiteY2" fmla="*/ 76384 h 76200"/>
                  <a:gd name="connsiteX3" fmla="*/ 136 w 76200"/>
                  <a:gd name="connsiteY3" fmla="*/ 7638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36" y="184"/>
                    </a:moveTo>
                    <a:lnTo>
                      <a:pt x="76336" y="184"/>
                    </a:lnTo>
                    <a:lnTo>
                      <a:pt x="76336" y="76384"/>
                    </a:lnTo>
                    <a:lnTo>
                      <a:pt x="136" y="7638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013" name="Полилиния 866"/>
              <p:cNvSpPr/>
              <p:nvPr/>
            </p:nvSpPr>
            <p:spPr bwMode="auto">
              <a:xfrm>
                <a:off x="9940131" y="6074569"/>
                <a:ext cx="76200" cy="76200"/>
              </a:xfrm>
              <a:custGeom>
                <a:avLst/>
                <a:gdLst>
                  <a:gd name="connsiteX0" fmla="*/ 136 w 76200"/>
                  <a:gd name="connsiteY0" fmla="*/ 192 h 76200"/>
                  <a:gd name="connsiteX1" fmla="*/ 76336 w 76200"/>
                  <a:gd name="connsiteY1" fmla="*/ 192 h 76200"/>
                  <a:gd name="connsiteX2" fmla="*/ 76336 w 76200"/>
                  <a:gd name="connsiteY2" fmla="*/ 76392 h 76200"/>
                  <a:gd name="connsiteX3" fmla="*/ 136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36" y="192"/>
                    </a:moveTo>
                    <a:lnTo>
                      <a:pt x="76336" y="192"/>
                    </a:lnTo>
                    <a:lnTo>
                      <a:pt x="76336" y="76392"/>
                    </a:lnTo>
                    <a:lnTo>
                      <a:pt x="136"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014" name="Полилиния 867"/>
              <p:cNvSpPr/>
              <p:nvPr/>
            </p:nvSpPr>
            <p:spPr bwMode="auto">
              <a:xfrm>
                <a:off x="9940131" y="6303169"/>
                <a:ext cx="76200" cy="76200"/>
              </a:xfrm>
              <a:custGeom>
                <a:avLst/>
                <a:gdLst>
                  <a:gd name="connsiteX0" fmla="*/ 136 w 76200"/>
                  <a:gd name="connsiteY0" fmla="*/ 216 h 76200"/>
                  <a:gd name="connsiteX1" fmla="*/ 76336 w 76200"/>
                  <a:gd name="connsiteY1" fmla="*/ 216 h 76200"/>
                  <a:gd name="connsiteX2" fmla="*/ 76336 w 76200"/>
                  <a:gd name="connsiteY2" fmla="*/ 76416 h 76200"/>
                  <a:gd name="connsiteX3" fmla="*/ 136 w 76200"/>
                  <a:gd name="connsiteY3" fmla="*/ 7641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36" y="216"/>
                    </a:moveTo>
                    <a:lnTo>
                      <a:pt x="76336" y="216"/>
                    </a:lnTo>
                    <a:lnTo>
                      <a:pt x="76336" y="76416"/>
                    </a:lnTo>
                    <a:lnTo>
                      <a:pt x="136" y="7641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015" name="Полилиния 868"/>
              <p:cNvSpPr/>
              <p:nvPr/>
            </p:nvSpPr>
            <p:spPr bwMode="auto">
              <a:xfrm>
                <a:off x="9940131" y="6455569"/>
                <a:ext cx="76200" cy="76200"/>
              </a:xfrm>
              <a:custGeom>
                <a:avLst/>
                <a:gdLst>
                  <a:gd name="connsiteX0" fmla="*/ 136 w 76200"/>
                  <a:gd name="connsiteY0" fmla="*/ 232 h 76200"/>
                  <a:gd name="connsiteX1" fmla="*/ 76336 w 76200"/>
                  <a:gd name="connsiteY1" fmla="*/ 232 h 76200"/>
                  <a:gd name="connsiteX2" fmla="*/ 76336 w 76200"/>
                  <a:gd name="connsiteY2" fmla="*/ 76432 h 76200"/>
                  <a:gd name="connsiteX3" fmla="*/ 136 w 76200"/>
                  <a:gd name="connsiteY3" fmla="*/ 764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36" y="232"/>
                    </a:moveTo>
                    <a:lnTo>
                      <a:pt x="76336" y="232"/>
                    </a:lnTo>
                    <a:lnTo>
                      <a:pt x="76336" y="76432"/>
                    </a:lnTo>
                    <a:lnTo>
                      <a:pt x="136" y="764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016" name="Полилиния 869"/>
              <p:cNvSpPr/>
              <p:nvPr/>
            </p:nvSpPr>
            <p:spPr bwMode="auto">
              <a:xfrm>
                <a:off x="9940131" y="6607969"/>
                <a:ext cx="76200" cy="76200"/>
              </a:xfrm>
              <a:custGeom>
                <a:avLst/>
                <a:gdLst>
                  <a:gd name="connsiteX0" fmla="*/ 136 w 76200"/>
                  <a:gd name="connsiteY0" fmla="*/ 248 h 76200"/>
                  <a:gd name="connsiteX1" fmla="*/ 76336 w 76200"/>
                  <a:gd name="connsiteY1" fmla="*/ 248 h 76200"/>
                  <a:gd name="connsiteX2" fmla="*/ 76336 w 76200"/>
                  <a:gd name="connsiteY2" fmla="*/ 76448 h 76200"/>
                  <a:gd name="connsiteX3" fmla="*/ 136 w 76200"/>
                  <a:gd name="connsiteY3" fmla="*/ 764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36" y="248"/>
                    </a:moveTo>
                    <a:lnTo>
                      <a:pt x="76336" y="248"/>
                    </a:lnTo>
                    <a:lnTo>
                      <a:pt x="76336" y="76448"/>
                    </a:lnTo>
                    <a:lnTo>
                      <a:pt x="136" y="764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017" name="Полилиния 870"/>
              <p:cNvSpPr/>
              <p:nvPr/>
            </p:nvSpPr>
            <p:spPr bwMode="auto">
              <a:xfrm>
                <a:off x="10016331" y="4550569"/>
                <a:ext cx="76200" cy="76200"/>
              </a:xfrm>
              <a:custGeom>
                <a:avLst/>
                <a:gdLst>
                  <a:gd name="connsiteX0" fmla="*/ 144 w 76200"/>
                  <a:gd name="connsiteY0" fmla="*/ 32 h 76200"/>
                  <a:gd name="connsiteX1" fmla="*/ 76344 w 76200"/>
                  <a:gd name="connsiteY1" fmla="*/ 32 h 76200"/>
                  <a:gd name="connsiteX2" fmla="*/ 76344 w 76200"/>
                  <a:gd name="connsiteY2" fmla="*/ 76232 h 76200"/>
                  <a:gd name="connsiteX3" fmla="*/ 144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44" y="32"/>
                    </a:moveTo>
                    <a:lnTo>
                      <a:pt x="76344" y="32"/>
                    </a:lnTo>
                    <a:lnTo>
                      <a:pt x="76344" y="76232"/>
                    </a:lnTo>
                    <a:lnTo>
                      <a:pt x="144"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018" name="Полилиния 871"/>
              <p:cNvSpPr/>
              <p:nvPr/>
            </p:nvSpPr>
            <p:spPr bwMode="auto">
              <a:xfrm>
                <a:off x="10016331" y="4779169"/>
                <a:ext cx="76200" cy="76200"/>
              </a:xfrm>
              <a:custGeom>
                <a:avLst/>
                <a:gdLst>
                  <a:gd name="connsiteX0" fmla="*/ 144 w 76200"/>
                  <a:gd name="connsiteY0" fmla="*/ 56 h 76200"/>
                  <a:gd name="connsiteX1" fmla="*/ 76344 w 76200"/>
                  <a:gd name="connsiteY1" fmla="*/ 56 h 76200"/>
                  <a:gd name="connsiteX2" fmla="*/ 76344 w 76200"/>
                  <a:gd name="connsiteY2" fmla="*/ 76256 h 76200"/>
                  <a:gd name="connsiteX3" fmla="*/ 144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44" y="56"/>
                    </a:moveTo>
                    <a:lnTo>
                      <a:pt x="76344" y="56"/>
                    </a:lnTo>
                    <a:lnTo>
                      <a:pt x="76344" y="76256"/>
                    </a:lnTo>
                    <a:lnTo>
                      <a:pt x="144"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019" name="Полилиния 872"/>
              <p:cNvSpPr/>
              <p:nvPr/>
            </p:nvSpPr>
            <p:spPr bwMode="auto">
              <a:xfrm>
                <a:off x="10016331" y="4855369"/>
                <a:ext cx="76200" cy="76200"/>
              </a:xfrm>
              <a:custGeom>
                <a:avLst/>
                <a:gdLst>
                  <a:gd name="connsiteX0" fmla="*/ 144 w 76200"/>
                  <a:gd name="connsiteY0" fmla="*/ 64 h 76200"/>
                  <a:gd name="connsiteX1" fmla="*/ 76344 w 76200"/>
                  <a:gd name="connsiteY1" fmla="*/ 64 h 76200"/>
                  <a:gd name="connsiteX2" fmla="*/ 76344 w 76200"/>
                  <a:gd name="connsiteY2" fmla="*/ 76264 h 76200"/>
                  <a:gd name="connsiteX3" fmla="*/ 144 w 76200"/>
                  <a:gd name="connsiteY3" fmla="*/ 7626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44" y="64"/>
                    </a:moveTo>
                    <a:lnTo>
                      <a:pt x="76344" y="64"/>
                    </a:lnTo>
                    <a:lnTo>
                      <a:pt x="76344" y="76264"/>
                    </a:lnTo>
                    <a:lnTo>
                      <a:pt x="144" y="7626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020" name="Полилиния 873"/>
              <p:cNvSpPr/>
              <p:nvPr/>
            </p:nvSpPr>
            <p:spPr bwMode="auto">
              <a:xfrm>
                <a:off x="10016331" y="5007769"/>
                <a:ext cx="76200" cy="76200"/>
              </a:xfrm>
              <a:custGeom>
                <a:avLst/>
                <a:gdLst>
                  <a:gd name="connsiteX0" fmla="*/ 144 w 76200"/>
                  <a:gd name="connsiteY0" fmla="*/ 80 h 76200"/>
                  <a:gd name="connsiteX1" fmla="*/ 76344 w 76200"/>
                  <a:gd name="connsiteY1" fmla="*/ 80 h 76200"/>
                  <a:gd name="connsiteX2" fmla="*/ 76344 w 76200"/>
                  <a:gd name="connsiteY2" fmla="*/ 76280 h 76200"/>
                  <a:gd name="connsiteX3" fmla="*/ 144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44" y="80"/>
                    </a:moveTo>
                    <a:lnTo>
                      <a:pt x="76344" y="80"/>
                    </a:lnTo>
                    <a:lnTo>
                      <a:pt x="76344" y="76280"/>
                    </a:lnTo>
                    <a:lnTo>
                      <a:pt x="144"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021" name="Полилиния 874"/>
              <p:cNvSpPr/>
              <p:nvPr/>
            </p:nvSpPr>
            <p:spPr bwMode="auto">
              <a:xfrm>
                <a:off x="10016331" y="5236369"/>
                <a:ext cx="76200" cy="76200"/>
              </a:xfrm>
              <a:custGeom>
                <a:avLst/>
                <a:gdLst>
                  <a:gd name="connsiteX0" fmla="*/ 144 w 76200"/>
                  <a:gd name="connsiteY0" fmla="*/ 104 h 76200"/>
                  <a:gd name="connsiteX1" fmla="*/ 76344 w 76200"/>
                  <a:gd name="connsiteY1" fmla="*/ 104 h 76200"/>
                  <a:gd name="connsiteX2" fmla="*/ 76344 w 76200"/>
                  <a:gd name="connsiteY2" fmla="*/ 76304 h 76200"/>
                  <a:gd name="connsiteX3" fmla="*/ 144 w 76200"/>
                  <a:gd name="connsiteY3" fmla="*/ 7630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44" y="104"/>
                    </a:moveTo>
                    <a:lnTo>
                      <a:pt x="76344" y="104"/>
                    </a:lnTo>
                    <a:lnTo>
                      <a:pt x="76344" y="76304"/>
                    </a:lnTo>
                    <a:lnTo>
                      <a:pt x="144" y="7630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022" name="Полилиния 875"/>
              <p:cNvSpPr/>
              <p:nvPr/>
            </p:nvSpPr>
            <p:spPr bwMode="auto">
              <a:xfrm>
                <a:off x="10016331" y="5464969"/>
                <a:ext cx="76200" cy="76200"/>
              </a:xfrm>
              <a:custGeom>
                <a:avLst/>
                <a:gdLst>
                  <a:gd name="connsiteX0" fmla="*/ 144 w 76200"/>
                  <a:gd name="connsiteY0" fmla="*/ 128 h 76200"/>
                  <a:gd name="connsiteX1" fmla="*/ 76344 w 76200"/>
                  <a:gd name="connsiteY1" fmla="*/ 128 h 76200"/>
                  <a:gd name="connsiteX2" fmla="*/ 76344 w 76200"/>
                  <a:gd name="connsiteY2" fmla="*/ 76328 h 76200"/>
                  <a:gd name="connsiteX3" fmla="*/ 144 w 76200"/>
                  <a:gd name="connsiteY3" fmla="*/ 7632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44" y="128"/>
                    </a:moveTo>
                    <a:lnTo>
                      <a:pt x="76344" y="128"/>
                    </a:lnTo>
                    <a:lnTo>
                      <a:pt x="76344" y="76328"/>
                    </a:lnTo>
                    <a:lnTo>
                      <a:pt x="144" y="7632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023" name="Полилиния 876"/>
              <p:cNvSpPr/>
              <p:nvPr/>
            </p:nvSpPr>
            <p:spPr bwMode="auto">
              <a:xfrm>
                <a:off x="10016331" y="5541169"/>
                <a:ext cx="76200" cy="76200"/>
              </a:xfrm>
              <a:custGeom>
                <a:avLst/>
                <a:gdLst>
                  <a:gd name="connsiteX0" fmla="*/ 144 w 76200"/>
                  <a:gd name="connsiteY0" fmla="*/ 136 h 76200"/>
                  <a:gd name="connsiteX1" fmla="*/ 76344 w 76200"/>
                  <a:gd name="connsiteY1" fmla="*/ 136 h 76200"/>
                  <a:gd name="connsiteX2" fmla="*/ 76344 w 76200"/>
                  <a:gd name="connsiteY2" fmla="*/ 76336 h 76200"/>
                  <a:gd name="connsiteX3" fmla="*/ 144 w 76200"/>
                  <a:gd name="connsiteY3" fmla="*/ 7633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44" y="136"/>
                    </a:moveTo>
                    <a:lnTo>
                      <a:pt x="76344" y="136"/>
                    </a:lnTo>
                    <a:lnTo>
                      <a:pt x="76344" y="76336"/>
                    </a:lnTo>
                    <a:lnTo>
                      <a:pt x="144" y="7633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024" name="Полилиния 877"/>
              <p:cNvSpPr/>
              <p:nvPr/>
            </p:nvSpPr>
            <p:spPr bwMode="auto">
              <a:xfrm>
                <a:off x="10016331" y="5693568"/>
                <a:ext cx="76200" cy="76200"/>
              </a:xfrm>
              <a:custGeom>
                <a:avLst/>
                <a:gdLst>
                  <a:gd name="connsiteX0" fmla="*/ 144 w 76200"/>
                  <a:gd name="connsiteY0" fmla="*/ 152 h 76200"/>
                  <a:gd name="connsiteX1" fmla="*/ 76344 w 76200"/>
                  <a:gd name="connsiteY1" fmla="*/ 152 h 76200"/>
                  <a:gd name="connsiteX2" fmla="*/ 76344 w 76200"/>
                  <a:gd name="connsiteY2" fmla="*/ 76352 h 76200"/>
                  <a:gd name="connsiteX3" fmla="*/ 144 w 76200"/>
                  <a:gd name="connsiteY3" fmla="*/ 7635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44" y="152"/>
                    </a:moveTo>
                    <a:lnTo>
                      <a:pt x="76344" y="152"/>
                    </a:lnTo>
                    <a:lnTo>
                      <a:pt x="76344" y="76352"/>
                    </a:lnTo>
                    <a:lnTo>
                      <a:pt x="144" y="7635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025" name="Полилиния 878"/>
              <p:cNvSpPr/>
              <p:nvPr/>
            </p:nvSpPr>
            <p:spPr bwMode="auto">
              <a:xfrm>
                <a:off x="10016331" y="5769769"/>
                <a:ext cx="76200" cy="76200"/>
              </a:xfrm>
              <a:custGeom>
                <a:avLst/>
                <a:gdLst>
                  <a:gd name="connsiteX0" fmla="*/ 144 w 76200"/>
                  <a:gd name="connsiteY0" fmla="*/ 160 h 76200"/>
                  <a:gd name="connsiteX1" fmla="*/ 76344 w 76200"/>
                  <a:gd name="connsiteY1" fmla="*/ 160 h 76200"/>
                  <a:gd name="connsiteX2" fmla="*/ 76344 w 76200"/>
                  <a:gd name="connsiteY2" fmla="*/ 76360 h 76200"/>
                  <a:gd name="connsiteX3" fmla="*/ 144 w 76200"/>
                  <a:gd name="connsiteY3" fmla="*/ 7636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44" y="160"/>
                    </a:moveTo>
                    <a:lnTo>
                      <a:pt x="76344" y="160"/>
                    </a:lnTo>
                    <a:lnTo>
                      <a:pt x="76344" y="76360"/>
                    </a:lnTo>
                    <a:lnTo>
                      <a:pt x="144" y="7636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026" name="Полилиния 879"/>
              <p:cNvSpPr/>
              <p:nvPr/>
            </p:nvSpPr>
            <p:spPr bwMode="auto">
              <a:xfrm>
                <a:off x="10016331" y="5845969"/>
                <a:ext cx="76200" cy="76200"/>
              </a:xfrm>
              <a:custGeom>
                <a:avLst/>
                <a:gdLst>
                  <a:gd name="connsiteX0" fmla="*/ 144 w 76200"/>
                  <a:gd name="connsiteY0" fmla="*/ 168 h 76200"/>
                  <a:gd name="connsiteX1" fmla="*/ 76344 w 76200"/>
                  <a:gd name="connsiteY1" fmla="*/ 168 h 76200"/>
                  <a:gd name="connsiteX2" fmla="*/ 76344 w 76200"/>
                  <a:gd name="connsiteY2" fmla="*/ 76368 h 76200"/>
                  <a:gd name="connsiteX3" fmla="*/ 144 w 76200"/>
                  <a:gd name="connsiteY3" fmla="*/ 7636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44" y="168"/>
                    </a:moveTo>
                    <a:lnTo>
                      <a:pt x="76344" y="168"/>
                    </a:lnTo>
                    <a:lnTo>
                      <a:pt x="76344" y="76368"/>
                    </a:lnTo>
                    <a:lnTo>
                      <a:pt x="144" y="7636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027" name="Полилиния 880"/>
              <p:cNvSpPr/>
              <p:nvPr/>
            </p:nvSpPr>
            <p:spPr bwMode="auto">
              <a:xfrm>
                <a:off x="10016331" y="5922169"/>
                <a:ext cx="76200" cy="76200"/>
              </a:xfrm>
              <a:custGeom>
                <a:avLst/>
                <a:gdLst>
                  <a:gd name="connsiteX0" fmla="*/ 144 w 76200"/>
                  <a:gd name="connsiteY0" fmla="*/ 176 h 76200"/>
                  <a:gd name="connsiteX1" fmla="*/ 76344 w 76200"/>
                  <a:gd name="connsiteY1" fmla="*/ 176 h 76200"/>
                  <a:gd name="connsiteX2" fmla="*/ 76344 w 76200"/>
                  <a:gd name="connsiteY2" fmla="*/ 76376 h 76200"/>
                  <a:gd name="connsiteX3" fmla="*/ 144 w 76200"/>
                  <a:gd name="connsiteY3" fmla="*/ 7637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44" y="176"/>
                    </a:moveTo>
                    <a:lnTo>
                      <a:pt x="76344" y="176"/>
                    </a:lnTo>
                    <a:lnTo>
                      <a:pt x="76344" y="76376"/>
                    </a:lnTo>
                    <a:lnTo>
                      <a:pt x="144" y="7637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028" name="Полилиния 881"/>
              <p:cNvSpPr/>
              <p:nvPr/>
            </p:nvSpPr>
            <p:spPr bwMode="auto">
              <a:xfrm>
                <a:off x="10016331" y="5998369"/>
                <a:ext cx="76200" cy="76200"/>
              </a:xfrm>
              <a:custGeom>
                <a:avLst/>
                <a:gdLst>
                  <a:gd name="connsiteX0" fmla="*/ 144 w 76200"/>
                  <a:gd name="connsiteY0" fmla="*/ 184 h 76200"/>
                  <a:gd name="connsiteX1" fmla="*/ 76344 w 76200"/>
                  <a:gd name="connsiteY1" fmla="*/ 184 h 76200"/>
                  <a:gd name="connsiteX2" fmla="*/ 76344 w 76200"/>
                  <a:gd name="connsiteY2" fmla="*/ 76384 h 76200"/>
                  <a:gd name="connsiteX3" fmla="*/ 144 w 76200"/>
                  <a:gd name="connsiteY3" fmla="*/ 7638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44" y="184"/>
                    </a:moveTo>
                    <a:lnTo>
                      <a:pt x="76344" y="184"/>
                    </a:lnTo>
                    <a:lnTo>
                      <a:pt x="76344" y="76384"/>
                    </a:lnTo>
                    <a:lnTo>
                      <a:pt x="144" y="7638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029" name="Полилиния 882"/>
              <p:cNvSpPr/>
              <p:nvPr/>
            </p:nvSpPr>
            <p:spPr bwMode="auto">
              <a:xfrm>
                <a:off x="10016331" y="6074569"/>
                <a:ext cx="76200" cy="76200"/>
              </a:xfrm>
              <a:custGeom>
                <a:avLst/>
                <a:gdLst>
                  <a:gd name="connsiteX0" fmla="*/ 144 w 76200"/>
                  <a:gd name="connsiteY0" fmla="*/ 192 h 76200"/>
                  <a:gd name="connsiteX1" fmla="*/ 76344 w 76200"/>
                  <a:gd name="connsiteY1" fmla="*/ 192 h 76200"/>
                  <a:gd name="connsiteX2" fmla="*/ 76344 w 76200"/>
                  <a:gd name="connsiteY2" fmla="*/ 76392 h 76200"/>
                  <a:gd name="connsiteX3" fmla="*/ 144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44" y="192"/>
                    </a:moveTo>
                    <a:lnTo>
                      <a:pt x="76344" y="192"/>
                    </a:lnTo>
                    <a:lnTo>
                      <a:pt x="76344" y="76392"/>
                    </a:lnTo>
                    <a:lnTo>
                      <a:pt x="144"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030" name="Полилиния 883"/>
              <p:cNvSpPr/>
              <p:nvPr/>
            </p:nvSpPr>
            <p:spPr bwMode="auto">
              <a:xfrm>
                <a:off x="10016331" y="6226969"/>
                <a:ext cx="76200" cy="76200"/>
              </a:xfrm>
              <a:custGeom>
                <a:avLst/>
                <a:gdLst>
                  <a:gd name="connsiteX0" fmla="*/ 144 w 76200"/>
                  <a:gd name="connsiteY0" fmla="*/ 208 h 76200"/>
                  <a:gd name="connsiteX1" fmla="*/ 76344 w 76200"/>
                  <a:gd name="connsiteY1" fmla="*/ 208 h 76200"/>
                  <a:gd name="connsiteX2" fmla="*/ 76344 w 76200"/>
                  <a:gd name="connsiteY2" fmla="*/ 76408 h 76200"/>
                  <a:gd name="connsiteX3" fmla="*/ 144 w 76200"/>
                  <a:gd name="connsiteY3" fmla="*/ 7640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44" y="208"/>
                    </a:moveTo>
                    <a:lnTo>
                      <a:pt x="76344" y="208"/>
                    </a:lnTo>
                    <a:lnTo>
                      <a:pt x="76344" y="76408"/>
                    </a:lnTo>
                    <a:lnTo>
                      <a:pt x="144" y="7640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031" name="Полилиния 884"/>
              <p:cNvSpPr/>
              <p:nvPr/>
            </p:nvSpPr>
            <p:spPr bwMode="auto">
              <a:xfrm>
                <a:off x="10016331" y="6303169"/>
                <a:ext cx="76200" cy="76200"/>
              </a:xfrm>
              <a:custGeom>
                <a:avLst/>
                <a:gdLst>
                  <a:gd name="connsiteX0" fmla="*/ 144 w 76200"/>
                  <a:gd name="connsiteY0" fmla="*/ 216 h 76200"/>
                  <a:gd name="connsiteX1" fmla="*/ 76344 w 76200"/>
                  <a:gd name="connsiteY1" fmla="*/ 216 h 76200"/>
                  <a:gd name="connsiteX2" fmla="*/ 76344 w 76200"/>
                  <a:gd name="connsiteY2" fmla="*/ 76416 h 76200"/>
                  <a:gd name="connsiteX3" fmla="*/ 144 w 76200"/>
                  <a:gd name="connsiteY3" fmla="*/ 7641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44" y="216"/>
                    </a:moveTo>
                    <a:lnTo>
                      <a:pt x="76344" y="216"/>
                    </a:lnTo>
                    <a:lnTo>
                      <a:pt x="76344" y="76416"/>
                    </a:lnTo>
                    <a:lnTo>
                      <a:pt x="144" y="7641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032" name="Полилиния 885"/>
              <p:cNvSpPr/>
              <p:nvPr/>
            </p:nvSpPr>
            <p:spPr bwMode="auto">
              <a:xfrm>
                <a:off x="10016331" y="6531769"/>
                <a:ext cx="76200" cy="76200"/>
              </a:xfrm>
              <a:custGeom>
                <a:avLst/>
                <a:gdLst>
                  <a:gd name="connsiteX0" fmla="*/ 144 w 76200"/>
                  <a:gd name="connsiteY0" fmla="*/ 240 h 76200"/>
                  <a:gd name="connsiteX1" fmla="*/ 76344 w 76200"/>
                  <a:gd name="connsiteY1" fmla="*/ 240 h 76200"/>
                  <a:gd name="connsiteX2" fmla="*/ 76344 w 76200"/>
                  <a:gd name="connsiteY2" fmla="*/ 76440 h 76200"/>
                  <a:gd name="connsiteX3" fmla="*/ 144 w 76200"/>
                  <a:gd name="connsiteY3" fmla="*/ 764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44" y="240"/>
                    </a:moveTo>
                    <a:lnTo>
                      <a:pt x="76344" y="240"/>
                    </a:lnTo>
                    <a:lnTo>
                      <a:pt x="76344" y="76440"/>
                    </a:lnTo>
                    <a:lnTo>
                      <a:pt x="144" y="764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033" name="Полилиния 886"/>
              <p:cNvSpPr/>
              <p:nvPr/>
            </p:nvSpPr>
            <p:spPr bwMode="auto">
              <a:xfrm>
                <a:off x="10092530" y="4550569"/>
                <a:ext cx="76200" cy="76200"/>
              </a:xfrm>
              <a:custGeom>
                <a:avLst/>
                <a:gdLst>
                  <a:gd name="connsiteX0" fmla="*/ 152 w 76200"/>
                  <a:gd name="connsiteY0" fmla="*/ 32 h 76200"/>
                  <a:gd name="connsiteX1" fmla="*/ 76352 w 76200"/>
                  <a:gd name="connsiteY1" fmla="*/ 32 h 76200"/>
                  <a:gd name="connsiteX2" fmla="*/ 76352 w 76200"/>
                  <a:gd name="connsiteY2" fmla="*/ 76232 h 76200"/>
                  <a:gd name="connsiteX3" fmla="*/ 152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52" y="32"/>
                    </a:moveTo>
                    <a:lnTo>
                      <a:pt x="76352" y="32"/>
                    </a:lnTo>
                    <a:lnTo>
                      <a:pt x="76352" y="76232"/>
                    </a:lnTo>
                    <a:lnTo>
                      <a:pt x="152"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034" name="Полилиния 887"/>
              <p:cNvSpPr/>
              <p:nvPr/>
            </p:nvSpPr>
            <p:spPr bwMode="auto">
              <a:xfrm>
                <a:off x="10092530" y="4779169"/>
                <a:ext cx="76200" cy="76200"/>
              </a:xfrm>
              <a:custGeom>
                <a:avLst/>
                <a:gdLst>
                  <a:gd name="connsiteX0" fmla="*/ 152 w 76200"/>
                  <a:gd name="connsiteY0" fmla="*/ 56 h 76200"/>
                  <a:gd name="connsiteX1" fmla="*/ 76352 w 76200"/>
                  <a:gd name="connsiteY1" fmla="*/ 56 h 76200"/>
                  <a:gd name="connsiteX2" fmla="*/ 76352 w 76200"/>
                  <a:gd name="connsiteY2" fmla="*/ 76256 h 76200"/>
                  <a:gd name="connsiteX3" fmla="*/ 152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52" y="56"/>
                    </a:moveTo>
                    <a:lnTo>
                      <a:pt x="76352" y="56"/>
                    </a:lnTo>
                    <a:lnTo>
                      <a:pt x="76352" y="76256"/>
                    </a:lnTo>
                    <a:lnTo>
                      <a:pt x="152"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035" name="Полилиния 888"/>
              <p:cNvSpPr/>
              <p:nvPr/>
            </p:nvSpPr>
            <p:spPr bwMode="auto">
              <a:xfrm>
                <a:off x="10092530" y="4931569"/>
                <a:ext cx="76200" cy="76200"/>
              </a:xfrm>
              <a:custGeom>
                <a:avLst/>
                <a:gdLst>
                  <a:gd name="connsiteX0" fmla="*/ 152 w 76200"/>
                  <a:gd name="connsiteY0" fmla="*/ 72 h 76200"/>
                  <a:gd name="connsiteX1" fmla="*/ 76352 w 76200"/>
                  <a:gd name="connsiteY1" fmla="*/ 72 h 76200"/>
                  <a:gd name="connsiteX2" fmla="*/ 76352 w 76200"/>
                  <a:gd name="connsiteY2" fmla="*/ 76272 h 76200"/>
                  <a:gd name="connsiteX3" fmla="*/ 152 w 76200"/>
                  <a:gd name="connsiteY3" fmla="*/ 7627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52" y="72"/>
                    </a:moveTo>
                    <a:lnTo>
                      <a:pt x="76352" y="72"/>
                    </a:lnTo>
                    <a:lnTo>
                      <a:pt x="76352" y="76272"/>
                    </a:lnTo>
                    <a:lnTo>
                      <a:pt x="152" y="7627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036" name="Полилиния 889"/>
              <p:cNvSpPr/>
              <p:nvPr/>
            </p:nvSpPr>
            <p:spPr bwMode="auto">
              <a:xfrm>
                <a:off x="10092530" y="5083969"/>
                <a:ext cx="76200" cy="76200"/>
              </a:xfrm>
              <a:custGeom>
                <a:avLst/>
                <a:gdLst>
                  <a:gd name="connsiteX0" fmla="*/ 152 w 76200"/>
                  <a:gd name="connsiteY0" fmla="*/ 88 h 76200"/>
                  <a:gd name="connsiteX1" fmla="*/ 76352 w 76200"/>
                  <a:gd name="connsiteY1" fmla="*/ 88 h 76200"/>
                  <a:gd name="connsiteX2" fmla="*/ 76352 w 76200"/>
                  <a:gd name="connsiteY2" fmla="*/ 76288 h 76200"/>
                  <a:gd name="connsiteX3" fmla="*/ 152 w 76200"/>
                  <a:gd name="connsiteY3" fmla="*/ 7628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52" y="88"/>
                    </a:moveTo>
                    <a:lnTo>
                      <a:pt x="76352" y="88"/>
                    </a:lnTo>
                    <a:lnTo>
                      <a:pt x="76352" y="76288"/>
                    </a:lnTo>
                    <a:lnTo>
                      <a:pt x="152" y="7628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037" name="Полилиния 890"/>
              <p:cNvSpPr/>
              <p:nvPr/>
            </p:nvSpPr>
            <p:spPr bwMode="auto">
              <a:xfrm>
                <a:off x="10092530" y="5160169"/>
                <a:ext cx="76200" cy="76200"/>
              </a:xfrm>
              <a:custGeom>
                <a:avLst/>
                <a:gdLst>
                  <a:gd name="connsiteX0" fmla="*/ 152 w 76200"/>
                  <a:gd name="connsiteY0" fmla="*/ 96 h 76200"/>
                  <a:gd name="connsiteX1" fmla="*/ 76352 w 76200"/>
                  <a:gd name="connsiteY1" fmla="*/ 96 h 76200"/>
                  <a:gd name="connsiteX2" fmla="*/ 76352 w 76200"/>
                  <a:gd name="connsiteY2" fmla="*/ 76296 h 76200"/>
                  <a:gd name="connsiteX3" fmla="*/ 152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52" y="96"/>
                    </a:moveTo>
                    <a:lnTo>
                      <a:pt x="76352" y="96"/>
                    </a:lnTo>
                    <a:lnTo>
                      <a:pt x="76352" y="76296"/>
                    </a:lnTo>
                    <a:lnTo>
                      <a:pt x="152"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038" name="Полилиния 891"/>
              <p:cNvSpPr/>
              <p:nvPr/>
            </p:nvSpPr>
            <p:spPr bwMode="auto">
              <a:xfrm>
                <a:off x="10092530" y="5236369"/>
                <a:ext cx="76200" cy="76200"/>
              </a:xfrm>
              <a:custGeom>
                <a:avLst/>
                <a:gdLst>
                  <a:gd name="connsiteX0" fmla="*/ 152 w 76200"/>
                  <a:gd name="connsiteY0" fmla="*/ 104 h 76200"/>
                  <a:gd name="connsiteX1" fmla="*/ 76352 w 76200"/>
                  <a:gd name="connsiteY1" fmla="*/ 104 h 76200"/>
                  <a:gd name="connsiteX2" fmla="*/ 76352 w 76200"/>
                  <a:gd name="connsiteY2" fmla="*/ 76304 h 76200"/>
                  <a:gd name="connsiteX3" fmla="*/ 152 w 76200"/>
                  <a:gd name="connsiteY3" fmla="*/ 7630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52" y="104"/>
                    </a:moveTo>
                    <a:lnTo>
                      <a:pt x="76352" y="104"/>
                    </a:lnTo>
                    <a:lnTo>
                      <a:pt x="76352" y="76304"/>
                    </a:lnTo>
                    <a:lnTo>
                      <a:pt x="152" y="7630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039" name="Полилиния 892"/>
              <p:cNvSpPr/>
              <p:nvPr/>
            </p:nvSpPr>
            <p:spPr bwMode="auto">
              <a:xfrm>
                <a:off x="10092530" y="5388769"/>
                <a:ext cx="76200" cy="76200"/>
              </a:xfrm>
              <a:custGeom>
                <a:avLst/>
                <a:gdLst>
                  <a:gd name="connsiteX0" fmla="*/ 152 w 76200"/>
                  <a:gd name="connsiteY0" fmla="*/ 120 h 76200"/>
                  <a:gd name="connsiteX1" fmla="*/ 76352 w 76200"/>
                  <a:gd name="connsiteY1" fmla="*/ 120 h 76200"/>
                  <a:gd name="connsiteX2" fmla="*/ 76352 w 76200"/>
                  <a:gd name="connsiteY2" fmla="*/ 76320 h 76200"/>
                  <a:gd name="connsiteX3" fmla="*/ 152 w 76200"/>
                  <a:gd name="connsiteY3" fmla="*/ 7632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52" y="120"/>
                    </a:moveTo>
                    <a:lnTo>
                      <a:pt x="76352" y="120"/>
                    </a:lnTo>
                    <a:lnTo>
                      <a:pt x="76352" y="76320"/>
                    </a:lnTo>
                    <a:lnTo>
                      <a:pt x="152" y="7632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040" name="Полилиния 893"/>
              <p:cNvSpPr/>
              <p:nvPr/>
            </p:nvSpPr>
            <p:spPr bwMode="auto">
              <a:xfrm>
                <a:off x="10092530" y="5464969"/>
                <a:ext cx="76200" cy="76200"/>
              </a:xfrm>
              <a:custGeom>
                <a:avLst/>
                <a:gdLst>
                  <a:gd name="connsiteX0" fmla="*/ 152 w 76200"/>
                  <a:gd name="connsiteY0" fmla="*/ 128 h 76200"/>
                  <a:gd name="connsiteX1" fmla="*/ 76352 w 76200"/>
                  <a:gd name="connsiteY1" fmla="*/ 128 h 76200"/>
                  <a:gd name="connsiteX2" fmla="*/ 76352 w 76200"/>
                  <a:gd name="connsiteY2" fmla="*/ 76328 h 76200"/>
                  <a:gd name="connsiteX3" fmla="*/ 152 w 76200"/>
                  <a:gd name="connsiteY3" fmla="*/ 7632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52" y="128"/>
                    </a:moveTo>
                    <a:lnTo>
                      <a:pt x="76352" y="128"/>
                    </a:lnTo>
                    <a:lnTo>
                      <a:pt x="76352" y="76328"/>
                    </a:lnTo>
                    <a:lnTo>
                      <a:pt x="152" y="7632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041" name="Полилиния 894"/>
              <p:cNvSpPr/>
              <p:nvPr/>
            </p:nvSpPr>
            <p:spPr bwMode="auto">
              <a:xfrm>
                <a:off x="10092530" y="5541169"/>
                <a:ext cx="76200" cy="76200"/>
              </a:xfrm>
              <a:custGeom>
                <a:avLst/>
                <a:gdLst>
                  <a:gd name="connsiteX0" fmla="*/ 152 w 76200"/>
                  <a:gd name="connsiteY0" fmla="*/ 136 h 76200"/>
                  <a:gd name="connsiteX1" fmla="*/ 76352 w 76200"/>
                  <a:gd name="connsiteY1" fmla="*/ 136 h 76200"/>
                  <a:gd name="connsiteX2" fmla="*/ 76352 w 76200"/>
                  <a:gd name="connsiteY2" fmla="*/ 76336 h 76200"/>
                  <a:gd name="connsiteX3" fmla="*/ 152 w 76200"/>
                  <a:gd name="connsiteY3" fmla="*/ 7633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52" y="136"/>
                    </a:moveTo>
                    <a:lnTo>
                      <a:pt x="76352" y="136"/>
                    </a:lnTo>
                    <a:lnTo>
                      <a:pt x="76352" y="76336"/>
                    </a:lnTo>
                    <a:lnTo>
                      <a:pt x="152" y="7633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042" name="Полилиния 895"/>
              <p:cNvSpPr/>
              <p:nvPr/>
            </p:nvSpPr>
            <p:spPr bwMode="auto">
              <a:xfrm>
                <a:off x="10092530" y="5693568"/>
                <a:ext cx="76200" cy="76200"/>
              </a:xfrm>
              <a:custGeom>
                <a:avLst/>
                <a:gdLst>
                  <a:gd name="connsiteX0" fmla="*/ 152 w 76200"/>
                  <a:gd name="connsiteY0" fmla="*/ 152 h 76200"/>
                  <a:gd name="connsiteX1" fmla="*/ 76352 w 76200"/>
                  <a:gd name="connsiteY1" fmla="*/ 152 h 76200"/>
                  <a:gd name="connsiteX2" fmla="*/ 76352 w 76200"/>
                  <a:gd name="connsiteY2" fmla="*/ 76352 h 76200"/>
                  <a:gd name="connsiteX3" fmla="*/ 152 w 76200"/>
                  <a:gd name="connsiteY3" fmla="*/ 7635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52" y="152"/>
                    </a:moveTo>
                    <a:lnTo>
                      <a:pt x="76352" y="152"/>
                    </a:lnTo>
                    <a:lnTo>
                      <a:pt x="76352" y="76352"/>
                    </a:lnTo>
                    <a:lnTo>
                      <a:pt x="152" y="7635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043" name="Полилиния 896"/>
              <p:cNvSpPr/>
              <p:nvPr/>
            </p:nvSpPr>
            <p:spPr bwMode="auto">
              <a:xfrm>
                <a:off x="10092530" y="5845969"/>
                <a:ext cx="76200" cy="76200"/>
              </a:xfrm>
              <a:custGeom>
                <a:avLst/>
                <a:gdLst>
                  <a:gd name="connsiteX0" fmla="*/ 152 w 76200"/>
                  <a:gd name="connsiteY0" fmla="*/ 168 h 76200"/>
                  <a:gd name="connsiteX1" fmla="*/ 76352 w 76200"/>
                  <a:gd name="connsiteY1" fmla="*/ 168 h 76200"/>
                  <a:gd name="connsiteX2" fmla="*/ 76352 w 76200"/>
                  <a:gd name="connsiteY2" fmla="*/ 76368 h 76200"/>
                  <a:gd name="connsiteX3" fmla="*/ 152 w 76200"/>
                  <a:gd name="connsiteY3" fmla="*/ 7636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52" y="168"/>
                    </a:moveTo>
                    <a:lnTo>
                      <a:pt x="76352" y="168"/>
                    </a:lnTo>
                    <a:lnTo>
                      <a:pt x="76352" y="76368"/>
                    </a:lnTo>
                    <a:lnTo>
                      <a:pt x="152" y="7636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044" name="Полилиния 897"/>
              <p:cNvSpPr/>
              <p:nvPr/>
            </p:nvSpPr>
            <p:spPr bwMode="auto">
              <a:xfrm>
                <a:off x="10092530" y="5922169"/>
                <a:ext cx="76200" cy="76200"/>
              </a:xfrm>
              <a:custGeom>
                <a:avLst/>
                <a:gdLst>
                  <a:gd name="connsiteX0" fmla="*/ 152 w 76200"/>
                  <a:gd name="connsiteY0" fmla="*/ 176 h 76200"/>
                  <a:gd name="connsiteX1" fmla="*/ 76352 w 76200"/>
                  <a:gd name="connsiteY1" fmla="*/ 176 h 76200"/>
                  <a:gd name="connsiteX2" fmla="*/ 76352 w 76200"/>
                  <a:gd name="connsiteY2" fmla="*/ 76376 h 76200"/>
                  <a:gd name="connsiteX3" fmla="*/ 152 w 76200"/>
                  <a:gd name="connsiteY3" fmla="*/ 7637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52" y="176"/>
                    </a:moveTo>
                    <a:lnTo>
                      <a:pt x="76352" y="176"/>
                    </a:lnTo>
                    <a:lnTo>
                      <a:pt x="76352" y="76376"/>
                    </a:lnTo>
                    <a:lnTo>
                      <a:pt x="152" y="7637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045" name="Полилиния 898"/>
              <p:cNvSpPr/>
              <p:nvPr/>
            </p:nvSpPr>
            <p:spPr bwMode="auto">
              <a:xfrm>
                <a:off x="10092530" y="6074569"/>
                <a:ext cx="76200" cy="76200"/>
              </a:xfrm>
              <a:custGeom>
                <a:avLst/>
                <a:gdLst>
                  <a:gd name="connsiteX0" fmla="*/ 152 w 76200"/>
                  <a:gd name="connsiteY0" fmla="*/ 192 h 76200"/>
                  <a:gd name="connsiteX1" fmla="*/ 76352 w 76200"/>
                  <a:gd name="connsiteY1" fmla="*/ 192 h 76200"/>
                  <a:gd name="connsiteX2" fmla="*/ 76352 w 76200"/>
                  <a:gd name="connsiteY2" fmla="*/ 76392 h 76200"/>
                  <a:gd name="connsiteX3" fmla="*/ 152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52" y="192"/>
                    </a:moveTo>
                    <a:lnTo>
                      <a:pt x="76352" y="192"/>
                    </a:lnTo>
                    <a:lnTo>
                      <a:pt x="76352" y="76392"/>
                    </a:lnTo>
                    <a:lnTo>
                      <a:pt x="152"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046" name="Полилиния 899"/>
              <p:cNvSpPr/>
              <p:nvPr/>
            </p:nvSpPr>
            <p:spPr bwMode="auto">
              <a:xfrm>
                <a:off x="10092530" y="6303169"/>
                <a:ext cx="76200" cy="76200"/>
              </a:xfrm>
              <a:custGeom>
                <a:avLst/>
                <a:gdLst>
                  <a:gd name="connsiteX0" fmla="*/ 152 w 76200"/>
                  <a:gd name="connsiteY0" fmla="*/ 216 h 76200"/>
                  <a:gd name="connsiteX1" fmla="*/ 76352 w 76200"/>
                  <a:gd name="connsiteY1" fmla="*/ 216 h 76200"/>
                  <a:gd name="connsiteX2" fmla="*/ 76352 w 76200"/>
                  <a:gd name="connsiteY2" fmla="*/ 76416 h 76200"/>
                  <a:gd name="connsiteX3" fmla="*/ 152 w 76200"/>
                  <a:gd name="connsiteY3" fmla="*/ 7641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52" y="216"/>
                    </a:moveTo>
                    <a:lnTo>
                      <a:pt x="76352" y="216"/>
                    </a:lnTo>
                    <a:lnTo>
                      <a:pt x="76352" y="76416"/>
                    </a:lnTo>
                    <a:lnTo>
                      <a:pt x="152" y="7641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047" name="Полилиния 900"/>
              <p:cNvSpPr/>
              <p:nvPr/>
            </p:nvSpPr>
            <p:spPr bwMode="auto">
              <a:xfrm>
                <a:off x="10092530" y="6379369"/>
                <a:ext cx="76200" cy="76200"/>
              </a:xfrm>
              <a:custGeom>
                <a:avLst/>
                <a:gdLst>
                  <a:gd name="connsiteX0" fmla="*/ 152 w 76200"/>
                  <a:gd name="connsiteY0" fmla="*/ 224 h 76200"/>
                  <a:gd name="connsiteX1" fmla="*/ 76352 w 76200"/>
                  <a:gd name="connsiteY1" fmla="*/ 224 h 76200"/>
                  <a:gd name="connsiteX2" fmla="*/ 76352 w 76200"/>
                  <a:gd name="connsiteY2" fmla="*/ 76424 h 76200"/>
                  <a:gd name="connsiteX3" fmla="*/ 152 w 76200"/>
                  <a:gd name="connsiteY3" fmla="*/ 7642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52" y="224"/>
                    </a:moveTo>
                    <a:lnTo>
                      <a:pt x="76352" y="224"/>
                    </a:lnTo>
                    <a:lnTo>
                      <a:pt x="76352" y="76424"/>
                    </a:lnTo>
                    <a:lnTo>
                      <a:pt x="152" y="7642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048" name="Полилиния 901"/>
              <p:cNvSpPr/>
              <p:nvPr/>
            </p:nvSpPr>
            <p:spPr bwMode="auto">
              <a:xfrm>
                <a:off x="10092530" y="6455569"/>
                <a:ext cx="76200" cy="76200"/>
              </a:xfrm>
              <a:custGeom>
                <a:avLst/>
                <a:gdLst>
                  <a:gd name="connsiteX0" fmla="*/ 152 w 76200"/>
                  <a:gd name="connsiteY0" fmla="*/ 232 h 76200"/>
                  <a:gd name="connsiteX1" fmla="*/ 76352 w 76200"/>
                  <a:gd name="connsiteY1" fmla="*/ 232 h 76200"/>
                  <a:gd name="connsiteX2" fmla="*/ 76352 w 76200"/>
                  <a:gd name="connsiteY2" fmla="*/ 76432 h 76200"/>
                  <a:gd name="connsiteX3" fmla="*/ 152 w 76200"/>
                  <a:gd name="connsiteY3" fmla="*/ 764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52" y="232"/>
                    </a:moveTo>
                    <a:lnTo>
                      <a:pt x="76352" y="232"/>
                    </a:lnTo>
                    <a:lnTo>
                      <a:pt x="76352" y="76432"/>
                    </a:lnTo>
                    <a:lnTo>
                      <a:pt x="152" y="764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049" name="Полилиния 902"/>
              <p:cNvSpPr/>
              <p:nvPr/>
            </p:nvSpPr>
            <p:spPr bwMode="auto">
              <a:xfrm>
                <a:off x="10092530" y="6684169"/>
                <a:ext cx="76200" cy="76200"/>
              </a:xfrm>
              <a:custGeom>
                <a:avLst/>
                <a:gdLst>
                  <a:gd name="connsiteX0" fmla="*/ 152 w 76200"/>
                  <a:gd name="connsiteY0" fmla="*/ 256 h 76200"/>
                  <a:gd name="connsiteX1" fmla="*/ 76352 w 76200"/>
                  <a:gd name="connsiteY1" fmla="*/ 256 h 76200"/>
                  <a:gd name="connsiteX2" fmla="*/ 76352 w 76200"/>
                  <a:gd name="connsiteY2" fmla="*/ 76456 h 76200"/>
                  <a:gd name="connsiteX3" fmla="*/ 152 w 76200"/>
                  <a:gd name="connsiteY3" fmla="*/ 764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52" y="256"/>
                    </a:moveTo>
                    <a:lnTo>
                      <a:pt x="76352" y="256"/>
                    </a:lnTo>
                    <a:lnTo>
                      <a:pt x="76352" y="76456"/>
                    </a:lnTo>
                    <a:lnTo>
                      <a:pt x="152" y="764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050" name="Полилиния 903"/>
              <p:cNvSpPr/>
              <p:nvPr/>
            </p:nvSpPr>
            <p:spPr bwMode="auto">
              <a:xfrm>
                <a:off x="10168731" y="4626769"/>
                <a:ext cx="76200" cy="76200"/>
              </a:xfrm>
              <a:custGeom>
                <a:avLst/>
                <a:gdLst>
                  <a:gd name="connsiteX0" fmla="*/ 160 w 76200"/>
                  <a:gd name="connsiteY0" fmla="*/ 40 h 76200"/>
                  <a:gd name="connsiteX1" fmla="*/ 76360 w 76200"/>
                  <a:gd name="connsiteY1" fmla="*/ 40 h 76200"/>
                  <a:gd name="connsiteX2" fmla="*/ 76360 w 76200"/>
                  <a:gd name="connsiteY2" fmla="*/ 76240 h 76200"/>
                  <a:gd name="connsiteX3" fmla="*/ 160 w 76200"/>
                  <a:gd name="connsiteY3" fmla="*/ 762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0" y="40"/>
                    </a:moveTo>
                    <a:lnTo>
                      <a:pt x="76360" y="40"/>
                    </a:lnTo>
                    <a:lnTo>
                      <a:pt x="76360" y="76240"/>
                    </a:lnTo>
                    <a:lnTo>
                      <a:pt x="160" y="762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051" name="Полилиния 904"/>
              <p:cNvSpPr/>
              <p:nvPr/>
            </p:nvSpPr>
            <p:spPr bwMode="auto">
              <a:xfrm>
                <a:off x="10168731" y="4702969"/>
                <a:ext cx="76200" cy="76200"/>
              </a:xfrm>
              <a:custGeom>
                <a:avLst/>
                <a:gdLst>
                  <a:gd name="connsiteX0" fmla="*/ 160 w 76200"/>
                  <a:gd name="connsiteY0" fmla="*/ 48 h 76200"/>
                  <a:gd name="connsiteX1" fmla="*/ 76360 w 76200"/>
                  <a:gd name="connsiteY1" fmla="*/ 48 h 76200"/>
                  <a:gd name="connsiteX2" fmla="*/ 76360 w 76200"/>
                  <a:gd name="connsiteY2" fmla="*/ 76248 h 76200"/>
                  <a:gd name="connsiteX3" fmla="*/ 160 w 76200"/>
                  <a:gd name="connsiteY3" fmla="*/ 762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0" y="48"/>
                    </a:moveTo>
                    <a:lnTo>
                      <a:pt x="76360" y="48"/>
                    </a:lnTo>
                    <a:lnTo>
                      <a:pt x="76360" y="76248"/>
                    </a:lnTo>
                    <a:lnTo>
                      <a:pt x="160" y="762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052" name="Полилиния 905"/>
              <p:cNvSpPr/>
              <p:nvPr/>
            </p:nvSpPr>
            <p:spPr bwMode="auto">
              <a:xfrm>
                <a:off x="10168731" y="4855369"/>
                <a:ext cx="76200" cy="76200"/>
              </a:xfrm>
              <a:custGeom>
                <a:avLst/>
                <a:gdLst>
                  <a:gd name="connsiteX0" fmla="*/ 160 w 76200"/>
                  <a:gd name="connsiteY0" fmla="*/ 64 h 76200"/>
                  <a:gd name="connsiteX1" fmla="*/ 76360 w 76200"/>
                  <a:gd name="connsiteY1" fmla="*/ 64 h 76200"/>
                  <a:gd name="connsiteX2" fmla="*/ 76360 w 76200"/>
                  <a:gd name="connsiteY2" fmla="*/ 76264 h 76200"/>
                  <a:gd name="connsiteX3" fmla="*/ 160 w 76200"/>
                  <a:gd name="connsiteY3" fmla="*/ 7626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0" y="64"/>
                    </a:moveTo>
                    <a:lnTo>
                      <a:pt x="76360" y="64"/>
                    </a:lnTo>
                    <a:lnTo>
                      <a:pt x="76360" y="76264"/>
                    </a:lnTo>
                    <a:lnTo>
                      <a:pt x="160" y="7626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053" name="Полилиния 906"/>
              <p:cNvSpPr/>
              <p:nvPr/>
            </p:nvSpPr>
            <p:spPr bwMode="auto">
              <a:xfrm>
                <a:off x="10168731" y="4931569"/>
                <a:ext cx="76200" cy="76200"/>
              </a:xfrm>
              <a:custGeom>
                <a:avLst/>
                <a:gdLst>
                  <a:gd name="connsiteX0" fmla="*/ 160 w 76200"/>
                  <a:gd name="connsiteY0" fmla="*/ 72 h 76200"/>
                  <a:gd name="connsiteX1" fmla="*/ 76360 w 76200"/>
                  <a:gd name="connsiteY1" fmla="*/ 72 h 76200"/>
                  <a:gd name="connsiteX2" fmla="*/ 76360 w 76200"/>
                  <a:gd name="connsiteY2" fmla="*/ 76272 h 76200"/>
                  <a:gd name="connsiteX3" fmla="*/ 160 w 76200"/>
                  <a:gd name="connsiteY3" fmla="*/ 7627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0" y="72"/>
                    </a:moveTo>
                    <a:lnTo>
                      <a:pt x="76360" y="72"/>
                    </a:lnTo>
                    <a:lnTo>
                      <a:pt x="76360" y="76272"/>
                    </a:lnTo>
                    <a:lnTo>
                      <a:pt x="160" y="7627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054" name="Полилиния 907"/>
              <p:cNvSpPr/>
              <p:nvPr/>
            </p:nvSpPr>
            <p:spPr bwMode="auto">
              <a:xfrm>
                <a:off x="10168731" y="5007769"/>
                <a:ext cx="76200" cy="76200"/>
              </a:xfrm>
              <a:custGeom>
                <a:avLst/>
                <a:gdLst>
                  <a:gd name="connsiteX0" fmla="*/ 160 w 76200"/>
                  <a:gd name="connsiteY0" fmla="*/ 80 h 76200"/>
                  <a:gd name="connsiteX1" fmla="*/ 76360 w 76200"/>
                  <a:gd name="connsiteY1" fmla="*/ 80 h 76200"/>
                  <a:gd name="connsiteX2" fmla="*/ 76360 w 76200"/>
                  <a:gd name="connsiteY2" fmla="*/ 76280 h 76200"/>
                  <a:gd name="connsiteX3" fmla="*/ 160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0" y="80"/>
                    </a:moveTo>
                    <a:lnTo>
                      <a:pt x="76360" y="80"/>
                    </a:lnTo>
                    <a:lnTo>
                      <a:pt x="76360" y="76280"/>
                    </a:lnTo>
                    <a:lnTo>
                      <a:pt x="160"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055" name="Полилиния 908"/>
              <p:cNvSpPr/>
              <p:nvPr/>
            </p:nvSpPr>
            <p:spPr bwMode="auto">
              <a:xfrm>
                <a:off x="10168731" y="5083969"/>
                <a:ext cx="76200" cy="76200"/>
              </a:xfrm>
              <a:custGeom>
                <a:avLst/>
                <a:gdLst>
                  <a:gd name="connsiteX0" fmla="*/ 160 w 76200"/>
                  <a:gd name="connsiteY0" fmla="*/ 88 h 76200"/>
                  <a:gd name="connsiteX1" fmla="*/ 76360 w 76200"/>
                  <a:gd name="connsiteY1" fmla="*/ 88 h 76200"/>
                  <a:gd name="connsiteX2" fmla="*/ 76360 w 76200"/>
                  <a:gd name="connsiteY2" fmla="*/ 76288 h 76200"/>
                  <a:gd name="connsiteX3" fmla="*/ 160 w 76200"/>
                  <a:gd name="connsiteY3" fmla="*/ 7628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0" y="88"/>
                    </a:moveTo>
                    <a:lnTo>
                      <a:pt x="76360" y="88"/>
                    </a:lnTo>
                    <a:lnTo>
                      <a:pt x="76360" y="76288"/>
                    </a:lnTo>
                    <a:lnTo>
                      <a:pt x="160" y="7628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056" name="Полилиния 909"/>
              <p:cNvSpPr/>
              <p:nvPr/>
            </p:nvSpPr>
            <p:spPr bwMode="auto">
              <a:xfrm>
                <a:off x="10168731" y="5160169"/>
                <a:ext cx="76200" cy="76200"/>
              </a:xfrm>
              <a:custGeom>
                <a:avLst/>
                <a:gdLst>
                  <a:gd name="connsiteX0" fmla="*/ 160 w 76200"/>
                  <a:gd name="connsiteY0" fmla="*/ 96 h 76200"/>
                  <a:gd name="connsiteX1" fmla="*/ 76360 w 76200"/>
                  <a:gd name="connsiteY1" fmla="*/ 96 h 76200"/>
                  <a:gd name="connsiteX2" fmla="*/ 76360 w 76200"/>
                  <a:gd name="connsiteY2" fmla="*/ 76296 h 76200"/>
                  <a:gd name="connsiteX3" fmla="*/ 160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0" y="96"/>
                    </a:moveTo>
                    <a:lnTo>
                      <a:pt x="76360" y="96"/>
                    </a:lnTo>
                    <a:lnTo>
                      <a:pt x="76360" y="76296"/>
                    </a:lnTo>
                    <a:lnTo>
                      <a:pt x="160"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057" name="Полилиния 910"/>
              <p:cNvSpPr/>
              <p:nvPr/>
            </p:nvSpPr>
            <p:spPr bwMode="auto">
              <a:xfrm>
                <a:off x="10168731" y="5312569"/>
                <a:ext cx="76200" cy="76200"/>
              </a:xfrm>
              <a:custGeom>
                <a:avLst/>
                <a:gdLst>
                  <a:gd name="connsiteX0" fmla="*/ 160 w 76200"/>
                  <a:gd name="connsiteY0" fmla="*/ 112 h 76200"/>
                  <a:gd name="connsiteX1" fmla="*/ 76360 w 76200"/>
                  <a:gd name="connsiteY1" fmla="*/ 112 h 76200"/>
                  <a:gd name="connsiteX2" fmla="*/ 76360 w 76200"/>
                  <a:gd name="connsiteY2" fmla="*/ 76312 h 76200"/>
                  <a:gd name="connsiteX3" fmla="*/ 160 w 76200"/>
                  <a:gd name="connsiteY3" fmla="*/ 7631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0" y="112"/>
                    </a:moveTo>
                    <a:lnTo>
                      <a:pt x="76360" y="112"/>
                    </a:lnTo>
                    <a:lnTo>
                      <a:pt x="76360" y="76312"/>
                    </a:lnTo>
                    <a:lnTo>
                      <a:pt x="160" y="7631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058" name="Полилиния 911"/>
              <p:cNvSpPr/>
              <p:nvPr/>
            </p:nvSpPr>
            <p:spPr bwMode="auto">
              <a:xfrm>
                <a:off x="10168731" y="5388769"/>
                <a:ext cx="76200" cy="76200"/>
              </a:xfrm>
              <a:custGeom>
                <a:avLst/>
                <a:gdLst>
                  <a:gd name="connsiteX0" fmla="*/ 160 w 76200"/>
                  <a:gd name="connsiteY0" fmla="*/ 120 h 76200"/>
                  <a:gd name="connsiteX1" fmla="*/ 76360 w 76200"/>
                  <a:gd name="connsiteY1" fmla="*/ 120 h 76200"/>
                  <a:gd name="connsiteX2" fmla="*/ 76360 w 76200"/>
                  <a:gd name="connsiteY2" fmla="*/ 76320 h 76200"/>
                  <a:gd name="connsiteX3" fmla="*/ 160 w 76200"/>
                  <a:gd name="connsiteY3" fmla="*/ 7632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0" y="120"/>
                    </a:moveTo>
                    <a:lnTo>
                      <a:pt x="76360" y="120"/>
                    </a:lnTo>
                    <a:lnTo>
                      <a:pt x="76360" y="76320"/>
                    </a:lnTo>
                    <a:lnTo>
                      <a:pt x="160" y="7632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059" name="Полилиния 912"/>
              <p:cNvSpPr/>
              <p:nvPr/>
            </p:nvSpPr>
            <p:spPr bwMode="auto">
              <a:xfrm>
                <a:off x="10168731" y="5464969"/>
                <a:ext cx="76200" cy="76200"/>
              </a:xfrm>
              <a:custGeom>
                <a:avLst/>
                <a:gdLst>
                  <a:gd name="connsiteX0" fmla="*/ 160 w 76200"/>
                  <a:gd name="connsiteY0" fmla="*/ 128 h 76200"/>
                  <a:gd name="connsiteX1" fmla="*/ 76360 w 76200"/>
                  <a:gd name="connsiteY1" fmla="*/ 128 h 76200"/>
                  <a:gd name="connsiteX2" fmla="*/ 76360 w 76200"/>
                  <a:gd name="connsiteY2" fmla="*/ 76328 h 76200"/>
                  <a:gd name="connsiteX3" fmla="*/ 160 w 76200"/>
                  <a:gd name="connsiteY3" fmla="*/ 7632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0" y="128"/>
                    </a:moveTo>
                    <a:lnTo>
                      <a:pt x="76360" y="128"/>
                    </a:lnTo>
                    <a:lnTo>
                      <a:pt x="76360" y="76328"/>
                    </a:lnTo>
                    <a:lnTo>
                      <a:pt x="160" y="7632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060" name="Полилиния 913"/>
              <p:cNvSpPr/>
              <p:nvPr/>
            </p:nvSpPr>
            <p:spPr bwMode="auto">
              <a:xfrm>
                <a:off x="10168731" y="5541169"/>
                <a:ext cx="76200" cy="76200"/>
              </a:xfrm>
              <a:custGeom>
                <a:avLst/>
                <a:gdLst>
                  <a:gd name="connsiteX0" fmla="*/ 160 w 76200"/>
                  <a:gd name="connsiteY0" fmla="*/ 136 h 76200"/>
                  <a:gd name="connsiteX1" fmla="*/ 76360 w 76200"/>
                  <a:gd name="connsiteY1" fmla="*/ 136 h 76200"/>
                  <a:gd name="connsiteX2" fmla="*/ 76360 w 76200"/>
                  <a:gd name="connsiteY2" fmla="*/ 76336 h 76200"/>
                  <a:gd name="connsiteX3" fmla="*/ 160 w 76200"/>
                  <a:gd name="connsiteY3" fmla="*/ 7633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0" y="136"/>
                    </a:moveTo>
                    <a:lnTo>
                      <a:pt x="76360" y="136"/>
                    </a:lnTo>
                    <a:lnTo>
                      <a:pt x="76360" y="76336"/>
                    </a:lnTo>
                    <a:lnTo>
                      <a:pt x="160" y="7633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061" name="Полилиния 914"/>
              <p:cNvSpPr/>
              <p:nvPr/>
            </p:nvSpPr>
            <p:spPr bwMode="auto">
              <a:xfrm>
                <a:off x="10168731" y="5693568"/>
                <a:ext cx="76200" cy="76200"/>
              </a:xfrm>
              <a:custGeom>
                <a:avLst/>
                <a:gdLst>
                  <a:gd name="connsiteX0" fmla="*/ 160 w 76200"/>
                  <a:gd name="connsiteY0" fmla="*/ 152 h 76200"/>
                  <a:gd name="connsiteX1" fmla="*/ 76360 w 76200"/>
                  <a:gd name="connsiteY1" fmla="*/ 152 h 76200"/>
                  <a:gd name="connsiteX2" fmla="*/ 76360 w 76200"/>
                  <a:gd name="connsiteY2" fmla="*/ 76352 h 76200"/>
                  <a:gd name="connsiteX3" fmla="*/ 160 w 76200"/>
                  <a:gd name="connsiteY3" fmla="*/ 7635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0" y="152"/>
                    </a:moveTo>
                    <a:lnTo>
                      <a:pt x="76360" y="152"/>
                    </a:lnTo>
                    <a:lnTo>
                      <a:pt x="76360" y="76352"/>
                    </a:lnTo>
                    <a:lnTo>
                      <a:pt x="160" y="7635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062" name="Полилиния 915"/>
              <p:cNvSpPr/>
              <p:nvPr/>
            </p:nvSpPr>
            <p:spPr bwMode="auto">
              <a:xfrm>
                <a:off x="10168731" y="5922169"/>
                <a:ext cx="76200" cy="76200"/>
              </a:xfrm>
              <a:custGeom>
                <a:avLst/>
                <a:gdLst>
                  <a:gd name="connsiteX0" fmla="*/ 160 w 76200"/>
                  <a:gd name="connsiteY0" fmla="*/ 176 h 76200"/>
                  <a:gd name="connsiteX1" fmla="*/ 76360 w 76200"/>
                  <a:gd name="connsiteY1" fmla="*/ 176 h 76200"/>
                  <a:gd name="connsiteX2" fmla="*/ 76360 w 76200"/>
                  <a:gd name="connsiteY2" fmla="*/ 76376 h 76200"/>
                  <a:gd name="connsiteX3" fmla="*/ 160 w 76200"/>
                  <a:gd name="connsiteY3" fmla="*/ 7637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0" y="176"/>
                    </a:moveTo>
                    <a:lnTo>
                      <a:pt x="76360" y="176"/>
                    </a:lnTo>
                    <a:lnTo>
                      <a:pt x="76360" y="76376"/>
                    </a:lnTo>
                    <a:lnTo>
                      <a:pt x="160" y="7637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063" name="Полилиния 916"/>
              <p:cNvSpPr/>
              <p:nvPr/>
            </p:nvSpPr>
            <p:spPr bwMode="auto">
              <a:xfrm>
                <a:off x="10168731" y="6074569"/>
                <a:ext cx="76200" cy="76200"/>
              </a:xfrm>
              <a:custGeom>
                <a:avLst/>
                <a:gdLst>
                  <a:gd name="connsiteX0" fmla="*/ 160 w 76200"/>
                  <a:gd name="connsiteY0" fmla="*/ 192 h 76200"/>
                  <a:gd name="connsiteX1" fmla="*/ 76360 w 76200"/>
                  <a:gd name="connsiteY1" fmla="*/ 192 h 76200"/>
                  <a:gd name="connsiteX2" fmla="*/ 76360 w 76200"/>
                  <a:gd name="connsiteY2" fmla="*/ 76392 h 76200"/>
                  <a:gd name="connsiteX3" fmla="*/ 160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0" y="192"/>
                    </a:moveTo>
                    <a:lnTo>
                      <a:pt x="76360" y="192"/>
                    </a:lnTo>
                    <a:lnTo>
                      <a:pt x="76360" y="76392"/>
                    </a:lnTo>
                    <a:lnTo>
                      <a:pt x="160"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064" name="Полилиния 917"/>
              <p:cNvSpPr/>
              <p:nvPr/>
            </p:nvSpPr>
            <p:spPr bwMode="auto">
              <a:xfrm>
                <a:off x="10168731" y="6150769"/>
                <a:ext cx="76200" cy="76200"/>
              </a:xfrm>
              <a:custGeom>
                <a:avLst/>
                <a:gdLst>
                  <a:gd name="connsiteX0" fmla="*/ 160 w 76200"/>
                  <a:gd name="connsiteY0" fmla="*/ 200 h 76200"/>
                  <a:gd name="connsiteX1" fmla="*/ 76360 w 76200"/>
                  <a:gd name="connsiteY1" fmla="*/ 200 h 76200"/>
                  <a:gd name="connsiteX2" fmla="*/ 76360 w 76200"/>
                  <a:gd name="connsiteY2" fmla="*/ 76400 h 76200"/>
                  <a:gd name="connsiteX3" fmla="*/ 160 w 76200"/>
                  <a:gd name="connsiteY3" fmla="*/ 7640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0" y="200"/>
                    </a:moveTo>
                    <a:lnTo>
                      <a:pt x="76360" y="200"/>
                    </a:lnTo>
                    <a:lnTo>
                      <a:pt x="76360" y="76400"/>
                    </a:lnTo>
                    <a:lnTo>
                      <a:pt x="160" y="7640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065" name="Полилиния 918"/>
              <p:cNvSpPr/>
              <p:nvPr/>
            </p:nvSpPr>
            <p:spPr bwMode="auto">
              <a:xfrm>
                <a:off x="10168731" y="6226969"/>
                <a:ext cx="76200" cy="76200"/>
              </a:xfrm>
              <a:custGeom>
                <a:avLst/>
                <a:gdLst>
                  <a:gd name="connsiteX0" fmla="*/ 160 w 76200"/>
                  <a:gd name="connsiteY0" fmla="*/ 208 h 76200"/>
                  <a:gd name="connsiteX1" fmla="*/ 76360 w 76200"/>
                  <a:gd name="connsiteY1" fmla="*/ 208 h 76200"/>
                  <a:gd name="connsiteX2" fmla="*/ 76360 w 76200"/>
                  <a:gd name="connsiteY2" fmla="*/ 76408 h 76200"/>
                  <a:gd name="connsiteX3" fmla="*/ 160 w 76200"/>
                  <a:gd name="connsiteY3" fmla="*/ 7640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0" y="208"/>
                    </a:moveTo>
                    <a:lnTo>
                      <a:pt x="76360" y="208"/>
                    </a:lnTo>
                    <a:lnTo>
                      <a:pt x="76360" y="76408"/>
                    </a:lnTo>
                    <a:lnTo>
                      <a:pt x="160" y="7640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066" name="Полилиния 919"/>
              <p:cNvSpPr/>
              <p:nvPr/>
            </p:nvSpPr>
            <p:spPr bwMode="auto">
              <a:xfrm>
                <a:off x="10168731" y="6455569"/>
                <a:ext cx="76200" cy="76200"/>
              </a:xfrm>
              <a:custGeom>
                <a:avLst/>
                <a:gdLst>
                  <a:gd name="connsiteX0" fmla="*/ 160 w 76200"/>
                  <a:gd name="connsiteY0" fmla="*/ 232 h 76200"/>
                  <a:gd name="connsiteX1" fmla="*/ 76360 w 76200"/>
                  <a:gd name="connsiteY1" fmla="*/ 232 h 76200"/>
                  <a:gd name="connsiteX2" fmla="*/ 76360 w 76200"/>
                  <a:gd name="connsiteY2" fmla="*/ 76432 h 76200"/>
                  <a:gd name="connsiteX3" fmla="*/ 160 w 76200"/>
                  <a:gd name="connsiteY3" fmla="*/ 764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0" y="232"/>
                    </a:moveTo>
                    <a:lnTo>
                      <a:pt x="76360" y="232"/>
                    </a:lnTo>
                    <a:lnTo>
                      <a:pt x="76360" y="76432"/>
                    </a:lnTo>
                    <a:lnTo>
                      <a:pt x="160" y="764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067" name="Полилиния 920"/>
              <p:cNvSpPr/>
              <p:nvPr/>
            </p:nvSpPr>
            <p:spPr bwMode="auto">
              <a:xfrm>
                <a:off x="10168731" y="6607969"/>
                <a:ext cx="76200" cy="76200"/>
              </a:xfrm>
              <a:custGeom>
                <a:avLst/>
                <a:gdLst>
                  <a:gd name="connsiteX0" fmla="*/ 160 w 76200"/>
                  <a:gd name="connsiteY0" fmla="*/ 248 h 76200"/>
                  <a:gd name="connsiteX1" fmla="*/ 76360 w 76200"/>
                  <a:gd name="connsiteY1" fmla="*/ 248 h 76200"/>
                  <a:gd name="connsiteX2" fmla="*/ 76360 w 76200"/>
                  <a:gd name="connsiteY2" fmla="*/ 76448 h 76200"/>
                  <a:gd name="connsiteX3" fmla="*/ 160 w 76200"/>
                  <a:gd name="connsiteY3" fmla="*/ 764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0" y="248"/>
                    </a:moveTo>
                    <a:lnTo>
                      <a:pt x="76360" y="248"/>
                    </a:lnTo>
                    <a:lnTo>
                      <a:pt x="76360" y="76448"/>
                    </a:lnTo>
                    <a:lnTo>
                      <a:pt x="160" y="764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068" name="Полилиния 921"/>
              <p:cNvSpPr/>
              <p:nvPr/>
            </p:nvSpPr>
            <p:spPr bwMode="auto">
              <a:xfrm>
                <a:off x="10244931" y="4626769"/>
                <a:ext cx="76200" cy="76200"/>
              </a:xfrm>
              <a:custGeom>
                <a:avLst/>
                <a:gdLst>
                  <a:gd name="connsiteX0" fmla="*/ 168 w 76200"/>
                  <a:gd name="connsiteY0" fmla="*/ 40 h 76200"/>
                  <a:gd name="connsiteX1" fmla="*/ 76368 w 76200"/>
                  <a:gd name="connsiteY1" fmla="*/ 40 h 76200"/>
                  <a:gd name="connsiteX2" fmla="*/ 76368 w 76200"/>
                  <a:gd name="connsiteY2" fmla="*/ 76240 h 76200"/>
                  <a:gd name="connsiteX3" fmla="*/ 168 w 76200"/>
                  <a:gd name="connsiteY3" fmla="*/ 762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8" y="40"/>
                    </a:moveTo>
                    <a:lnTo>
                      <a:pt x="76368" y="40"/>
                    </a:lnTo>
                    <a:lnTo>
                      <a:pt x="76368" y="76240"/>
                    </a:lnTo>
                    <a:lnTo>
                      <a:pt x="168" y="762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069" name="Полилиния 922"/>
              <p:cNvSpPr/>
              <p:nvPr/>
            </p:nvSpPr>
            <p:spPr bwMode="auto">
              <a:xfrm>
                <a:off x="10244931" y="4779169"/>
                <a:ext cx="76200" cy="76200"/>
              </a:xfrm>
              <a:custGeom>
                <a:avLst/>
                <a:gdLst>
                  <a:gd name="connsiteX0" fmla="*/ 168 w 76200"/>
                  <a:gd name="connsiteY0" fmla="*/ 56 h 76200"/>
                  <a:gd name="connsiteX1" fmla="*/ 76368 w 76200"/>
                  <a:gd name="connsiteY1" fmla="*/ 56 h 76200"/>
                  <a:gd name="connsiteX2" fmla="*/ 76368 w 76200"/>
                  <a:gd name="connsiteY2" fmla="*/ 76256 h 76200"/>
                  <a:gd name="connsiteX3" fmla="*/ 168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8" y="56"/>
                    </a:moveTo>
                    <a:lnTo>
                      <a:pt x="76368" y="56"/>
                    </a:lnTo>
                    <a:lnTo>
                      <a:pt x="76368" y="76256"/>
                    </a:lnTo>
                    <a:lnTo>
                      <a:pt x="168"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070" name="Полилиния 923"/>
              <p:cNvSpPr/>
              <p:nvPr/>
            </p:nvSpPr>
            <p:spPr bwMode="auto">
              <a:xfrm>
                <a:off x="10244931" y="4855369"/>
                <a:ext cx="76200" cy="76200"/>
              </a:xfrm>
              <a:custGeom>
                <a:avLst/>
                <a:gdLst>
                  <a:gd name="connsiteX0" fmla="*/ 168 w 76200"/>
                  <a:gd name="connsiteY0" fmla="*/ 64 h 76200"/>
                  <a:gd name="connsiteX1" fmla="*/ 76368 w 76200"/>
                  <a:gd name="connsiteY1" fmla="*/ 64 h 76200"/>
                  <a:gd name="connsiteX2" fmla="*/ 76368 w 76200"/>
                  <a:gd name="connsiteY2" fmla="*/ 76264 h 76200"/>
                  <a:gd name="connsiteX3" fmla="*/ 168 w 76200"/>
                  <a:gd name="connsiteY3" fmla="*/ 7626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8" y="64"/>
                    </a:moveTo>
                    <a:lnTo>
                      <a:pt x="76368" y="64"/>
                    </a:lnTo>
                    <a:lnTo>
                      <a:pt x="76368" y="76264"/>
                    </a:lnTo>
                    <a:lnTo>
                      <a:pt x="168" y="7626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071" name="Полилиния 924"/>
              <p:cNvSpPr/>
              <p:nvPr/>
            </p:nvSpPr>
            <p:spPr bwMode="auto">
              <a:xfrm>
                <a:off x="10244931" y="5083969"/>
                <a:ext cx="76200" cy="76200"/>
              </a:xfrm>
              <a:custGeom>
                <a:avLst/>
                <a:gdLst>
                  <a:gd name="connsiteX0" fmla="*/ 168 w 76200"/>
                  <a:gd name="connsiteY0" fmla="*/ 88 h 76200"/>
                  <a:gd name="connsiteX1" fmla="*/ 76368 w 76200"/>
                  <a:gd name="connsiteY1" fmla="*/ 88 h 76200"/>
                  <a:gd name="connsiteX2" fmla="*/ 76368 w 76200"/>
                  <a:gd name="connsiteY2" fmla="*/ 76288 h 76200"/>
                  <a:gd name="connsiteX3" fmla="*/ 168 w 76200"/>
                  <a:gd name="connsiteY3" fmla="*/ 7628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8" y="88"/>
                    </a:moveTo>
                    <a:lnTo>
                      <a:pt x="76368" y="88"/>
                    </a:lnTo>
                    <a:lnTo>
                      <a:pt x="76368" y="76288"/>
                    </a:lnTo>
                    <a:lnTo>
                      <a:pt x="168" y="7628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072" name="Полилиния 925"/>
              <p:cNvSpPr/>
              <p:nvPr/>
            </p:nvSpPr>
            <p:spPr bwMode="auto">
              <a:xfrm>
                <a:off x="10244931" y="5160169"/>
                <a:ext cx="76200" cy="76200"/>
              </a:xfrm>
              <a:custGeom>
                <a:avLst/>
                <a:gdLst>
                  <a:gd name="connsiteX0" fmla="*/ 168 w 76200"/>
                  <a:gd name="connsiteY0" fmla="*/ 96 h 76200"/>
                  <a:gd name="connsiteX1" fmla="*/ 76368 w 76200"/>
                  <a:gd name="connsiteY1" fmla="*/ 96 h 76200"/>
                  <a:gd name="connsiteX2" fmla="*/ 76368 w 76200"/>
                  <a:gd name="connsiteY2" fmla="*/ 76296 h 76200"/>
                  <a:gd name="connsiteX3" fmla="*/ 168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8" y="96"/>
                    </a:moveTo>
                    <a:lnTo>
                      <a:pt x="76368" y="96"/>
                    </a:lnTo>
                    <a:lnTo>
                      <a:pt x="76368" y="76296"/>
                    </a:lnTo>
                    <a:lnTo>
                      <a:pt x="168"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073" name="Полилиния 926"/>
              <p:cNvSpPr/>
              <p:nvPr/>
            </p:nvSpPr>
            <p:spPr bwMode="auto">
              <a:xfrm>
                <a:off x="10244931" y="5464969"/>
                <a:ext cx="76200" cy="76200"/>
              </a:xfrm>
              <a:custGeom>
                <a:avLst/>
                <a:gdLst>
                  <a:gd name="connsiteX0" fmla="*/ 168 w 76200"/>
                  <a:gd name="connsiteY0" fmla="*/ 128 h 76200"/>
                  <a:gd name="connsiteX1" fmla="*/ 76368 w 76200"/>
                  <a:gd name="connsiteY1" fmla="*/ 128 h 76200"/>
                  <a:gd name="connsiteX2" fmla="*/ 76368 w 76200"/>
                  <a:gd name="connsiteY2" fmla="*/ 76328 h 76200"/>
                  <a:gd name="connsiteX3" fmla="*/ 168 w 76200"/>
                  <a:gd name="connsiteY3" fmla="*/ 7632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8" y="128"/>
                    </a:moveTo>
                    <a:lnTo>
                      <a:pt x="76368" y="128"/>
                    </a:lnTo>
                    <a:lnTo>
                      <a:pt x="76368" y="76328"/>
                    </a:lnTo>
                    <a:lnTo>
                      <a:pt x="168" y="7632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074" name="Полилиния 927"/>
              <p:cNvSpPr/>
              <p:nvPr/>
            </p:nvSpPr>
            <p:spPr bwMode="auto">
              <a:xfrm>
                <a:off x="10244931" y="5845969"/>
                <a:ext cx="76200" cy="76200"/>
              </a:xfrm>
              <a:custGeom>
                <a:avLst/>
                <a:gdLst>
                  <a:gd name="connsiteX0" fmla="*/ 168 w 76200"/>
                  <a:gd name="connsiteY0" fmla="*/ 168 h 76200"/>
                  <a:gd name="connsiteX1" fmla="*/ 76368 w 76200"/>
                  <a:gd name="connsiteY1" fmla="*/ 168 h 76200"/>
                  <a:gd name="connsiteX2" fmla="*/ 76368 w 76200"/>
                  <a:gd name="connsiteY2" fmla="*/ 76368 h 76200"/>
                  <a:gd name="connsiteX3" fmla="*/ 168 w 76200"/>
                  <a:gd name="connsiteY3" fmla="*/ 7636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8" y="168"/>
                    </a:moveTo>
                    <a:lnTo>
                      <a:pt x="76368" y="168"/>
                    </a:lnTo>
                    <a:lnTo>
                      <a:pt x="76368" y="76368"/>
                    </a:lnTo>
                    <a:lnTo>
                      <a:pt x="168" y="7636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075" name="Полилиния 928"/>
              <p:cNvSpPr/>
              <p:nvPr/>
            </p:nvSpPr>
            <p:spPr bwMode="auto">
              <a:xfrm>
                <a:off x="10244931" y="5922169"/>
                <a:ext cx="76200" cy="76200"/>
              </a:xfrm>
              <a:custGeom>
                <a:avLst/>
                <a:gdLst>
                  <a:gd name="connsiteX0" fmla="*/ 168 w 76200"/>
                  <a:gd name="connsiteY0" fmla="*/ 176 h 76200"/>
                  <a:gd name="connsiteX1" fmla="*/ 76368 w 76200"/>
                  <a:gd name="connsiteY1" fmla="*/ 176 h 76200"/>
                  <a:gd name="connsiteX2" fmla="*/ 76368 w 76200"/>
                  <a:gd name="connsiteY2" fmla="*/ 76376 h 76200"/>
                  <a:gd name="connsiteX3" fmla="*/ 168 w 76200"/>
                  <a:gd name="connsiteY3" fmla="*/ 7637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8" y="176"/>
                    </a:moveTo>
                    <a:lnTo>
                      <a:pt x="76368" y="176"/>
                    </a:lnTo>
                    <a:lnTo>
                      <a:pt x="76368" y="76376"/>
                    </a:lnTo>
                    <a:lnTo>
                      <a:pt x="168" y="7637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076" name="Полилиния 929"/>
              <p:cNvSpPr/>
              <p:nvPr/>
            </p:nvSpPr>
            <p:spPr bwMode="auto">
              <a:xfrm>
                <a:off x="10244931" y="5998369"/>
                <a:ext cx="76200" cy="76200"/>
              </a:xfrm>
              <a:custGeom>
                <a:avLst/>
                <a:gdLst>
                  <a:gd name="connsiteX0" fmla="*/ 168 w 76200"/>
                  <a:gd name="connsiteY0" fmla="*/ 184 h 76200"/>
                  <a:gd name="connsiteX1" fmla="*/ 76368 w 76200"/>
                  <a:gd name="connsiteY1" fmla="*/ 184 h 76200"/>
                  <a:gd name="connsiteX2" fmla="*/ 76368 w 76200"/>
                  <a:gd name="connsiteY2" fmla="*/ 76384 h 76200"/>
                  <a:gd name="connsiteX3" fmla="*/ 168 w 76200"/>
                  <a:gd name="connsiteY3" fmla="*/ 7638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8" y="184"/>
                    </a:moveTo>
                    <a:lnTo>
                      <a:pt x="76368" y="184"/>
                    </a:lnTo>
                    <a:lnTo>
                      <a:pt x="76368" y="76384"/>
                    </a:lnTo>
                    <a:lnTo>
                      <a:pt x="168" y="7638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077" name="Полилиния 930"/>
              <p:cNvSpPr/>
              <p:nvPr/>
            </p:nvSpPr>
            <p:spPr bwMode="auto">
              <a:xfrm>
                <a:off x="10244931" y="6074569"/>
                <a:ext cx="76200" cy="76200"/>
              </a:xfrm>
              <a:custGeom>
                <a:avLst/>
                <a:gdLst>
                  <a:gd name="connsiteX0" fmla="*/ 168 w 76200"/>
                  <a:gd name="connsiteY0" fmla="*/ 192 h 76200"/>
                  <a:gd name="connsiteX1" fmla="*/ 76368 w 76200"/>
                  <a:gd name="connsiteY1" fmla="*/ 192 h 76200"/>
                  <a:gd name="connsiteX2" fmla="*/ 76368 w 76200"/>
                  <a:gd name="connsiteY2" fmla="*/ 76392 h 76200"/>
                  <a:gd name="connsiteX3" fmla="*/ 168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8" y="192"/>
                    </a:moveTo>
                    <a:lnTo>
                      <a:pt x="76368" y="192"/>
                    </a:lnTo>
                    <a:lnTo>
                      <a:pt x="76368" y="76392"/>
                    </a:lnTo>
                    <a:lnTo>
                      <a:pt x="168"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078" name="Полилиния 931"/>
              <p:cNvSpPr/>
              <p:nvPr/>
            </p:nvSpPr>
            <p:spPr bwMode="auto">
              <a:xfrm>
                <a:off x="10244931" y="6150769"/>
                <a:ext cx="76200" cy="76200"/>
              </a:xfrm>
              <a:custGeom>
                <a:avLst/>
                <a:gdLst>
                  <a:gd name="connsiteX0" fmla="*/ 168 w 76200"/>
                  <a:gd name="connsiteY0" fmla="*/ 200 h 76200"/>
                  <a:gd name="connsiteX1" fmla="*/ 76368 w 76200"/>
                  <a:gd name="connsiteY1" fmla="*/ 200 h 76200"/>
                  <a:gd name="connsiteX2" fmla="*/ 76368 w 76200"/>
                  <a:gd name="connsiteY2" fmla="*/ 76400 h 76200"/>
                  <a:gd name="connsiteX3" fmla="*/ 168 w 76200"/>
                  <a:gd name="connsiteY3" fmla="*/ 7640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8" y="200"/>
                    </a:moveTo>
                    <a:lnTo>
                      <a:pt x="76368" y="200"/>
                    </a:lnTo>
                    <a:lnTo>
                      <a:pt x="76368" y="76400"/>
                    </a:lnTo>
                    <a:lnTo>
                      <a:pt x="168" y="7640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079" name="Полилиния 932"/>
              <p:cNvSpPr/>
              <p:nvPr/>
            </p:nvSpPr>
            <p:spPr bwMode="auto">
              <a:xfrm>
                <a:off x="10244931" y="6379369"/>
                <a:ext cx="76200" cy="76200"/>
              </a:xfrm>
              <a:custGeom>
                <a:avLst/>
                <a:gdLst>
                  <a:gd name="connsiteX0" fmla="*/ 168 w 76200"/>
                  <a:gd name="connsiteY0" fmla="*/ 224 h 76200"/>
                  <a:gd name="connsiteX1" fmla="*/ 76368 w 76200"/>
                  <a:gd name="connsiteY1" fmla="*/ 224 h 76200"/>
                  <a:gd name="connsiteX2" fmla="*/ 76368 w 76200"/>
                  <a:gd name="connsiteY2" fmla="*/ 76424 h 76200"/>
                  <a:gd name="connsiteX3" fmla="*/ 168 w 76200"/>
                  <a:gd name="connsiteY3" fmla="*/ 7642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8" y="224"/>
                    </a:moveTo>
                    <a:lnTo>
                      <a:pt x="76368" y="224"/>
                    </a:lnTo>
                    <a:lnTo>
                      <a:pt x="76368" y="76424"/>
                    </a:lnTo>
                    <a:lnTo>
                      <a:pt x="168" y="7642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080" name="Полилиния 933"/>
              <p:cNvSpPr/>
              <p:nvPr/>
            </p:nvSpPr>
            <p:spPr bwMode="auto">
              <a:xfrm>
                <a:off x="10321131" y="4626769"/>
                <a:ext cx="76200" cy="76200"/>
              </a:xfrm>
              <a:custGeom>
                <a:avLst/>
                <a:gdLst>
                  <a:gd name="connsiteX0" fmla="*/ 176 w 76200"/>
                  <a:gd name="connsiteY0" fmla="*/ 40 h 76200"/>
                  <a:gd name="connsiteX1" fmla="*/ 76376 w 76200"/>
                  <a:gd name="connsiteY1" fmla="*/ 40 h 76200"/>
                  <a:gd name="connsiteX2" fmla="*/ 76376 w 76200"/>
                  <a:gd name="connsiteY2" fmla="*/ 76240 h 76200"/>
                  <a:gd name="connsiteX3" fmla="*/ 176 w 76200"/>
                  <a:gd name="connsiteY3" fmla="*/ 762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76" y="40"/>
                    </a:moveTo>
                    <a:lnTo>
                      <a:pt x="76376" y="40"/>
                    </a:lnTo>
                    <a:lnTo>
                      <a:pt x="76376" y="76240"/>
                    </a:lnTo>
                    <a:lnTo>
                      <a:pt x="176" y="762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081" name="Полилиния 934"/>
              <p:cNvSpPr/>
              <p:nvPr/>
            </p:nvSpPr>
            <p:spPr bwMode="auto">
              <a:xfrm>
                <a:off x="10321131" y="4931569"/>
                <a:ext cx="76200" cy="76200"/>
              </a:xfrm>
              <a:custGeom>
                <a:avLst/>
                <a:gdLst>
                  <a:gd name="connsiteX0" fmla="*/ 176 w 76200"/>
                  <a:gd name="connsiteY0" fmla="*/ 72 h 76200"/>
                  <a:gd name="connsiteX1" fmla="*/ 76376 w 76200"/>
                  <a:gd name="connsiteY1" fmla="*/ 72 h 76200"/>
                  <a:gd name="connsiteX2" fmla="*/ 76376 w 76200"/>
                  <a:gd name="connsiteY2" fmla="*/ 76272 h 76200"/>
                  <a:gd name="connsiteX3" fmla="*/ 176 w 76200"/>
                  <a:gd name="connsiteY3" fmla="*/ 7627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76" y="72"/>
                    </a:moveTo>
                    <a:lnTo>
                      <a:pt x="76376" y="72"/>
                    </a:lnTo>
                    <a:lnTo>
                      <a:pt x="76376" y="76272"/>
                    </a:lnTo>
                    <a:lnTo>
                      <a:pt x="176" y="7627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082" name="Полилиния 935"/>
              <p:cNvSpPr/>
              <p:nvPr/>
            </p:nvSpPr>
            <p:spPr bwMode="auto">
              <a:xfrm>
                <a:off x="10321131" y="5007769"/>
                <a:ext cx="76200" cy="76200"/>
              </a:xfrm>
              <a:custGeom>
                <a:avLst/>
                <a:gdLst>
                  <a:gd name="connsiteX0" fmla="*/ 176 w 76200"/>
                  <a:gd name="connsiteY0" fmla="*/ 80 h 76200"/>
                  <a:gd name="connsiteX1" fmla="*/ 76376 w 76200"/>
                  <a:gd name="connsiteY1" fmla="*/ 80 h 76200"/>
                  <a:gd name="connsiteX2" fmla="*/ 76376 w 76200"/>
                  <a:gd name="connsiteY2" fmla="*/ 76280 h 76200"/>
                  <a:gd name="connsiteX3" fmla="*/ 176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76" y="80"/>
                    </a:moveTo>
                    <a:lnTo>
                      <a:pt x="76376" y="80"/>
                    </a:lnTo>
                    <a:lnTo>
                      <a:pt x="76376" y="76280"/>
                    </a:lnTo>
                    <a:lnTo>
                      <a:pt x="176"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083" name="Полилиния 936"/>
              <p:cNvSpPr/>
              <p:nvPr/>
            </p:nvSpPr>
            <p:spPr bwMode="auto">
              <a:xfrm>
                <a:off x="10321131" y="5083969"/>
                <a:ext cx="76200" cy="76200"/>
              </a:xfrm>
              <a:custGeom>
                <a:avLst/>
                <a:gdLst>
                  <a:gd name="connsiteX0" fmla="*/ 176 w 76200"/>
                  <a:gd name="connsiteY0" fmla="*/ 88 h 76200"/>
                  <a:gd name="connsiteX1" fmla="*/ 76376 w 76200"/>
                  <a:gd name="connsiteY1" fmla="*/ 88 h 76200"/>
                  <a:gd name="connsiteX2" fmla="*/ 76376 w 76200"/>
                  <a:gd name="connsiteY2" fmla="*/ 76288 h 76200"/>
                  <a:gd name="connsiteX3" fmla="*/ 176 w 76200"/>
                  <a:gd name="connsiteY3" fmla="*/ 7628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76" y="88"/>
                    </a:moveTo>
                    <a:lnTo>
                      <a:pt x="76376" y="88"/>
                    </a:lnTo>
                    <a:lnTo>
                      <a:pt x="76376" y="76288"/>
                    </a:lnTo>
                    <a:lnTo>
                      <a:pt x="176" y="7628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084" name="Полилиния 937"/>
              <p:cNvSpPr/>
              <p:nvPr/>
            </p:nvSpPr>
            <p:spPr bwMode="auto">
              <a:xfrm>
                <a:off x="10321131" y="5160169"/>
                <a:ext cx="76200" cy="76200"/>
              </a:xfrm>
              <a:custGeom>
                <a:avLst/>
                <a:gdLst>
                  <a:gd name="connsiteX0" fmla="*/ 176 w 76200"/>
                  <a:gd name="connsiteY0" fmla="*/ 96 h 76200"/>
                  <a:gd name="connsiteX1" fmla="*/ 76376 w 76200"/>
                  <a:gd name="connsiteY1" fmla="*/ 96 h 76200"/>
                  <a:gd name="connsiteX2" fmla="*/ 76376 w 76200"/>
                  <a:gd name="connsiteY2" fmla="*/ 76296 h 76200"/>
                  <a:gd name="connsiteX3" fmla="*/ 176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76" y="96"/>
                    </a:moveTo>
                    <a:lnTo>
                      <a:pt x="76376" y="96"/>
                    </a:lnTo>
                    <a:lnTo>
                      <a:pt x="76376" y="76296"/>
                    </a:lnTo>
                    <a:lnTo>
                      <a:pt x="176"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085" name="Полилиния 938"/>
              <p:cNvSpPr/>
              <p:nvPr/>
            </p:nvSpPr>
            <p:spPr bwMode="auto">
              <a:xfrm>
                <a:off x="10321131" y="5236369"/>
                <a:ext cx="76200" cy="76200"/>
              </a:xfrm>
              <a:custGeom>
                <a:avLst/>
                <a:gdLst>
                  <a:gd name="connsiteX0" fmla="*/ 176 w 76200"/>
                  <a:gd name="connsiteY0" fmla="*/ 104 h 76200"/>
                  <a:gd name="connsiteX1" fmla="*/ 76376 w 76200"/>
                  <a:gd name="connsiteY1" fmla="*/ 104 h 76200"/>
                  <a:gd name="connsiteX2" fmla="*/ 76376 w 76200"/>
                  <a:gd name="connsiteY2" fmla="*/ 76304 h 76200"/>
                  <a:gd name="connsiteX3" fmla="*/ 176 w 76200"/>
                  <a:gd name="connsiteY3" fmla="*/ 7630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76" y="104"/>
                    </a:moveTo>
                    <a:lnTo>
                      <a:pt x="76376" y="104"/>
                    </a:lnTo>
                    <a:lnTo>
                      <a:pt x="76376" y="76304"/>
                    </a:lnTo>
                    <a:lnTo>
                      <a:pt x="176" y="7630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086" name="Полилиния 939"/>
              <p:cNvSpPr/>
              <p:nvPr/>
            </p:nvSpPr>
            <p:spPr bwMode="auto">
              <a:xfrm>
                <a:off x="10321131" y="5388769"/>
                <a:ext cx="76200" cy="76200"/>
              </a:xfrm>
              <a:custGeom>
                <a:avLst/>
                <a:gdLst>
                  <a:gd name="connsiteX0" fmla="*/ 176 w 76200"/>
                  <a:gd name="connsiteY0" fmla="*/ 120 h 76200"/>
                  <a:gd name="connsiteX1" fmla="*/ 76376 w 76200"/>
                  <a:gd name="connsiteY1" fmla="*/ 120 h 76200"/>
                  <a:gd name="connsiteX2" fmla="*/ 76376 w 76200"/>
                  <a:gd name="connsiteY2" fmla="*/ 76320 h 76200"/>
                  <a:gd name="connsiteX3" fmla="*/ 176 w 76200"/>
                  <a:gd name="connsiteY3" fmla="*/ 7632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76" y="120"/>
                    </a:moveTo>
                    <a:lnTo>
                      <a:pt x="76376" y="120"/>
                    </a:lnTo>
                    <a:lnTo>
                      <a:pt x="76376" y="76320"/>
                    </a:lnTo>
                    <a:lnTo>
                      <a:pt x="176" y="7632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087" name="Полилиния 940"/>
              <p:cNvSpPr/>
              <p:nvPr/>
            </p:nvSpPr>
            <p:spPr bwMode="auto">
              <a:xfrm>
                <a:off x="10321131" y="5693568"/>
                <a:ext cx="76200" cy="76200"/>
              </a:xfrm>
              <a:custGeom>
                <a:avLst/>
                <a:gdLst>
                  <a:gd name="connsiteX0" fmla="*/ 176 w 76200"/>
                  <a:gd name="connsiteY0" fmla="*/ 152 h 76200"/>
                  <a:gd name="connsiteX1" fmla="*/ 76376 w 76200"/>
                  <a:gd name="connsiteY1" fmla="*/ 152 h 76200"/>
                  <a:gd name="connsiteX2" fmla="*/ 76376 w 76200"/>
                  <a:gd name="connsiteY2" fmla="*/ 76352 h 76200"/>
                  <a:gd name="connsiteX3" fmla="*/ 176 w 76200"/>
                  <a:gd name="connsiteY3" fmla="*/ 7635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76" y="152"/>
                    </a:moveTo>
                    <a:lnTo>
                      <a:pt x="76376" y="152"/>
                    </a:lnTo>
                    <a:lnTo>
                      <a:pt x="76376" y="76352"/>
                    </a:lnTo>
                    <a:lnTo>
                      <a:pt x="176" y="7635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088" name="Полилиния 941"/>
              <p:cNvSpPr/>
              <p:nvPr/>
            </p:nvSpPr>
            <p:spPr bwMode="auto">
              <a:xfrm>
                <a:off x="10321131" y="5769769"/>
                <a:ext cx="76200" cy="76200"/>
              </a:xfrm>
              <a:custGeom>
                <a:avLst/>
                <a:gdLst>
                  <a:gd name="connsiteX0" fmla="*/ 176 w 76200"/>
                  <a:gd name="connsiteY0" fmla="*/ 160 h 76200"/>
                  <a:gd name="connsiteX1" fmla="*/ 76376 w 76200"/>
                  <a:gd name="connsiteY1" fmla="*/ 160 h 76200"/>
                  <a:gd name="connsiteX2" fmla="*/ 76376 w 76200"/>
                  <a:gd name="connsiteY2" fmla="*/ 76360 h 76200"/>
                  <a:gd name="connsiteX3" fmla="*/ 176 w 76200"/>
                  <a:gd name="connsiteY3" fmla="*/ 7636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76" y="160"/>
                    </a:moveTo>
                    <a:lnTo>
                      <a:pt x="76376" y="160"/>
                    </a:lnTo>
                    <a:lnTo>
                      <a:pt x="76376" y="76360"/>
                    </a:lnTo>
                    <a:lnTo>
                      <a:pt x="176" y="7636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089" name="Полилиния 942"/>
              <p:cNvSpPr/>
              <p:nvPr/>
            </p:nvSpPr>
            <p:spPr bwMode="auto">
              <a:xfrm>
                <a:off x="10321131" y="6074569"/>
                <a:ext cx="76200" cy="76200"/>
              </a:xfrm>
              <a:custGeom>
                <a:avLst/>
                <a:gdLst>
                  <a:gd name="connsiteX0" fmla="*/ 176 w 76200"/>
                  <a:gd name="connsiteY0" fmla="*/ 192 h 76200"/>
                  <a:gd name="connsiteX1" fmla="*/ 76376 w 76200"/>
                  <a:gd name="connsiteY1" fmla="*/ 192 h 76200"/>
                  <a:gd name="connsiteX2" fmla="*/ 76376 w 76200"/>
                  <a:gd name="connsiteY2" fmla="*/ 76392 h 76200"/>
                  <a:gd name="connsiteX3" fmla="*/ 176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76" y="192"/>
                    </a:moveTo>
                    <a:lnTo>
                      <a:pt x="76376" y="192"/>
                    </a:lnTo>
                    <a:lnTo>
                      <a:pt x="76376" y="76392"/>
                    </a:lnTo>
                    <a:lnTo>
                      <a:pt x="176"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090" name="Полилиния 943"/>
              <p:cNvSpPr/>
              <p:nvPr/>
            </p:nvSpPr>
            <p:spPr bwMode="auto">
              <a:xfrm>
                <a:off x="10321131" y="6150769"/>
                <a:ext cx="76200" cy="76200"/>
              </a:xfrm>
              <a:custGeom>
                <a:avLst/>
                <a:gdLst>
                  <a:gd name="connsiteX0" fmla="*/ 176 w 76200"/>
                  <a:gd name="connsiteY0" fmla="*/ 200 h 76200"/>
                  <a:gd name="connsiteX1" fmla="*/ 76376 w 76200"/>
                  <a:gd name="connsiteY1" fmla="*/ 200 h 76200"/>
                  <a:gd name="connsiteX2" fmla="*/ 76376 w 76200"/>
                  <a:gd name="connsiteY2" fmla="*/ 76400 h 76200"/>
                  <a:gd name="connsiteX3" fmla="*/ 176 w 76200"/>
                  <a:gd name="connsiteY3" fmla="*/ 7640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76" y="200"/>
                    </a:moveTo>
                    <a:lnTo>
                      <a:pt x="76376" y="200"/>
                    </a:lnTo>
                    <a:lnTo>
                      <a:pt x="76376" y="76400"/>
                    </a:lnTo>
                    <a:lnTo>
                      <a:pt x="176" y="7640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091" name="Полилиния 944"/>
              <p:cNvSpPr/>
              <p:nvPr/>
            </p:nvSpPr>
            <p:spPr bwMode="auto">
              <a:xfrm>
                <a:off x="10321131" y="6226969"/>
                <a:ext cx="76200" cy="76200"/>
              </a:xfrm>
              <a:custGeom>
                <a:avLst/>
                <a:gdLst>
                  <a:gd name="connsiteX0" fmla="*/ 176 w 76200"/>
                  <a:gd name="connsiteY0" fmla="*/ 208 h 76200"/>
                  <a:gd name="connsiteX1" fmla="*/ 76376 w 76200"/>
                  <a:gd name="connsiteY1" fmla="*/ 208 h 76200"/>
                  <a:gd name="connsiteX2" fmla="*/ 76376 w 76200"/>
                  <a:gd name="connsiteY2" fmla="*/ 76408 h 76200"/>
                  <a:gd name="connsiteX3" fmla="*/ 176 w 76200"/>
                  <a:gd name="connsiteY3" fmla="*/ 7640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76" y="208"/>
                    </a:moveTo>
                    <a:lnTo>
                      <a:pt x="76376" y="208"/>
                    </a:lnTo>
                    <a:lnTo>
                      <a:pt x="76376" y="76408"/>
                    </a:lnTo>
                    <a:lnTo>
                      <a:pt x="176" y="7640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092" name="Полилиния 945"/>
              <p:cNvSpPr/>
              <p:nvPr/>
            </p:nvSpPr>
            <p:spPr bwMode="auto">
              <a:xfrm>
                <a:off x="10321131" y="6303169"/>
                <a:ext cx="76200" cy="76200"/>
              </a:xfrm>
              <a:custGeom>
                <a:avLst/>
                <a:gdLst>
                  <a:gd name="connsiteX0" fmla="*/ 176 w 76200"/>
                  <a:gd name="connsiteY0" fmla="*/ 216 h 76200"/>
                  <a:gd name="connsiteX1" fmla="*/ 76376 w 76200"/>
                  <a:gd name="connsiteY1" fmla="*/ 216 h 76200"/>
                  <a:gd name="connsiteX2" fmla="*/ 76376 w 76200"/>
                  <a:gd name="connsiteY2" fmla="*/ 76416 h 76200"/>
                  <a:gd name="connsiteX3" fmla="*/ 176 w 76200"/>
                  <a:gd name="connsiteY3" fmla="*/ 7641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76" y="216"/>
                    </a:moveTo>
                    <a:lnTo>
                      <a:pt x="76376" y="216"/>
                    </a:lnTo>
                    <a:lnTo>
                      <a:pt x="76376" y="76416"/>
                    </a:lnTo>
                    <a:lnTo>
                      <a:pt x="176" y="7641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093" name="Полилиния 946"/>
              <p:cNvSpPr/>
              <p:nvPr/>
            </p:nvSpPr>
            <p:spPr bwMode="auto">
              <a:xfrm>
                <a:off x="10321131" y="6531769"/>
                <a:ext cx="76200" cy="76200"/>
              </a:xfrm>
              <a:custGeom>
                <a:avLst/>
                <a:gdLst>
                  <a:gd name="connsiteX0" fmla="*/ 176 w 76200"/>
                  <a:gd name="connsiteY0" fmla="*/ 240 h 76200"/>
                  <a:gd name="connsiteX1" fmla="*/ 76376 w 76200"/>
                  <a:gd name="connsiteY1" fmla="*/ 240 h 76200"/>
                  <a:gd name="connsiteX2" fmla="*/ 76376 w 76200"/>
                  <a:gd name="connsiteY2" fmla="*/ 76440 h 76200"/>
                  <a:gd name="connsiteX3" fmla="*/ 176 w 76200"/>
                  <a:gd name="connsiteY3" fmla="*/ 764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76" y="240"/>
                    </a:moveTo>
                    <a:lnTo>
                      <a:pt x="76376" y="240"/>
                    </a:lnTo>
                    <a:lnTo>
                      <a:pt x="76376" y="76440"/>
                    </a:lnTo>
                    <a:lnTo>
                      <a:pt x="176" y="764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094" name="Полилиния 947"/>
              <p:cNvSpPr/>
              <p:nvPr/>
            </p:nvSpPr>
            <p:spPr bwMode="auto">
              <a:xfrm>
                <a:off x="10321131" y="6607969"/>
                <a:ext cx="76200" cy="76200"/>
              </a:xfrm>
              <a:custGeom>
                <a:avLst/>
                <a:gdLst>
                  <a:gd name="connsiteX0" fmla="*/ 176 w 76200"/>
                  <a:gd name="connsiteY0" fmla="*/ 248 h 76200"/>
                  <a:gd name="connsiteX1" fmla="*/ 76376 w 76200"/>
                  <a:gd name="connsiteY1" fmla="*/ 248 h 76200"/>
                  <a:gd name="connsiteX2" fmla="*/ 76376 w 76200"/>
                  <a:gd name="connsiteY2" fmla="*/ 76448 h 76200"/>
                  <a:gd name="connsiteX3" fmla="*/ 176 w 76200"/>
                  <a:gd name="connsiteY3" fmla="*/ 764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76" y="248"/>
                    </a:moveTo>
                    <a:lnTo>
                      <a:pt x="76376" y="248"/>
                    </a:lnTo>
                    <a:lnTo>
                      <a:pt x="76376" y="76448"/>
                    </a:lnTo>
                    <a:lnTo>
                      <a:pt x="176" y="764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095" name="Полилиния 948"/>
              <p:cNvSpPr/>
              <p:nvPr/>
            </p:nvSpPr>
            <p:spPr bwMode="auto">
              <a:xfrm>
                <a:off x="10321131" y="6684169"/>
                <a:ext cx="76200" cy="76200"/>
              </a:xfrm>
              <a:custGeom>
                <a:avLst/>
                <a:gdLst>
                  <a:gd name="connsiteX0" fmla="*/ 176 w 76200"/>
                  <a:gd name="connsiteY0" fmla="*/ 256 h 76200"/>
                  <a:gd name="connsiteX1" fmla="*/ 76376 w 76200"/>
                  <a:gd name="connsiteY1" fmla="*/ 256 h 76200"/>
                  <a:gd name="connsiteX2" fmla="*/ 76376 w 76200"/>
                  <a:gd name="connsiteY2" fmla="*/ 76456 h 76200"/>
                  <a:gd name="connsiteX3" fmla="*/ 176 w 76200"/>
                  <a:gd name="connsiteY3" fmla="*/ 764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76" y="256"/>
                    </a:moveTo>
                    <a:lnTo>
                      <a:pt x="76376" y="256"/>
                    </a:lnTo>
                    <a:lnTo>
                      <a:pt x="76376" y="76456"/>
                    </a:lnTo>
                    <a:lnTo>
                      <a:pt x="176" y="764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096" name="Полилиния 949"/>
              <p:cNvSpPr/>
              <p:nvPr/>
            </p:nvSpPr>
            <p:spPr bwMode="auto">
              <a:xfrm>
                <a:off x="10397331" y="4779169"/>
                <a:ext cx="76200" cy="76200"/>
              </a:xfrm>
              <a:custGeom>
                <a:avLst/>
                <a:gdLst>
                  <a:gd name="connsiteX0" fmla="*/ 184 w 76200"/>
                  <a:gd name="connsiteY0" fmla="*/ 56 h 76200"/>
                  <a:gd name="connsiteX1" fmla="*/ 76384 w 76200"/>
                  <a:gd name="connsiteY1" fmla="*/ 56 h 76200"/>
                  <a:gd name="connsiteX2" fmla="*/ 76384 w 76200"/>
                  <a:gd name="connsiteY2" fmla="*/ 76256 h 76200"/>
                  <a:gd name="connsiteX3" fmla="*/ 184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84" y="56"/>
                    </a:moveTo>
                    <a:lnTo>
                      <a:pt x="76384" y="56"/>
                    </a:lnTo>
                    <a:lnTo>
                      <a:pt x="76384" y="76256"/>
                    </a:lnTo>
                    <a:lnTo>
                      <a:pt x="184"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097" name="Полилиния 950"/>
              <p:cNvSpPr/>
              <p:nvPr/>
            </p:nvSpPr>
            <p:spPr bwMode="auto">
              <a:xfrm>
                <a:off x="10397331" y="4931569"/>
                <a:ext cx="76200" cy="76200"/>
              </a:xfrm>
              <a:custGeom>
                <a:avLst/>
                <a:gdLst>
                  <a:gd name="connsiteX0" fmla="*/ 184 w 76200"/>
                  <a:gd name="connsiteY0" fmla="*/ 72 h 76200"/>
                  <a:gd name="connsiteX1" fmla="*/ 76384 w 76200"/>
                  <a:gd name="connsiteY1" fmla="*/ 72 h 76200"/>
                  <a:gd name="connsiteX2" fmla="*/ 76384 w 76200"/>
                  <a:gd name="connsiteY2" fmla="*/ 76272 h 76200"/>
                  <a:gd name="connsiteX3" fmla="*/ 184 w 76200"/>
                  <a:gd name="connsiteY3" fmla="*/ 7627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84" y="72"/>
                    </a:moveTo>
                    <a:lnTo>
                      <a:pt x="76384" y="72"/>
                    </a:lnTo>
                    <a:lnTo>
                      <a:pt x="76384" y="76272"/>
                    </a:lnTo>
                    <a:lnTo>
                      <a:pt x="184" y="7627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098" name="Полилиния 951"/>
              <p:cNvSpPr/>
              <p:nvPr/>
            </p:nvSpPr>
            <p:spPr bwMode="auto">
              <a:xfrm>
                <a:off x="10397331" y="5160169"/>
                <a:ext cx="76200" cy="76200"/>
              </a:xfrm>
              <a:custGeom>
                <a:avLst/>
                <a:gdLst>
                  <a:gd name="connsiteX0" fmla="*/ 184 w 76200"/>
                  <a:gd name="connsiteY0" fmla="*/ 96 h 76200"/>
                  <a:gd name="connsiteX1" fmla="*/ 76384 w 76200"/>
                  <a:gd name="connsiteY1" fmla="*/ 96 h 76200"/>
                  <a:gd name="connsiteX2" fmla="*/ 76384 w 76200"/>
                  <a:gd name="connsiteY2" fmla="*/ 76296 h 76200"/>
                  <a:gd name="connsiteX3" fmla="*/ 184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84" y="96"/>
                    </a:moveTo>
                    <a:lnTo>
                      <a:pt x="76384" y="96"/>
                    </a:lnTo>
                    <a:lnTo>
                      <a:pt x="76384" y="76296"/>
                    </a:lnTo>
                    <a:lnTo>
                      <a:pt x="184"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099" name="Полилиния 952"/>
              <p:cNvSpPr/>
              <p:nvPr/>
            </p:nvSpPr>
            <p:spPr bwMode="auto">
              <a:xfrm>
                <a:off x="10397331" y="5236369"/>
                <a:ext cx="76200" cy="76200"/>
              </a:xfrm>
              <a:custGeom>
                <a:avLst/>
                <a:gdLst>
                  <a:gd name="connsiteX0" fmla="*/ 184 w 76200"/>
                  <a:gd name="connsiteY0" fmla="*/ 104 h 76200"/>
                  <a:gd name="connsiteX1" fmla="*/ 76384 w 76200"/>
                  <a:gd name="connsiteY1" fmla="*/ 104 h 76200"/>
                  <a:gd name="connsiteX2" fmla="*/ 76384 w 76200"/>
                  <a:gd name="connsiteY2" fmla="*/ 76304 h 76200"/>
                  <a:gd name="connsiteX3" fmla="*/ 184 w 76200"/>
                  <a:gd name="connsiteY3" fmla="*/ 7630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84" y="104"/>
                    </a:moveTo>
                    <a:lnTo>
                      <a:pt x="76384" y="104"/>
                    </a:lnTo>
                    <a:lnTo>
                      <a:pt x="76384" y="76304"/>
                    </a:lnTo>
                    <a:lnTo>
                      <a:pt x="184" y="7630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100" name="Полилиния 953"/>
              <p:cNvSpPr/>
              <p:nvPr/>
            </p:nvSpPr>
            <p:spPr bwMode="auto">
              <a:xfrm>
                <a:off x="10397331" y="5541169"/>
                <a:ext cx="76200" cy="76200"/>
              </a:xfrm>
              <a:custGeom>
                <a:avLst/>
                <a:gdLst>
                  <a:gd name="connsiteX0" fmla="*/ 184 w 76200"/>
                  <a:gd name="connsiteY0" fmla="*/ 136 h 76200"/>
                  <a:gd name="connsiteX1" fmla="*/ 76384 w 76200"/>
                  <a:gd name="connsiteY1" fmla="*/ 136 h 76200"/>
                  <a:gd name="connsiteX2" fmla="*/ 76384 w 76200"/>
                  <a:gd name="connsiteY2" fmla="*/ 76336 h 76200"/>
                  <a:gd name="connsiteX3" fmla="*/ 184 w 76200"/>
                  <a:gd name="connsiteY3" fmla="*/ 7633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84" y="136"/>
                    </a:moveTo>
                    <a:lnTo>
                      <a:pt x="76384" y="136"/>
                    </a:lnTo>
                    <a:lnTo>
                      <a:pt x="76384" y="76336"/>
                    </a:lnTo>
                    <a:lnTo>
                      <a:pt x="184" y="7633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101" name="Полилиния 954"/>
              <p:cNvSpPr/>
              <p:nvPr/>
            </p:nvSpPr>
            <p:spPr bwMode="auto">
              <a:xfrm>
                <a:off x="10397331" y="5617369"/>
                <a:ext cx="76200" cy="76200"/>
              </a:xfrm>
              <a:custGeom>
                <a:avLst/>
                <a:gdLst>
                  <a:gd name="connsiteX0" fmla="*/ 184 w 76200"/>
                  <a:gd name="connsiteY0" fmla="*/ 144 h 76200"/>
                  <a:gd name="connsiteX1" fmla="*/ 76384 w 76200"/>
                  <a:gd name="connsiteY1" fmla="*/ 144 h 76200"/>
                  <a:gd name="connsiteX2" fmla="*/ 76384 w 76200"/>
                  <a:gd name="connsiteY2" fmla="*/ 76344 h 76200"/>
                  <a:gd name="connsiteX3" fmla="*/ 184 w 76200"/>
                  <a:gd name="connsiteY3" fmla="*/ 7634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84" y="144"/>
                    </a:moveTo>
                    <a:lnTo>
                      <a:pt x="76384" y="144"/>
                    </a:lnTo>
                    <a:lnTo>
                      <a:pt x="76384" y="76344"/>
                    </a:lnTo>
                    <a:lnTo>
                      <a:pt x="184" y="7634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102" name="Полилиния 955"/>
              <p:cNvSpPr/>
              <p:nvPr/>
            </p:nvSpPr>
            <p:spPr bwMode="auto">
              <a:xfrm>
                <a:off x="10397331" y="5769769"/>
                <a:ext cx="76200" cy="76200"/>
              </a:xfrm>
              <a:custGeom>
                <a:avLst/>
                <a:gdLst>
                  <a:gd name="connsiteX0" fmla="*/ 184 w 76200"/>
                  <a:gd name="connsiteY0" fmla="*/ 160 h 76200"/>
                  <a:gd name="connsiteX1" fmla="*/ 76384 w 76200"/>
                  <a:gd name="connsiteY1" fmla="*/ 160 h 76200"/>
                  <a:gd name="connsiteX2" fmla="*/ 76384 w 76200"/>
                  <a:gd name="connsiteY2" fmla="*/ 76360 h 76200"/>
                  <a:gd name="connsiteX3" fmla="*/ 184 w 76200"/>
                  <a:gd name="connsiteY3" fmla="*/ 7636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84" y="160"/>
                    </a:moveTo>
                    <a:lnTo>
                      <a:pt x="76384" y="160"/>
                    </a:lnTo>
                    <a:lnTo>
                      <a:pt x="76384" y="76360"/>
                    </a:lnTo>
                    <a:lnTo>
                      <a:pt x="184" y="7636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103" name="Полилиния 956"/>
              <p:cNvSpPr/>
              <p:nvPr/>
            </p:nvSpPr>
            <p:spPr bwMode="auto">
              <a:xfrm>
                <a:off x="10397331" y="6074569"/>
                <a:ext cx="76200" cy="76200"/>
              </a:xfrm>
              <a:custGeom>
                <a:avLst/>
                <a:gdLst>
                  <a:gd name="connsiteX0" fmla="*/ 184 w 76200"/>
                  <a:gd name="connsiteY0" fmla="*/ 192 h 76200"/>
                  <a:gd name="connsiteX1" fmla="*/ 76384 w 76200"/>
                  <a:gd name="connsiteY1" fmla="*/ 192 h 76200"/>
                  <a:gd name="connsiteX2" fmla="*/ 76384 w 76200"/>
                  <a:gd name="connsiteY2" fmla="*/ 76392 h 76200"/>
                  <a:gd name="connsiteX3" fmla="*/ 184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84" y="192"/>
                    </a:moveTo>
                    <a:lnTo>
                      <a:pt x="76384" y="192"/>
                    </a:lnTo>
                    <a:lnTo>
                      <a:pt x="76384" y="76392"/>
                    </a:lnTo>
                    <a:lnTo>
                      <a:pt x="184"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104" name="Полилиния 957"/>
              <p:cNvSpPr/>
              <p:nvPr/>
            </p:nvSpPr>
            <p:spPr bwMode="auto">
              <a:xfrm>
                <a:off x="10397331" y="6150769"/>
                <a:ext cx="76200" cy="76200"/>
              </a:xfrm>
              <a:custGeom>
                <a:avLst/>
                <a:gdLst>
                  <a:gd name="connsiteX0" fmla="*/ 184 w 76200"/>
                  <a:gd name="connsiteY0" fmla="*/ 200 h 76200"/>
                  <a:gd name="connsiteX1" fmla="*/ 76384 w 76200"/>
                  <a:gd name="connsiteY1" fmla="*/ 200 h 76200"/>
                  <a:gd name="connsiteX2" fmla="*/ 76384 w 76200"/>
                  <a:gd name="connsiteY2" fmla="*/ 76400 h 76200"/>
                  <a:gd name="connsiteX3" fmla="*/ 184 w 76200"/>
                  <a:gd name="connsiteY3" fmla="*/ 7640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84" y="200"/>
                    </a:moveTo>
                    <a:lnTo>
                      <a:pt x="76384" y="200"/>
                    </a:lnTo>
                    <a:lnTo>
                      <a:pt x="76384" y="76400"/>
                    </a:lnTo>
                    <a:lnTo>
                      <a:pt x="184" y="7640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105" name="Полилиния 958"/>
              <p:cNvSpPr/>
              <p:nvPr/>
            </p:nvSpPr>
            <p:spPr bwMode="auto">
              <a:xfrm>
                <a:off x="10397331" y="6226969"/>
                <a:ext cx="76200" cy="76200"/>
              </a:xfrm>
              <a:custGeom>
                <a:avLst/>
                <a:gdLst>
                  <a:gd name="connsiteX0" fmla="*/ 184 w 76200"/>
                  <a:gd name="connsiteY0" fmla="*/ 208 h 76200"/>
                  <a:gd name="connsiteX1" fmla="*/ 76384 w 76200"/>
                  <a:gd name="connsiteY1" fmla="*/ 208 h 76200"/>
                  <a:gd name="connsiteX2" fmla="*/ 76384 w 76200"/>
                  <a:gd name="connsiteY2" fmla="*/ 76408 h 76200"/>
                  <a:gd name="connsiteX3" fmla="*/ 184 w 76200"/>
                  <a:gd name="connsiteY3" fmla="*/ 7640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84" y="208"/>
                    </a:moveTo>
                    <a:lnTo>
                      <a:pt x="76384" y="208"/>
                    </a:lnTo>
                    <a:lnTo>
                      <a:pt x="76384" y="76408"/>
                    </a:lnTo>
                    <a:lnTo>
                      <a:pt x="184" y="7640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106" name="Полилиния 959"/>
              <p:cNvSpPr/>
              <p:nvPr/>
            </p:nvSpPr>
            <p:spPr bwMode="auto">
              <a:xfrm>
                <a:off x="10397331" y="6455569"/>
                <a:ext cx="76200" cy="76200"/>
              </a:xfrm>
              <a:custGeom>
                <a:avLst/>
                <a:gdLst>
                  <a:gd name="connsiteX0" fmla="*/ 184 w 76200"/>
                  <a:gd name="connsiteY0" fmla="*/ 232 h 76200"/>
                  <a:gd name="connsiteX1" fmla="*/ 76384 w 76200"/>
                  <a:gd name="connsiteY1" fmla="*/ 232 h 76200"/>
                  <a:gd name="connsiteX2" fmla="*/ 76384 w 76200"/>
                  <a:gd name="connsiteY2" fmla="*/ 76432 h 76200"/>
                  <a:gd name="connsiteX3" fmla="*/ 184 w 76200"/>
                  <a:gd name="connsiteY3" fmla="*/ 764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84" y="232"/>
                    </a:moveTo>
                    <a:lnTo>
                      <a:pt x="76384" y="232"/>
                    </a:lnTo>
                    <a:lnTo>
                      <a:pt x="76384" y="76432"/>
                    </a:lnTo>
                    <a:lnTo>
                      <a:pt x="184" y="764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107" name="Полилиния 960"/>
              <p:cNvSpPr/>
              <p:nvPr/>
            </p:nvSpPr>
            <p:spPr bwMode="auto">
              <a:xfrm>
                <a:off x="10397331" y="6531769"/>
                <a:ext cx="76200" cy="76200"/>
              </a:xfrm>
              <a:custGeom>
                <a:avLst/>
                <a:gdLst>
                  <a:gd name="connsiteX0" fmla="*/ 184 w 76200"/>
                  <a:gd name="connsiteY0" fmla="*/ 240 h 76200"/>
                  <a:gd name="connsiteX1" fmla="*/ 76384 w 76200"/>
                  <a:gd name="connsiteY1" fmla="*/ 240 h 76200"/>
                  <a:gd name="connsiteX2" fmla="*/ 76384 w 76200"/>
                  <a:gd name="connsiteY2" fmla="*/ 76440 h 76200"/>
                  <a:gd name="connsiteX3" fmla="*/ 184 w 76200"/>
                  <a:gd name="connsiteY3" fmla="*/ 764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84" y="240"/>
                    </a:moveTo>
                    <a:lnTo>
                      <a:pt x="76384" y="240"/>
                    </a:lnTo>
                    <a:lnTo>
                      <a:pt x="76384" y="76440"/>
                    </a:lnTo>
                    <a:lnTo>
                      <a:pt x="184" y="764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108" name="Полилиния 961"/>
              <p:cNvSpPr/>
              <p:nvPr/>
            </p:nvSpPr>
            <p:spPr bwMode="auto">
              <a:xfrm>
                <a:off x="10397331" y="6684169"/>
                <a:ext cx="76200" cy="76200"/>
              </a:xfrm>
              <a:custGeom>
                <a:avLst/>
                <a:gdLst>
                  <a:gd name="connsiteX0" fmla="*/ 184 w 76200"/>
                  <a:gd name="connsiteY0" fmla="*/ 256 h 76200"/>
                  <a:gd name="connsiteX1" fmla="*/ 76384 w 76200"/>
                  <a:gd name="connsiteY1" fmla="*/ 256 h 76200"/>
                  <a:gd name="connsiteX2" fmla="*/ 76384 w 76200"/>
                  <a:gd name="connsiteY2" fmla="*/ 76456 h 76200"/>
                  <a:gd name="connsiteX3" fmla="*/ 184 w 76200"/>
                  <a:gd name="connsiteY3" fmla="*/ 764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84" y="256"/>
                    </a:moveTo>
                    <a:lnTo>
                      <a:pt x="76384" y="256"/>
                    </a:lnTo>
                    <a:lnTo>
                      <a:pt x="76384" y="76456"/>
                    </a:lnTo>
                    <a:lnTo>
                      <a:pt x="184" y="764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109" name="Полилиния 962"/>
              <p:cNvSpPr/>
              <p:nvPr/>
            </p:nvSpPr>
            <p:spPr bwMode="auto">
              <a:xfrm>
                <a:off x="10473531" y="4550569"/>
                <a:ext cx="76200" cy="76200"/>
              </a:xfrm>
              <a:custGeom>
                <a:avLst/>
                <a:gdLst>
                  <a:gd name="connsiteX0" fmla="*/ 192 w 76200"/>
                  <a:gd name="connsiteY0" fmla="*/ 32 h 76200"/>
                  <a:gd name="connsiteX1" fmla="*/ 76392 w 76200"/>
                  <a:gd name="connsiteY1" fmla="*/ 32 h 76200"/>
                  <a:gd name="connsiteX2" fmla="*/ 76392 w 76200"/>
                  <a:gd name="connsiteY2" fmla="*/ 76232 h 76200"/>
                  <a:gd name="connsiteX3" fmla="*/ 192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32"/>
                    </a:moveTo>
                    <a:lnTo>
                      <a:pt x="76392" y="32"/>
                    </a:lnTo>
                    <a:lnTo>
                      <a:pt x="76392" y="76232"/>
                    </a:lnTo>
                    <a:lnTo>
                      <a:pt x="192"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110" name="Полилиния 963"/>
              <p:cNvSpPr/>
              <p:nvPr/>
            </p:nvSpPr>
            <p:spPr bwMode="auto">
              <a:xfrm>
                <a:off x="10473531" y="4702969"/>
                <a:ext cx="76200" cy="76200"/>
              </a:xfrm>
              <a:custGeom>
                <a:avLst/>
                <a:gdLst>
                  <a:gd name="connsiteX0" fmla="*/ 192 w 76200"/>
                  <a:gd name="connsiteY0" fmla="*/ 48 h 76200"/>
                  <a:gd name="connsiteX1" fmla="*/ 76392 w 76200"/>
                  <a:gd name="connsiteY1" fmla="*/ 48 h 76200"/>
                  <a:gd name="connsiteX2" fmla="*/ 76392 w 76200"/>
                  <a:gd name="connsiteY2" fmla="*/ 76248 h 76200"/>
                  <a:gd name="connsiteX3" fmla="*/ 192 w 76200"/>
                  <a:gd name="connsiteY3" fmla="*/ 762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48"/>
                    </a:moveTo>
                    <a:lnTo>
                      <a:pt x="76392" y="48"/>
                    </a:lnTo>
                    <a:lnTo>
                      <a:pt x="76392" y="76248"/>
                    </a:lnTo>
                    <a:lnTo>
                      <a:pt x="192" y="762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111" name="Полилиния 964"/>
              <p:cNvSpPr/>
              <p:nvPr/>
            </p:nvSpPr>
            <p:spPr bwMode="auto">
              <a:xfrm>
                <a:off x="10473531" y="4779169"/>
                <a:ext cx="76200" cy="76200"/>
              </a:xfrm>
              <a:custGeom>
                <a:avLst/>
                <a:gdLst>
                  <a:gd name="connsiteX0" fmla="*/ 192 w 76200"/>
                  <a:gd name="connsiteY0" fmla="*/ 56 h 76200"/>
                  <a:gd name="connsiteX1" fmla="*/ 76392 w 76200"/>
                  <a:gd name="connsiteY1" fmla="*/ 56 h 76200"/>
                  <a:gd name="connsiteX2" fmla="*/ 76392 w 76200"/>
                  <a:gd name="connsiteY2" fmla="*/ 76256 h 76200"/>
                  <a:gd name="connsiteX3" fmla="*/ 192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56"/>
                    </a:moveTo>
                    <a:lnTo>
                      <a:pt x="76392" y="56"/>
                    </a:lnTo>
                    <a:lnTo>
                      <a:pt x="76392" y="76256"/>
                    </a:lnTo>
                    <a:lnTo>
                      <a:pt x="192"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112" name="Полилиния 965"/>
              <p:cNvSpPr/>
              <p:nvPr/>
            </p:nvSpPr>
            <p:spPr bwMode="auto">
              <a:xfrm>
                <a:off x="10473531" y="4931569"/>
                <a:ext cx="76200" cy="76200"/>
              </a:xfrm>
              <a:custGeom>
                <a:avLst/>
                <a:gdLst>
                  <a:gd name="connsiteX0" fmla="*/ 192 w 76200"/>
                  <a:gd name="connsiteY0" fmla="*/ 72 h 76200"/>
                  <a:gd name="connsiteX1" fmla="*/ 76392 w 76200"/>
                  <a:gd name="connsiteY1" fmla="*/ 72 h 76200"/>
                  <a:gd name="connsiteX2" fmla="*/ 76392 w 76200"/>
                  <a:gd name="connsiteY2" fmla="*/ 76272 h 76200"/>
                  <a:gd name="connsiteX3" fmla="*/ 192 w 76200"/>
                  <a:gd name="connsiteY3" fmla="*/ 7627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72"/>
                    </a:moveTo>
                    <a:lnTo>
                      <a:pt x="76392" y="72"/>
                    </a:lnTo>
                    <a:lnTo>
                      <a:pt x="76392" y="76272"/>
                    </a:lnTo>
                    <a:lnTo>
                      <a:pt x="192" y="7627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113" name="Полилиния 966"/>
              <p:cNvSpPr/>
              <p:nvPr/>
            </p:nvSpPr>
            <p:spPr bwMode="auto">
              <a:xfrm>
                <a:off x="10473531" y="5007769"/>
                <a:ext cx="76200" cy="76200"/>
              </a:xfrm>
              <a:custGeom>
                <a:avLst/>
                <a:gdLst>
                  <a:gd name="connsiteX0" fmla="*/ 192 w 76200"/>
                  <a:gd name="connsiteY0" fmla="*/ 80 h 76200"/>
                  <a:gd name="connsiteX1" fmla="*/ 76392 w 76200"/>
                  <a:gd name="connsiteY1" fmla="*/ 80 h 76200"/>
                  <a:gd name="connsiteX2" fmla="*/ 76392 w 76200"/>
                  <a:gd name="connsiteY2" fmla="*/ 76280 h 76200"/>
                  <a:gd name="connsiteX3" fmla="*/ 192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80"/>
                    </a:moveTo>
                    <a:lnTo>
                      <a:pt x="76392" y="80"/>
                    </a:lnTo>
                    <a:lnTo>
                      <a:pt x="76392" y="76280"/>
                    </a:lnTo>
                    <a:lnTo>
                      <a:pt x="192"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114" name="Полилиния 967"/>
              <p:cNvSpPr/>
              <p:nvPr/>
            </p:nvSpPr>
            <p:spPr bwMode="auto">
              <a:xfrm>
                <a:off x="10473531" y="5236369"/>
                <a:ext cx="76200" cy="76200"/>
              </a:xfrm>
              <a:custGeom>
                <a:avLst/>
                <a:gdLst>
                  <a:gd name="connsiteX0" fmla="*/ 192 w 76200"/>
                  <a:gd name="connsiteY0" fmla="*/ 104 h 76200"/>
                  <a:gd name="connsiteX1" fmla="*/ 76392 w 76200"/>
                  <a:gd name="connsiteY1" fmla="*/ 104 h 76200"/>
                  <a:gd name="connsiteX2" fmla="*/ 76392 w 76200"/>
                  <a:gd name="connsiteY2" fmla="*/ 76304 h 76200"/>
                  <a:gd name="connsiteX3" fmla="*/ 192 w 76200"/>
                  <a:gd name="connsiteY3" fmla="*/ 7630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104"/>
                    </a:moveTo>
                    <a:lnTo>
                      <a:pt x="76392" y="104"/>
                    </a:lnTo>
                    <a:lnTo>
                      <a:pt x="76392" y="76304"/>
                    </a:lnTo>
                    <a:lnTo>
                      <a:pt x="192" y="7630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115" name="Полилиния 968"/>
              <p:cNvSpPr/>
              <p:nvPr/>
            </p:nvSpPr>
            <p:spPr bwMode="auto">
              <a:xfrm>
                <a:off x="10473531" y="5312569"/>
                <a:ext cx="76200" cy="76200"/>
              </a:xfrm>
              <a:custGeom>
                <a:avLst/>
                <a:gdLst>
                  <a:gd name="connsiteX0" fmla="*/ 192 w 76200"/>
                  <a:gd name="connsiteY0" fmla="*/ 112 h 76200"/>
                  <a:gd name="connsiteX1" fmla="*/ 76392 w 76200"/>
                  <a:gd name="connsiteY1" fmla="*/ 112 h 76200"/>
                  <a:gd name="connsiteX2" fmla="*/ 76392 w 76200"/>
                  <a:gd name="connsiteY2" fmla="*/ 76312 h 76200"/>
                  <a:gd name="connsiteX3" fmla="*/ 192 w 76200"/>
                  <a:gd name="connsiteY3" fmla="*/ 7631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112"/>
                    </a:moveTo>
                    <a:lnTo>
                      <a:pt x="76392" y="112"/>
                    </a:lnTo>
                    <a:lnTo>
                      <a:pt x="76392" y="76312"/>
                    </a:lnTo>
                    <a:lnTo>
                      <a:pt x="192" y="7631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116" name="Полилиния 969"/>
              <p:cNvSpPr/>
              <p:nvPr/>
            </p:nvSpPr>
            <p:spPr bwMode="auto">
              <a:xfrm>
                <a:off x="10473531" y="5388769"/>
                <a:ext cx="76200" cy="76200"/>
              </a:xfrm>
              <a:custGeom>
                <a:avLst/>
                <a:gdLst>
                  <a:gd name="connsiteX0" fmla="*/ 192 w 76200"/>
                  <a:gd name="connsiteY0" fmla="*/ 120 h 76200"/>
                  <a:gd name="connsiteX1" fmla="*/ 76392 w 76200"/>
                  <a:gd name="connsiteY1" fmla="*/ 120 h 76200"/>
                  <a:gd name="connsiteX2" fmla="*/ 76392 w 76200"/>
                  <a:gd name="connsiteY2" fmla="*/ 76320 h 76200"/>
                  <a:gd name="connsiteX3" fmla="*/ 192 w 76200"/>
                  <a:gd name="connsiteY3" fmla="*/ 7632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120"/>
                    </a:moveTo>
                    <a:lnTo>
                      <a:pt x="76392" y="120"/>
                    </a:lnTo>
                    <a:lnTo>
                      <a:pt x="76392" y="76320"/>
                    </a:lnTo>
                    <a:lnTo>
                      <a:pt x="192" y="7632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117" name="Полилиния 970"/>
              <p:cNvSpPr/>
              <p:nvPr/>
            </p:nvSpPr>
            <p:spPr bwMode="auto">
              <a:xfrm>
                <a:off x="10473531" y="5464969"/>
                <a:ext cx="76200" cy="76200"/>
              </a:xfrm>
              <a:custGeom>
                <a:avLst/>
                <a:gdLst>
                  <a:gd name="connsiteX0" fmla="*/ 192 w 76200"/>
                  <a:gd name="connsiteY0" fmla="*/ 128 h 76200"/>
                  <a:gd name="connsiteX1" fmla="*/ 76392 w 76200"/>
                  <a:gd name="connsiteY1" fmla="*/ 128 h 76200"/>
                  <a:gd name="connsiteX2" fmla="*/ 76392 w 76200"/>
                  <a:gd name="connsiteY2" fmla="*/ 76328 h 76200"/>
                  <a:gd name="connsiteX3" fmla="*/ 192 w 76200"/>
                  <a:gd name="connsiteY3" fmla="*/ 7632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128"/>
                    </a:moveTo>
                    <a:lnTo>
                      <a:pt x="76392" y="128"/>
                    </a:lnTo>
                    <a:lnTo>
                      <a:pt x="76392" y="76328"/>
                    </a:lnTo>
                    <a:lnTo>
                      <a:pt x="192" y="7632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118" name="Полилиния 971"/>
              <p:cNvSpPr/>
              <p:nvPr/>
            </p:nvSpPr>
            <p:spPr bwMode="auto">
              <a:xfrm>
                <a:off x="10473531" y="5617369"/>
                <a:ext cx="76200" cy="76200"/>
              </a:xfrm>
              <a:custGeom>
                <a:avLst/>
                <a:gdLst>
                  <a:gd name="connsiteX0" fmla="*/ 192 w 76200"/>
                  <a:gd name="connsiteY0" fmla="*/ 144 h 76200"/>
                  <a:gd name="connsiteX1" fmla="*/ 76392 w 76200"/>
                  <a:gd name="connsiteY1" fmla="*/ 144 h 76200"/>
                  <a:gd name="connsiteX2" fmla="*/ 76392 w 76200"/>
                  <a:gd name="connsiteY2" fmla="*/ 76344 h 76200"/>
                  <a:gd name="connsiteX3" fmla="*/ 192 w 76200"/>
                  <a:gd name="connsiteY3" fmla="*/ 7634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144"/>
                    </a:moveTo>
                    <a:lnTo>
                      <a:pt x="76392" y="144"/>
                    </a:lnTo>
                    <a:lnTo>
                      <a:pt x="76392" y="76344"/>
                    </a:lnTo>
                    <a:lnTo>
                      <a:pt x="192" y="7634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119" name="Полилиния 972"/>
              <p:cNvSpPr/>
              <p:nvPr/>
            </p:nvSpPr>
            <p:spPr bwMode="auto">
              <a:xfrm>
                <a:off x="10473531" y="5769769"/>
                <a:ext cx="76200" cy="76200"/>
              </a:xfrm>
              <a:custGeom>
                <a:avLst/>
                <a:gdLst>
                  <a:gd name="connsiteX0" fmla="*/ 192 w 76200"/>
                  <a:gd name="connsiteY0" fmla="*/ 160 h 76200"/>
                  <a:gd name="connsiteX1" fmla="*/ 76392 w 76200"/>
                  <a:gd name="connsiteY1" fmla="*/ 160 h 76200"/>
                  <a:gd name="connsiteX2" fmla="*/ 76392 w 76200"/>
                  <a:gd name="connsiteY2" fmla="*/ 76360 h 76200"/>
                  <a:gd name="connsiteX3" fmla="*/ 192 w 76200"/>
                  <a:gd name="connsiteY3" fmla="*/ 7636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160"/>
                    </a:moveTo>
                    <a:lnTo>
                      <a:pt x="76392" y="160"/>
                    </a:lnTo>
                    <a:lnTo>
                      <a:pt x="76392" y="76360"/>
                    </a:lnTo>
                    <a:lnTo>
                      <a:pt x="192" y="7636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120" name="Полилиния 973"/>
              <p:cNvSpPr/>
              <p:nvPr/>
            </p:nvSpPr>
            <p:spPr bwMode="auto">
              <a:xfrm>
                <a:off x="10473531" y="5845969"/>
                <a:ext cx="76200" cy="76200"/>
              </a:xfrm>
              <a:custGeom>
                <a:avLst/>
                <a:gdLst>
                  <a:gd name="connsiteX0" fmla="*/ 192 w 76200"/>
                  <a:gd name="connsiteY0" fmla="*/ 168 h 76200"/>
                  <a:gd name="connsiteX1" fmla="*/ 76392 w 76200"/>
                  <a:gd name="connsiteY1" fmla="*/ 168 h 76200"/>
                  <a:gd name="connsiteX2" fmla="*/ 76392 w 76200"/>
                  <a:gd name="connsiteY2" fmla="*/ 76368 h 76200"/>
                  <a:gd name="connsiteX3" fmla="*/ 192 w 76200"/>
                  <a:gd name="connsiteY3" fmla="*/ 7636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168"/>
                    </a:moveTo>
                    <a:lnTo>
                      <a:pt x="76392" y="168"/>
                    </a:lnTo>
                    <a:lnTo>
                      <a:pt x="76392" y="76368"/>
                    </a:lnTo>
                    <a:lnTo>
                      <a:pt x="192" y="7636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121" name="Полилиния 974"/>
              <p:cNvSpPr/>
              <p:nvPr/>
            </p:nvSpPr>
            <p:spPr bwMode="auto">
              <a:xfrm>
                <a:off x="10473531" y="6074569"/>
                <a:ext cx="76200" cy="76200"/>
              </a:xfrm>
              <a:custGeom>
                <a:avLst/>
                <a:gdLst>
                  <a:gd name="connsiteX0" fmla="*/ 192 w 76200"/>
                  <a:gd name="connsiteY0" fmla="*/ 192 h 76200"/>
                  <a:gd name="connsiteX1" fmla="*/ 76392 w 76200"/>
                  <a:gd name="connsiteY1" fmla="*/ 192 h 76200"/>
                  <a:gd name="connsiteX2" fmla="*/ 76392 w 76200"/>
                  <a:gd name="connsiteY2" fmla="*/ 76392 h 76200"/>
                  <a:gd name="connsiteX3" fmla="*/ 192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192"/>
                    </a:moveTo>
                    <a:lnTo>
                      <a:pt x="76392" y="192"/>
                    </a:lnTo>
                    <a:lnTo>
                      <a:pt x="76392" y="76392"/>
                    </a:lnTo>
                    <a:lnTo>
                      <a:pt x="192"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122" name="Полилиния 975"/>
              <p:cNvSpPr/>
              <p:nvPr/>
            </p:nvSpPr>
            <p:spPr bwMode="auto">
              <a:xfrm>
                <a:off x="10473531" y="6150769"/>
                <a:ext cx="76200" cy="76200"/>
              </a:xfrm>
              <a:custGeom>
                <a:avLst/>
                <a:gdLst>
                  <a:gd name="connsiteX0" fmla="*/ 192 w 76200"/>
                  <a:gd name="connsiteY0" fmla="*/ 200 h 76200"/>
                  <a:gd name="connsiteX1" fmla="*/ 76392 w 76200"/>
                  <a:gd name="connsiteY1" fmla="*/ 200 h 76200"/>
                  <a:gd name="connsiteX2" fmla="*/ 76392 w 76200"/>
                  <a:gd name="connsiteY2" fmla="*/ 76400 h 76200"/>
                  <a:gd name="connsiteX3" fmla="*/ 192 w 76200"/>
                  <a:gd name="connsiteY3" fmla="*/ 7640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200"/>
                    </a:moveTo>
                    <a:lnTo>
                      <a:pt x="76392" y="200"/>
                    </a:lnTo>
                    <a:lnTo>
                      <a:pt x="76392" y="76400"/>
                    </a:lnTo>
                    <a:lnTo>
                      <a:pt x="192" y="7640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123" name="Полилиния 976"/>
              <p:cNvSpPr/>
              <p:nvPr/>
            </p:nvSpPr>
            <p:spPr bwMode="auto">
              <a:xfrm>
                <a:off x="10473531" y="6226969"/>
                <a:ext cx="76200" cy="76200"/>
              </a:xfrm>
              <a:custGeom>
                <a:avLst/>
                <a:gdLst>
                  <a:gd name="connsiteX0" fmla="*/ 192 w 76200"/>
                  <a:gd name="connsiteY0" fmla="*/ 208 h 76200"/>
                  <a:gd name="connsiteX1" fmla="*/ 76392 w 76200"/>
                  <a:gd name="connsiteY1" fmla="*/ 208 h 76200"/>
                  <a:gd name="connsiteX2" fmla="*/ 76392 w 76200"/>
                  <a:gd name="connsiteY2" fmla="*/ 76408 h 76200"/>
                  <a:gd name="connsiteX3" fmla="*/ 192 w 76200"/>
                  <a:gd name="connsiteY3" fmla="*/ 7640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208"/>
                    </a:moveTo>
                    <a:lnTo>
                      <a:pt x="76392" y="208"/>
                    </a:lnTo>
                    <a:lnTo>
                      <a:pt x="76392" y="76408"/>
                    </a:lnTo>
                    <a:lnTo>
                      <a:pt x="192" y="7640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124" name="Полилиния 977"/>
              <p:cNvSpPr/>
              <p:nvPr/>
            </p:nvSpPr>
            <p:spPr bwMode="auto">
              <a:xfrm>
                <a:off x="10473531" y="6303169"/>
                <a:ext cx="76200" cy="76200"/>
              </a:xfrm>
              <a:custGeom>
                <a:avLst/>
                <a:gdLst>
                  <a:gd name="connsiteX0" fmla="*/ 192 w 76200"/>
                  <a:gd name="connsiteY0" fmla="*/ 216 h 76200"/>
                  <a:gd name="connsiteX1" fmla="*/ 76392 w 76200"/>
                  <a:gd name="connsiteY1" fmla="*/ 216 h 76200"/>
                  <a:gd name="connsiteX2" fmla="*/ 76392 w 76200"/>
                  <a:gd name="connsiteY2" fmla="*/ 76416 h 76200"/>
                  <a:gd name="connsiteX3" fmla="*/ 192 w 76200"/>
                  <a:gd name="connsiteY3" fmla="*/ 7641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216"/>
                    </a:moveTo>
                    <a:lnTo>
                      <a:pt x="76392" y="216"/>
                    </a:lnTo>
                    <a:lnTo>
                      <a:pt x="76392" y="76416"/>
                    </a:lnTo>
                    <a:lnTo>
                      <a:pt x="192" y="7641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125" name="Полилиния 978"/>
              <p:cNvSpPr/>
              <p:nvPr/>
            </p:nvSpPr>
            <p:spPr bwMode="auto">
              <a:xfrm>
                <a:off x="10473531" y="6379369"/>
                <a:ext cx="76200" cy="76200"/>
              </a:xfrm>
              <a:custGeom>
                <a:avLst/>
                <a:gdLst>
                  <a:gd name="connsiteX0" fmla="*/ 192 w 76200"/>
                  <a:gd name="connsiteY0" fmla="*/ 224 h 76200"/>
                  <a:gd name="connsiteX1" fmla="*/ 76392 w 76200"/>
                  <a:gd name="connsiteY1" fmla="*/ 224 h 76200"/>
                  <a:gd name="connsiteX2" fmla="*/ 76392 w 76200"/>
                  <a:gd name="connsiteY2" fmla="*/ 76424 h 76200"/>
                  <a:gd name="connsiteX3" fmla="*/ 192 w 76200"/>
                  <a:gd name="connsiteY3" fmla="*/ 7642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224"/>
                    </a:moveTo>
                    <a:lnTo>
                      <a:pt x="76392" y="224"/>
                    </a:lnTo>
                    <a:lnTo>
                      <a:pt x="76392" y="76424"/>
                    </a:lnTo>
                    <a:lnTo>
                      <a:pt x="192" y="7642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126" name="Полилиния 979"/>
              <p:cNvSpPr/>
              <p:nvPr/>
            </p:nvSpPr>
            <p:spPr bwMode="auto">
              <a:xfrm>
                <a:off x="10473531" y="6455569"/>
                <a:ext cx="76200" cy="76200"/>
              </a:xfrm>
              <a:custGeom>
                <a:avLst/>
                <a:gdLst>
                  <a:gd name="connsiteX0" fmla="*/ 192 w 76200"/>
                  <a:gd name="connsiteY0" fmla="*/ 232 h 76200"/>
                  <a:gd name="connsiteX1" fmla="*/ 76392 w 76200"/>
                  <a:gd name="connsiteY1" fmla="*/ 232 h 76200"/>
                  <a:gd name="connsiteX2" fmla="*/ 76392 w 76200"/>
                  <a:gd name="connsiteY2" fmla="*/ 76432 h 76200"/>
                  <a:gd name="connsiteX3" fmla="*/ 192 w 76200"/>
                  <a:gd name="connsiteY3" fmla="*/ 764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232"/>
                    </a:moveTo>
                    <a:lnTo>
                      <a:pt x="76392" y="232"/>
                    </a:lnTo>
                    <a:lnTo>
                      <a:pt x="76392" y="76432"/>
                    </a:lnTo>
                    <a:lnTo>
                      <a:pt x="192" y="764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127" name="Полилиния 980"/>
              <p:cNvSpPr/>
              <p:nvPr/>
            </p:nvSpPr>
            <p:spPr bwMode="auto">
              <a:xfrm>
                <a:off x="10473531" y="6531769"/>
                <a:ext cx="76200" cy="76200"/>
              </a:xfrm>
              <a:custGeom>
                <a:avLst/>
                <a:gdLst>
                  <a:gd name="connsiteX0" fmla="*/ 192 w 76200"/>
                  <a:gd name="connsiteY0" fmla="*/ 240 h 76200"/>
                  <a:gd name="connsiteX1" fmla="*/ 76392 w 76200"/>
                  <a:gd name="connsiteY1" fmla="*/ 240 h 76200"/>
                  <a:gd name="connsiteX2" fmla="*/ 76392 w 76200"/>
                  <a:gd name="connsiteY2" fmla="*/ 76440 h 76200"/>
                  <a:gd name="connsiteX3" fmla="*/ 192 w 76200"/>
                  <a:gd name="connsiteY3" fmla="*/ 764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240"/>
                    </a:moveTo>
                    <a:lnTo>
                      <a:pt x="76392" y="240"/>
                    </a:lnTo>
                    <a:lnTo>
                      <a:pt x="76392" y="76440"/>
                    </a:lnTo>
                    <a:lnTo>
                      <a:pt x="192" y="764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128" name="Полилиния 981"/>
              <p:cNvSpPr/>
              <p:nvPr/>
            </p:nvSpPr>
            <p:spPr bwMode="auto">
              <a:xfrm>
                <a:off x="10473531" y="6607969"/>
                <a:ext cx="76200" cy="76200"/>
              </a:xfrm>
              <a:custGeom>
                <a:avLst/>
                <a:gdLst>
                  <a:gd name="connsiteX0" fmla="*/ 192 w 76200"/>
                  <a:gd name="connsiteY0" fmla="*/ 248 h 76200"/>
                  <a:gd name="connsiteX1" fmla="*/ 76392 w 76200"/>
                  <a:gd name="connsiteY1" fmla="*/ 248 h 76200"/>
                  <a:gd name="connsiteX2" fmla="*/ 76392 w 76200"/>
                  <a:gd name="connsiteY2" fmla="*/ 76448 h 76200"/>
                  <a:gd name="connsiteX3" fmla="*/ 192 w 76200"/>
                  <a:gd name="connsiteY3" fmla="*/ 764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248"/>
                    </a:moveTo>
                    <a:lnTo>
                      <a:pt x="76392" y="248"/>
                    </a:lnTo>
                    <a:lnTo>
                      <a:pt x="76392" y="76448"/>
                    </a:lnTo>
                    <a:lnTo>
                      <a:pt x="192" y="764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129" name="Полилиния 982"/>
              <p:cNvSpPr/>
              <p:nvPr/>
            </p:nvSpPr>
            <p:spPr bwMode="auto">
              <a:xfrm>
                <a:off x="10473531" y="6684169"/>
                <a:ext cx="76200" cy="76200"/>
              </a:xfrm>
              <a:custGeom>
                <a:avLst/>
                <a:gdLst>
                  <a:gd name="connsiteX0" fmla="*/ 192 w 76200"/>
                  <a:gd name="connsiteY0" fmla="*/ 256 h 76200"/>
                  <a:gd name="connsiteX1" fmla="*/ 76392 w 76200"/>
                  <a:gd name="connsiteY1" fmla="*/ 256 h 76200"/>
                  <a:gd name="connsiteX2" fmla="*/ 76392 w 76200"/>
                  <a:gd name="connsiteY2" fmla="*/ 76456 h 76200"/>
                  <a:gd name="connsiteX3" fmla="*/ 192 w 76200"/>
                  <a:gd name="connsiteY3" fmla="*/ 764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256"/>
                    </a:moveTo>
                    <a:lnTo>
                      <a:pt x="76392" y="256"/>
                    </a:lnTo>
                    <a:lnTo>
                      <a:pt x="76392" y="76456"/>
                    </a:lnTo>
                    <a:lnTo>
                      <a:pt x="192" y="764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130" name="Полилиния 983"/>
              <p:cNvSpPr/>
              <p:nvPr/>
            </p:nvSpPr>
            <p:spPr bwMode="auto">
              <a:xfrm>
                <a:off x="10549731" y="5160169"/>
                <a:ext cx="76200" cy="76200"/>
              </a:xfrm>
              <a:custGeom>
                <a:avLst/>
                <a:gdLst>
                  <a:gd name="connsiteX0" fmla="*/ 200 w 76200"/>
                  <a:gd name="connsiteY0" fmla="*/ 96 h 76200"/>
                  <a:gd name="connsiteX1" fmla="*/ 76400 w 76200"/>
                  <a:gd name="connsiteY1" fmla="*/ 96 h 76200"/>
                  <a:gd name="connsiteX2" fmla="*/ 76400 w 76200"/>
                  <a:gd name="connsiteY2" fmla="*/ 76296 h 76200"/>
                  <a:gd name="connsiteX3" fmla="*/ 200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0" y="96"/>
                    </a:moveTo>
                    <a:lnTo>
                      <a:pt x="76400" y="96"/>
                    </a:lnTo>
                    <a:lnTo>
                      <a:pt x="76400" y="76296"/>
                    </a:lnTo>
                    <a:lnTo>
                      <a:pt x="200"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131" name="Полилиния 984"/>
              <p:cNvSpPr/>
              <p:nvPr/>
            </p:nvSpPr>
            <p:spPr bwMode="auto">
              <a:xfrm>
                <a:off x="10549731" y="5236369"/>
                <a:ext cx="76200" cy="76200"/>
              </a:xfrm>
              <a:custGeom>
                <a:avLst/>
                <a:gdLst>
                  <a:gd name="connsiteX0" fmla="*/ 200 w 76200"/>
                  <a:gd name="connsiteY0" fmla="*/ 104 h 76200"/>
                  <a:gd name="connsiteX1" fmla="*/ 76400 w 76200"/>
                  <a:gd name="connsiteY1" fmla="*/ 104 h 76200"/>
                  <a:gd name="connsiteX2" fmla="*/ 76400 w 76200"/>
                  <a:gd name="connsiteY2" fmla="*/ 76304 h 76200"/>
                  <a:gd name="connsiteX3" fmla="*/ 200 w 76200"/>
                  <a:gd name="connsiteY3" fmla="*/ 7630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0" y="104"/>
                    </a:moveTo>
                    <a:lnTo>
                      <a:pt x="76400" y="104"/>
                    </a:lnTo>
                    <a:lnTo>
                      <a:pt x="76400" y="76304"/>
                    </a:lnTo>
                    <a:lnTo>
                      <a:pt x="200" y="7630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132" name="Полилиния 985"/>
              <p:cNvSpPr/>
              <p:nvPr/>
            </p:nvSpPr>
            <p:spPr bwMode="auto">
              <a:xfrm>
                <a:off x="10549731" y="5312569"/>
                <a:ext cx="76200" cy="76200"/>
              </a:xfrm>
              <a:custGeom>
                <a:avLst/>
                <a:gdLst>
                  <a:gd name="connsiteX0" fmla="*/ 200 w 76200"/>
                  <a:gd name="connsiteY0" fmla="*/ 112 h 76200"/>
                  <a:gd name="connsiteX1" fmla="*/ 76400 w 76200"/>
                  <a:gd name="connsiteY1" fmla="*/ 112 h 76200"/>
                  <a:gd name="connsiteX2" fmla="*/ 76400 w 76200"/>
                  <a:gd name="connsiteY2" fmla="*/ 76312 h 76200"/>
                  <a:gd name="connsiteX3" fmla="*/ 200 w 76200"/>
                  <a:gd name="connsiteY3" fmla="*/ 7631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0" y="112"/>
                    </a:moveTo>
                    <a:lnTo>
                      <a:pt x="76400" y="112"/>
                    </a:lnTo>
                    <a:lnTo>
                      <a:pt x="76400" y="76312"/>
                    </a:lnTo>
                    <a:lnTo>
                      <a:pt x="200" y="7631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133" name="Полилиния 986"/>
              <p:cNvSpPr/>
              <p:nvPr/>
            </p:nvSpPr>
            <p:spPr bwMode="auto">
              <a:xfrm>
                <a:off x="10549731" y="5388769"/>
                <a:ext cx="76200" cy="76200"/>
              </a:xfrm>
              <a:custGeom>
                <a:avLst/>
                <a:gdLst>
                  <a:gd name="connsiteX0" fmla="*/ 200 w 76200"/>
                  <a:gd name="connsiteY0" fmla="*/ 120 h 76200"/>
                  <a:gd name="connsiteX1" fmla="*/ 76400 w 76200"/>
                  <a:gd name="connsiteY1" fmla="*/ 120 h 76200"/>
                  <a:gd name="connsiteX2" fmla="*/ 76400 w 76200"/>
                  <a:gd name="connsiteY2" fmla="*/ 76320 h 76200"/>
                  <a:gd name="connsiteX3" fmla="*/ 200 w 76200"/>
                  <a:gd name="connsiteY3" fmla="*/ 7632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0" y="120"/>
                    </a:moveTo>
                    <a:lnTo>
                      <a:pt x="76400" y="120"/>
                    </a:lnTo>
                    <a:lnTo>
                      <a:pt x="76400" y="76320"/>
                    </a:lnTo>
                    <a:lnTo>
                      <a:pt x="200" y="7632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134" name="Полилиния 987"/>
              <p:cNvSpPr/>
              <p:nvPr/>
            </p:nvSpPr>
            <p:spPr bwMode="auto">
              <a:xfrm>
                <a:off x="10549731" y="5541169"/>
                <a:ext cx="76200" cy="76200"/>
              </a:xfrm>
              <a:custGeom>
                <a:avLst/>
                <a:gdLst>
                  <a:gd name="connsiteX0" fmla="*/ 200 w 76200"/>
                  <a:gd name="connsiteY0" fmla="*/ 136 h 76200"/>
                  <a:gd name="connsiteX1" fmla="*/ 76400 w 76200"/>
                  <a:gd name="connsiteY1" fmla="*/ 136 h 76200"/>
                  <a:gd name="connsiteX2" fmla="*/ 76400 w 76200"/>
                  <a:gd name="connsiteY2" fmla="*/ 76336 h 76200"/>
                  <a:gd name="connsiteX3" fmla="*/ 200 w 76200"/>
                  <a:gd name="connsiteY3" fmla="*/ 7633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0" y="136"/>
                    </a:moveTo>
                    <a:lnTo>
                      <a:pt x="76400" y="136"/>
                    </a:lnTo>
                    <a:lnTo>
                      <a:pt x="76400" y="76336"/>
                    </a:lnTo>
                    <a:lnTo>
                      <a:pt x="200" y="7633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135" name="Полилиния 988"/>
              <p:cNvSpPr/>
              <p:nvPr/>
            </p:nvSpPr>
            <p:spPr bwMode="auto">
              <a:xfrm>
                <a:off x="10549731" y="5693568"/>
                <a:ext cx="76200" cy="76200"/>
              </a:xfrm>
              <a:custGeom>
                <a:avLst/>
                <a:gdLst>
                  <a:gd name="connsiteX0" fmla="*/ 200 w 76200"/>
                  <a:gd name="connsiteY0" fmla="*/ 152 h 76200"/>
                  <a:gd name="connsiteX1" fmla="*/ 76400 w 76200"/>
                  <a:gd name="connsiteY1" fmla="*/ 152 h 76200"/>
                  <a:gd name="connsiteX2" fmla="*/ 76400 w 76200"/>
                  <a:gd name="connsiteY2" fmla="*/ 76352 h 76200"/>
                  <a:gd name="connsiteX3" fmla="*/ 200 w 76200"/>
                  <a:gd name="connsiteY3" fmla="*/ 7635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0" y="152"/>
                    </a:moveTo>
                    <a:lnTo>
                      <a:pt x="76400" y="152"/>
                    </a:lnTo>
                    <a:lnTo>
                      <a:pt x="76400" y="76352"/>
                    </a:lnTo>
                    <a:lnTo>
                      <a:pt x="200" y="7635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136" name="Полилиния 989"/>
              <p:cNvSpPr/>
              <p:nvPr/>
            </p:nvSpPr>
            <p:spPr bwMode="auto">
              <a:xfrm>
                <a:off x="10549731" y="5769769"/>
                <a:ext cx="76200" cy="76200"/>
              </a:xfrm>
              <a:custGeom>
                <a:avLst/>
                <a:gdLst>
                  <a:gd name="connsiteX0" fmla="*/ 200 w 76200"/>
                  <a:gd name="connsiteY0" fmla="*/ 160 h 76200"/>
                  <a:gd name="connsiteX1" fmla="*/ 76400 w 76200"/>
                  <a:gd name="connsiteY1" fmla="*/ 160 h 76200"/>
                  <a:gd name="connsiteX2" fmla="*/ 76400 w 76200"/>
                  <a:gd name="connsiteY2" fmla="*/ 76360 h 76200"/>
                  <a:gd name="connsiteX3" fmla="*/ 200 w 76200"/>
                  <a:gd name="connsiteY3" fmla="*/ 7636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0" y="160"/>
                    </a:moveTo>
                    <a:lnTo>
                      <a:pt x="76400" y="160"/>
                    </a:lnTo>
                    <a:lnTo>
                      <a:pt x="76400" y="76360"/>
                    </a:lnTo>
                    <a:lnTo>
                      <a:pt x="200" y="7636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137" name="Полилиния 990"/>
              <p:cNvSpPr/>
              <p:nvPr/>
            </p:nvSpPr>
            <p:spPr bwMode="auto">
              <a:xfrm>
                <a:off x="10549731" y="5998369"/>
                <a:ext cx="76200" cy="76200"/>
              </a:xfrm>
              <a:custGeom>
                <a:avLst/>
                <a:gdLst>
                  <a:gd name="connsiteX0" fmla="*/ 200 w 76200"/>
                  <a:gd name="connsiteY0" fmla="*/ 184 h 76200"/>
                  <a:gd name="connsiteX1" fmla="*/ 76400 w 76200"/>
                  <a:gd name="connsiteY1" fmla="*/ 184 h 76200"/>
                  <a:gd name="connsiteX2" fmla="*/ 76400 w 76200"/>
                  <a:gd name="connsiteY2" fmla="*/ 76384 h 76200"/>
                  <a:gd name="connsiteX3" fmla="*/ 200 w 76200"/>
                  <a:gd name="connsiteY3" fmla="*/ 7638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0" y="184"/>
                    </a:moveTo>
                    <a:lnTo>
                      <a:pt x="76400" y="184"/>
                    </a:lnTo>
                    <a:lnTo>
                      <a:pt x="76400" y="76384"/>
                    </a:lnTo>
                    <a:lnTo>
                      <a:pt x="200" y="7638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138" name="Полилиния 991"/>
              <p:cNvSpPr/>
              <p:nvPr/>
            </p:nvSpPr>
            <p:spPr bwMode="auto">
              <a:xfrm>
                <a:off x="10549731" y="6074569"/>
                <a:ext cx="76200" cy="76200"/>
              </a:xfrm>
              <a:custGeom>
                <a:avLst/>
                <a:gdLst>
                  <a:gd name="connsiteX0" fmla="*/ 200 w 76200"/>
                  <a:gd name="connsiteY0" fmla="*/ 192 h 76200"/>
                  <a:gd name="connsiteX1" fmla="*/ 76400 w 76200"/>
                  <a:gd name="connsiteY1" fmla="*/ 192 h 76200"/>
                  <a:gd name="connsiteX2" fmla="*/ 76400 w 76200"/>
                  <a:gd name="connsiteY2" fmla="*/ 76392 h 76200"/>
                  <a:gd name="connsiteX3" fmla="*/ 200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0" y="192"/>
                    </a:moveTo>
                    <a:lnTo>
                      <a:pt x="76400" y="192"/>
                    </a:lnTo>
                    <a:lnTo>
                      <a:pt x="76400" y="76392"/>
                    </a:lnTo>
                    <a:lnTo>
                      <a:pt x="200"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139" name="Полилиния 992"/>
              <p:cNvSpPr/>
              <p:nvPr/>
            </p:nvSpPr>
            <p:spPr bwMode="auto">
              <a:xfrm>
                <a:off x="10549731" y="6379369"/>
                <a:ext cx="76200" cy="76200"/>
              </a:xfrm>
              <a:custGeom>
                <a:avLst/>
                <a:gdLst>
                  <a:gd name="connsiteX0" fmla="*/ 200 w 76200"/>
                  <a:gd name="connsiteY0" fmla="*/ 224 h 76200"/>
                  <a:gd name="connsiteX1" fmla="*/ 76400 w 76200"/>
                  <a:gd name="connsiteY1" fmla="*/ 224 h 76200"/>
                  <a:gd name="connsiteX2" fmla="*/ 76400 w 76200"/>
                  <a:gd name="connsiteY2" fmla="*/ 76424 h 76200"/>
                  <a:gd name="connsiteX3" fmla="*/ 200 w 76200"/>
                  <a:gd name="connsiteY3" fmla="*/ 7642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0" y="224"/>
                    </a:moveTo>
                    <a:lnTo>
                      <a:pt x="76400" y="224"/>
                    </a:lnTo>
                    <a:lnTo>
                      <a:pt x="76400" y="76424"/>
                    </a:lnTo>
                    <a:lnTo>
                      <a:pt x="200" y="7642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140" name="Полилиния 993"/>
              <p:cNvSpPr/>
              <p:nvPr/>
            </p:nvSpPr>
            <p:spPr bwMode="auto">
              <a:xfrm>
                <a:off x="10549731" y="6455569"/>
                <a:ext cx="76200" cy="76200"/>
              </a:xfrm>
              <a:custGeom>
                <a:avLst/>
                <a:gdLst>
                  <a:gd name="connsiteX0" fmla="*/ 200 w 76200"/>
                  <a:gd name="connsiteY0" fmla="*/ 232 h 76200"/>
                  <a:gd name="connsiteX1" fmla="*/ 76400 w 76200"/>
                  <a:gd name="connsiteY1" fmla="*/ 232 h 76200"/>
                  <a:gd name="connsiteX2" fmla="*/ 76400 w 76200"/>
                  <a:gd name="connsiteY2" fmla="*/ 76432 h 76200"/>
                  <a:gd name="connsiteX3" fmla="*/ 200 w 76200"/>
                  <a:gd name="connsiteY3" fmla="*/ 764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0" y="232"/>
                    </a:moveTo>
                    <a:lnTo>
                      <a:pt x="76400" y="232"/>
                    </a:lnTo>
                    <a:lnTo>
                      <a:pt x="76400" y="76432"/>
                    </a:lnTo>
                    <a:lnTo>
                      <a:pt x="200" y="764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141" name="Полилиния 994"/>
              <p:cNvSpPr/>
              <p:nvPr/>
            </p:nvSpPr>
            <p:spPr bwMode="auto">
              <a:xfrm>
                <a:off x="10549731" y="6531769"/>
                <a:ext cx="76200" cy="76200"/>
              </a:xfrm>
              <a:custGeom>
                <a:avLst/>
                <a:gdLst>
                  <a:gd name="connsiteX0" fmla="*/ 200 w 76200"/>
                  <a:gd name="connsiteY0" fmla="*/ 240 h 76200"/>
                  <a:gd name="connsiteX1" fmla="*/ 76400 w 76200"/>
                  <a:gd name="connsiteY1" fmla="*/ 240 h 76200"/>
                  <a:gd name="connsiteX2" fmla="*/ 76400 w 76200"/>
                  <a:gd name="connsiteY2" fmla="*/ 76440 h 76200"/>
                  <a:gd name="connsiteX3" fmla="*/ 200 w 76200"/>
                  <a:gd name="connsiteY3" fmla="*/ 764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0" y="240"/>
                    </a:moveTo>
                    <a:lnTo>
                      <a:pt x="76400" y="240"/>
                    </a:lnTo>
                    <a:lnTo>
                      <a:pt x="76400" y="76440"/>
                    </a:lnTo>
                    <a:lnTo>
                      <a:pt x="200" y="764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142" name="Полилиния 995"/>
              <p:cNvSpPr/>
              <p:nvPr/>
            </p:nvSpPr>
            <p:spPr bwMode="auto">
              <a:xfrm>
                <a:off x="10549731" y="6607969"/>
                <a:ext cx="76200" cy="76200"/>
              </a:xfrm>
              <a:custGeom>
                <a:avLst/>
                <a:gdLst>
                  <a:gd name="connsiteX0" fmla="*/ 200 w 76200"/>
                  <a:gd name="connsiteY0" fmla="*/ 248 h 76200"/>
                  <a:gd name="connsiteX1" fmla="*/ 76400 w 76200"/>
                  <a:gd name="connsiteY1" fmla="*/ 248 h 76200"/>
                  <a:gd name="connsiteX2" fmla="*/ 76400 w 76200"/>
                  <a:gd name="connsiteY2" fmla="*/ 76448 h 76200"/>
                  <a:gd name="connsiteX3" fmla="*/ 200 w 76200"/>
                  <a:gd name="connsiteY3" fmla="*/ 764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0" y="248"/>
                    </a:moveTo>
                    <a:lnTo>
                      <a:pt x="76400" y="248"/>
                    </a:lnTo>
                    <a:lnTo>
                      <a:pt x="76400" y="76448"/>
                    </a:lnTo>
                    <a:lnTo>
                      <a:pt x="200" y="764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143" name="Полилиния 996"/>
              <p:cNvSpPr/>
              <p:nvPr/>
            </p:nvSpPr>
            <p:spPr bwMode="auto">
              <a:xfrm>
                <a:off x="10549731" y="6684169"/>
                <a:ext cx="76200" cy="76200"/>
              </a:xfrm>
              <a:custGeom>
                <a:avLst/>
                <a:gdLst>
                  <a:gd name="connsiteX0" fmla="*/ 200 w 76200"/>
                  <a:gd name="connsiteY0" fmla="*/ 256 h 76200"/>
                  <a:gd name="connsiteX1" fmla="*/ 76400 w 76200"/>
                  <a:gd name="connsiteY1" fmla="*/ 256 h 76200"/>
                  <a:gd name="connsiteX2" fmla="*/ 76400 w 76200"/>
                  <a:gd name="connsiteY2" fmla="*/ 76456 h 76200"/>
                  <a:gd name="connsiteX3" fmla="*/ 200 w 76200"/>
                  <a:gd name="connsiteY3" fmla="*/ 764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0" y="256"/>
                    </a:moveTo>
                    <a:lnTo>
                      <a:pt x="76400" y="256"/>
                    </a:lnTo>
                    <a:lnTo>
                      <a:pt x="76400" y="76456"/>
                    </a:lnTo>
                    <a:lnTo>
                      <a:pt x="200" y="764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144" name="Полилиния 997"/>
              <p:cNvSpPr/>
              <p:nvPr/>
            </p:nvSpPr>
            <p:spPr bwMode="auto">
              <a:xfrm>
                <a:off x="10625931" y="4550569"/>
                <a:ext cx="76200" cy="76200"/>
              </a:xfrm>
              <a:custGeom>
                <a:avLst/>
                <a:gdLst>
                  <a:gd name="connsiteX0" fmla="*/ 208 w 76200"/>
                  <a:gd name="connsiteY0" fmla="*/ 32 h 76200"/>
                  <a:gd name="connsiteX1" fmla="*/ 76408 w 76200"/>
                  <a:gd name="connsiteY1" fmla="*/ 32 h 76200"/>
                  <a:gd name="connsiteX2" fmla="*/ 76408 w 76200"/>
                  <a:gd name="connsiteY2" fmla="*/ 76232 h 76200"/>
                  <a:gd name="connsiteX3" fmla="*/ 208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8" y="32"/>
                    </a:moveTo>
                    <a:lnTo>
                      <a:pt x="76408" y="32"/>
                    </a:lnTo>
                    <a:lnTo>
                      <a:pt x="76408" y="76232"/>
                    </a:lnTo>
                    <a:lnTo>
                      <a:pt x="208"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145" name="Полилиния 998"/>
              <p:cNvSpPr/>
              <p:nvPr/>
            </p:nvSpPr>
            <p:spPr bwMode="auto">
              <a:xfrm>
                <a:off x="10625931" y="4626769"/>
                <a:ext cx="76200" cy="76200"/>
              </a:xfrm>
              <a:custGeom>
                <a:avLst/>
                <a:gdLst>
                  <a:gd name="connsiteX0" fmla="*/ 208 w 76200"/>
                  <a:gd name="connsiteY0" fmla="*/ 40 h 76200"/>
                  <a:gd name="connsiteX1" fmla="*/ 76408 w 76200"/>
                  <a:gd name="connsiteY1" fmla="*/ 40 h 76200"/>
                  <a:gd name="connsiteX2" fmla="*/ 76408 w 76200"/>
                  <a:gd name="connsiteY2" fmla="*/ 76240 h 76200"/>
                  <a:gd name="connsiteX3" fmla="*/ 208 w 76200"/>
                  <a:gd name="connsiteY3" fmla="*/ 762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8" y="40"/>
                    </a:moveTo>
                    <a:lnTo>
                      <a:pt x="76408" y="40"/>
                    </a:lnTo>
                    <a:lnTo>
                      <a:pt x="76408" y="76240"/>
                    </a:lnTo>
                    <a:lnTo>
                      <a:pt x="208" y="762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146" name="Полилиния 999"/>
              <p:cNvSpPr/>
              <p:nvPr/>
            </p:nvSpPr>
            <p:spPr bwMode="auto">
              <a:xfrm>
                <a:off x="10625931" y="4702969"/>
                <a:ext cx="76200" cy="76200"/>
              </a:xfrm>
              <a:custGeom>
                <a:avLst/>
                <a:gdLst>
                  <a:gd name="connsiteX0" fmla="*/ 208 w 76200"/>
                  <a:gd name="connsiteY0" fmla="*/ 48 h 76200"/>
                  <a:gd name="connsiteX1" fmla="*/ 76408 w 76200"/>
                  <a:gd name="connsiteY1" fmla="*/ 48 h 76200"/>
                  <a:gd name="connsiteX2" fmla="*/ 76408 w 76200"/>
                  <a:gd name="connsiteY2" fmla="*/ 76248 h 76200"/>
                  <a:gd name="connsiteX3" fmla="*/ 208 w 76200"/>
                  <a:gd name="connsiteY3" fmla="*/ 762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8" y="48"/>
                    </a:moveTo>
                    <a:lnTo>
                      <a:pt x="76408" y="48"/>
                    </a:lnTo>
                    <a:lnTo>
                      <a:pt x="76408" y="76248"/>
                    </a:lnTo>
                    <a:lnTo>
                      <a:pt x="208" y="762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147" name="Полилиния 1000"/>
              <p:cNvSpPr/>
              <p:nvPr/>
            </p:nvSpPr>
            <p:spPr bwMode="auto">
              <a:xfrm>
                <a:off x="10625931" y="4779169"/>
                <a:ext cx="76200" cy="76200"/>
              </a:xfrm>
              <a:custGeom>
                <a:avLst/>
                <a:gdLst>
                  <a:gd name="connsiteX0" fmla="*/ 208 w 76200"/>
                  <a:gd name="connsiteY0" fmla="*/ 56 h 76200"/>
                  <a:gd name="connsiteX1" fmla="*/ 76408 w 76200"/>
                  <a:gd name="connsiteY1" fmla="*/ 56 h 76200"/>
                  <a:gd name="connsiteX2" fmla="*/ 76408 w 76200"/>
                  <a:gd name="connsiteY2" fmla="*/ 76256 h 76200"/>
                  <a:gd name="connsiteX3" fmla="*/ 208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8" y="56"/>
                    </a:moveTo>
                    <a:lnTo>
                      <a:pt x="76408" y="56"/>
                    </a:lnTo>
                    <a:lnTo>
                      <a:pt x="76408" y="76256"/>
                    </a:lnTo>
                    <a:lnTo>
                      <a:pt x="208"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148" name="Полилиния 1001"/>
              <p:cNvSpPr/>
              <p:nvPr/>
            </p:nvSpPr>
            <p:spPr bwMode="auto">
              <a:xfrm>
                <a:off x="10625931" y="4855369"/>
                <a:ext cx="76200" cy="76200"/>
              </a:xfrm>
              <a:custGeom>
                <a:avLst/>
                <a:gdLst>
                  <a:gd name="connsiteX0" fmla="*/ 208 w 76200"/>
                  <a:gd name="connsiteY0" fmla="*/ 64 h 76200"/>
                  <a:gd name="connsiteX1" fmla="*/ 76408 w 76200"/>
                  <a:gd name="connsiteY1" fmla="*/ 64 h 76200"/>
                  <a:gd name="connsiteX2" fmla="*/ 76408 w 76200"/>
                  <a:gd name="connsiteY2" fmla="*/ 76264 h 76200"/>
                  <a:gd name="connsiteX3" fmla="*/ 208 w 76200"/>
                  <a:gd name="connsiteY3" fmla="*/ 7626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8" y="64"/>
                    </a:moveTo>
                    <a:lnTo>
                      <a:pt x="76408" y="64"/>
                    </a:lnTo>
                    <a:lnTo>
                      <a:pt x="76408" y="76264"/>
                    </a:lnTo>
                    <a:lnTo>
                      <a:pt x="208" y="7626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149" name="Полилиния 1002"/>
              <p:cNvSpPr/>
              <p:nvPr/>
            </p:nvSpPr>
            <p:spPr bwMode="auto">
              <a:xfrm>
                <a:off x="10625931" y="4931569"/>
                <a:ext cx="76200" cy="76200"/>
              </a:xfrm>
              <a:custGeom>
                <a:avLst/>
                <a:gdLst>
                  <a:gd name="connsiteX0" fmla="*/ 208 w 76200"/>
                  <a:gd name="connsiteY0" fmla="*/ 72 h 76200"/>
                  <a:gd name="connsiteX1" fmla="*/ 76408 w 76200"/>
                  <a:gd name="connsiteY1" fmla="*/ 72 h 76200"/>
                  <a:gd name="connsiteX2" fmla="*/ 76408 w 76200"/>
                  <a:gd name="connsiteY2" fmla="*/ 76272 h 76200"/>
                  <a:gd name="connsiteX3" fmla="*/ 208 w 76200"/>
                  <a:gd name="connsiteY3" fmla="*/ 7627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8" y="72"/>
                    </a:moveTo>
                    <a:lnTo>
                      <a:pt x="76408" y="72"/>
                    </a:lnTo>
                    <a:lnTo>
                      <a:pt x="76408" y="76272"/>
                    </a:lnTo>
                    <a:lnTo>
                      <a:pt x="208" y="7627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150" name="Полилиния 1003"/>
              <p:cNvSpPr/>
              <p:nvPr/>
            </p:nvSpPr>
            <p:spPr bwMode="auto">
              <a:xfrm>
                <a:off x="10625931" y="5007769"/>
                <a:ext cx="76200" cy="76200"/>
              </a:xfrm>
              <a:custGeom>
                <a:avLst/>
                <a:gdLst>
                  <a:gd name="connsiteX0" fmla="*/ 208 w 76200"/>
                  <a:gd name="connsiteY0" fmla="*/ 80 h 76200"/>
                  <a:gd name="connsiteX1" fmla="*/ 76408 w 76200"/>
                  <a:gd name="connsiteY1" fmla="*/ 80 h 76200"/>
                  <a:gd name="connsiteX2" fmla="*/ 76408 w 76200"/>
                  <a:gd name="connsiteY2" fmla="*/ 76280 h 76200"/>
                  <a:gd name="connsiteX3" fmla="*/ 208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8" y="80"/>
                    </a:moveTo>
                    <a:lnTo>
                      <a:pt x="76408" y="80"/>
                    </a:lnTo>
                    <a:lnTo>
                      <a:pt x="76408" y="76280"/>
                    </a:lnTo>
                    <a:lnTo>
                      <a:pt x="208"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151" name="Полилиния 1004"/>
              <p:cNvSpPr/>
              <p:nvPr/>
            </p:nvSpPr>
            <p:spPr bwMode="auto">
              <a:xfrm>
                <a:off x="10625931" y="5236369"/>
                <a:ext cx="76200" cy="76200"/>
              </a:xfrm>
              <a:custGeom>
                <a:avLst/>
                <a:gdLst>
                  <a:gd name="connsiteX0" fmla="*/ 208 w 76200"/>
                  <a:gd name="connsiteY0" fmla="*/ 104 h 76200"/>
                  <a:gd name="connsiteX1" fmla="*/ 76408 w 76200"/>
                  <a:gd name="connsiteY1" fmla="*/ 104 h 76200"/>
                  <a:gd name="connsiteX2" fmla="*/ 76408 w 76200"/>
                  <a:gd name="connsiteY2" fmla="*/ 76304 h 76200"/>
                  <a:gd name="connsiteX3" fmla="*/ 208 w 76200"/>
                  <a:gd name="connsiteY3" fmla="*/ 7630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8" y="104"/>
                    </a:moveTo>
                    <a:lnTo>
                      <a:pt x="76408" y="104"/>
                    </a:lnTo>
                    <a:lnTo>
                      <a:pt x="76408" y="76304"/>
                    </a:lnTo>
                    <a:lnTo>
                      <a:pt x="208" y="7630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152" name="Полилиния 1005"/>
              <p:cNvSpPr/>
              <p:nvPr/>
            </p:nvSpPr>
            <p:spPr bwMode="auto">
              <a:xfrm>
                <a:off x="10625931" y="5312569"/>
                <a:ext cx="76200" cy="76200"/>
              </a:xfrm>
              <a:custGeom>
                <a:avLst/>
                <a:gdLst>
                  <a:gd name="connsiteX0" fmla="*/ 208 w 76200"/>
                  <a:gd name="connsiteY0" fmla="*/ 112 h 76200"/>
                  <a:gd name="connsiteX1" fmla="*/ 76408 w 76200"/>
                  <a:gd name="connsiteY1" fmla="*/ 112 h 76200"/>
                  <a:gd name="connsiteX2" fmla="*/ 76408 w 76200"/>
                  <a:gd name="connsiteY2" fmla="*/ 76312 h 76200"/>
                  <a:gd name="connsiteX3" fmla="*/ 208 w 76200"/>
                  <a:gd name="connsiteY3" fmla="*/ 7631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8" y="112"/>
                    </a:moveTo>
                    <a:lnTo>
                      <a:pt x="76408" y="112"/>
                    </a:lnTo>
                    <a:lnTo>
                      <a:pt x="76408" y="76312"/>
                    </a:lnTo>
                    <a:lnTo>
                      <a:pt x="208" y="7631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153" name="Полилиния 1006"/>
              <p:cNvSpPr/>
              <p:nvPr/>
            </p:nvSpPr>
            <p:spPr bwMode="auto">
              <a:xfrm>
                <a:off x="10625931" y="5617369"/>
                <a:ext cx="76200" cy="76200"/>
              </a:xfrm>
              <a:custGeom>
                <a:avLst/>
                <a:gdLst>
                  <a:gd name="connsiteX0" fmla="*/ 208 w 76200"/>
                  <a:gd name="connsiteY0" fmla="*/ 144 h 76200"/>
                  <a:gd name="connsiteX1" fmla="*/ 76408 w 76200"/>
                  <a:gd name="connsiteY1" fmla="*/ 144 h 76200"/>
                  <a:gd name="connsiteX2" fmla="*/ 76408 w 76200"/>
                  <a:gd name="connsiteY2" fmla="*/ 76344 h 76200"/>
                  <a:gd name="connsiteX3" fmla="*/ 208 w 76200"/>
                  <a:gd name="connsiteY3" fmla="*/ 7634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8" y="144"/>
                    </a:moveTo>
                    <a:lnTo>
                      <a:pt x="76408" y="144"/>
                    </a:lnTo>
                    <a:lnTo>
                      <a:pt x="76408" y="76344"/>
                    </a:lnTo>
                    <a:lnTo>
                      <a:pt x="208" y="7634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154" name="Полилиния 1007"/>
              <p:cNvSpPr/>
              <p:nvPr/>
            </p:nvSpPr>
            <p:spPr bwMode="auto">
              <a:xfrm>
                <a:off x="10625931" y="5922169"/>
                <a:ext cx="76200" cy="76200"/>
              </a:xfrm>
              <a:custGeom>
                <a:avLst/>
                <a:gdLst>
                  <a:gd name="connsiteX0" fmla="*/ 208 w 76200"/>
                  <a:gd name="connsiteY0" fmla="*/ 176 h 76200"/>
                  <a:gd name="connsiteX1" fmla="*/ 76408 w 76200"/>
                  <a:gd name="connsiteY1" fmla="*/ 176 h 76200"/>
                  <a:gd name="connsiteX2" fmla="*/ 76408 w 76200"/>
                  <a:gd name="connsiteY2" fmla="*/ 76376 h 76200"/>
                  <a:gd name="connsiteX3" fmla="*/ 208 w 76200"/>
                  <a:gd name="connsiteY3" fmla="*/ 7637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8" y="176"/>
                    </a:moveTo>
                    <a:lnTo>
                      <a:pt x="76408" y="176"/>
                    </a:lnTo>
                    <a:lnTo>
                      <a:pt x="76408" y="76376"/>
                    </a:lnTo>
                    <a:lnTo>
                      <a:pt x="208" y="7637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155" name="Полилиния 1008"/>
              <p:cNvSpPr/>
              <p:nvPr/>
            </p:nvSpPr>
            <p:spPr bwMode="auto">
              <a:xfrm>
                <a:off x="10625931" y="5998369"/>
                <a:ext cx="76200" cy="76200"/>
              </a:xfrm>
              <a:custGeom>
                <a:avLst/>
                <a:gdLst>
                  <a:gd name="connsiteX0" fmla="*/ 208 w 76200"/>
                  <a:gd name="connsiteY0" fmla="*/ 184 h 76200"/>
                  <a:gd name="connsiteX1" fmla="*/ 76408 w 76200"/>
                  <a:gd name="connsiteY1" fmla="*/ 184 h 76200"/>
                  <a:gd name="connsiteX2" fmla="*/ 76408 w 76200"/>
                  <a:gd name="connsiteY2" fmla="*/ 76384 h 76200"/>
                  <a:gd name="connsiteX3" fmla="*/ 208 w 76200"/>
                  <a:gd name="connsiteY3" fmla="*/ 7638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8" y="184"/>
                    </a:moveTo>
                    <a:lnTo>
                      <a:pt x="76408" y="184"/>
                    </a:lnTo>
                    <a:lnTo>
                      <a:pt x="76408" y="76384"/>
                    </a:lnTo>
                    <a:lnTo>
                      <a:pt x="208" y="7638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156" name="Полилиния 1009"/>
              <p:cNvSpPr/>
              <p:nvPr/>
            </p:nvSpPr>
            <p:spPr bwMode="auto">
              <a:xfrm>
                <a:off x="10625931" y="6074569"/>
                <a:ext cx="76200" cy="76200"/>
              </a:xfrm>
              <a:custGeom>
                <a:avLst/>
                <a:gdLst>
                  <a:gd name="connsiteX0" fmla="*/ 208 w 76200"/>
                  <a:gd name="connsiteY0" fmla="*/ 192 h 76200"/>
                  <a:gd name="connsiteX1" fmla="*/ 76408 w 76200"/>
                  <a:gd name="connsiteY1" fmla="*/ 192 h 76200"/>
                  <a:gd name="connsiteX2" fmla="*/ 76408 w 76200"/>
                  <a:gd name="connsiteY2" fmla="*/ 76392 h 76200"/>
                  <a:gd name="connsiteX3" fmla="*/ 208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8" y="192"/>
                    </a:moveTo>
                    <a:lnTo>
                      <a:pt x="76408" y="192"/>
                    </a:lnTo>
                    <a:lnTo>
                      <a:pt x="76408" y="76392"/>
                    </a:lnTo>
                    <a:lnTo>
                      <a:pt x="208"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157" name="Полилиния 1010"/>
              <p:cNvSpPr/>
              <p:nvPr/>
            </p:nvSpPr>
            <p:spPr bwMode="auto">
              <a:xfrm>
                <a:off x="10625931" y="6226969"/>
                <a:ext cx="76200" cy="76200"/>
              </a:xfrm>
              <a:custGeom>
                <a:avLst/>
                <a:gdLst>
                  <a:gd name="connsiteX0" fmla="*/ 208 w 76200"/>
                  <a:gd name="connsiteY0" fmla="*/ 208 h 76200"/>
                  <a:gd name="connsiteX1" fmla="*/ 76408 w 76200"/>
                  <a:gd name="connsiteY1" fmla="*/ 208 h 76200"/>
                  <a:gd name="connsiteX2" fmla="*/ 76408 w 76200"/>
                  <a:gd name="connsiteY2" fmla="*/ 76408 h 76200"/>
                  <a:gd name="connsiteX3" fmla="*/ 208 w 76200"/>
                  <a:gd name="connsiteY3" fmla="*/ 7640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8" y="208"/>
                    </a:moveTo>
                    <a:lnTo>
                      <a:pt x="76408" y="208"/>
                    </a:lnTo>
                    <a:lnTo>
                      <a:pt x="76408" y="76408"/>
                    </a:lnTo>
                    <a:lnTo>
                      <a:pt x="208" y="7640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158" name="Полилиния 1011"/>
              <p:cNvSpPr/>
              <p:nvPr/>
            </p:nvSpPr>
            <p:spPr bwMode="auto">
              <a:xfrm>
                <a:off x="10625931" y="6379369"/>
                <a:ext cx="76200" cy="76200"/>
              </a:xfrm>
              <a:custGeom>
                <a:avLst/>
                <a:gdLst>
                  <a:gd name="connsiteX0" fmla="*/ 208 w 76200"/>
                  <a:gd name="connsiteY0" fmla="*/ 224 h 76200"/>
                  <a:gd name="connsiteX1" fmla="*/ 76408 w 76200"/>
                  <a:gd name="connsiteY1" fmla="*/ 224 h 76200"/>
                  <a:gd name="connsiteX2" fmla="*/ 76408 w 76200"/>
                  <a:gd name="connsiteY2" fmla="*/ 76424 h 76200"/>
                  <a:gd name="connsiteX3" fmla="*/ 208 w 76200"/>
                  <a:gd name="connsiteY3" fmla="*/ 7642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8" y="224"/>
                    </a:moveTo>
                    <a:lnTo>
                      <a:pt x="76408" y="224"/>
                    </a:lnTo>
                    <a:lnTo>
                      <a:pt x="76408" y="76424"/>
                    </a:lnTo>
                    <a:lnTo>
                      <a:pt x="208" y="7642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159" name="Полилиния 1012"/>
              <p:cNvSpPr/>
              <p:nvPr/>
            </p:nvSpPr>
            <p:spPr bwMode="auto">
              <a:xfrm>
                <a:off x="10625931" y="6684169"/>
                <a:ext cx="76200" cy="76200"/>
              </a:xfrm>
              <a:custGeom>
                <a:avLst/>
                <a:gdLst>
                  <a:gd name="connsiteX0" fmla="*/ 208 w 76200"/>
                  <a:gd name="connsiteY0" fmla="*/ 256 h 76200"/>
                  <a:gd name="connsiteX1" fmla="*/ 76408 w 76200"/>
                  <a:gd name="connsiteY1" fmla="*/ 256 h 76200"/>
                  <a:gd name="connsiteX2" fmla="*/ 76408 w 76200"/>
                  <a:gd name="connsiteY2" fmla="*/ 76456 h 76200"/>
                  <a:gd name="connsiteX3" fmla="*/ 208 w 76200"/>
                  <a:gd name="connsiteY3" fmla="*/ 764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8" y="256"/>
                    </a:moveTo>
                    <a:lnTo>
                      <a:pt x="76408" y="256"/>
                    </a:lnTo>
                    <a:lnTo>
                      <a:pt x="76408" y="76456"/>
                    </a:lnTo>
                    <a:lnTo>
                      <a:pt x="208" y="764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160" name="Полилиния 1013"/>
              <p:cNvSpPr/>
              <p:nvPr/>
            </p:nvSpPr>
            <p:spPr bwMode="auto">
              <a:xfrm>
                <a:off x="10702131" y="4550569"/>
                <a:ext cx="76200" cy="76200"/>
              </a:xfrm>
              <a:custGeom>
                <a:avLst/>
                <a:gdLst>
                  <a:gd name="connsiteX0" fmla="*/ 216 w 76200"/>
                  <a:gd name="connsiteY0" fmla="*/ 32 h 76200"/>
                  <a:gd name="connsiteX1" fmla="*/ 76416 w 76200"/>
                  <a:gd name="connsiteY1" fmla="*/ 32 h 76200"/>
                  <a:gd name="connsiteX2" fmla="*/ 76416 w 76200"/>
                  <a:gd name="connsiteY2" fmla="*/ 76232 h 76200"/>
                  <a:gd name="connsiteX3" fmla="*/ 216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16" y="32"/>
                    </a:moveTo>
                    <a:lnTo>
                      <a:pt x="76416" y="32"/>
                    </a:lnTo>
                    <a:lnTo>
                      <a:pt x="76416" y="76232"/>
                    </a:lnTo>
                    <a:lnTo>
                      <a:pt x="216"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161" name="Полилиния 1014"/>
              <p:cNvSpPr/>
              <p:nvPr/>
            </p:nvSpPr>
            <p:spPr bwMode="auto">
              <a:xfrm>
                <a:off x="10702131" y="5007769"/>
                <a:ext cx="76200" cy="76200"/>
              </a:xfrm>
              <a:custGeom>
                <a:avLst/>
                <a:gdLst>
                  <a:gd name="connsiteX0" fmla="*/ 216 w 76200"/>
                  <a:gd name="connsiteY0" fmla="*/ 80 h 76200"/>
                  <a:gd name="connsiteX1" fmla="*/ 76416 w 76200"/>
                  <a:gd name="connsiteY1" fmla="*/ 80 h 76200"/>
                  <a:gd name="connsiteX2" fmla="*/ 76416 w 76200"/>
                  <a:gd name="connsiteY2" fmla="*/ 76280 h 76200"/>
                  <a:gd name="connsiteX3" fmla="*/ 216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16" y="80"/>
                    </a:moveTo>
                    <a:lnTo>
                      <a:pt x="76416" y="80"/>
                    </a:lnTo>
                    <a:lnTo>
                      <a:pt x="76416" y="76280"/>
                    </a:lnTo>
                    <a:lnTo>
                      <a:pt x="216"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162" name="Полилиния 1015"/>
              <p:cNvSpPr/>
              <p:nvPr/>
            </p:nvSpPr>
            <p:spPr bwMode="auto">
              <a:xfrm>
                <a:off x="10702131" y="5388769"/>
                <a:ext cx="76200" cy="76200"/>
              </a:xfrm>
              <a:custGeom>
                <a:avLst/>
                <a:gdLst>
                  <a:gd name="connsiteX0" fmla="*/ 216 w 76200"/>
                  <a:gd name="connsiteY0" fmla="*/ 120 h 76200"/>
                  <a:gd name="connsiteX1" fmla="*/ 76416 w 76200"/>
                  <a:gd name="connsiteY1" fmla="*/ 120 h 76200"/>
                  <a:gd name="connsiteX2" fmla="*/ 76416 w 76200"/>
                  <a:gd name="connsiteY2" fmla="*/ 76320 h 76200"/>
                  <a:gd name="connsiteX3" fmla="*/ 216 w 76200"/>
                  <a:gd name="connsiteY3" fmla="*/ 7632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16" y="120"/>
                    </a:moveTo>
                    <a:lnTo>
                      <a:pt x="76416" y="120"/>
                    </a:lnTo>
                    <a:lnTo>
                      <a:pt x="76416" y="76320"/>
                    </a:lnTo>
                    <a:lnTo>
                      <a:pt x="216" y="7632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163" name="Полилиния 1016"/>
              <p:cNvSpPr/>
              <p:nvPr/>
            </p:nvSpPr>
            <p:spPr bwMode="auto">
              <a:xfrm>
                <a:off x="10702131" y="5617369"/>
                <a:ext cx="76200" cy="76200"/>
              </a:xfrm>
              <a:custGeom>
                <a:avLst/>
                <a:gdLst>
                  <a:gd name="connsiteX0" fmla="*/ 216 w 76200"/>
                  <a:gd name="connsiteY0" fmla="*/ 144 h 76200"/>
                  <a:gd name="connsiteX1" fmla="*/ 76416 w 76200"/>
                  <a:gd name="connsiteY1" fmla="*/ 144 h 76200"/>
                  <a:gd name="connsiteX2" fmla="*/ 76416 w 76200"/>
                  <a:gd name="connsiteY2" fmla="*/ 76344 h 76200"/>
                  <a:gd name="connsiteX3" fmla="*/ 216 w 76200"/>
                  <a:gd name="connsiteY3" fmla="*/ 7634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16" y="144"/>
                    </a:moveTo>
                    <a:lnTo>
                      <a:pt x="76416" y="144"/>
                    </a:lnTo>
                    <a:lnTo>
                      <a:pt x="76416" y="76344"/>
                    </a:lnTo>
                    <a:lnTo>
                      <a:pt x="216" y="7634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164" name="Полилиния 1017"/>
              <p:cNvSpPr/>
              <p:nvPr/>
            </p:nvSpPr>
            <p:spPr bwMode="auto">
              <a:xfrm>
                <a:off x="10702131" y="5693568"/>
                <a:ext cx="76200" cy="76200"/>
              </a:xfrm>
              <a:custGeom>
                <a:avLst/>
                <a:gdLst>
                  <a:gd name="connsiteX0" fmla="*/ 216 w 76200"/>
                  <a:gd name="connsiteY0" fmla="*/ 152 h 76200"/>
                  <a:gd name="connsiteX1" fmla="*/ 76416 w 76200"/>
                  <a:gd name="connsiteY1" fmla="*/ 152 h 76200"/>
                  <a:gd name="connsiteX2" fmla="*/ 76416 w 76200"/>
                  <a:gd name="connsiteY2" fmla="*/ 76352 h 76200"/>
                  <a:gd name="connsiteX3" fmla="*/ 216 w 76200"/>
                  <a:gd name="connsiteY3" fmla="*/ 7635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16" y="152"/>
                    </a:moveTo>
                    <a:lnTo>
                      <a:pt x="76416" y="152"/>
                    </a:lnTo>
                    <a:lnTo>
                      <a:pt x="76416" y="76352"/>
                    </a:lnTo>
                    <a:lnTo>
                      <a:pt x="216" y="7635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165" name="Полилиния 1018"/>
              <p:cNvSpPr/>
              <p:nvPr/>
            </p:nvSpPr>
            <p:spPr bwMode="auto">
              <a:xfrm>
                <a:off x="10702131" y="5769769"/>
                <a:ext cx="76200" cy="76200"/>
              </a:xfrm>
              <a:custGeom>
                <a:avLst/>
                <a:gdLst>
                  <a:gd name="connsiteX0" fmla="*/ 216 w 76200"/>
                  <a:gd name="connsiteY0" fmla="*/ 160 h 76200"/>
                  <a:gd name="connsiteX1" fmla="*/ 76416 w 76200"/>
                  <a:gd name="connsiteY1" fmla="*/ 160 h 76200"/>
                  <a:gd name="connsiteX2" fmla="*/ 76416 w 76200"/>
                  <a:gd name="connsiteY2" fmla="*/ 76360 h 76200"/>
                  <a:gd name="connsiteX3" fmla="*/ 216 w 76200"/>
                  <a:gd name="connsiteY3" fmla="*/ 7636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16" y="160"/>
                    </a:moveTo>
                    <a:lnTo>
                      <a:pt x="76416" y="160"/>
                    </a:lnTo>
                    <a:lnTo>
                      <a:pt x="76416" y="76360"/>
                    </a:lnTo>
                    <a:lnTo>
                      <a:pt x="216" y="7636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166" name="Полилиния 1019"/>
              <p:cNvSpPr/>
              <p:nvPr/>
            </p:nvSpPr>
            <p:spPr bwMode="auto">
              <a:xfrm>
                <a:off x="10702131" y="5845969"/>
                <a:ext cx="76200" cy="76200"/>
              </a:xfrm>
              <a:custGeom>
                <a:avLst/>
                <a:gdLst>
                  <a:gd name="connsiteX0" fmla="*/ 216 w 76200"/>
                  <a:gd name="connsiteY0" fmla="*/ 168 h 76200"/>
                  <a:gd name="connsiteX1" fmla="*/ 76416 w 76200"/>
                  <a:gd name="connsiteY1" fmla="*/ 168 h 76200"/>
                  <a:gd name="connsiteX2" fmla="*/ 76416 w 76200"/>
                  <a:gd name="connsiteY2" fmla="*/ 76368 h 76200"/>
                  <a:gd name="connsiteX3" fmla="*/ 216 w 76200"/>
                  <a:gd name="connsiteY3" fmla="*/ 7636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16" y="168"/>
                    </a:moveTo>
                    <a:lnTo>
                      <a:pt x="76416" y="168"/>
                    </a:lnTo>
                    <a:lnTo>
                      <a:pt x="76416" y="76368"/>
                    </a:lnTo>
                    <a:lnTo>
                      <a:pt x="216" y="7636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167" name="Полилиния 1020"/>
              <p:cNvSpPr/>
              <p:nvPr/>
            </p:nvSpPr>
            <p:spPr bwMode="auto">
              <a:xfrm>
                <a:off x="10702131" y="6074569"/>
                <a:ext cx="76200" cy="76200"/>
              </a:xfrm>
              <a:custGeom>
                <a:avLst/>
                <a:gdLst>
                  <a:gd name="connsiteX0" fmla="*/ 216 w 76200"/>
                  <a:gd name="connsiteY0" fmla="*/ 192 h 76200"/>
                  <a:gd name="connsiteX1" fmla="*/ 76416 w 76200"/>
                  <a:gd name="connsiteY1" fmla="*/ 192 h 76200"/>
                  <a:gd name="connsiteX2" fmla="*/ 76416 w 76200"/>
                  <a:gd name="connsiteY2" fmla="*/ 76392 h 76200"/>
                  <a:gd name="connsiteX3" fmla="*/ 216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16" y="192"/>
                    </a:moveTo>
                    <a:lnTo>
                      <a:pt x="76416" y="192"/>
                    </a:lnTo>
                    <a:lnTo>
                      <a:pt x="76416" y="76392"/>
                    </a:lnTo>
                    <a:lnTo>
                      <a:pt x="216"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168" name="Полилиния 1021"/>
              <p:cNvSpPr/>
              <p:nvPr/>
            </p:nvSpPr>
            <p:spPr bwMode="auto">
              <a:xfrm>
                <a:off x="10702131" y="6379369"/>
                <a:ext cx="76200" cy="76200"/>
              </a:xfrm>
              <a:custGeom>
                <a:avLst/>
                <a:gdLst>
                  <a:gd name="connsiteX0" fmla="*/ 216 w 76200"/>
                  <a:gd name="connsiteY0" fmla="*/ 224 h 76200"/>
                  <a:gd name="connsiteX1" fmla="*/ 76416 w 76200"/>
                  <a:gd name="connsiteY1" fmla="*/ 224 h 76200"/>
                  <a:gd name="connsiteX2" fmla="*/ 76416 w 76200"/>
                  <a:gd name="connsiteY2" fmla="*/ 76424 h 76200"/>
                  <a:gd name="connsiteX3" fmla="*/ 216 w 76200"/>
                  <a:gd name="connsiteY3" fmla="*/ 7642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16" y="224"/>
                    </a:moveTo>
                    <a:lnTo>
                      <a:pt x="76416" y="224"/>
                    </a:lnTo>
                    <a:lnTo>
                      <a:pt x="76416" y="76424"/>
                    </a:lnTo>
                    <a:lnTo>
                      <a:pt x="216" y="7642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169" name="Полилиния 1022"/>
              <p:cNvSpPr/>
              <p:nvPr/>
            </p:nvSpPr>
            <p:spPr bwMode="auto">
              <a:xfrm>
                <a:off x="10702131" y="6455569"/>
                <a:ext cx="76200" cy="76200"/>
              </a:xfrm>
              <a:custGeom>
                <a:avLst/>
                <a:gdLst>
                  <a:gd name="connsiteX0" fmla="*/ 216 w 76200"/>
                  <a:gd name="connsiteY0" fmla="*/ 232 h 76200"/>
                  <a:gd name="connsiteX1" fmla="*/ 76416 w 76200"/>
                  <a:gd name="connsiteY1" fmla="*/ 232 h 76200"/>
                  <a:gd name="connsiteX2" fmla="*/ 76416 w 76200"/>
                  <a:gd name="connsiteY2" fmla="*/ 76432 h 76200"/>
                  <a:gd name="connsiteX3" fmla="*/ 216 w 76200"/>
                  <a:gd name="connsiteY3" fmla="*/ 764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16" y="232"/>
                    </a:moveTo>
                    <a:lnTo>
                      <a:pt x="76416" y="232"/>
                    </a:lnTo>
                    <a:lnTo>
                      <a:pt x="76416" y="76432"/>
                    </a:lnTo>
                    <a:lnTo>
                      <a:pt x="216" y="764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170" name="Полилиния 1023"/>
              <p:cNvSpPr/>
              <p:nvPr/>
            </p:nvSpPr>
            <p:spPr bwMode="auto">
              <a:xfrm>
                <a:off x="10778331" y="4550569"/>
                <a:ext cx="76200" cy="76200"/>
              </a:xfrm>
              <a:custGeom>
                <a:avLst/>
                <a:gdLst>
                  <a:gd name="connsiteX0" fmla="*/ 224 w 76200"/>
                  <a:gd name="connsiteY0" fmla="*/ 32 h 76200"/>
                  <a:gd name="connsiteX1" fmla="*/ 76424 w 76200"/>
                  <a:gd name="connsiteY1" fmla="*/ 32 h 76200"/>
                  <a:gd name="connsiteX2" fmla="*/ 76424 w 76200"/>
                  <a:gd name="connsiteY2" fmla="*/ 76232 h 76200"/>
                  <a:gd name="connsiteX3" fmla="*/ 224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24" y="32"/>
                    </a:moveTo>
                    <a:lnTo>
                      <a:pt x="76424" y="32"/>
                    </a:lnTo>
                    <a:lnTo>
                      <a:pt x="76424" y="76232"/>
                    </a:lnTo>
                    <a:lnTo>
                      <a:pt x="224"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171" name="Полилиния 1024"/>
              <p:cNvSpPr/>
              <p:nvPr/>
            </p:nvSpPr>
            <p:spPr bwMode="auto">
              <a:xfrm>
                <a:off x="10778331" y="4702969"/>
                <a:ext cx="76200" cy="76200"/>
              </a:xfrm>
              <a:custGeom>
                <a:avLst/>
                <a:gdLst>
                  <a:gd name="connsiteX0" fmla="*/ 224 w 76200"/>
                  <a:gd name="connsiteY0" fmla="*/ 48 h 76200"/>
                  <a:gd name="connsiteX1" fmla="*/ 76424 w 76200"/>
                  <a:gd name="connsiteY1" fmla="*/ 48 h 76200"/>
                  <a:gd name="connsiteX2" fmla="*/ 76424 w 76200"/>
                  <a:gd name="connsiteY2" fmla="*/ 76248 h 76200"/>
                  <a:gd name="connsiteX3" fmla="*/ 224 w 76200"/>
                  <a:gd name="connsiteY3" fmla="*/ 762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24" y="48"/>
                    </a:moveTo>
                    <a:lnTo>
                      <a:pt x="76424" y="48"/>
                    </a:lnTo>
                    <a:lnTo>
                      <a:pt x="76424" y="76248"/>
                    </a:lnTo>
                    <a:lnTo>
                      <a:pt x="224" y="762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172" name="Полилиния 1025"/>
              <p:cNvSpPr/>
              <p:nvPr/>
            </p:nvSpPr>
            <p:spPr bwMode="auto">
              <a:xfrm>
                <a:off x="10778331" y="4779169"/>
                <a:ext cx="76200" cy="76200"/>
              </a:xfrm>
              <a:custGeom>
                <a:avLst/>
                <a:gdLst>
                  <a:gd name="connsiteX0" fmla="*/ 224 w 76200"/>
                  <a:gd name="connsiteY0" fmla="*/ 56 h 76200"/>
                  <a:gd name="connsiteX1" fmla="*/ 76424 w 76200"/>
                  <a:gd name="connsiteY1" fmla="*/ 56 h 76200"/>
                  <a:gd name="connsiteX2" fmla="*/ 76424 w 76200"/>
                  <a:gd name="connsiteY2" fmla="*/ 76256 h 76200"/>
                  <a:gd name="connsiteX3" fmla="*/ 224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24" y="56"/>
                    </a:moveTo>
                    <a:lnTo>
                      <a:pt x="76424" y="56"/>
                    </a:lnTo>
                    <a:lnTo>
                      <a:pt x="76424" y="76256"/>
                    </a:lnTo>
                    <a:lnTo>
                      <a:pt x="224"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173" name="Полилиния 1026"/>
              <p:cNvSpPr/>
              <p:nvPr/>
            </p:nvSpPr>
            <p:spPr bwMode="auto">
              <a:xfrm>
                <a:off x="10778331" y="4855369"/>
                <a:ext cx="76200" cy="76200"/>
              </a:xfrm>
              <a:custGeom>
                <a:avLst/>
                <a:gdLst>
                  <a:gd name="connsiteX0" fmla="*/ 224 w 76200"/>
                  <a:gd name="connsiteY0" fmla="*/ 64 h 76200"/>
                  <a:gd name="connsiteX1" fmla="*/ 76424 w 76200"/>
                  <a:gd name="connsiteY1" fmla="*/ 64 h 76200"/>
                  <a:gd name="connsiteX2" fmla="*/ 76424 w 76200"/>
                  <a:gd name="connsiteY2" fmla="*/ 76264 h 76200"/>
                  <a:gd name="connsiteX3" fmla="*/ 224 w 76200"/>
                  <a:gd name="connsiteY3" fmla="*/ 7626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24" y="64"/>
                    </a:moveTo>
                    <a:lnTo>
                      <a:pt x="76424" y="64"/>
                    </a:lnTo>
                    <a:lnTo>
                      <a:pt x="76424" y="76264"/>
                    </a:lnTo>
                    <a:lnTo>
                      <a:pt x="224" y="7626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174" name="Полилиния 1027"/>
              <p:cNvSpPr/>
              <p:nvPr/>
            </p:nvSpPr>
            <p:spPr bwMode="auto">
              <a:xfrm>
                <a:off x="10778331" y="5007769"/>
                <a:ext cx="76200" cy="76200"/>
              </a:xfrm>
              <a:custGeom>
                <a:avLst/>
                <a:gdLst>
                  <a:gd name="connsiteX0" fmla="*/ 224 w 76200"/>
                  <a:gd name="connsiteY0" fmla="*/ 80 h 76200"/>
                  <a:gd name="connsiteX1" fmla="*/ 76424 w 76200"/>
                  <a:gd name="connsiteY1" fmla="*/ 80 h 76200"/>
                  <a:gd name="connsiteX2" fmla="*/ 76424 w 76200"/>
                  <a:gd name="connsiteY2" fmla="*/ 76280 h 76200"/>
                  <a:gd name="connsiteX3" fmla="*/ 224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24" y="80"/>
                    </a:moveTo>
                    <a:lnTo>
                      <a:pt x="76424" y="80"/>
                    </a:lnTo>
                    <a:lnTo>
                      <a:pt x="76424" y="76280"/>
                    </a:lnTo>
                    <a:lnTo>
                      <a:pt x="224"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175" name="Полилиния 1028"/>
              <p:cNvSpPr/>
              <p:nvPr/>
            </p:nvSpPr>
            <p:spPr bwMode="auto">
              <a:xfrm>
                <a:off x="10778331" y="5160169"/>
                <a:ext cx="76200" cy="76200"/>
              </a:xfrm>
              <a:custGeom>
                <a:avLst/>
                <a:gdLst>
                  <a:gd name="connsiteX0" fmla="*/ 224 w 76200"/>
                  <a:gd name="connsiteY0" fmla="*/ 96 h 76200"/>
                  <a:gd name="connsiteX1" fmla="*/ 76424 w 76200"/>
                  <a:gd name="connsiteY1" fmla="*/ 96 h 76200"/>
                  <a:gd name="connsiteX2" fmla="*/ 76424 w 76200"/>
                  <a:gd name="connsiteY2" fmla="*/ 76296 h 76200"/>
                  <a:gd name="connsiteX3" fmla="*/ 224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24" y="96"/>
                    </a:moveTo>
                    <a:lnTo>
                      <a:pt x="76424" y="96"/>
                    </a:lnTo>
                    <a:lnTo>
                      <a:pt x="76424" y="76296"/>
                    </a:lnTo>
                    <a:lnTo>
                      <a:pt x="224"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176" name="Полилиния 1029"/>
              <p:cNvSpPr/>
              <p:nvPr/>
            </p:nvSpPr>
            <p:spPr bwMode="auto">
              <a:xfrm>
                <a:off x="10778331" y="5236369"/>
                <a:ext cx="76200" cy="76200"/>
              </a:xfrm>
              <a:custGeom>
                <a:avLst/>
                <a:gdLst>
                  <a:gd name="connsiteX0" fmla="*/ 224 w 76200"/>
                  <a:gd name="connsiteY0" fmla="*/ 104 h 76200"/>
                  <a:gd name="connsiteX1" fmla="*/ 76424 w 76200"/>
                  <a:gd name="connsiteY1" fmla="*/ 104 h 76200"/>
                  <a:gd name="connsiteX2" fmla="*/ 76424 w 76200"/>
                  <a:gd name="connsiteY2" fmla="*/ 76304 h 76200"/>
                  <a:gd name="connsiteX3" fmla="*/ 224 w 76200"/>
                  <a:gd name="connsiteY3" fmla="*/ 7630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24" y="104"/>
                    </a:moveTo>
                    <a:lnTo>
                      <a:pt x="76424" y="104"/>
                    </a:lnTo>
                    <a:lnTo>
                      <a:pt x="76424" y="76304"/>
                    </a:lnTo>
                    <a:lnTo>
                      <a:pt x="224" y="7630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177" name="Полилиния 1030"/>
              <p:cNvSpPr/>
              <p:nvPr/>
            </p:nvSpPr>
            <p:spPr bwMode="auto">
              <a:xfrm>
                <a:off x="10778331" y="5769769"/>
                <a:ext cx="76200" cy="76200"/>
              </a:xfrm>
              <a:custGeom>
                <a:avLst/>
                <a:gdLst>
                  <a:gd name="connsiteX0" fmla="*/ 224 w 76200"/>
                  <a:gd name="connsiteY0" fmla="*/ 160 h 76200"/>
                  <a:gd name="connsiteX1" fmla="*/ 76424 w 76200"/>
                  <a:gd name="connsiteY1" fmla="*/ 160 h 76200"/>
                  <a:gd name="connsiteX2" fmla="*/ 76424 w 76200"/>
                  <a:gd name="connsiteY2" fmla="*/ 76360 h 76200"/>
                  <a:gd name="connsiteX3" fmla="*/ 224 w 76200"/>
                  <a:gd name="connsiteY3" fmla="*/ 7636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24" y="160"/>
                    </a:moveTo>
                    <a:lnTo>
                      <a:pt x="76424" y="160"/>
                    </a:lnTo>
                    <a:lnTo>
                      <a:pt x="76424" y="76360"/>
                    </a:lnTo>
                    <a:lnTo>
                      <a:pt x="224" y="7636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178" name="Полилиния 1031"/>
              <p:cNvSpPr/>
              <p:nvPr/>
            </p:nvSpPr>
            <p:spPr bwMode="auto">
              <a:xfrm>
                <a:off x="10778331" y="5998369"/>
                <a:ext cx="76200" cy="76200"/>
              </a:xfrm>
              <a:custGeom>
                <a:avLst/>
                <a:gdLst>
                  <a:gd name="connsiteX0" fmla="*/ 224 w 76200"/>
                  <a:gd name="connsiteY0" fmla="*/ 184 h 76200"/>
                  <a:gd name="connsiteX1" fmla="*/ 76424 w 76200"/>
                  <a:gd name="connsiteY1" fmla="*/ 184 h 76200"/>
                  <a:gd name="connsiteX2" fmla="*/ 76424 w 76200"/>
                  <a:gd name="connsiteY2" fmla="*/ 76384 h 76200"/>
                  <a:gd name="connsiteX3" fmla="*/ 224 w 76200"/>
                  <a:gd name="connsiteY3" fmla="*/ 7638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24" y="184"/>
                    </a:moveTo>
                    <a:lnTo>
                      <a:pt x="76424" y="184"/>
                    </a:lnTo>
                    <a:lnTo>
                      <a:pt x="76424" y="76384"/>
                    </a:lnTo>
                    <a:lnTo>
                      <a:pt x="224" y="7638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179" name="Полилиния 1032"/>
              <p:cNvSpPr/>
              <p:nvPr/>
            </p:nvSpPr>
            <p:spPr bwMode="auto">
              <a:xfrm>
                <a:off x="10778331" y="6074569"/>
                <a:ext cx="76200" cy="76200"/>
              </a:xfrm>
              <a:custGeom>
                <a:avLst/>
                <a:gdLst>
                  <a:gd name="connsiteX0" fmla="*/ 224 w 76200"/>
                  <a:gd name="connsiteY0" fmla="*/ 192 h 76200"/>
                  <a:gd name="connsiteX1" fmla="*/ 76424 w 76200"/>
                  <a:gd name="connsiteY1" fmla="*/ 192 h 76200"/>
                  <a:gd name="connsiteX2" fmla="*/ 76424 w 76200"/>
                  <a:gd name="connsiteY2" fmla="*/ 76392 h 76200"/>
                  <a:gd name="connsiteX3" fmla="*/ 224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24" y="192"/>
                    </a:moveTo>
                    <a:lnTo>
                      <a:pt x="76424" y="192"/>
                    </a:lnTo>
                    <a:lnTo>
                      <a:pt x="76424" y="76392"/>
                    </a:lnTo>
                    <a:lnTo>
                      <a:pt x="224"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180" name="Полилиния 1033"/>
              <p:cNvSpPr/>
              <p:nvPr/>
            </p:nvSpPr>
            <p:spPr bwMode="auto">
              <a:xfrm>
                <a:off x="10778331" y="6150769"/>
                <a:ext cx="76200" cy="76200"/>
              </a:xfrm>
              <a:custGeom>
                <a:avLst/>
                <a:gdLst>
                  <a:gd name="connsiteX0" fmla="*/ 224 w 76200"/>
                  <a:gd name="connsiteY0" fmla="*/ 200 h 76200"/>
                  <a:gd name="connsiteX1" fmla="*/ 76424 w 76200"/>
                  <a:gd name="connsiteY1" fmla="*/ 200 h 76200"/>
                  <a:gd name="connsiteX2" fmla="*/ 76424 w 76200"/>
                  <a:gd name="connsiteY2" fmla="*/ 76400 h 76200"/>
                  <a:gd name="connsiteX3" fmla="*/ 224 w 76200"/>
                  <a:gd name="connsiteY3" fmla="*/ 7640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24" y="200"/>
                    </a:moveTo>
                    <a:lnTo>
                      <a:pt x="76424" y="200"/>
                    </a:lnTo>
                    <a:lnTo>
                      <a:pt x="76424" y="76400"/>
                    </a:lnTo>
                    <a:lnTo>
                      <a:pt x="224" y="7640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181" name="Полилиния 1034"/>
              <p:cNvSpPr/>
              <p:nvPr/>
            </p:nvSpPr>
            <p:spPr bwMode="auto">
              <a:xfrm>
                <a:off x="10778331" y="6226969"/>
                <a:ext cx="76200" cy="76200"/>
              </a:xfrm>
              <a:custGeom>
                <a:avLst/>
                <a:gdLst>
                  <a:gd name="connsiteX0" fmla="*/ 224 w 76200"/>
                  <a:gd name="connsiteY0" fmla="*/ 208 h 76200"/>
                  <a:gd name="connsiteX1" fmla="*/ 76424 w 76200"/>
                  <a:gd name="connsiteY1" fmla="*/ 208 h 76200"/>
                  <a:gd name="connsiteX2" fmla="*/ 76424 w 76200"/>
                  <a:gd name="connsiteY2" fmla="*/ 76408 h 76200"/>
                  <a:gd name="connsiteX3" fmla="*/ 224 w 76200"/>
                  <a:gd name="connsiteY3" fmla="*/ 7640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24" y="208"/>
                    </a:moveTo>
                    <a:lnTo>
                      <a:pt x="76424" y="208"/>
                    </a:lnTo>
                    <a:lnTo>
                      <a:pt x="76424" y="76408"/>
                    </a:lnTo>
                    <a:lnTo>
                      <a:pt x="224" y="7640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182" name="Полилиния 1035"/>
              <p:cNvSpPr/>
              <p:nvPr/>
            </p:nvSpPr>
            <p:spPr bwMode="auto">
              <a:xfrm>
                <a:off x="10778331" y="6303169"/>
                <a:ext cx="76200" cy="76200"/>
              </a:xfrm>
              <a:custGeom>
                <a:avLst/>
                <a:gdLst>
                  <a:gd name="connsiteX0" fmla="*/ 224 w 76200"/>
                  <a:gd name="connsiteY0" fmla="*/ 216 h 76200"/>
                  <a:gd name="connsiteX1" fmla="*/ 76424 w 76200"/>
                  <a:gd name="connsiteY1" fmla="*/ 216 h 76200"/>
                  <a:gd name="connsiteX2" fmla="*/ 76424 w 76200"/>
                  <a:gd name="connsiteY2" fmla="*/ 76416 h 76200"/>
                  <a:gd name="connsiteX3" fmla="*/ 224 w 76200"/>
                  <a:gd name="connsiteY3" fmla="*/ 7641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24" y="216"/>
                    </a:moveTo>
                    <a:lnTo>
                      <a:pt x="76424" y="216"/>
                    </a:lnTo>
                    <a:lnTo>
                      <a:pt x="76424" y="76416"/>
                    </a:lnTo>
                    <a:lnTo>
                      <a:pt x="224" y="7641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183" name="Полилиния 1036"/>
              <p:cNvSpPr/>
              <p:nvPr/>
            </p:nvSpPr>
            <p:spPr bwMode="auto">
              <a:xfrm>
                <a:off x="10778331" y="6379369"/>
                <a:ext cx="76200" cy="76200"/>
              </a:xfrm>
              <a:custGeom>
                <a:avLst/>
                <a:gdLst>
                  <a:gd name="connsiteX0" fmla="*/ 224 w 76200"/>
                  <a:gd name="connsiteY0" fmla="*/ 224 h 76200"/>
                  <a:gd name="connsiteX1" fmla="*/ 76424 w 76200"/>
                  <a:gd name="connsiteY1" fmla="*/ 224 h 76200"/>
                  <a:gd name="connsiteX2" fmla="*/ 76424 w 76200"/>
                  <a:gd name="connsiteY2" fmla="*/ 76424 h 76200"/>
                  <a:gd name="connsiteX3" fmla="*/ 224 w 76200"/>
                  <a:gd name="connsiteY3" fmla="*/ 7642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24" y="224"/>
                    </a:moveTo>
                    <a:lnTo>
                      <a:pt x="76424" y="224"/>
                    </a:lnTo>
                    <a:lnTo>
                      <a:pt x="76424" y="76424"/>
                    </a:lnTo>
                    <a:lnTo>
                      <a:pt x="224" y="7642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184" name="Полилиния 1037"/>
              <p:cNvSpPr/>
              <p:nvPr/>
            </p:nvSpPr>
            <p:spPr bwMode="auto">
              <a:xfrm>
                <a:off x="10778331" y="6455569"/>
                <a:ext cx="76200" cy="76200"/>
              </a:xfrm>
              <a:custGeom>
                <a:avLst/>
                <a:gdLst>
                  <a:gd name="connsiteX0" fmla="*/ 224 w 76200"/>
                  <a:gd name="connsiteY0" fmla="*/ 232 h 76200"/>
                  <a:gd name="connsiteX1" fmla="*/ 76424 w 76200"/>
                  <a:gd name="connsiteY1" fmla="*/ 232 h 76200"/>
                  <a:gd name="connsiteX2" fmla="*/ 76424 w 76200"/>
                  <a:gd name="connsiteY2" fmla="*/ 76432 h 76200"/>
                  <a:gd name="connsiteX3" fmla="*/ 224 w 76200"/>
                  <a:gd name="connsiteY3" fmla="*/ 764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24" y="232"/>
                    </a:moveTo>
                    <a:lnTo>
                      <a:pt x="76424" y="232"/>
                    </a:lnTo>
                    <a:lnTo>
                      <a:pt x="76424" y="76432"/>
                    </a:lnTo>
                    <a:lnTo>
                      <a:pt x="224" y="764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185" name="Полилиния 1038"/>
              <p:cNvSpPr/>
              <p:nvPr/>
            </p:nvSpPr>
            <p:spPr bwMode="auto">
              <a:xfrm>
                <a:off x="10778331" y="6607969"/>
                <a:ext cx="76200" cy="76200"/>
              </a:xfrm>
              <a:custGeom>
                <a:avLst/>
                <a:gdLst>
                  <a:gd name="connsiteX0" fmla="*/ 224 w 76200"/>
                  <a:gd name="connsiteY0" fmla="*/ 248 h 76200"/>
                  <a:gd name="connsiteX1" fmla="*/ 76424 w 76200"/>
                  <a:gd name="connsiteY1" fmla="*/ 248 h 76200"/>
                  <a:gd name="connsiteX2" fmla="*/ 76424 w 76200"/>
                  <a:gd name="connsiteY2" fmla="*/ 76448 h 76200"/>
                  <a:gd name="connsiteX3" fmla="*/ 224 w 76200"/>
                  <a:gd name="connsiteY3" fmla="*/ 764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24" y="248"/>
                    </a:moveTo>
                    <a:lnTo>
                      <a:pt x="76424" y="248"/>
                    </a:lnTo>
                    <a:lnTo>
                      <a:pt x="76424" y="76448"/>
                    </a:lnTo>
                    <a:lnTo>
                      <a:pt x="224" y="764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186" name="Полилиния 1039"/>
              <p:cNvSpPr/>
              <p:nvPr/>
            </p:nvSpPr>
            <p:spPr bwMode="auto">
              <a:xfrm>
                <a:off x="10854531" y="4550569"/>
                <a:ext cx="76200" cy="76200"/>
              </a:xfrm>
              <a:custGeom>
                <a:avLst/>
                <a:gdLst>
                  <a:gd name="connsiteX0" fmla="*/ 232 w 76200"/>
                  <a:gd name="connsiteY0" fmla="*/ 32 h 76200"/>
                  <a:gd name="connsiteX1" fmla="*/ 76432 w 76200"/>
                  <a:gd name="connsiteY1" fmla="*/ 32 h 76200"/>
                  <a:gd name="connsiteX2" fmla="*/ 76432 w 76200"/>
                  <a:gd name="connsiteY2" fmla="*/ 76232 h 76200"/>
                  <a:gd name="connsiteX3" fmla="*/ 232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32" y="32"/>
                    </a:moveTo>
                    <a:lnTo>
                      <a:pt x="76432" y="32"/>
                    </a:lnTo>
                    <a:lnTo>
                      <a:pt x="76432" y="76232"/>
                    </a:lnTo>
                    <a:lnTo>
                      <a:pt x="232"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187" name="Полилиния 1040"/>
              <p:cNvSpPr/>
              <p:nvPr/>
            </p:nvSpPr>
            <p:spPr bwMode="auto">
              <a:xfrm>
                <a:off x="10854531" y="4702969"/>
                <a:ext cx="76200" cy="76200"/>
              </a:xfrm>
              <a:custGeom>
                <a:avLst/>
                <a:gdLst>
                  <a:gd name="connsiteX0" fmla="*/ 232 w 76200"/>
                  <a:gd name="connsiteY0" fmla="*/ 48 h 76200"/>
                  <a:gd name="connsiteX1" fmla="*/ 76432 w 76200"/>
                  <a:gd name="connsiteY1" fmla="*/ 48 h 76200"/>
                  <a:gd name="connsiteX2" fmla="*/ 76432 w 76200"/>
                  <a:gd name="connsiteY2" fmla="*/ 76248 h 76200"/>
                  <a:gd name="connsiteX3" fmla="*/ 232 w 76200"/>
                  <a:gd name="connsiteY3" fmla="*/ 762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32" y="48"/>
                    </a:moveTo>
                    <a:lnTo>
                      <a:pt x="76432" y="48"/>
                    </a:lnTo>
                    <a:lnTo>
                      <a:pt x="76432" y="76248"/>
                    </a:lnTo>
                    <a:lnTo>
                      <a:pt x="232" y="762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188" name="Полилиния 1041"/>
              <p:cNvSpPr/>
              <p:nvPr/>
            </p:nvSpPr>
            <p:spPr bwMode="auto">
              <a:xfrm>
                <a:off x="10854531" y="4779169"/>
                <a:ext cx="76200" cy="76200"/>
              </a:xfrm>
              <a:custGeom>
                <a:avLst/>
                <a:gdLst>
                  <a:gd name="connsiteX0" fmla="*/ 232 w 76200"/>
                  <a:gd name="connsiteY0" fmla="*/ 56 h 76200"/>
                  <a:gd name="connsiteX1" fmla="*/ 76432 w 76200"/>
                  <a:gd name="connsiteY1" fmla="*/ 56 h 76200"/>
                  <a:gd name="connsiteX2" fmla="*/ 76432 w 76200"/>
                  <a:gd name="connsiteY2" fmla="*/ 76256 h 76200"/>
                  <a:gd name="connsiteX3" fmla="*/ 232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32" y="56"/>
                    </a:moveTo>
                    <a:lnTo>
                      <a:pt x="76432" y="56"/>
                    </a:lnTo>
                    <a:lnTo>
                      <a:pt x="76432" y="76256"/>
                    </a:lnTo>
                    <a:lnTo>
                      <a:pt x="232"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189" name="Полилиния 1042"/>
              <p:cNvSpPr/>
              <p:nvPr/>
            </p:nvSpPr>
            <p:spPr bwMode="auto">
              <a:xfrm>
                <a:off x="10854531" y="4855369"/>
                <a:ext cx="76200" cy="76200"/>
              </a:xfrm>
              <a:custGeom>
                <a:avLst/>
                <a:gdLst>
                  <a:gd name="connsiteX0" fmla="*/ 232 w 76200"/>
                  <a:gd name="connsiteY0" fmla="*/ 64 h 76200"/>
                  <a:gd name="connsiteX1" fmla="*/ 76432 w 76200"/>
                  <a:gd name="connsiteY1" fmla="*/ 64 h 76200"/>
                  <a:gd name="connsiteX2" fmla="*/ 76432 w 76200"/>
                  <a:gd name="connsiteY2" fmla="*/ 76264 h 76200"/>
                  <a:gd name="connsiteX3" fmla="*/ 232 w 76200"/>
                  <a:gd name="connsiteY3" fmla="*/ 7626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32" y="64"/>
                    </a:moveTo>
                    <a:lnTo>
                      <a:pt x="76432" y="64"/>
                    </a:lnTo>
                    <a:lnTo>
                      <a:pt x="76432" y="76264"/>
                    </a:lnTo>
                    <a:lnTo>
                      <a:pt x="232" y="7626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190" name="Полилиния 1043"/>
              <p:cNvSpPr/>
              <p:nvPr/>
            </p:nvSpPr>
            <p:spPr bwMode="auto">
              <a:xfrm>
                <a:off x="10854531" y="5007769"/>
                <a:ext cx="76200" cy="76200"/>
              </a:xfrm>
              <a:custGeom>
                <a:avLst/>
                <a:gdLst>
                  <a:gd name="connsiteX0" fmla="*/ 232 w 76200"/>
                  <a:gd name="connsiteY0" fmla="*/ 80 h 76200"/>
                  <a:gd name="connsiteX1" fmla="*/ 76432 w 76200"/>
                  <a:gd name="connsiteY1" fmla="*/ 80 h 76200"/>
                  <a:gd name="connsiteX2" fmla="*/ 76432 w 76200"/>
                  <a:gd name="connsiteY2" fmla="*/ 76280 h 76200"/>
                  <a:gd name="connsiteX3" fmla="*/ 232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32" y="80"/>
                    </a:moveTo>
                    <a:lnTo>
                      <a:pt x="76432" y="80"/>
                    </a:lnTo>
                    <a:lnTo>
                      <a:pt x="76432" y="76280"/>
                    </a:lnTo>
                    <a:lnTo>
                      <a:pt x="232"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191" name="Полилиния 1044"/>
              <p:cNvSpPr/>
              <p:nvPr/>
            </p:nvSpPr>
            <p:spPr bwMode="auto">
              <a:xfrm>
                <a:off x="10854531" y="5160169"/>
                <a:ext cx="76200" cy="76200"/>
              </a:xfrm>
              <a:custGeom>
                <a:avLst/>
                <a:gdLst>
                  <a:gd name="connsiteX0" fmla="*/ 232 w 76200"/>
                  <a:gd name="connsiteY0" fmla="*/ 96 h 76200"/>
                  <a:gd name="connsiteX1" fmla="*/ 76432 w 76200"/>
                  <a:gd name="connsiteY1" fmla="*/ 96 h 76200"/>
                  <a:gd name="connsiteX2" fmla="*/ 76432 w 76200"/>
                  <a:gd name="connsiteY2" fmla="*/ 76296 h 76200"/>
                  <a:gd name="connsiteX3" fmla="*/ 232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32" y="96"/>
                    </a:moveTo>
                    <a:lnTo>
                      <a:pt x="76432" y="96"/>
                    </a:lnTo>
                    <a:lnTo>
                      <a:pt x="76432" y="76296"/>
                    </a:lnTo>
                    <a:lnTo>
                      <a:pt x="232"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192" name="Полилиния 1045"/>
              <p:cNvSpPr/>
              <p:nvPr/>
            </p:nvSpPr>
            <p:spPr bwMode="auto">
              <a:xfrm>
                <a:off x="10854531" y="5464969"/>
                <a:ext cx="76200" cy="76200"/>
              </a:xfrm>
              <a:custGeom>
                <a:avLst/>
                <a:gdLst>
                  <a:gd name="connsiteX0" fmla="*/ 232 w 76200"/>
                  <a:gd name="connsiteY0" fmla="*/ 128 h 76200"/>
                  <a:gd name="connsiteX1" fmla="*/ 76432 w 76200"/>
                  <a:gd name="connsiteY1" fmla="*/ 128 h 76200"/>
                  <a:gd name="connsiteX2" fmla="*/ 76432 w 76200"/>
                  <a:gd name="connsiteY2" fmla="*/ 76328 h 76200"/>
                  <a:gd name="connsiteX3" fmla="*/ 232 w 76200"/>
                  <a:gd name="connsiteY3" fmla="*/ 7632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32" y="128"/>
                    </a:moveTo>
                    <a:lnTo>
                      <a:pt x="76432" y="128"/>
                    </a:lnTo>
                    <a:lnTo>
                      <a:pt x="76432" y="76328"/>
                    </a:lnTo>
                    <a:lnTo>
                      <a:pt x="232" y="7632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193" name="Полилиния 1046"/>
              <p:cNvSpPr/>
              <p:nvPr/>
            </p:nvSpPr>
            <p:spPr bwMode="auto">
              <a:xfrm>
                <a:off x="10854531" y="5769769"/>
                <a:ext cx="76200" cy="76200"/>
              </a:xfrm>
              <a:custGeom>
                <a:avLst/>
                <a:gdLst>
                  <a:gd name="connsiteX0" fmla="*/ 232 w 76200"/>
                  <a:gd name="connsiteY0" fmla="*/ 160 h 76200"/>
                  <a:gd name="connsiteX1" fmla="*/ 76432 w 76200"/>
                  <a:gd name="connsiteY1" fmla="*/ 160 h 76200"/>
                  <a:gd name="connsiteX2" fmla="*/ 76432 w 76200"/>
                  <a:gd name="connsiteY2" fmla="*/ 76360 h 76200"/>
                  <a:gd name="connsiteX3" fmla="*/ 232 w 76200"/>
                  <a:gd name="connsiteY3" fmla="*/ 7636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32" y="160"/>
                    </a:moveTo>
                    <a:lnTo>
                      <a:pt x="76432" y="160"/>
                    </a:lnTo>
                    <a:lnTo>
                      <a:pt x="76432" y="76360"/>
                    </a:lnTo>
                    <a:lnTo>
                      <a:pt x="232" y="7636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194" name="Полилиния 1047"/>
              <p:cNvSpPr/>
              <p:nvPr/>
            </p:nvSpPr>
            <p:spPr bwMode="auto">
              <a:xfrm>
                <a:off x="10854531" y="5845969"/>
                <a:ext cx="76200" cy="76200"/>
              </a:xfrm>
              <a:custGeom>
                <a:avLst/>
                <a:gdLst>
                  <a:gd name="connsiteX0" fmla="*/ 232 w 76200"/>
                  <a:gd name="connsiteY0" fmla="*/ 168 h 76200"/>
                  <a:gd name="connsiteX1" fmla="*/ 76432 w 76200"/>
                  <a:gd name="connsiteY1" fmla="*/ 168 h 76200"/>
                  <a:gd name="connsiteX2" fmla="*/ 76432 w 76200"/>
                  <a:gd name="connsiteY2" fmla="*/ 76368 h 76200"/>
                  <a:gd name="connsiteX3" fmla="*/ 232 w 76200"/>
                  <a:gd name="connsiteY3" fmla="*/ 7636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32" y="168"/>
                    </a:moveTo>
                    <a:lnTo>
                      <a:pt x="76432" y="168"/>
                    </a:lnTo>
                    <a:lnTo>
                      <a:pt x="76432" y="76368"/>
                    </a:lnTo>
                    <a:lnTo>
                      <a:pt x="232" y="7636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195" name="Полилиния 1048"/>
              <p:cNvSpPr/>
              <p:nvPr/>
            </p:nvSpPr>
            <p:spPr bwMode="auto">
              <a:xfrm>
                <a:off x="10854531" y="6074569"/>
                <a:ext cx="76200" cy="76200"/>
              </a:xfrm>
              <a:custGeom>
                <a:avLst/>
                <a:gdLst>
                  <a:gd name="connsiteX0" fmla="*/ 232 w 76200"/>
                  <a:gd name="connsiteY0" fmla="*/ 192 h 76200"/>
                  <a:gd name="connsiteX1" fmla="*/ 76432 w 76200"/>
                  <a:gd name="connsiteY1" fmla="*/ 192 h 76200"/>
                  <a:gd name="connsiteX2" fmla="*/ 76432 w 76200"/>
                  <a:gd name="connsiteY2" fmla="*/ 76392 h 76200"/>
                  <a:gd name="connsiteX3" fmla="*/ 232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32" y="192"/>
                    </a:moveTo>
                    <a:lnTo>
                      <a:pt x="76432" y="192"/>
                    </a:lnTo>
                    <a:lnTo>
                      <a:pt x="76432" y="76392"/>
                    </a:lnTo>
                    <a:lnTo>
                      <a:pt x="232"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196" name="Полилиния 1049"/>
              <p:cNvSpPr/>
              <p:nvPr/>
            </p:nvSpPr>
            <p:spPr bwMode="auto">
              <a:xfrm>
                <a:off x="10854531" y="6150769"/>
                <a:ext cx="76200" cy="76200"/>
              </a:xfrm>
              <a:custGeom>
                <a:avLst/>
                <a:gdLst>
                  <a:gd name="connsiteX0" fmla="*/ 232 w 76200"/>
                  <a:gd name="connsiteY0" fmla="*/ 200 h 76200"/>
                  <a:gd name="connsiteX1" fmla="*/ 76432 w 76200"/>
                  <a:gd name="connsiteY1" fmla="*/ 200 h 76200"/>
                  <a:gd name="connsiteX2" fmla="*/ 76432 w 76200"/>
                  <a:gd name="connsiteY2" fmla="*/ 76400 h 76200"/>
                  <a:gd name="connsiteX3" fmla="*/ 232 w 76200"/>
                  <a:gd name="connsiteY3" fmla="*/ 7640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32" y="200"/>
                    </a:moveTo>
                    <a:lnTo>
                      <a:pt x="76432" y="200"/>
                    </a:lnTo>
                    <a:lnTo>
                      <a:pt x="76432" y="76400"/>
                    </a:lnTo>
                    <a:lnTo>
                      <a:pt x="232" y="7640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197" name="Полилиния 1050"/>
              <p:cNvSpPr/>
              <p:nvPr/>
            </p:nvSpPr>
            <p:spPr bwMode="auto">
              <a:xfrm>
                <a:off x="10854531" y="6226969"/>
                <a:ext cx="76200" cy="76200"/>
              </a:xfrm>
              <a:custGeom>
                <a:avLst/>
                <a:gdLst>
                  <a:gd name="connsiteX0" fmla="*/ 232 w 76200"/>
                  <a:gd name="connsiteY0" fmla="*/ 208 h 76200"/>
                  <a:gd name="connsiteX1" fmla="*/ 76432 w 76200"/>
                  <a:gd name="connsiteY1" fmla="*/ 208 h 76200"/>
                  <a:gd name="connsiteX2" fmla="*/ 76432 w 76200"/>
                  <a:gd name="connsiteY2" fmla="*/ 76408 h 76200"/>
                  <a:gd name="connsiteX3" fmla="*/ 232 w 76200"/>
                  <a:gd name="connsiteY3" fmla="*/ 7640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32" y="208"/>
                    </a:moveTo>
                    <a:lnTo>
                      <a:pt x="76432" y="208"/>
                    </a:lnTo>
                    <a:lnTo>
                      <a:pt x="76432" y="76408"/>
                    </a:lnTo>
                    <a:lnTo>
                      <a:pt x="232" y="7640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198" name="Полилиния 1051"/>
              <p:cNvSpPr/>
              <p:nvPr/>
            </p:nvSpPr>
            <p:spPr bwMode="auto">
              <a:xfrm>
                <a:off x="10854531" y="6303169"/>
                <a:ext cx="76200" cy="76200"/>
              </a:xfrm>
              <a:custGeom>
                <a:avLst/>
                <a:gdLst>
                  <a:gd name="connsiteX0" fmla="*/ 232 w 76200"/>
                  <a:gd name="connsiteY0" fmla="*/ 216 h 76200"/>
                  <a:gd name="connsiteX1" fmla="*/ 76432 w 76200"/>
                  <a:gd name="connsiteY1" fmla="*/ 216 h 76200"/>
                  <a:gd name="connsiteX2" fmla="*/ 76432 w 76200"/>
                  <a:gd name="connsiteY2" fmla="*/ 76416 h 76200"/>
                  <a:gd name="connsiteX3" fmla="*/ 232 w 76200"/>
                  <a:gd name="connsiteY3" fmla="*/ 7641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32" y="216"/>
                    </a:moveTo>
                    <a:lnTo>
                      <a:pt x="76432" y="216"/>
                    </a:lnTo>
                    <a:lnTo>
                      <a:pt x="76432" y="76416"/>
                    </a:lnTo>
                    <a:lnTo>
                      <a:pt x="232" y="7641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199" name="Полилиния 1052"/>
              <p:cNvSpPr/>
              <p:nvPr/>
            </p:nvSpPr>
            <p:spPr bwMode="auto">
              <a:xfrm>
                <a:off x="10854531" y="6455569"/>
                <a:ext cx="76200" cy="76200"/>
              </a:xfrm>
              <a:custGeom>
                <a:avLst/>
                <a:gdLst>
                  <a:gd name="connsiteX0" fmla="*/ 232 w 76200"/>
                  <a:gd name="connsiteY0" fmla="*/ 232 h 76200"/>
                  <a:gd name="connsiteX1" fmla="*/ 76432 w 76200"/>
                  <a:gd name="connsiteY1" fmla="*/ 232 h 76200"/>
                  <a:gd name="connsiteX2" fmla="*/ 76432 w 76200"/>
                  <a:gd name="connsiteY2" fmla="*/ 76432 h 76200"/>
                  <a:gd name="connsiteX3" fmla="*/ 232 w 76200"/>
                  <a:gd name="connsiteY3" fmla="*/ 764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32" y="232"/>
                    </a:moveTo>
                    <a:lnTo>
                      <a:pt x="76432" y="232"/>
                    </a:lnTo>
                    <a:lnTo>
                      <a:pt x="76432" y="76432"/>
                    </a:lnTo>
                    <a:lnTo>
                      <a:pt x="232" y="764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200" name="Полилиния 1053"/>
              <p:cNvSpPr/>
              <p:nvPr/>
            </p:nvSpPr>
            <p:spPr bwMode="auto">
              <a:xfrm>
                <a:off x="10854531" y="6607969"/>
                <a:ext cx="76200" cy="76200"/>
              </a:xfrm>
              <a:custGeom>
                <a:avLst/>
                <a:gdLst>
                  <a:gd name="connsiteX0" fmla="*/ 232 w 76200"/>
                  <a:gd name="connsiteY0" fmla="*/ 248 h 76200"/>
                  <a:gd name="connsiteX1" fmla="*/ 76432 w 76200"/>
                  <a:gd name="connsiteY1" fmla="*/ 248 h 76200"/>
                  <a:gd name="connsiteX2" fmla="*/ 76432 w 76200"/>
                  <a:gd name="connsiteY2" fmla="*/ 76448 h 76200"/>
                  <a:gd name="connsiteX3" fmla="*/ 232 w 76200"/>
                  <a:gd name="connsiteY3" fmla="*/ 764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32" y="248"/>
                    </a:moveTo>
                    <a:lnTo>
                      <a:pt x="76432" y="248"/>
                    </a:lnTo>
                    <a:lnTo>
                      <a:pt x="76432" y="76448"/>
                    </a:lnTo>
                    <a:lnTo>
                      <a:pt x="232" y="764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201" name="Полилиния 1054"/>
              <p:cNvSpPr/>
              <p:nvPr/>
            </p:nvSpPr>
            <p:spPr bwMode="auto">
              <a:xfrm>
                <a:off x="10854531" y="6684169"/>
                <a:ext cx="76200" cy="76200"/>
              </a:xfrm>
              <a:custGeom>
                <a:avLst/>
                <a:gdLst>
                  <a:gd name="connsiteX0" fmla="*/ 232 w 76200"/>
                  <a:gd name="connsiteY0" fmla="*/ 256 h 76200"/>
                  <a:gd name="connsiteX1" fmla="*/ 76432 w 76200"/>
                  <a:gd name="connsiteY1" fmla="*/ 256 h 76200"/>
                  <a:gd name="connsiteX2" fmla="*/ 76432 w 76200"/>
                  <a:gd name="connsiteY2" fmla="*/ 76456 h 76200"/>
                  <a:gd name="connsiteX3" fmla="*/ 232 w 76200"/>
                  <a:gd name="connsiteY3" fmla="*/ 764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32" y="256"/>
                    </a:moveTo>
                    <a:lnTo>
                      <a:pt x="76432" y="256"/>
                    </a:lnTo>
                    <a:lnTo>
                      <a:pt x="76432" y="76456"/>
                    </a:lnTo>
                    <a:lnTo>
                      <a:pt x="232" y="764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202" name="Полилиния 1055"/>
              <p:cNvSpPr/>
              <p:nvPr/>
            </p:nvSpPr>
            <p:spPr bwMode="auto">
              <a:xfrm>
                <a:off x="10930731" y="4550569"/>
                <a:ext cx="76200" cy="76200"/>
              </a:xfrm>
              <a:custGeom>
                <a:avLst/>
                <a:gdLst>
                  <a:gd name="connsiteX0" fmla="*/ 240 w 76200"/>
                  <a:gd name="connsiteY0" fmla="*/ 32 h 76200"/>
                  <a:gd name="connsiteX1" fmla="*/ 76440 w 76200"/>
                  <a:gd name="connsiteY1" fmla="*/ 32 h 76200"/>
                  <a:gd name="connsiteX2" fmla="*/ 76440 w 76200"/>
                  <a:gd name="connsiteY2" fmla="*/ 76232 h 76200"/>
                  <a:gd name="connsiteX3" fmla="*/ 240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0" y="32"/>
                    </a:moveTo>
                    <a:lnTo>
                      <a:pt x="76440" y="32"/>
                    </a:lnTo>
                    <a:lnTo>
                      <a:pt x="76440" y="76232"/>
                    </a:lnTo>
                    <a:lnTo>
                      <a:pt x="240"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203" name="Полилиния 1056"/>
              <p:cNvSpPr/>
              <p:nvPr/>
            </p:nvSpPr>
            <p:spPr bwMode="auto">
              <a:xfrm>
                <a:off x="10930731" y="4702969"/>
                <a:ext cx="76200" cy="76200"/>
              </a:xfrm>
              <a:custGeom>
                <a:avLst/>
                <a:gdLst>
                  <a:gd name="connsiteX0" fmla="*/ 240 w 76200"/>
                  <a:gd name="connsiteY0" fmla="*/ 48 h 76200"/>
                  <a:gd name="connsiteX1" fmla="*/ 76440 w 76200"/>
                  <a:gd name="connsiteY1" fmla="*/ 48 h 76200"/>
                  <a:gd name="connsiteX2" fmla="*/ 76440 w 76200"/>
                  <a:gd name="connsiteY2" fmla="*/ 76248 h 76200"/>
                  <a:gd name="connsiteX3" fmla="*/ 240 w 76200"/>
                  <a:gd name="connsiteY3" fmla="*/ 762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0" y="48"/>
                    </a:moveTo>
                    <a:lnTo>
                      <a:pt x="76440" y="48"/>
                    </a:lnTo>
                    <a:lnTo>
                      <a:pt x="76440" y="76248"/>
                    </a:lnTo>
                    <a:lnTo>
                      <a:pt x="240" y="762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204" name="Полилиния 1057"/>
              <p:cNvSpPr/>
              <p:nvPr/>
            </p:nvSpPr>
            <p:spPr bwMode="auto">
              <a:xfrm>
                <a:off x="10930731" y="4779169"/>
                <a:ext cx="76200" cy="76200"/>
              </a:xfrm>
              <a:custGeom>
                <a:avLst/>
                <a:gdLst>
                  <a:gd name="connsiteX0" fmla="*/ 240 w 76200"/>
                  <a:gd name="connsiteY0" fmla="*/ 56 h 76200"/>
                  <a:gd name="connsiteX1" fmla="*/ 76440 w 76200"/>
                  <a:gd name="connsiteY1" fmla="*/ 56 h 76200"/>
                  <a:gd name="connsiteX2" fmla="*/ 76440 w 76200"/>
                  <a:gd name="connsiteY2" fmla="*/ 76256 h 76200"/>
                  <a:gd name="connsiteX3" fmla="*/ 240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0" y="56"/>
                    </a:moveTo>
                    <a:lnTo>
                      <a:pt x="76440" y="56"/>
                    </a:lnTo>
                    <a:lnTo>
                      <a:pt x="76440" y="76256"/>
                    </a:lnTo>
                    <a:lnTo>
                      <a:pt x="240"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205" name="Полилиния 1058"/>
              <p:cNvSpPr/>
              <p:nvPr/>
            </p:nvSpPr>
            <p:spPr bwMode="auto">
              <a:xfrm>
                <a:off x="10930731" y="4855369"/>
                <a:ext cx="76200" cy="76200"/>
              </a:xfrm>
              <a:custGeom>
                <a:avLst/>
                <a:gdLst>
                  <a:gd name="connsiteX0" fmla="*/ 240 w 76200"/>
                  <a:gd name="connsiteY0" fmla="*/ 64 h 76200"/>
                  <a:gd name="connsiteX1" fmla="*/ 76440 w 76200"/>
                  <a:gd name="connsiteY1" fmla="*/ 64 h 76200"/>
                  <a:gd name="connsiteX2" fmla="*/ 76440 w 76200"/>
                  <a:gd name="connsiteY2" fmla="*/ 76264 h 76200"/>
                  <a:gd name="connsiteX3" fmla="*/ 240 w 76200"/>
                  <a:gd name="connsiteY3" fmla="*/ 7626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0" y="64"/>
                    </a:moveTo>
                    <a:lnTo>
                      <a:pt x="76440" y="64"/>
                    </a:lnTo>
                    <a:lnTo>
                      <a:pt x="76440" y="76264"/>
                    </a:lnTo>
                    <a:lnTo>
                      <a:pt x="240" y="7626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206" name="Полилиния 1059"/>
              <p:cNvSpPr/>
              <p:nvPr/>
            </p:nvSpPr>
            <p:spPr bwMode="auto">
              <a:xfrm>
                <a:off x="10930731" y="5007769"/>
                <a:ext cx="76200" cy="76200"/>
              </a:xfrm>
              <a:custGeom>
                <a:avLst/>
                <a:gdLst>
                  <a:gd name="connsiteX0" fmla="*/ 240 w 76200"/>
                  <a:gd name="connsiteY0" fmla="*/ 80 h 76200"/>
                  <a:gd name="connsiteX1" fmla="*/ 76440 w 76200"/>
                  <a:gd name="connsiteY1" fmla="*/ 80 h 76200"/>
                  <a:gd name="connsiteX2" fmla="*/ 76440 w 76200"/>
                  <a:gd name="connsiteY2" fmla="*/ 76280 h 76200"/>
                  <a:gd name="connsiteX3" fmla="*/ 240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0" y="80"/>
                    </a:moveTo>
                    <a:lnTo>
                      <a:pt x="76440" y="80"/>
                    </a:lnTo>
                    <a:lnTo>
                      <a:pt x="76440" y="76280"/>
                    </a:lnTo>
                    <a:lnTo>
                      <a:pt x="240"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207" name="Полилиния 1060"/>
              <p:cNvSpPr/>
              <p:nvPr/>
            </p:nvSpPr>
            <p:spPr bwMode="auto">
              <a:xfrm>
                <a:off x="10930731" y="5160169"/>
                <a:ext cx="76200" cy="76200"/>
              </a:xfrm>
              <a:custGeom>
                <a:avLst/>
                <a:gdLst>
                  <a:gd name="connsiteX0" fmla="*/ 240 w 76200"/>
                  <a:gd name="connsiteY0" fmla="*/ 96 h 76200"/>
                  <a:gd name="connsiteX1" fmla="*/ 76440 w 76200"/>
                  <a:gd name="connsiteY1" fmla="*/ 96 h 76200"/>
                  <a:gd name="connsiteX2" fmla="*/ 76440 w 76200"/>
                  <a:gd name="connsiteY2" fmla="*/ 76296 h 76200"/>
                  <a:gd name="connsiteX3" fmla="*/ 240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0" y="96"/>
                    </a:moveTo>
                    <a:lnTo>
                      <a:pt x="76440" y="96"/>
                    </a:lnTo>
                    <a:lnTo>
                      <a:pt x="76440" y="76296"/>
                    </a:lnTo>
                    <a:lnTo>
                      <a:pt x="240"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208" name="Полилиния 1061"/>
              <p:cNvSpPr/>
              <p:nvPr/>
            </p:nvSpPr>
            <p:spPr bwMode="auto">
              <a:xfrm>
                <a:off x="10930731" y="5312569"/>
                <a:ext cx="76200" cy="76200"/>
              </a:xfrm>
              <a:custGeom>
                <a:avLst/>
                <a:gdLst>
                  <a:gd name="connsiteX0" fmla="*/ 240 w 76200"/>
                  <a:gd name="connsiteY0" fmla="*/ 112 h 76200"/>
                  <a:gd name="connsiteX1" fmla="*/ 76440 w 76200"/>
                  <a:gd name="connsiteY1" fmla="*/ 112 h 76200"/>
                  <a:gd name="connsiteX2" fmla="*/ 76440 w 76200"/>
                  <a:gd name="connsiteY2" fmla="*/ 76312 h 76200"/>
                  <a:gd name="connsiteX3" fmla="*/ 240 w 76200"/>
                  <a:gd name="connsiteY3" fmla="*/ 7631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0" y="112"/>
                    </a:moveTo>
                    <a:lnTo>
                      <a:pt x="76440" y="112"/>
                    </a:lnTo>
                    <a:lnTo>
                      <a:pt x="76440" y="76312"/>
                    </a:lnTo>
                    <a:lnTo>
                      <a:pt x="240" y="7631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209" name="Полилиния 1062"/>
              <p:cNvSpPr/>
              <p:nvPr/>
            </p:nvSpPr>
            <p:spPr bwMode="auto">
              <a:xfrm>
                <a:off x="10930731" y="5464969"/>
                <a:ext cx="76200" cy="76200"/>
              </a:xfrm>
              <a:custGeom>
                <a:avLst/>
                <a:gdLst>
                  <a:gd name="connsiteX0" fmla="*/ 240 w 76200"/>
                  <a:gd name="connsiteY0" fmla="*/ 128 h 76200"/>
                  <a:gd name="connsiteX1" fmla="*/ 76440 w 76200"/>
                  <a:gd name="connsiteY1" fmla="*/ 128 h 76200"/>
                  <a:gd name="connsiteX2" fmla="*/ 76440 w 76200"/>
                  <a:gd name="connsiteY2" fmla="*/ 76328 h 76200"/>
                  <a:gd name="connsiteX3" fmla="*/ 240 w 76200"/>
                  <a:gd name="connsiteY3" fmla="*/ 7632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0" y="128"/>
                    </a:moveTo>
                    <a:lnTo>
                      <a:pt x="76440" y="128"/>
                    </a:lnTo>
                    <a:lnTo>
                      <a:pt x="76440" y="76328"/>
                    </a:lnTo>
                    <a:lnTo>
                      <a:pt x="240" y="7632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210" name="Полилиния 1063"/>
              <p:cNvSpPr/>
              <p:nvPr/>
            </p:nvSpPr>
            <p:spPr bwMode="auto">
              <a:xfrm>
                <a:off x="10930731" y="5541169"/>
                <a:ext cx="76200" cy="76200"/>
              </a:xfrm>
              <a:custGeom>
                <a:avLst/>
                <a:gdLst>
                  <a:gd name="connsiteX0" fmla="*/ 240 w 76200"/>
                  <a:gd name="connsiteY0" fmla="*/ 136 h 76200"/>
                  <a:gd name="connsiteX1" fmla="*/ 76440 w 76200"/>
                  <a:gd name="connsiteY1" fmla="*/ 136 h 76200"/>
                  <a:gd name="connsiteX2" fmla="*/ 76440 w 76200"/>
                  <a:gd name="connsiteY2" fmla="*/ 76336 h 76200"/>
                  <a:gd name="connsiteX3" fmla="*/ 240 w 76200"/>
                  <a:gd name="connsiteY3" fmla="*/ 7633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0" y="136"/>
                    </a:moveTo>
                    <a:lnTo>
                      <a:pt x="76440" y="136"/>
                    </a:lnTo>
                    <a:lnTo>
                      <a:pt x="76440" y="76336"/>
                    </a:lnTo>
                    <a:lnTo>
                      <a:pt x="240" y="7633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211" name="Полилиния 1064"/>
              <p:cNvSpPr/>
              <p:nvPr/>
            </p:nvSpPr>
            <p:spPr bwMode="auto">
              <a:xfrm>
                <a:off x="10930731" y="5617369"/>
                <a:ext cx="76200" cy="76200"/>
              </a:xfrm>
              <a:custGeom>
                <a:avLst/>
                <a:gdLst>
                  <a:gd name="connsiteX0" fmla="*/ 240 w 76200"/>
                  <a:gd name="connsiteY0" fmla="*/ 144 h 76200"/>
                  <a:gd name="connsiteX1" fmla="*/ 76440 w 76200"/>
                  <a:gd name="connsiteY1" fmla="*/ 144 h 76200"/>
                  <a:gd name="connsiteX2" fmla="*/ 76440 w 76200"/>
                  <a:gd name="connsiteY2" fmla="*/ 76344 h 76200"/>
                  <a:gd name="connsiteX3" fmla="*/ 240 w 76200"/>
                  <a:gd name="connsiteY3" fmla="*/ 7634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0" y="144"/>
                    </a:moveTo>
                    <a:lnTo>
                      <a:pt x="76440" y="144"/>
                    </a:lnTo>
                    <a:lnTo>
                      <a:pt x="76440" y="76344"/>
                    </a:lnTo>
                    <a:lnTo>
                      <a:pt x="240" y="7634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212" name="Полилиния 1065"/>
              <p:cNvSpPr/>
              <p:nvPr/>
            </p:nvSpPr>
            <p:spPr bwMode="auto">
              <a:xfrm>
                <a:off x="10930731" y="5845969"/>
                <a:ext cx="76200" cy="76200"/>
              </a:xfrm>
              <a:custGeom>
                <a:avLst/>
                <a:gdLst>
                  <a:gd name="connsiteX0" fmla="*/ 240 w 76200"/>
                  <a:gd name="connsiteY0" fmla="*/ 168 h 76200"/>
                  <a:gd name="connsiteX1" fmla="*/ 76440 w 76200"/>
                  <a:gd name="connsiteY1" fmla="*/ 168 h 76200"/>
                  <a:gd name="connsiteX2" fmla="*/ 76440 w 76200"/>
                  <a:gd name="connsiteY2" fmla="*/ 76368 h 76200"/>
                  <a:gd name="connsiteX3" fmla="*/ 240 w 76200"/>
                  <a:gd name="connsiteY3" fmla="*/ 7636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0" y="168"/>
                    </a:moveTo>
                    <a:lnTo>
                      <a:pt x="76440" y="168"/>
                    </a:lnTo>
                    <a:lnTo>
                      <a:pt x="76440" y="76368"/>
                    </a:lnTo>
                    <a:lnTo>
                      <a:pt x="240" y="7636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213" name="Полилиния 1066"/>
              <p:cNvSpPr/>
              <p:nvPr/>
            </p:nvSpPr>
            <p:spPr bwMode="auto">
              <a:xfrm>
                <a:off x="10930731" y="5922169"/>
                <a:ext cx="76200" cy="76200"/>
              </a:xfrm>
              <a:custGeom>
                <a:avLst/>
                <a:gdLst>
                  <a:gd name="connsiteX0" fmla="*/ 240 w 76200"/>
                  <a:gd name="connsiteY0" fmla="*/ 176 h 76200"/>
                  <a:gd name="connsiteX1" fmla="*/ 76440 w 76200"/>
                  <a:gd name="connsiteY1" fmla="*/ 176 h 76200"/>
                  <a:gd name="connsiteX2" fmla="*/ 76440 w 76200"/>
                  <a:gd name="connsiteY2" fmla="*/ 76376 h 76200"/>
                  <a:gd name="connsiteX3" fmla="*/ 240 w 76200"/>
                  <a:gd name="connsiteY3" fmla="*/ 7637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0" y="176"/>
                    </a:moveTo>
                    <a:lnTo>
                      <a:pt x="76440" y="176"/>
                    </a:lnTo>
                    <a:lnTo>
                      <a:pt x="76440" y="76376"/>
                    </a:lnTo>
                    <a:lnTo>
                      <a:pt x="240" y="7637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214" name="Полилиния 1067"/>
              <p:cNvSpPr/>
              <p:nvPr/>
            </p:nvSpPr>
            <p:spPr bwMode="auto">
              <a:xfrm>
                <a:off x="10930731" y="5998369"/>
                <a:ext cx="76200" cy="76200"/>
              </a:xfrm>
              <a:custGeom>
                <a:avLst/>
                <a:gdLst>
                  <a:gd name="connsiteX0" fmla="*/ 240 w 76200"/>
                  <a:gd name="connsiteY0" fmla="*/ 184 h 76200"/>
                  <a:gd name="connsiteX1" fmla="*/ 76440 w 76200"/>
                  <a:gd name="connsiteY1" fmla="*/ 184 h 76200"/>
                  <a:gd name="connsiteX2" fmla="*/ 76440 w 76200"/>
                  <a:gd name="connsiteY2" fmla="*/ 76384 h 76200"/>
                  <a:gd name="connsiteX3" fmla="*/ 240 w 76200"/>
                  <a:gd name="connsiteY3" fmla="*/ 7638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0" y="184"/>
                    </a:moveTo>
                    <a:lnTo>
                      <a:pt x="76440" y="184"/>
                    </a:lnTo>
                    <a:lnTo>
                      <a:pt x="76440" y="76384"/>
                    </a:lnTo>
                    <a:lnTo>
                      <a:pt x="240" y="7638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215" name="Полилиния 1068"/>
              <p:cNvSpPr/>
              <p:nvPr/>
            </p:nvSpPr>
            <p:spPr bwMode="auto">
              <a:xfrm>
                <a:off x="10930731" y="6074569"/>
                <a:ext cx="76200" cy="76200"/>
              </a:xfrm>
              <a:custGeom>
                <a:avLst/>
                <a:gdLst>
                  <a:gd name="connsiteX0" fmla="*/ 240 w 76200"/>
                  <a:gd name="connsiteY0" fmla="*/ 192 h 76200"/>
                  <a:gd name="connsiteX1" fmla="*/ 76440 w 76200"/>
                  <a:gd name="connsiteY1" fmla="*/ 192 h 76200"/>
                  <a:gd name="connsiteX2" fmla="*/ 76440 w 76200"/>
                  <a:gd name="connsiteY2" fmla="*/ 76392 h 76200"/>
                  <a:gd name="connsiteX3" fmla="*/ 240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0" y="192"/>
                    </a:moveTo>
                    <a:lnTo>
                      <a:pt x="76440" y="192"/>
                    </a:lnTo>
                    <a:lnTo>
                      <a:pt x="76440" y="76392"/>
                    </a:lnTo>
                    <a:lnTo>
                      <a:pt x="240"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216" name="Полилиния 1069"/>
              <p:cNvSpPr/>
              <p:nvPr/>
            </p:nvSpPr>
            <p:spPr bwMode="auto">
              <a:xfrm>
                <a:off x="10930731" y="6150769"/>
                <a:ext cx="76200" cy="76200"/>
              </a:xfrm>
              <a:custGeom>
                <a:avLst/>
                <a:gdLst>
                  <a:gd name="connsiteX0" fmla="*/ 240 w 76200"/>
                  <a:gd name="connsiteY0" fmla="*/ 200 h 76200"/>
                  <a:gd name="connsiteX1" fmla="*/ 76440 w 76200"/>
                  <a:gd name="connsiteY1" fmla="*/ 200 h 76200"/>
                  <a:gd name="connsiteX2" fmla="*/ 76440 w 76200"/>
                  <a:gd name="connsiteY2" fmla="*/ 76400 h 76200"/>
                  <a:gd name="connsiteX3" fmla="*/ 240 w 76200"/>
                  <a:gd name="connsiteY3" fmla="*/ 7640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0" y="200"/>
                    </a:moveTo>
                    <a:lnTo>
                      <a:pt x="76440" y="200"/>
                    </a:lnTo>
                    <a:lnTo>
                      <a:pt x="76440" y="76400"/>
                    </a:lnTo>
                    <a:lnTo>
                      <a:pt x="240" y="7640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217" name="Полилиния 1070"/>
              <p:cNvSpPr/>
              <p:nvPr/>
            </p:nvSpPr>
            <p:spPr bwMode="auto">
              <a:xfrm>
                <a:off x="10930731" y="6379369"/>
                <a:ext cx="76200" cy="76200"/>
              </a:xfrm>
              <a:custGeom>
                <a:avLst/>
                <a:gdLst>
                  <a:gd name="connsiteX0" fmla="*/ 240 w 76200"/>
                  <a:gd name="connsiteY0" fmla="*/ 224 h 76200"/>
                  <a:gd name="connsiteX1" fmla="*/ 76440 w 76200"/>
                  <a:gd name="connsiteY1" fmla="*/ 224 h 76200"/>
                  <a:gd name="connsiteX2" fmla="*/ 76440 w 76200"/>
                  <a:gd name="connsiteY2" fmla="*/ 76424 h 76200"/>
                  <a:gd name="connsiteX3" fmla="*/ 240 w 76200"/>
                  <a:gd name="connsiteY3" fmla="*/ 7642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0" y="224"/>
                    </a:moveTo>
                    <a:lnTo>
                      <a:pt x="76440" y="224"/>
                    </a:lnTo>
                    <a:lnTo>
                      <a:pt x="76440" y="76424"/>
                    </a:lnTo>
                    <a:lnTo>
                      <a:pt x="240" y="7642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218" name="Полилиния 1071"/>
              <p:cNvSpPr/>
              <p:nvPr/>
            </p:nvSpPr>
            <p:spPr bwMode="auto">
              <a:xfrm>
                <a:off x="10930731" y="6531769"/>
                <a:ext cx="76200" cy="76200"/>
              </a:xfrm>
              <a:custGeom>
                <a:avLst/>
                <a:gdLst>
                  <a:gd name="connsiteX0" fmla="*/ 240 w 76200"/>
                  <a:gd name="connsiteY0" fmla="*/ 240 h 76200"/>
                  <a:gd name="connsiteX1" fmla="*/ 76440 w 76200"/>
                  <a:gd name="connsiteY1" fmla="*/ 240 h 76200"/>
                  <a:gd name="connsiteX2" fmla="*/ 76440 w 76200"/>
                  <a:gd name="connsiteY2" fmla="*/ 76440 h 76200"/>
                  <a:gd name="connsiteX3" fmla="*/ 240 w 76200"/>
                  <a:gd name="connsiteY3" fmla="*/ 764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0" y="240"/>
                    </a:moveTo>
                    <a:lnTo>
                      <a:pt x="76440" y="240"/>
                    </a:lnTo>
                    <a:lnTo>
                      <a:pt x="76440" y="76440"/>
                    </a:lnTo>
                    <a:lnTo>
                      <a:pt x="240" y="764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219" name="Полилиния 1072"/>
              <p:cNvSpPr/>
              <p:nvPr/>
            </p:nvSpPr>
            <p:spPr bwMode="auto">
              <a:xfrm>
                <a:off x="11006931" y="4550569"/>
                <a:ext cx="76200" cy="76200"/>
              </a:xfrm>
              <a:custGeom>
                <a:avLst/>
                <a:gdLst>
                  <a:gd name="connsiteX0" fmla="*/ 248 w 76200"/>
                  <a:gd name="connsiteY0" fmla="*/ 32 h 76200"/>
                  <a:gd name="connsiteX1" fmla="*/ 76448 w 76200"/>
                  <a:gd name="connsiteY1" fmla="*/ 32 h 76200"/>
                  <a:gd name="connsiteX2" fmla="*/ 76448 w 76200"/>
                  <a:gd name="connsiteY2" fmla="*/ 76232 h 76200"/>
                  <a:gd name="connsiteX3" fmla="*/ 248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8" y="32"/>
                    </a:moveTo>
                    <a:lnTo>
                      <a:pt x="76448" y="32"/>
                    </a:lnTo>
                    <a:lnTo>
                      <a:pt x="76448" y="76232"/>
                    </a:lnTo>
                    <a:lnTo>
                      <a:pt x="248"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220" name="Полилиния 1073"/>
              <p:cNvSpPr/>
              <p:nvPr/>
            </p:nvSpPr>
            <p:spPr bwMode="auto">
              <a:xfrm>
                <a:off x="11006931" y="5007769"/>
                <a:ext cx="76200" cy="76200"/>
              </a:xfrm>
              <a:custGeom>
                <a:avLst/>
                <a:gdLst>
                  <a:gd name="connsiteX0" fmla="*/ 248 w 76200"/>
                  <a:gd name="connsiteY0" fmla="*/ 80 h 76200"/>
                  <a:gd name="connsiteX1" fmla="*/ 76448 w 76200"/>
                  <a:gd name="connsiteY1" fmla="*/ 80 h 76200"/>
                  <a:gd name="connsiteX2" fmla="*/ 76448 w 76200"/>
                  <a:gd name="connsiteY2" fmla="*/ 76280 h 76200"/>
                  <a:gd name="connsiteX3" fmla="*/ 248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8" y="80"/>
                    </a:moveTo>
                    <a:lnTo>
                      <a:pt x="76448" y="80"/>
                    </a:lnTo>
                    <a:lnTo>
                      <a:pt x="76448" y="76280"/>
                    </a:lnTo>
                    <a:lnTo>
                      <a:pt x="248"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221" name="Полилиния 1074"/>
              <p:cNvSpPr/>
              <p:nvPr/>
            </p:nvSpPr>
            <p:spPr bwMode="auto">
              <a:xfrm>
                <a:off x="11006931" y="5312569"/>
                <a:ext cx="76200" cy="76200"/>
              </a:xfrm>
              <a:custGeom>
                <a:avLst/>
                <a:gdLst>
                  <a:gd name="connsiteX0" fmla="*/ 248 w 76200"/>
                  <a:gd name="connsiteY0" fmla="*/ 112 h 76200"/>
                  <a:gd name="connsiteX1" fmla="*/ 76448 w 76200"/>
                  <a:gd name="connsiteY1" fmla="*/ 112 h 76200"/>
                  <a:gd name="connsiteX2" fmla="*/ 76448 w 76200"/>
                  <a:gd name="connsiteY2" fmla="*/ 76312 h 76200"/>
                  <a:gd name="connsiteX3" fmla="*/ 248 w 76200"/>
                  <a:gd name="connsiteY3" fmla="*/ 7631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8" y="112"/>
                    </a:moveTo>
                    <a:lnTo>
                      <a:pt x="76448" y="112"/>
                    </a:lnTo>
                    <a:lnTo>
                      <a:pt x="76448" y="76312"/>
                    </a:lnTo>
                    <a:lnTo>
                      <a:pt x="248" y="7631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222" name="Полилиния 1075"/>
              <p:cNvSpPr/>
              <p:nvPr/>
            </p:nvSpPr>
            <p:spPr bwMode="auto">
              <a:xfrm>
                <a:off x="11006931" y="5541169"/>
                <a:ext cx="76200" cy="76200"/>
              </a:xfrm>
              <a:custGeom>
                <a:avLst/>
                <a:gdLst>
                  <a:gd name="connsiteX0" fmla="*/ 248 w 76200"/>
                  <a:gd name="connsiteY0" fmla="*/ 136 h 76200"/>
                  <a:gd name="connsiteX1" fmla="*/ 76448 w 76200"/>
                  <a:gd name="connsiteY1" fmla="*/ 136 h 76200"/>
                  <a:gd name="connsiteX2" fmla="*/ 76448 w 76200"/>
                  <a:gd name="connsiteY2" fmla="*/ 76336 h 76200"/>
                  <a:gd name="connsiteX3" fmla="*/ 248 w 76200"/>
                  <a:gd name="connsiteY3" fmla="*/ 7633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8" y="136"/>
                    </a:moveTo>
                    <a:lnTo>
                      <a:pt x="76448" y="136"/>
                    </a:lnTo>
                    <a:lnTo>
                      <a:pt x="76448" y="76336"/>
                    </a:lnTo>
                    <a:lnTo>
                      <a:pt x="248" y="7633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223" name="Полилиния 1076"/>
              <p:cNvSpPr/>
              <p:nvPr/>
            </p:nvSpPr>
            <p:spPr bwMode="auto">
              <a:xfrm>
                <a:off x="11006931" y="5617369"/>
                <a:ext cx="76200" cy="76200"/>
              </a:xfrm>
              <a:custGeom>
                <a:avLst/>
                <a:gdLst>
                  <a:gd name="connsiteX0" fmla="*/ 248 w 76200"/>
                  <a:gd name="connsiteY0" fmla="*/ 144 h 76200"/>
                  <a:gd name="connsiteX1" fmla="*/ 76448 w 76200"/>
                  <a:gd name="connsiteY1" fmla="*/ 144 h 76200"/>
                  <a:gd name="connsiteX2" fmla="*/ 76448 w 76200"/>
                  <a:gd name="connsiteY2" fmla="*/ 76344 h 76200"/>
                  <a:gd name="connsiteX3" fmla="*/ 248 w 76200"/>
                  <a:gd name="connsiteY3" fmla="*/ 7634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8" y="144"/>
                    </a:moveTo>
                    <a:lnTo>
                      <a:pt x="76448" y="144"/>
                    </a:lnTo>
                    <a:lnTo>
                      <a:pt x="76448" y="76344"/>
                    </a:lnTo>
                    <a:lnTo>
                      <a:pt x="248" y="7634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224" name="Полилиния 1077"/>
              <p:cNvSpPr/>
              <p:nvPr/>
            </p:nvSpPr>
            <p:spPr bwMode="auto">
              <a:xfrm>
                <a:off x="11006931" y="5693568"/>
                <a:ext cx="76200" cy="76200"/>
              </a:xfrm>
              <a:custGeom>
                <a:avLst/>
                <a:gdLst>
                  <a:gd name="connsiteX0" fmla="*/ 248 w 76200"/>
                  <a:gd name="connsiteY0" fmla="*/ 152 h 76200"/>
                  <a:gd name="connsiteX1" fmla="*/ 76448 w 76200"/>
                  <a:gd name="connsiteY1" fmla="*/ 152 h 76200"/>
                  <a:gd name="connsiteX2" fmla="*/ 76448 w 76200"/>
                  <a:gd name="connsiteY2" fmla="*/ 76352 h 76200"/>
                  <a:gd name="connsiteX3" fmla="*/ 248 w 76200"/>
                  <a:gd name="connsiteY3" fmla="*/ 7635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8" y="152"/>
                    </a:moveTo>
                    <a:lnTo>
                      <a:pt x="76448" y="152"/>
                    </a:lnTo>
                    <a:lnTo>
                      <a:pt x="76448" y="76352"/>
                    </a:lnTo>
                    <a:lnTo>
                      <a:pt x="248" y="7635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225" name="Полилиния 1078"/>
              <p:cNvSpPr/>
              <p:nvPr/>
            </p:nvSpPr>
            <p:spPr bwMode="auto">
              <a:xfrm>
                <a:off x="11006931" y="5769769"/>
                <a:ext cx="76200" cy="76200"/>
              </a:xfrm>
              <a:custGeom>
                <a:avLst/>
                <a:gdLst>
                  <a:gd name="connsiteX0" fmla="*/ 248 w 76200"/>
                  <a:gd name="connsiteY0" fmla="*/ 160 h 76200"/>
                  <a:gd name="connsiteX1" fmla="*/ 76448 w 76200"/>
                  <a:gd name="connsiteY1" fmla="*/ 160 h 76200"/>
                  <a:gd name="connsiteX2" fmla="*/ 76448 w 76200"/>
                  <a:gd name="connsiteY2" fmla="*/ 76360 h 76200"/>
                  <a:gd name="connsiteX3" fmla="*/ 248 w 76200"/>
                  <a:gd name="connsiteY3" fmla="*/ 7636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8" y="160"/>
                    </a:moveTo>
                    <a:lnTo>
                      <a:pt x="76448" y="160"/>
                    </a:lnTo>
                    <a:lnTo>
                      <a:pt x="76448" y="76360"/>
                    </a:lnTo>
                    <a:lnTo>
                      <a:pt x="248" y="7636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226" name="Полилиния 1079"/>
              <p:cNvSpPr/>
              <p:nvPr/>
            </p:nvSpPr>
            <p:spPr bwMode="auto">
              <a:xfrm>
                <a:off x="11006931" y="5845969"/>
                <a:ext cx="76200" cy="76200"/>
              </a:xfrm>
              <a:custGeom>
                <a:avLst/>
                <a:gdLst>
                  <a:gd name="connsiteX0" fmla="*/ 248 w 76200"/>
                  <a:gd name="connsiteY0" fmla="*/ 168 h 76200"/>
                  <a:gd name="connsiteX1" fmla="*/ 76448 w 76200"/>
                  <a:gd name="connsiteY1" fmla="*/ 168 h 76200"/>
                  <a:gd name="connsiteX2" fmla="*/ 76448 w 76200"/>
                  <a:gd name="connsiteY2" fmla="*/ 76368 h 76200"/>
                  <a:gd name="connsiteX3" fmla="*/ 248 w 76200"/>
                  <a:gd name="connsiteY3" fmla="*/ 7636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8" y="168"/>
                    </a:moveTo>
                    <a:lnTo>
                      <a:pt x="76448" y="168"/>
                    </a:lnTo>
                    <a:lnTo>
                      <a:pt x="76448" y="76368"/>
                    </a:lnTo>
                    <a:lnTo>
                      <a:pt x="248" y="7636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227" name="Полилиния 1080"/>
              <p:cNvSpPr/>
              <p:nvPr/>
            </p:nvSpPr>
            <p:spPr bwMode="auto">
              <a:xfrm>
                <a:off x="11006931" y="6150769"/>
                <a:ext cx="76200" cy="76200"/>
              </a:xfrm>
              <a:custGeom>
                <a:avLst/>
                <a:gdLst>
                  <a:gd name="connsiteX0" fmla="*/ 248 w 76200"/>
                  <a:gd name="connsiteY0" fmla="*/ 200 h 76200"/>
                  <a:gd name="connsiteX1" fmla="*/ 76448 w 76200"/>
                  <a:gd name="connsiteY1" fmla="*/ 200 h 76200"/>
                  <a:gd name="connsiteX2" fmla="*/ 76448 w 76200"/>
                  <a:gd name="connsiteY2" fmla="*/ 76400 h 76200"/>
                  <a:gd name="connsiteX3" fmla="*/ 248 w 76200"/>
                  <a:gd name="connsiteY3" fmla="*/ 7640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8" y="200"/>
                    </a:moveTo>
                    <a:lnTo>
                      <a:pt x="76448" y="200"/>
                    </a:lnTo>
                    <a:lnTo>
                      <a:pt x="76448" y="76400"/>
                    </a:lnTo>
                    <a:lnTo>
                      <a:pt x="248" y="7640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228" name="Полилиния 1081"/>
              <p:cNvSpPr/>
              <p:nvPr/>
            </p:nvSpPr>
            <p:spPr bwMode="auto">
              <a:xfrm>
                <a:off x="11006931" y="6226969"/>
                <a:ext cx="76200" cy="76200"/>
              </a:xfrm>
              <a:custGeom>
                <a:avLst/>
                <a:gdLst>
                  <a:gd name="connsiteX0" fmla="*/ 248 w 76200"/>
                  <a:gd name="connsiteY0" fmla="*/ 208 h 76200"/>
                  <a:gd name="connsiteX1" fmla="*/ 76448 w 76200"/>
                  <a:gd name="connsiteY1" fmla="*/ 208 h 76200"/>
                  <a:gd name="connsiteX2" fmla="*/ 76448 w 76200"/>
                  <a:gd name="connsiteY2" fmla="*/ 76408 h 76200"/>
                  <a:gd name="connsiteX3" fmla="*/ 248 w 76200"/>
                  <a:gd name="connsiteY3" fmla="*/ 7640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8" y="208"/>
                    </a:moveTo>
                    <a:lnTo>
                      <a:pt x="76448" y="208"/>
                    </a:lnTo>
                    <a:lnTo>
                      <a:pt x="76448" y="76408"/>
                    </a:lnTo>
                    <a:lnTo>
                      <a:pt x="248" y="7640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229" name="Полилиния 1082"/>
              <p:cNvSpPr/>
              <p:nvPr/>
            </p:nvSpPr>
            <p:spPr bwMode="auto">
              <a:xfrm>
                <a:off x="11006931" y="6379369"/>
                <a:ext cx="76200" cy="76200"/>
              </a:xfrm>
              <a:custGeom>
                <a:avLst/>
                <a:gdLst>
                  <a:gd name="connsiteX0" fmla="*/ 248 w 76200"/>
                  <a:gd name="connsiteY0" fmla="*/ 224 h 76200"/>
                  <a:gd name="connsiteX1" fmla="*/ 76448 w 76200"/>
                  <a:gd name="connsiteY1" fmla="*/ 224 h 76200"/>
                  <a:gd name="connsiteX2" fmla="*/ 76448 w 76200"/>
                  <a:gd name="connsiteY2" fmla="*/ 76424 h 76200"/>
                  <a:gd name="connsiteX3" fmla="*/ 248 w 76200"/>
                  <a:gd name="connsiteY3" fmla="*/ 7642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8" y="224"/>
                    </a:moveTo>
                    <a:lnTo>
                      <a:pt x="76448" y="224"/>
                    </a:lnTo>
                    <a:lnTo>
                      <a:pt x="76448" y="76424"/>
                    </a:lnTo>
                    <a:lnTo>
                      <a:pt x="248" y="7642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230" name="Полилиния 1083"/>
              <p:cNvSpPr/>
              <p:nvPr/>
            </p:nvSpPr>
            <p:spPr bwMode="auto">
              <a:xfrm>
                <a:off x="11006931" y="6607969"/>
                <a:ext cx="76200" cy="76200"/>
              </a:xfrm>
              <a:custGeom>
                <a:avLst/>
                <a:gdLst>
                  <a:gd name="connsiteX0" fmla="*/ 248 w 76200"/>
                  <a:gd name="connsiteY0" fmla="*/ 248 h 76200"/>
                  <a:gd name="connsiteX1" fmla="*/ 76448 w 76200"/>
                  <a:gd name="connsiteY1" fmla="*/ 248 h 76200"/>
                  <a:gd name="connsiteX2" fmla="*/ 76448 w 76200"/>
                  <a:gd name="connsiteY2" fmla="*/ 76448 h 76200"/>
                  <a:gd name="connsiteX3" fmla="*/ 248 w 76200"/>
                  <a:gd name="connsiteY3" fmla="*/ 764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8" y="248"/>
                    </a:moveTo>
                    <a:lnTo>
                      <a:pt x="76448" y="248"/>
                    </a:lnTo>
                    <a:lnTo>
                      <a:pt x="76448" y="76448"/>
                    </a:lnTo>
                    <a:lnTo>
                      <a:pt x="248" y="764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231" name="Полилиния 1084"/>
              <p:cNvSpPr/>
              <p:nvPr/>
            </p:nvSpPr>
            <p:spPr bwMode="auto">
              <a:xfrm>
                <a:off x="11006931" y="6684169"/>
                <a:ext cx="76200" cy="76200"/>
              </a:xfrm>
              <a:custGeom>
                <a:avLst/>
                <a:gdLst>
                  <a:gd name="connsiteX0" fmla="*/ 248 w 76200"/>
                  <a:gd name="connsiteY0" fmla="*/ 256 h 76200"/>
                  <a:gd name="connsiteX1" fmla="*/ 76448 w 76200"/>
                  <a:gd name="connsiteY1" fmla="*/ 256 h 76200"/>
                  <a:gd name="connsiteX2" fmla="*/ 76448 w 76200"/>
                  <a:gd name="connsiteY2" fmla="*/ 76456 h 76200"/>
                  <a:gd name="connsiteX3" fmla="*/ 248 w 76200"/>
                  <a:gd name="connsiteY3" fmla="*/ 764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8" y="256"/>
                    </a:moveTo>
                    <a:lnTo>
                      <a:pt x="76448" y="256"/>
                    </a:lnTo>
                    <a:lnTo>
                      <a:pt x="76448" y="76456"/>
                    </a:lnTo>
                    <a:lnTo>
                      <a:pt x="248" y="764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232" name="Полилиния 1085"/>
              <p:cNvSpPr/>
              <p:nvPr/>
            </p:nvSpPr>
            <p:spPr bwMode="auto">
              <a:xfrm>
                <a:off x="11083131" y="4550569"/>
                <a:ext cx="76200" cy="76200"/>
              </a:xfrm>
              <a:custGeom>
                <a:avLst/>
                <a:gdLst>
                  <a:gd name="connsiteX0" fmla="*/ 256 w 76200"/>
                  <a:gd name="connsiteY0" fmla="*/ 32 h 76200"/>
                  <a:gd name="connsiteX1" fmla="*/ 76456 w 76200"/>
                  <a:gd name="connsiteY1" fmla="*/ 32 h 76200"/>
                  <a:gd name="connsiteX2" fmla="*/ 76456 w 76200"/>
                  <a:gd name="connsiteY2" fmla="*/ 76232 h 76200"/>
                  <a:gd name="connsiteX3" fmla="*/ 256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56" y="32"/>
                    </a:moveTo>
                    <a:lnTo>
                      <a:pt x="76456" y="32"/>
                    </a:lnTo>
                    <a:lnTo>
                      <a:pt x="76456" y="76232"/>
                    </a:lnTo>
                    <a:lnTo>
                      <a:pt x="256"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233" name="Полилиния 1086"/>
              <p:cNvSpPr/>
              <p:nvPr/>
            </p:nvSpPr>
            <p:spPr bwMode="auto">
              <a:xfrm>
                <a:off x="11083131" y="4626769"/>
                <a:ext cx="76200" cy="76200"/>
              </a:xfrm>
              <a:custGeom>
                <a:avLst/>
                <a:gdLst>
                  <a:gd name="connsiteX0" fmla="*/ 256 w 76200"/>
                  <a:gd name="connsiteY0" fmla="*/ 40 h 76200"/>
                  <a:gd name="connsiteX1" fmla="*/ 76456 w 76200"/>
                  <a:gd name="connsiteY1" fmla="*/ 40 h 76200"/>
                  <a:gd name="connsiteX2" fmla="*/ 76456 w 76200"/>
                  <a:gd name="connsiteY2" fmla="*/ 76240 h 76200"/>
                  <a:gd name="connsiteX3" fmla="*/ 256 w 76200"/>
                  <a:gd name="connsiteY3" fmla="*/ 762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56" y="40"/>
                    </a:moveTo>
                    <a:lnTo>
                      <a:pt x="76456" y="40"/>
                    </a:lnTo>
                    <a:lnTo>
                      <a:pt x="76456" y="76240"/>
                    </a:lnTo>
                    <a:lnTo>
                      <a:pt x="256" y="762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234" name="Полилиния 1087"/>
              <p:cNvSpPr/>
              <p:nvPr/>
            </p:nvSpPr>
            <p:spPr bwMode="auto">
              <a:xfrm>
                <a:off x="11083131" y="4702969"/>
                <a:ext cx="76200" cy="76200"/>
              </a:xfrm>
              <a:custGeom>
                <a:avLst/>
                <a:gdLst>
                  <a:gd name="connsiteX0" fmla="*/ 256 w 76200"/>
                  <a:gd name="connsiteY0" fmla="*/ 48 h 76200"/>
                  <a:gd name="connsiteX1" fmla="*/ 76456 w 76200"/>
                  <a:gd name="connsiteY1" fmla="*/ 48 h 76200"/>
                  <a:gd name="connsiteX2" fmla="*/ 76456 w 76200"/>
                  <a:gd name="connsiteY2" fmla="*/ 76248 h 76200"/>
                  <a:gd name="connsiteX3" fmla="*/ 256 w 76200"/>
                  <a:gd name="connsiteY3" fmla="*/ 762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56" y="48"/>
                    </a:moveTo>
                    <a:lnTo>
                      <a:pt x="76456" y="48"/>
                    </a:lnTo>
                    <a:lnTo>
                      <a:pt x="76456" y="76248"/>
                    </a:lnTo>
                    <a:lnTo>
                      <a:pt x="256" y="762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235" name="Полилиния 1088"/>
              <p:cNvSpPr/>
              <p:nvPr/>
            </p:nvSpPr>
            <p:spPr bwMode="auto">
              <a:xfrm>
                <a:off x="11083131" y="4779169"/>
                <a:ext cx="76200" cy="76200"/>
              </a:xfrm>
              <a:custGeom>
                <a:avLst/>
                <a:gdLst>
                  <a:gd name="connsiteX0" fmla="*/ 256 w 76200"/>
                  <a:gd name="connsiteY0" fmla="*/ 56 h 76200"/>
                  <a:gd name="connsiteX1" fmla="*/ 76456 w 76200"/>
                  <a:gd name="connsiteY1" fmla="*/ 56 h 76200"/>
                  <a:gd name="connsiteX2" fmla="*/ 76456 w 76200"/>
                  <a:gd name="connsiteY2" fmla="*/ 76256 h 76200"/>
                  <a:gd name="connsiteX3" fmla="*/ 256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56" y="56"/>
                    </a:moveTo>
                    <a:lnTo>
                      <a:pt x="76456" y="56"/>
                    </a:lnTo>
                    <a:lnTo>
                      <a:pt x="76456" y="76256"/>
                    </a:lnTo>
                    <a:lnTo>
                      <a:pt x="256"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236" name="Полилиния 1089"/>
              <p:cNvSpPr/>
              <p:nvPr/>
            </p:nvSpPr>
            <p:spPr bwMode="auto">
              <a:xfrm>
                <a:off x="11083131" y="4855369"/>
                <a:ext cx="76200" cy="76200"/>
              </a:xfrm>
              <a:custGeom>
                <a:avLst/>
                <a:gdLst>
                  <a:gd name="connsiteX0" fmla="*/ 256 w 76200"/>
                  <a:gd name="connsiteY0" fmla="*/ 64 h 76200"/>
                  <a:gd name="connsiteX1" fmla="*/ 76456 w 76200"/>
                  <a:gd name="connsiteY1" fmla="*/ 64 h 76200"/>
                  <a:gd name="connsiteX2" fmla="*/ 76456 w 76200"/>
                  <a:gd name="connsiteY2" fmla="*/ 76264 h 76200"/>
                  <a:gd name="connsiteX3" fmla="*/ 256 w 76200"/>
                  <a:gd name="connsiteY3" fmla="*/ 7626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56" y="64"/>
                    </a:moveTo>
                    <a:lnTo>
                      <a:pt x="76456" y="64"/>
                    </a:lnTo>
                    <a:lnTo>
                      <a:pt x="76456" y="76264"/>
                    </a:lnTo>
                    <a:lnTo>
                      <a:pt x="256" y="7626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237" name="Полилиния 1090"/>
              <p:cNvSpPr/>
              <p:nvPr/>
            </p:nvSpPr>
            <p:spPr bwMode="auto">
              <a:xfrm>
                <a:off x="11083131" y="4931569"/>
                <a:ext cx="76200" cy="76200"/>
              </a:xfrm>
              <a:custGeom>
                <a:avLst/>
                <a:gdLst>
                  <a:gd name="connsiteX0" fmla="*/ 256 w 76200"/>
                  <a:gd name="connsiteY0" fmla="*/ 72 h 76200"/>
                  <a:gd name="connsiteX1" fmla="*/ 76456 w 76200"/>
                  <a:gd name="connsiteY1" fmla="*/ 72 h 76200"/>
                  <a:gd name="connsiteX2" fmla="*/ 76456 w 76200"/>
                  <a:gd name="connsiteY2" fmla="*/ 76272 h 76200"/>
                  <a:gd name="connsiteX3" fmla="*/ 256 w 76200"/>
                  <a:gd name="connsiteY3" fmla="*/ 7627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56" y="72"/>
                    </a:moveTo>
                    <a:lnTo>
                      <a:pt x="76456" y="72"/>
                    </a:lnTo>
                    <a:lnTo>
                      <a:pt x="76456" y="76272"/>
                    </a:lnTo>
                    <a:lnTo>
                      <a:pt x="256" y="7627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238" name="Полилиния 1091"/>
              <p:cNvSpPr/>
              <p:nvPr/>
            </p:nvSpPr>
            <p:spPr bwMode="auto">
              <a:xfrm>
                <a:off x="11083131" y="5007769"/>
                <a:ext cx="76200" cy="76200"/>
              </a:xfrm>
              <a:custGeom>
                <a:avLst/>
                <a:gdLst>
                  <a:gd name="connsiteX0" fmla="*/ 256 w 76200"/>
                  <a:gd name="connsiteY0" fmla="*/ 80 h 76200"/>
                  <a:gd name="connsiteX1" fmla="*/ 76456 w 76200"/>
                  <a:gd name="connsiteY1" fmla="*/ 80 h 76200"/>
                  <a:gd name="connsiteX2" fmla="*/ 76456 w 76200"/>
                  <a:gd name="connsiteY2" fmla="*/ 76280 h 76200"/>
                  <a:gd name="connsiteX3" fmla="*/ 256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56" y="80"/>
                    </a:moveTo>
                    <a:lnTo>
                      <a:pt x="76456" y="80"/>
                    </a:lnTo>
                    <a:lnTo>
                      <a:pt x="76456" y="76280"/>
                    </a:lnTo>
                    <a:lnTo>
                      <a:pt x="256"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239" name="Полилиния 1092"/>
              <p:cNvSpPr/>
              <p:nvPr/>
            </p:nvSpPr>
            <p:spPr bwMode="auto">
              <a:xfrm>
                <a:off x="11083131" y="5160169"/>
                <a:ext cx="76200" cy="76200"/>
              </a:xfrm>
              <a:custGeom>
                <a:avLst/>
                <a:gdLst>
                  <a:gd name="connsiteX0" fmla="*/ 256 w 76200"/>
                  <a:gd name="connsiteY0" fmla="*/ 96 h 76200"/>
                  <a:gd name="connsiteX1" fmla="*/ 76456 w 76200"/>
                  <a:gd name="connsiteY1" fmla="*/ 96 h 76200"/>
                  <a:gd name="connsiteX2" fmla="*/ 76456 w 76200"/>
                  <a:gd name="connsiteY2" fmla="*/ 76296 h 76200"/>
                  <a:gd name="connsiteX3" fmla="*/ 256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56" y="96"/>
                    </a:moveTo>
                    <a:lnTo>
                      <a:pt x="76456" y="96"/>
                    </a:lnTo>
                    <a:lnTo>
                      <a:pt x="76456" y="76296"/>
                    </a:lnTo>
                    <a:lnTo>
                      <a:pt x="256"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240" name="Полилиния 1093"/>
              <p:cNvSpPr/>
              <p:nvPr/>
            </p:nvSpPr>
            <p:spPr bwMode="auto">
              <a:xfrm>
                <a:off x="11083131" y="5236369"/>
                <a:ext cx="76200" cy="76200"/>
              </a:xfrm>
              <a:custGeom>
                <a:avLst/>
                <a:gdLst>
                  <a:gd name="connsiteX0" fmla="*/ 256 w 76200"/>
                  <a:gd name="connsiteY0" fmla="*/ 104 h 76200"/>
                  <a:gd name="connsiteX1" fmla="*/ 76456 w 76200"/>
                  <a:gd name="connsiteY1" fmla="*/ 104 h 76200"/>
                  <a:gd name="connsiteX2" fmla="*/ 76456 w 76200"/>
                  <a:gd name="connsiteY2" fmla="*/ 76304 h 76200"/>
                  <a:gd name="connsiteX3" fmla="*/ 256 w 76200"/>
                  <a:gd name="connsiteY3" fmla="*/ 7630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56" y="104"/>
                    </a:moveTo>
                    <a:lnTo>
                      <a:pt x="76456" y="104"/>
                    </a:lnTo>
                    <a:lnTo>
                      <a:pt x="76456" y="76304"/>
                    </a:lnTo>
                    <a:lnTo>
                      <a:pt x="256" y="7630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241" name="Полилиния 1094"/>
              <p:cNvSpPr/>
              <p:nvPr/>
            </p:nvSpPr>
            <p:spPr bwMode="auto">
              <a:xfrm>
                <a:off x="11083131" y="5388769"/>
                <a:ext cx="76200" cy="76200"/>
              </a:xfrm>
              <a:custGeom>
                <a:avLst/>
                <a:gdLst>
                  <a:gd name="connsiteX0" fmla="*/ 256 w 76200"/>
                  <a:gd name="connsiteY0" fmla="*/ 120 h 76200"/>
                  <a:gd name="connsiteX1" fmla="*/ 76456 w 76200"/>
                  <a:gd name="connsiteY1" fmla="*/ 120 h 76200"/>
                  <a:gd name="connsiteX2" fmla="*/ 76456 w 76200"/>
                  <a:gd name="connsiteY2" fmla="*/ 76320 h 76200"/>
                  <a:gd name="connsiteX3" fmla="*/ 256 w 76200"/>
                  <a:gd name="connsiteY3" fmla="*/ 7632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56" y="120"/>
                    </a:moveTo>
                    <a:lnTo>
                      <a:pt x="76456" y="120"/>
                    </a:lnTo>
                    <a:lnTo>
                      <a:pt x="76456" y="76320"/>
                    </a:lnTo>
                    <a:lnTo>
                      <a:pt x="256" y="7632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242" name="Полилиния 1095"/>
              <p:cNvSpPr/>
              <p:nvPr/>
            </p:nvSpPr>
            <p:spPr bwMode="auto">
              <a:xfrm>
                <a:off x="11083131" y="5541169"/>
                <a:ext cx="76200" cy="76200"/>
              </a:xfrm>
              <a:custGeom>
                <a:avLst/>
                <a:gdLst>
                  <a:gd name="connsiteX0" fmla="*/ 256 w 76200"/>
                  <a:gd name="connsiteY0" fmla="*/ 136 h 76200"/>
                  <a:gd name="connsiteX1" fmla="*/ 76456 w 76200"/>
                  <a:gd name="connsiteY1" fmla="*/ 136 h 76200"/>
                  <a:gd name="connsiteX2" fmla="*/ 76456 w 76200"/>
                  <a:gd name="connsiteY2" fmla="*/ 76336 h 76200"/>
                  <a:gd name="connsiteX3" fmla="*/ 256 w 76200"/>
                  <a:gd name="connsiteY3" fmla="*/ 7633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56" y="136"/>
                    </a:moveTo>
                    <a:lnTo>
                      <a:pt x="76456" y="136"/>
                    </a:lnTo>
                    <a:lnTo>
                      <a:pt x="76456" y="76336"/>
                    </a:lnTo>
                    <a:lnTo>
                      <a:pt x="256" y="7633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243" name="Полилиния 1096"/>
              <p:cNvSpPr/>
              <p:nvPr/>
            </p:nvSpPr>
            <p:spPr bwMode="auto">
              <a:xfrm>
                <a:off x="11083131" y="5617369"/>
                <a:ext cx="76200" cy="76200"/>
              </a:xfrm>
              <a:custGeom>
                <a:avLst/>
                <a:gdLst>
                  <a:gd name="connsiteX0" fmla="*/ 256 w 76200"/>
                  <a:gd name="connsiteY0" fmla="*/ 144 h 76200"/>
                  <a:gd name="connsiteX1" fmla="*/ 76456 w 76200"/>
                  <a:gd name="connsiteY1" fmla="*/ 144 h 76200"/>
                  <a:gd name="connsiteX2" fmla="*/ 76456 w 76200"/>
                  <a:gd name="connsiteY2" fmla="*/ 76344 h 76200"/>
                  <a:gd name="connsiteX3" fmla="*/ 256 w 76200"/>
                  <a:gd name="connsiteY3" fmla="*/ 7634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56" y="144"/>
                    </a:moveTo>
                    <a:lnTo>
                      <a:pt x="76456" y="144"/>
                    </a:lnTo>
                    <a:lnTo>
                      <a:pt x="76456" y="76344"/>
                    </a:lnTo>
                    <a:lnTo>
                      <a:pt x="256" y="7634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244" name="Полилиния 1097"/>
              <p:cNvSpPr/>
              <p:nvPr/>
            </p:nvSpPr>
            <p:spPr bwMode="auto">
              <a:xfrm>
                <a:off x="11083131" y="6150769"/>
                <a:ext cx="76200" cy="76200"/>
              </a:xfrm>
              <a:custGeom>
                <a:avLst/>
                <a:gdLst>
                  <a:gd name="connsiteX0" fmla="*/ 256 w 76200"/>
                  <a:gd name="connsiteY0" fmla="*/ 200 h 76200"/>
                  <a:gd name="connsiteX1" fmla="*/ 76456 w 76200"/>
                  <a:gd name="connsiteY1" fmla="*/ 200 h 76200"/>
                  <a:gd name="connsiteX2" fmla="*/ 76456 w 76200"/>
                  <a:gd name="connsiteY2" fmla="*/ 76400 h 76200"/>
                  <a:gd name="connsiteX3" fmla="*/ 256 w 76200"/>
                  <a:gd name="connsiteY3" fmla="*/ 7640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56" y="200"/>
                    </a:moveTo>
                    <a:lnTo>
                      <a:pt x="76456" y="200"/>
                    </a:lnTo>
                    <a:lnTo>
                      <a:pt x="76456" y="76400"/>
                    </a:lnTo>
                    <a:lnTo>
                      <a:pt x="256" y="7640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245" name="Полилиния 1098"/>
              <p:cNvSpPr/>
              <p:nvPr/>
            </p:nvSpPr>
            <p:spPr bwMode="auto">
              <a:xfrm>
                <a:off x="11083131" y="6455569"/>
                <a:ext cx="76200" cy="76200"/>
              </a:xfrm>
              <a:custGeom>
                <a:avLst/>
                <a:gdLst>
                  <a:gd name="connsiteX0" fmla="*/ 256 w 76200"/>
                  <a:gd name="connsiteY0" fmla="*/ 232 h 76200"/>
                  <a:gd name="connsiteX1" fmla="*/ 76456 w 76200"/>
                  <a:gd name="connsiteY1" fmla="*/ 232 h 76200"/>
                  <a:gd name="connsiteX2" fmla="*/ 76456 w 76200"/>
                  <a:gd name="connsiteY2" fmla="*/ 76432 h 76200"/>
                  <a:gd name="connsiteX3" fmla="*/ 256 w 76200"/>
                  <a:gd name="connsiteY3" fmla="*/ 764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56" y="232"/>
                    </a:moveTo>
                    <a:lnTo>
                      <a:pt x="76456" y="232"/>
                    </a:lnTo>
                    <a:lnTo>
                      <a:pt x="76456" y="76432"/>
                    </a:lnTo>
                    <a:lnTo>
                      <a:pt x="256" y="764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246" name="Полилиния 1099"/>
              <p:cNvSpPr/>
              <p:nvPr/>
            </p:nvSpPr>
            <p:spPr bwMode="auto">
              <a:xfrm>
                <a:off x="11083131" y="6531769"/>
                <a:ext cx="76200" cy="76200"/>
              </a:xfrm>
              <a:custGeom>
                <a:avLst/>
                <a:gdLst>
                  <a:gd name="connsiteX0" fmla="*/ 256 w 76200"/>
                  <a:gd name="connsiteY0" fmla="*/ 240 h 76200"/>
                  <a:gd name="connsiteX1" fmla="*/ 76456 w 76200"/>
                  <a:gd name="connsiteY1" fmla="*/ 240 h 76200"/>
                  <a:gd name="connsiteX2" fmla="*/ 76456 w 76200"/>
                  <a:gd name="connsiteY2" fmla="*/ 76440 h 76200"/>
                  <a:gd name="connsiteX3" fmla="*/ 256 w 76200"/>
                  <a:gd name="connsiteY3" fmla="*/ 764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56" y="240"/>
                    </a:moveTo>
                    <a:lnTo>
                      <a:pt x="76456" y="240"/>
                    </a:lnTo>
                    <a:lnTo>
                      <a:pt x="76456" y="76440"/>
                    </a:lnTo>
                    <a:lnTo>
                      <a:pt x="256" y="764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grpSp>
      </p:grpSp>
      <p:grpSp>
        <p:nvGrpSpPr>
          <p:cNvPr id="3247" name="Группа 3246"/>
          <p:cNvGrpSpPr/>
          <p:nvPr/>
        </p:nvGrpSpPr>
        <p:grpSpPr bwMode="auto">
          <a:xfrm>
            <a:off x="7673141" y="2167628"/>
            <a:ext cx="900118" cy="900117"/>
            <a:chOff x="10610564" y="1210617"/>
            <a:chExt cx="900118" cy="900117"/>
          </a:xfrm>
        </p:grpSpPr>
        <p:sp>
          <p:nvSpPr>
            <p:cNvPr id="3248" name="Прямоугольник: скругленные углы 3247"/>
            <p:cNvSpPr/>
            <p:nvPr/>
          </p:nvSpPr>
          <p:spPr bwMode="auto">
            <a:xfrm>
              <a:off x="10610564" y="1210617"/>
              <a:ext cx="900118" cy="900117"/>
            </a:xfrm>
            <a:prstGeom prst="roundRect">
              <a:avLst>
                <a:gd name="adj" fmla="val 6274"/>
              </a:avLst>
            </a:prstGeom>
            <a:solidFill>
              <a:schemeClr val="accent3"/>
            </a:solidFill>
            <a:ln w="9525" cap="flat" cmpd="sng" algn="ctr">
              <a:noFill/>
              <a:prstDash val="solid"/>
              <a:miter lim="800000"/>
            </a:ln>
            <a:effectLst/>
          </p:spPr>
          <p:txBody>
            <a:bodyPr rtlCol="0" anchor="ctr"/>
            <a:lstStyle/>
            <a:p>
              <a:pPr marL="0" marR="0" lvl="0" indent="0" algn="ctr" defTabSz="914400">
                <a:lnSpc>
                  <a:spcPct val="100000"/>
                </a:lnSpc>
                <a:spcBef>
                  <a:spcPts val="0"/>
                </a:spcBef>
                <a:spcAft>
                  <a:spcPts val="0"/>
                </a:spcAft>
                <a:buClrTx/>
                <a:buSzTx/>
                <a:buFontTx/>
                <a:buNone/>
                <a:defRPr/>
              </a:pPr>
              <a:endParaRPr lang="ru-RU" sz="1100" b="0" i="0" u="none" strike="noStrike" cap="none" spc="0">
                <a:ln>
                  <a:noFill/>
                </a:ln>
                <a:solidFill>
                  <a:prstClr val="white"/>
                </a:solidFill>
                <a:latin typeface="TT Positive Ext"/>
                <a:ea typeface="+mn-ea"/>
                <a:cs typeface="+mn-cs"/>
              </a:endParaRPr>
            </a:p>
          </p:txBody>
        </p:sp>
        <p:grpSp>
          <p:nvGrpSpPr>
            <p:cNvPr id="3249" name="Рисунок 673"/>
            <p:cNvGrpSpPr/>
            <p:nvPr/>
          </p:nvGrpSpPr>
          <p:grpSpPr bwMode="auto">
            <a:xfrm>
              <a:off x="10701720" y="1307926"/>
              <a:ext cx="705498" cy="705497"/>
              <a:chOff x="8949531" y="4550569"/>
              <a:chExt cx="2209800" cy="2209800"/>
            </a:xfrm>
            <a:solidFill>
              <a:schemeClr val="bg1"/>
            </a:solidFill>
          </p:grpSpPr>
          <p:sp>
            <p:nvSpPr>
              <p:cNvPr id="3250" name="Полилиния 659"/>
              <p:cNvSpPr/>
              <p:nvPr/>
            </p:nvSpPr>
            <p:spPr bwMode="auto">
              <a:xfrm>
                <a:off x="8949531" y="4550569"/>
                <a:ext cx="76200" cy="76200"/>
              </a:xfrm>
              <a:custGeom>
                <a:avLst/>
                <a:gdLst>
                  <a:gd name="connsiteX0" fmla="*/ 32 w 76200"/>
                  <a:gd name="connsiteY0" fmla="*/ 32 h 76200"/>
                  <a:gd name="connsiteX1" fmla="*/ 76232 w 76200"/>
                  <a:gd name="connsiteY1" fmla="*/ 32 h 76200"/>
                  <a:gd name="connsiteX2" fmla="*/ 76232 w 76200"/>
                  <a:gd name="connsiteY2" fmla="*/ 76232 h 76200"/>
                  <a:gd name="connsiteX3" fmla="*/ 32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32"/>
                    </a:moveTo>
                    <a:lnTo>
                      <a:pt x="76232" y="32"/>
                    </a:lnTo>
                    <a:lnTo>
                      <a:pt x="76232" y="76232"/>
                    </a:lnTo>
                    <a:lnTo>
                      <a:pt x="32"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251" name="Полилиния 660"/>
              <p:cNvSpPr/>
              <p:nvPr/>
            </p:nvSpPr>
            <p:spPr bwMode="auto">
              <a:xfrm>
                <a:off x="8949531" y="4626769"/>
                <a:ext cx="76200" cy="76200"/>
              </a:xfrm>
              <a:custGeom>
                <a:avLst/>
                <a:gdLst>
                  <a:gd name="connsiteX0" fmla="*/ 32 w 76200"/>
                  <a:gd name="connsiteY0" fmla="*/ 40 h 76200"/>
                  <a:gd name="connsiteX1" fmla="*/ 76232 w 76200"/>
                  <a:gd name="connsiteY1" fmla="*/ 40 h 76200"/>
                  <a:gd name="connsiteX2" fmla="*/ 76232 w 76200"/>
                  <a:gd name="connsiteY2" fmla="*/ 76240 h 76200"/>
                  <a:gd name="connsiteX3" fmla="*/ 32 w 76200"/>
                  <a:gd name="connsiteY3" fmla="*/ 762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40"/>
                    </a:moveTo>
                    <a:lnTo>
                      <a:pt x="76232" y="40"/>
                    </a:lnTo>
                    <a:lnTo>
                      <a:pt x="76232" y="76240"/>
                    </a:lnTo>
                    <a:lnTo>
                      <a:pt x="32" y="762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252" name="Полилиния 661"/>
              <p:cNvSpPr/>
              <p:nvPr/>
            </p:nvSpPr>
            <p:spPr bwMode="auto">
              <a:xfrm>
                <a:off x="8949531" y="4702969"/>
                <a:ext cx="76200" cy="76200"/>
              </a:xfrm>
              <a:custGeom>
                <a:avLst/>
                <a:gdLst>
                  <a:gd name="connsiteX0" fmla="*/ 32 w 76200"/>
                  <a:gd name="connsiteY0" fmla="*/ 48 h 76200"/>
                  <a:gd name="connsiteX1" fmla="*/ 76232 w 76200"/>
                  <a:gd name="connsiteY1" fmla="*/ 48 h 76200"/>
                  <a:gd name="connsiteX2" fmla="*/ 76232 w 76200"/>
                  <a:gd name="connsiteY2" fmla="*/ 76248 h 76200"/>
                  <a:gd name="connsiteX3" fmla="*/ 32 w 76200"/>
                  <a:gd name="connsiteY3" fmla="*/ 762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48"/>
                    </a:moveTo>
                    <a:lnTo>
                      <a:pt x="76232" y="48"/>
                    </a:lnTo>
                    <a:lnTo>
                      <a:pt x="76232" y="76248"/>
                    </a:lnTo>
                    <a:lnTo>
                      <a:pt x="32" y="762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253" name="Полилиния 662"/>
              <p:cNvSpPr/>
              <p:nvPr/>
            </p:nvSpPr>
            <p:spPr bwMode="auto">
              <a:xfrm>
                <a:off x="8949531" y="4779169"/>
                <a:ext cx="76200" cy="76200"/>
              </a:xfrm>
              <a:custGeom>
                <a:avLst/>
                <a:gdLst>
                  <a:gd name="connsiteX0" fmla="*/ 32 w 76200"/>
                  <a:gd name="connsiteY0" fmla="*/ 56 h 76200"/>
                  <a:gd name="connsiteX1" fmla="*/ 76232 w 76200"/>
                  <a:gd name="connsiteY1" fmla="*/ 56 h 76200"/>
                  <a:gd name="connsiteX2" fmla="*/ 76232 w 76200"/>
                  <a:gd name="connsiteY2" fmla="*/ 76256 h 76200"/>
                  <a:gd name="connsiteX3" fmla="*/ 32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56"/>
                    </a:moveTo>
                    <a:lnTo>
                      <a:pt x="76232" y="56"/>
                    </a:lnTo>
                    <a:lnTo>
                      <a:pt x="76232" y="76256"/>
                    </a:lnTo>
                    <a:lnTo>
                      <a:pt x="32"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254" name="Полилиния 663"/>
              <p:cNvSpPr/>
              <p:nvPr/>
            </p:nvSpPr>
            <p:spPr bwMode="auto">
              <a:xfrm>
                <a:off x="8949531" y="4855369"/>
                <a:ext cx="76200" cy="76200"/>
              </a:xfrm>
              <a:custGeom>
                <a:avLst/>
                <a:gdLst>
                  <a:gd name="connsiteX0" fmla="*/ 32 w 76200"/>
                  <a:gd name="connsiteY0" fmla="*/ 64 h 76200"/>
                  <a:gd name="connsiteX1" fmla="*/ 76232 w 76200"/>
                  <a:gd name="connsiteY1" fmla="*/ 64 h 76200"/>
                  <a:gd name="connsiteX2" fmla="*/ 76232 w 76200"/>
                  <a:gd name="connsiteY2" fmla="*/ 76264 h 76200"/>
                  <a:gd name="connsiteX3" fmla="*/ 32 w 76200"/>
                  <a:gd name="connsiteY3" fmla="*/ 7626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64"/>
                    </a:moveTo>
                    <a:lnTo>
                      <a:pt x="76232" y="64"/>
                    </a:lnTo>
                    <a:lnTo>
                      <a:pt x="76232" y="76264"/>
                    </a:lnTo>
                    <a:lnTo>
                      <a:pt x="32" y="7626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255" name="Полилиния 664"/>
              <p:cNvSpPr/>
              <p:nvPr/>
            </p:nvSpPr>
            <p:spPr bwMode="auto">
              <a:xfrm>
                <a:off x="8949531" y="4931569"/>
                <a:ext cx="76200" cy="76200"/>
              </a:xfrm>
              <a:custGeom>
                <a:avLst/>
                <a:gdLst>
                  <a:gd name="connsiteX0" fmla="*/ 32 w 76200"/>
                  <a:gd name="connsiteY0" fmla="*/ 72 h 76200"/>
                  <a:gd name="connsiteX1" fmla="*/ 76232 w 76200"/>
                  <a:gd name="connsiteY1" fmla="*/ 72 h 76200"/>
                  <a:gd name="connsiteX2" fmla="*/ 76232 w 76200"/>
                  <a:gd name="connsiteY2" fmla="*/ 76272 h 76200"/>
                  <a:gd name="connsiteX3" fmla="*/ 32 w 76200"/>
                  <a:gd name="connsiteY3" fmla="*/ 7627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72"/>
                    </a:moveTo>
                    <a:lnTo>
                      <a:pt x="76232" y="72"/>
                    </a:lnTo>
                    <a:lnTo>
                      <a:pt x="76232" y="76272"/>
                    </a:lnTo>
                    <a:lnTo>
                      <a:pt x="32" y="7627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256" name="Полилиния 665"/>
              <p:cNvSpPr/>
              <p:nvPr/>
            </p:nvSpPr>
            <p:spPr bwMode="auto">
              <a:xfrm>
                <a:off x="8949531" y="5007769"/>
                <a:ext cx="76200" cy="76200"/>
              </a:xfrm>
              <a:custGeom>
                <a:avLst/>
                <a:gdLst>
                  <a:gd name="connsiteX0" fmla="*/ 32 w 76200"/>
                  <a:gd name="connsiteY0" fmla="*/ 80 h 76200"/>
                  <a:gd name="connsiteX1" fmla="*/ 76232 w 76200"/>
                  <a:gd name="connsiteY1" fmla="*/ 80 h 76200"/>
                  <a:gd name="connsiteX2" fmla="*/ 76232 w 76200"/>
                  <a:gd name="connsiteY2" fmla="*/ 76280 h 76200"/>
                  <a:gd name="connsiteX3" fmla="*/ 32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80"/>
                    </a:moveTo>
                    <a:lnTo>
                      <a:pt x="76232" y="80"/>
                    </a:lnTo>
                    <a:lnTo>
                      <a:pt x="76232" y="76280"/>
                    </a:lnTo>
                    <a:lnTo>
                      <a:pt x="32"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257" name="Полилиния 666"/>
              <p:cNvSpPr/>
              <p:nvPr/>
            </p:nvSpPr>
            <p:spPr bwMode="auto">
              <a:xfrm>
                <a:off x="8949531" y="5160169"/>
                <a:ext cx="76200" cy="76200"/>
              </a:xfrm>
              <a:custGeom>
                <a:avLst/>
                <a:gdLst>
                  <a:gd name="connsiteX0" fmla="*/ 32 w 76200"/>
                  <a:gd name="connsiteY0" fmla="*/ 96 h 76200"/>
                  <a:gd name="connsiteX1" fmla="*/ 76232 w 76200"/>
                  <a:gd name="connsiteY1" fmla="*/ 96 h 76200"/>
                  <a:gd name="connsiteX2" fmla="*/ 76232 w 76200"/>
                  <a:gd name="connsiteY2" fmla="*/ 76296 h 76200"/>
                  <a:gd name="connsiteX3" fmla="*/ 32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96"/>
                    </a:moveTo>
                    <a:lnTo>
                      <a:pt x="76232" y="96"/>
                    </a:lnTo>
                    <a:lnTo>
                      <a:pt x="76232" y="76296"/>
                    </a:lnTo>
                    <a:lnTo>
                      <a:pt x="32"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258" name="Полилиния 667"/>
              <p:cNvSpPr/>
              <p:nvPr/>
            </p:nvSpPr>
            <p:spPr bwMode="auto">
              <a:xfrm>
                <a:off x="8949531" y="5312569"/>
                <a:ext cx="76200" cy="76200"/>
              </a:xfrm>
              <a:custGeom>
                <a:avLst/>
                <a:gdLst>
                  <a:gd name="connsiteX0" fmla="*/ 32 w 76200"/>
                  <a:gd name="connsiteY0" fmla="*/ 112 h 76200"/>
                  <a:gd name="connsiteX1" fmla="*/ 76232 w 76200"/>
                  <a:gd name="connsiteY1" fmla="*/ 112 h 76200"/>
                  <a:gd name="connsiteX2" fmla="*/ 76232 w 76200"/>
                  <a:gd name="connsiteY2" fmla="*/ 76312 h 76200"/>
                  <a:gd name="connsiteX3" fmla="*/ 32 w 76200"/>
                  <a:gd name="connsiteY3" fmla="*/ 7631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112"/>
                    </a:moveTo>
                    <a:lnTo>
                      <a:pt x="76232" y="112"/>
                    </a:lnTo>
                    <a:lnTo>
                      <a:pt x="76232" y="76312"/>
                    </a:lnTo>
                    <a:lnTo>
                      <a:pt x="32" y="7631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259" name="Полилиния 668"/>
              <p:cNvSpPr/>
              <p:nvPr/>
            </p:nvSpPr>
            <p:spPr bwMode="auto">
              <a:xfrm>
                <a:off x="8949531" y="5464969"/>
                <a:ext cx="76200" cy="76200"/>
              </a:xfrm>
              <a:custGeom>
                <a:avLst/>
                <a:gdLst>
                  <a:gd name="connsiteX0" fmla="*/ 32 w 76200"/>
                  <a:gd name="connsiteY0" fmla="*/ 128 h 76200"/>
                  <a:gd name="connsiteX1" fmla="*/ 76232 w 76200"/>
                  <a:gd name="connsiteY1" fmla="*/ 128 h 76200"/>
                  <a:gd name="connsiteX2" fmla="*/ 76232 w 76200"/>
                  <a:gd name="connsiteY2" fmla="*/ 76328 h 76200"/>
                  <a:gd name="connsiteX3" fmla="*/ 32 w 76200"/>
                  <a:gd name="connsiteY3" fmla="*/ 7632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128"/>
                    </a:moveTo>
                    <a:lnTo>
                      <a:pt x="76232" y="128"/>
                    </a:lnTo>
                    <a:lnTo>
                      <a:pt x="76232" y="76328"/>
                    </a:lnTo>
                    <a:lnTo>
                      <a:pt x="32" y="7632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260" name="Полилиния 669"/>
              <p:cNvSpPr/>
              <p:nvPr/>
            </p:nvSpPr>
            <p:spPr bwMode="auto">
              <a:xfrm>
                <a:off x="8949531" y="5845969"/>
                <a:ext cx="76200" cy="76200"/>
              </a:xfrm>
              <a:custGeom>
                <a:avLst/>
                <a:gdLst>
                  <a:gd name="connsiteX0" fmla="*/ 32 w 76200"/>
                  <a:gd name="connsiteY0" fmla="*/ 168 h 76200"/>
                  <a:gd name="connsiteX1" fmla="*/ 76232 w 76200"/>
                  <a:gd name="connsiteY1" fmla="*/ 168 h 76200"/>
                  <a:gd name="connsiteX2" fmla="*/ 76232 w 76200"/>
                  <a:gd name="connsiteY2" fmla="*/ 76368 h 76200"/>
                  <a:gd name="connsiteX3" fmla="*/ 32 w 76200"/>
                  <a:gd name="connsiteY3" fmla="*/ 7636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168"/>
                    </a:moveTo>
                    <a:lnTo>
                      <a:pt x="76232" y="168"/>
                    </a:lnTo>
                    <a:lnTo>
                      <a:pt x="76232" y="76368"/>
                    </a:lnTo>
                    <a:lnTo>
                      <a:pt x="32" y="7636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261" name="Полилиния 670"/>
              <p:cNvSpPr/>
              <p:nvPr/>
            </p:nvSpPr>
            <p:spPr bwMode="auto">
              <a:xfrm>
                <a:off x="8949531" y="5998369"/>
                <a:ext cx="76200" cy="76200"/>
              </a:xfrm>
              <a:custGeom>
                <a:avLst/>
                <a:gdLst>
                  <a:gd name="connsiteX0" fmla="*/ 32 w 76200"/>
                  <a:gd name="connsiteY0" fmla="*/ 184 h 76200"/>
                  <a:gd name="connsiteX1" fmla="*/ 76232 w 76200"/>
                  <a:gd name="connsiteY1" fmla="*/ 184 h 76200"/>
                  <a:gd name="connsiteX2" fmla="*/ 76232 w 76200"/>
                  <a:gd name="connsiteY2" fmla="*/ 76384 h 76200"/>
                  <a:gd name="connsiteX3" fmla="*/ 32 w 76200"/>
                  <a:gd name="connsiteY3" fmla="*/ 7638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184"/>
                    </a:moveTo>
                    <a:lnTo>
                      <a:pt x="76232" y="184"/>
                    </a:lnTo>
                    <a:lnTo>
                      <a:pt x="76232" y="76384"/>
                    </a:lnTo>
                    <a:lnTo>
                      <a:pt x="32" y="7638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262" name="Полилиния 671"/>
              <p:cNvSpPr/>
              <p:nvPr/>
            </p:nvSpPr>
            <p:spPr bwMode="auto">
              <a:xfrm>
                <a:off x="8949531" y="6074569"/>
                <a:ext cx="76200" cy="76200"/>
              </a:xfrm>
              <a:custGeom>
                <a:avLst/>
                <a:gdLst>
                  <a:gd name="connsiteX0" fmla="*/ 32 w 76200"/>
                  <a:gd name="connsiteY0" fmla="*/ 192 h 76200"/>
                  <a:gd name="connsiteX1" fmla="*/ 76232 w 76200"/>
                  <a:gd name="connsiteY1" fmla="*/ 192 h 76200"/>
                  <a:gd name="connsiteX2" fmla="*/ 76232 w 76200"/>
                  <a:gd name="connsiteY2" fmla="*/ 76392 h 76200"/>
                  <a:gd name="connsiteX3" fmla="*/ 32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192"/>
                    </a:moveTo>
                    <a:lnTo>
                      <a:pt x="76232" y="192"/>
                    </a:lnTo>
                    <a:lnTo>
                      <a:pt x="76232" y="76392"/>
                    </a:lnTo>
                    <a:lnTo>
                      <a:pt x="32"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263" name="Полилиния 672"/>
              <p:cNvSpPr/>
              <p:nvPr/>
            </p:nvSpPr>
            <p:spPr bwMode="auto">
              <a:xfrm>
                <a:off x="8949531" y="6226969"/>
                <a:ext cx="76200" cy="76200"/>
              </a:xfrm>
              <a:custGeom>
                <a:avLst/>
                <a:gdLst>
                  <a:gd name="connsiteX0" fmla="*/ 32 w 76200"/>
                  <a:gd name="connsiteY0" fmla="*/ 208 h 76200"/>
                  <a:gd name="connsiteX1" fmla="*/ 76232 w 76200"/>
                  <a:gd name="connsiteY1" fmla="*/ 208 h 76200"/>
                  <a:gd name="connsiteX2" fmla="*/ 76232 w 76200"/>
                  <a:gd name="connsiteY2" fmla="*/ 76408 h 76200"/>
                  <a:gd name="connsiteX3" fmla="*/ 32 w 76200"/>
                  <a:gd name="connsiteY3" fmla="*/ 7640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208"/>
                    </a:moveTo>
                    <a:lnTo>
                      <a:pt x="76232" y="208"/>
                    </a:lnTo>
                    <a:lnTo>
                      <a:pt x="76232" y="76408"/>
                    </a:lnTo>
                    <a:lnTo>
                      <a:pt x="32" y="7640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264" name="Полилиния 673"/>
              <p:cNvSpPr/>
              <p:nvPr/>
            </p:nvSpPr>
            <p:spPr bwMode="auto">
              <a:xfrm>
                <a:off x="8949531" y="6303169"/>
                <a:ext cx="76200" cy="76200"/>
              </a:xfrm>
              <a:custGeom>
                <a:avLst/>
                <a:gdLst>
                  <a:gd name="connsiteX0" fmla="*/ 32 w 76200"/>
                  <a:gd name="connsiteY0" fmla="*/ 216 h 76200"/>
                  <a:gd name="connsiteX1" fmla="*/ 76232 w 76200"/>
                  <a:gd name="connsiteY1" fmla="*/ 216 h 76200"/>
                  <a:gd name="connsiteX2" fmla="*/ 76232 w 76200"/>
                  <a:gd name="connsiteY2" fmla="*/ 76416 h 76200"/>
                  <a:gd name="connsiteX3" fmla="*/ 32 w 76200"/>
                  <a:gd name="connsiteY3" fmla="*/ 7641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216"/>
                    </a:moveTo>
                    <a:lnTo>
                      <a:pt x="76232" y="216"/>
                    </a:lnTo>
                    <a:lnTo>
                      <a:pt x="76232" y="76416"/>
                    </a:lnTo>
                    <a:lnTo>
                      <a:pt x="32" y="7641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265" name="Полилиния 674"/>
              <p:cNvSpPr/>
              <p:nvPr/>
            </p:nvSpPr>
            <p:spPr bwMode="auto">
              <a:xfrm>
                <a:off x="8949531" y="6379369"/>
                <a:ext cx="76200" cy="76200"/>
              </a:xfrm>
              <a:custGeom>
                <a:avLst/>
                <a:gdLst>
                  <a:gd name="connsiteX0" fmla="*/ 32 w 76200"/>
                  <a:gd name="connsiteY0" fmla="*/ 224 h 76200"/>
                  <a:gd name="connsiteX1" fmla="*/ 76232 w 76200"/>
                  <a:gd name="connsiteY1" fmla="*/ 224 h 76200"/>
                  <a:gd name="connsiteX2" fmla="*/ 76232 w 76200"/>
                  <a:gd name="connsiteY2" fmla="*/ 76424 h 76200"/>
                  <a:gd name="connsiteX3" fmla="*/ 32 w 76200"/>
                  <a:gd name="connsiteY3" fmla="*/ 7642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224"/>
                    </a:moveTo>
                    <a:lnTo>
                      <a:pt x="76232" y="224"/>
                    </a:lnTo>
                    <a:lnTo>
                      <a:pt x="76232" y="76424"/>
                    </a:lnTo>
                    <a:lnTo>
                      <a:pt x="32" y="7642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266" name="Полилиния 675"/>
              <p:cNvSpPr/>
              <p:nvPr/>
            </p:nvSpPr>
            <p:spPr bwMode="auto">
              <a:xfrm>
                <a:off x="8949531" y="6455569"/>
                <a:ext cx="76200" cy="76200"/>
              </a:xfrm>
              <a:custGeom>
                <a:avLst/>
                <a:gdLst>
                  <a:gd name="connsiteX0" fmla="*/ 32 w 76200"/>
                  <a:gd name="connsiteY0" fmla="*/ 232 h 76200"/>
                  <a:gd name="connsiteX1" fmla="*/ 76232 w 76200"/>
                  <a:gd name="connsiteY1" fmla="*/ 232 h 76200"/>
                  <a:gd name="connsiteX2" fmla="*/ 76232 w 76200"/>
                  <a:gd name="connsiteY2" fmla="*/ 76432 h 76200"/>
                  <a:gd name="connsiteX3" fmla="*/ 32 w 76200"/>
                  <a:gd name="connsiteY3" fmla="*/ 764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232"/>
                    </a:moveTo>
                    <a:lnTo>
                      <a:pt x="76232" y="232"/>
                    </a:lnTo>
                    <a:lnTo>
                      <a:pt x="76232" y="76432"/>
                    </a:lnTo>
                    <a:lnTo>
                      <a:pt x="32" y="764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267" name="Полилиния 676"/>
              <p:cNvSpPr/>
              <p:nvPr/>
            </p:nvSpPr>
            <p:spPr bwMode="auto">
              <a:xfrm>
                <a:off x="8949531" y="6531769"/>
                <a:ext cx="76200" cy="76200"/>
              </a:xfrm>
              <a:custGeom>
                <a:avLst/>
                <a:gdLst>
                  <a:gd name="connsiteX0" fmla="*/ 32 w 76200"/>
                  <a:gd name="connsiteY0" fmla="*/ 240 h 76200"/>
                  <a:gd name="connsiteX1" fmla="*/ 76232 w 76200"/>
                  <a:gd name="connsiteY1" fmla="*/ 240 h 76200"/>
                  <a:gd name="connsiteX2" fmla="*/ 76232 w 76200"/>
                  <a:gd name="connsiteY2" fmla="*/ 76440 h 76200"/>
                  <a:gd name="connsiteX3" fmla="*/ 32 w 76200"/>
                  <a:gd name="connsiteY3" fmla="*/ 764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240"/>
                    </a:moveTo>
                    <a:lnTo>
                      <a:pt x="76232" y="240"/>
                    </a:lnTo>
                    <a:lnTo>
                      <a:pt x="76232" y="76440"/>
                    </a:lnTo>
                    <a:lnTo>
                      <a:pt x="32" y="764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268" name="Полилиния 677"/>
              <p:cNvSpPr/>
              <p:nvPr/>
            </p:nvSpPr>
            <p:spPr bwMode="auto">
              <a:xfrm>
                <a:off x="8949531" y="6607969"/>
                <a:ext cx="76200" cy="76200"/>
              </a:xfrm>
              <a:custGeom>
                <a:avLst/>
                <a:gdLst>
                  <a:gd name="connsiteX0" fmla="*/ 32 w 76200"/>
                  <a:gd name="connsiteY0" fmla="*/ 248 h 76200"/>
                  <a:gd name="connsiteX1" fmla="*/ 76232 w 76200"/>
                  <a:gd name="connsiteY1" fmla="*/ 248 h 76200"/>
                  <a:gd name="connsiteX2" fmla="*/ 76232 w 76200"/>
                  <a:gd name="connsiteY2" fmla="*/ 76448 h 76200"/>
                  <a:gd name="connsiteX3" fmla="*/ 32 w 76200"/>
                  <a:gd name="connsiteY3" fmla="*/ 764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248"/>
                    </a:moveTo>
                    <a:lnTo>
                      <a:pt x="76232" y="248"/>
                    </a:lnTo>
                    <a:lnTo>
                      <a:pt x="76232" y="76448"/>
                    </a:lnTo>
                    <a:lnTo>
                      <a:pt x="32" y="764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269" name="Полилиния 678"/>
              <p:cNvSpPr/>
              <p:nvPr/>
            </p:nvSpPr>
            <p:spPr bwMode="auto">
              <a:xfrm>
                <a:off x="8949531" y="6684169"/>
                <a:ext cx="76200" cy="76200"/>
              </a:xfrm>
              <a:custGeom>
                <a:avLst/>
                <a:gdLst>
                  <a:gd name="connsiteX0" fmla="*/ 32 w 76200"/>
                  <a:gd name="connsiteY0" fmla="*/ 256 h 76200"/>
                  <a:gd name="connsiteX1" fmla="*/ 76232 w 76200"/>
                  <a:gd name="connsiteY1" fmla="*/ 256 h 76200"/>
                  <a:gd name="connsiteX2" fmla="*/ 76232 w 76200"/>
                  <a:gd name="connsiteY2" fmla="*/ 76456 h 76200"/>
                  <a:gd name="connsiteX3" fmla="*/ 32 w 76200"/>
                  <a:gd name="connsiteY3" fmla="*/ 764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32" y="256"/>
                    </a:moveTo>
                    <a:lnTo>
                      <a:pt x="76232" y="256"/>
                    </a:lnTo>
                    <a:lnTo>
                      <a:pt x="76232" y="76456"/>
                    </a:lnTo>
                    <a:lnTo>
                      <a:pt x="32" y="764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270" name="Полилиния 679"/>
              <p:cNvSpPr/>
              <p:nvPr/>
            </p:nvSpPr>
            <p:spPr bwMode="auto">
              <a:xfrm>
                <a:off x="9025731" y="4550569"/>
                <a:ext cx="76200" cy="76200"/>
              </a:xfrm>
              <a:custGeom>
                <a:avLst/>
                <a:gdLst>
                  <a:gd name="connsiteX0" fmla="*/ 40 w 76200"/>
                  <a:gd name="connsiteY0" fmla="*/ 32 h 76200"/>
                  <a:gd name="connsiteX1" fmla="*/ 76240 w 76200"/>
                  <a:gd name="connsiteY1" fmla="*/ 32 h 76200"/>
                  <a:gd name="connsiteX2" fmla="*/ 76240 w 76200"/>
                  <a:gd name="connsiteY2" fmla="*/ 76232 h 76200"/>
                  <a:gd name="connsiteX3" fmla="*/ 40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0" y="32"/>
                    </a:moveTo>
                    <a:lnTo>
                      <a:pt x="76240" y="32"/>
                    </a:lnTo>
                    <a:lnTo>
                      <a:pt x="76240" y="76232"/>
                    </a:lnTo>
                    <a:lnTo>
                      <a:pt x="40"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271" name="Полилиния 680"/>
              <p:cNvSpPr/>
              <p:nvPr/>
            </p:nvSpPr>
            <p:spPr bwMode="auto">
              <a:xfrm>
                <a:off x="9025731" y="5007769"/>
                <a:ext cx="76200" cy="76200"/>
              </a:xfrm>
              <a:custGeom>
                <a:avLst/>
                <a:gdLst>
                  <a:gd name="connsiteX0" fmla="*/ 40 w 76200"/>
                  <a:gd name="connsiteY0" fmla="*/ 80 h 76200"/>
                  <a:gd name="connsiteX1" fmla="*/ 76240 w 76200"/>
                  <a:gd name="connsiteY1" fmla="*/ 80 h 76200"/>
                  <a:gd name="connsiteX2" fmla="*/ 76240 w 76200"/>
                  <a:gd name="connsiteY2" fmla="*/ 76280 h 76200"/>
                  <a:gd name="connsiteX3" fmla="*/ 40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0" y="80"/>
                    </a:moveTo>
                    <a:lnTo>
                      <a:pt x="76240" y="80"/>
                    </a:lnTo>
                    <a:lnTo>
                      <a:pt x="76240" y="76280"/>
                    </a:lnTo>
                    <a:lnTo>
                      <a:pt x="40"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272" name="Полилиния 681"/>
              <p:cNvSpPr/>
              <p:nvPr/>
            </p:nvSpPr>
            <p:spPr bwMode="auto">
              <a:xfrm>
                <a:off x="9025731" y="5160169"/>
                <a:ext cx="76200" cy="76200"/>
              </a:xfrm>
              <a:custGeom>
                <a:avLst/>
                <a:gdLst>
                  <a:gd name="connsiteX0" fmla="*/ 40 w 76200"/>
                  <a:gd name="connsiteY0" fmla="*/ 96 h 76200"/>
                  <a:gd name="connsiteX1" fmla="*/ 76240 w 76200"/>
                  <a:gd name="connsiteY1" fmla="*/ 96 h 76200"/>
                  <a:gd name="connsiteX2" fmla="*/ 76240 w 76200"/>
                  <a:gd name="connsiteY2" fmla="*/ 76296 h 76200"/>
                  <a:gd name="connsiteX3" fmla="*/ 40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0" y="96"/>
                    </a:moveTo>
                    <a:lnTo>
                      <a:pt x="76240" y="96"/>
                    </a:lnTo>
                    <a:lnTo>
                      <a:pt x="76240" y="76296"/>
                    </a:lnTo>
                    <a:lnTo>
                      <a:pt x="40"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273" name="Полилиния 682"/>
              <p:cNvSpPr/>
              <p:nvPr/>
            </p:nvSpPr>
            <p:spPr bwMode="auto">
              <a:xfrm>
                <a:off x="9025731" y="5236369"/>
                <a:ext cx="76200" cy="76200"/>
              </a:xfrm>
              <a:custGeom>
                <a:avLst/>
                <a:gdLst>
                  <a:gd name="connsiteX0" fmla="*/ 40 w 76200"/>
                  <a:gd name="connsiteY0" fmla="*/ 104 h 76200"/>
                  <a:gd name="connsiteX1" fmla="*/ 76240 w 76200"/>
                  <a:gd name="connsiteY1" fmla="*/ 104 h 76200"/>
                  <a:gd name="connsiteX2" fmla="*/ 76240 w 76200"/>
                  <a:gd name="connsiteY2" fmla="*/ 76304 h 76200"/>
                  <a:gd name="connsiteX3" fmla="*/ 40 w 76200"/>
                  <a:gd name="connsiteY3" fmla="*/ 7630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0" y="104"/>
                    </a:moveTo>
                    <a:lnTo>
                      <a:pt x="76240" y="104"/>
                    </a:lnTo>
                    <a:lnTo>
                      <a:pt x="76240" y="76304"/>
                    </a:lnTo>
                    <a:lnTo>
                      <a:pt x="40" y="7630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274" name="Полилиния 683"/>
              <p:cNvSpPr/>
              <p:nvPr/>
            </p:nvSpPr>
            <p:spPr bwMode="auto">
              <a:xfrm>
                <a:off x="9025731" y="5312569"/>
                <a:ext cx="76200" cy="76200"/>
              </a:xfrm>
              <a:custGeom>
                <a:avLst/>
                <a:gdLst>
                  <a:gd name="connsiteX0" fmla="*/ 40 w 76200"/>
                  <a:gd name="connsiteY0" fmla="*/ 112 h 76200"/>
                  <a:gd name="connsiteX1" fmla="*/ 76240 w 76200"/>
                  <a:gd name="connsiteY1" fmla="*/ 112 h 76200"/>
                  <a:gd name="connsiteX2" fmla="*/ 76240 w 76200"/>
                  <a:gd name="connsiteY2" fmla="*/ 76312 h 76200"/>
                  <a:gd name="connsiteX3" fmla="*/ 40 w 76200"/>
                  <a:gd name="connsiteY3" fmla="*/ 7631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0" y="112"/>
                    </a:moveTo>
                    <a:lnTo>
                      <a:pt x="76240" y="112"/>
                    </a:lnTo>
                    <a:lnTo>
                      <a:pt x="76240" y="76312"/>
                    </a:lnTo>
                    <a:lnTo>
                      <a:pt x="40" y="7631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275" name="Полилиния 684"/>
              <p:cNvSpPr/>
              <p:nvPr/>
            </p:nvSpPr>
            <p:spPr bwMode="auto">
              <a:xfrm>
                <a:off x="9025731" y="5464969"/>
                <a:ext cx="76200" cy="76200"/>
              </a:xfrm>
              <a:custGeom>
                <a:avLst/>
                <a:gdLst>
                  <a:gd name="connsiteX0" fmla="*/ 40 w 76200"/>
                  <a:gd name="connsiteY0" fmla="*/ 128 h 76200"/>
                  <a:gd name="connsiteX1" fmla="*/ 76240 w 76200"/>
                  <a:gd name="connsiteY1" fmla="*/ 128 h 76200"/>
                  <a:gd name="connsiteX2" fmla="*/ 76240 w 76200"/>
                  <a:gd name="connsiteY2" fmla="*/ 76328 h 76200"/>
                  <a:gd name="connsiteX3" fmla="*/ 40 w 76200"/>
                  <a:gd name="connsiteY3" fmla="*/ 7632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0" y="128"/>
                    </a:moveTo>
                    <a:lnTo>
                      <a:pt x="76240" y="128"/>
                    </a:lnTo>
                    <a:lnTo>
                      <a:pt x="76240" y="76328"/>
                    </a:lnTo>
                    <a:lnTo>
                      <a:pt x="40" y="7632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276" name="Полилиния 685"/>
              <p:cNvSpPr/>
              <p:nvPr/>
            </p:nvSpPr>
            <p:spPr bwMode="auto">
              <a:xfrm>
                <a:off x="9025731" y="5541169"/>
                <a:ext cx="76200" cy="76200"/>
              </a:xfrm>
              <a:custGeom>
                <a:avLst/>
                <a:gdLst>
                  <a:gd name="connsiteX0" fmla="*/ 40 w 76200"/>
                  <a:gd name="connsiteY0" fmla="*/ 136 h 76200"/>
                  <a:gd name="connsiteX1" fmla="*/ 76240 w 76200"/>
                  <a:gd name="connsiteY1" fmla="*/ 136 h 76200"/>
                  <a:gd name="connsiteX2" fmla="*/ 76240 w 76200"/>
                  <a:gd name="connsiteY2" fmla="*/ 76336 h 76200"/>
                  <a:gd name="connsiteX3" fmla="*/ 40 w 76200"/>
                  <a:gd name="connsiteY3" fmla="*/ 7633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0" y="136"/>
                    </a:moveTo>
                    <a:lnTo>
                      <a:pt x="76240" y="136"/>
                    </a:lnTo>
                    <a:lnTo>
                      <a:pt x="76240" y="76336"/>
                    </a:lnTo>
                    <a:lnTo>
                      <a:pt x="40" y="7633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277" name="Полилиния 686"/>
              <p:cNvSpPr/>
              <p:nvPr/>
            </p:nvSpPr>
            <p:spPr bwMode="auto">
              <a:xfrm>
                <a:off x="9025731" y="5693568"/>
                <a:ext cx="76200" cy="76200"/>
              </a:xfrm>
              <a:custGeom>
                <a:avLst/>
                <a:gdLst>
                  <a:gd name="connsiteX0" fmla="*/ 40 w 76200"/>
                  <a:gd name="connsiteY0" fmla="*/ 152 h 76200"/>
                  <a:gd name="connsiteX1" fmla="*/ 76240 w 76200"/>
                  <a:gd name="connsiteY1" fmla="*/ 152 h 76200"/>
                  <a:gd name="connsiteX2" fmla="*/ 76240 w 76200"/>
                  <a:gd name="connsiteY2" fmla="*/ 76352 h 76200"/>
                  <a:gd name="connsiteX3" fmla="*/ 40 w 76200"/>
                  <a:gd name="connsiteY3" fmla="*/ 7635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0" y="152"/>
                    </a:moveTo>
                    <a:lnTo>
                      <a:pt x="76240" y="152"/>
                    </a:lnTo>
                    <a:lnTo>
                      <a:pt x="76240" y="76352"/>
                    </a:lnTo>
                    <a:lnTo>
                      <a:pt x="40" y="7635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278" name="Полилиния 687"/>
              <p:cNvSpPr/>
              <p:nvPr/>
            </p:nvSpPr>
            <p:spPr bwMode="auto">
              <a:xfrm>
                <a:off x="9025731" y="5922169"/>
                <a:ext cx="76200" cy="76200"/>
              </a:xfrm>
              <a:custGeom>
                <a:avLst/>
                <a:gdLst>
                  <a:gd name="connsiteX0" fmla="*/ 40 w 76200"/>
                  <a:gd name="connsiteY0" fmla="*/ 176 h 76200"/>
                  <a:gd name="connsiteX1" fmla="*/ 76240 w 76200"/>
                  <a:gd name="connsiteY1" fmla="*/ 176 h 76200"/>
                  <a:gd name="connsiteX2" fmla="*/ 76240 w 76200"/>
                  <a:gd name="connsiteY2" fmla="*/ 76376 h 76200"/>
                  <a:gd name="connsiteX3" fmla="*/ 40 w 76200"/>
                  <a:gd name="connsiteY3" fmla="*/ 7637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0" y="176"/>
                    </a:moveTo>
                    <a:lnTo>
                      <a:pt x="76240" y="176"/>
                    </a:lnTo>
                    <a:lnTo>
                      <a:pt x="76240" y="76376"/>
                    </a:lnTo>
                    <a:lnTo>
                      <a:pt x="40" y="7637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279" name="Полилиния 688"/>
              <p:cNvSpPr/>
              <p:nvPr/>
            </p:nvSpPr>
            <p:spPr bwMode="auto">
              <a:xfrm>
                <a:off x="9025731" y="5998369"/>
                <a:ext cx="76200" cy="76200"/>
              </a:xfrm>
              <a:custGeom>
                <a:avLst/>
                <a:gdLst>
                  <a:gd name="connsiteX0" fmla="*/ 40 w 76200"/>
                  <a:gd name="connsiteY0" fmla="*/ 184 h 76200"/>
                  <a:gd name="connsiteX1" fmla="*/ 76240 w 76200"/>
                  <a:gd name="connsiteY1" fmla="*/ 184 h 76200"/>
                  <a:gd name="connsiteX2" fmla="*/ 76240 w 76200"/>
                  <a:gd name="connsiteY2" fmla="*/ 76384 h 76200"/>
                  <a:gd name="connsiteX3" fmla="*/ 40 w 76200"/>
                  <a:gd name="connsiteY3" fmla="*/ 7638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0" y="184"/>
                    </a:moveTo>
                    <a:lnTo>
                      <a:pt x="76240" y="184"/>
                    </a:lnTo>
                    <a:lnTo>
                      <a:pt x="76240" y="76384"/>
                    </a:lnTo>
                    <a:lnTo>
                      <a:pt x="40" y="7638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280" name="Полилиния 689"/>
              <p:cNvSpPr/>
              <p:nvPr/>
            </p:nvSpPr>
            <p:spPr bwMode="auto">
              <a:xfrm>
                <a:off x="9025731" y="6226969"/>
                <a:ext cx="76200" cy="76200"/>
              </a:xfrm>
              <a:custGeom>
                <a:avLst/>
                <a:gdLst>
                  <a:gd name="connsiteX0" fmla="*/ 40 w 76200"/>
                  <a:gd name="connsiteY0" fmla="*/ 208 h 76200"/>
                  <a:gd name="connsiteX1" fmla="*/ 76240 w 76200"/>
                  <a:gd name="connsiteY1" fmla="*/ 208 h 76200"/>
                  <a:gd name="connsiteX2" fmla="*/ 76240 w 76200"/>
                  <a:gd name="connsiteY2" fmla="*/ 76408 h 76200"/>
                  <a:gd name="connsiteX3" fmla="*/ 40 w 76200"/>
                  <a:gd name="connsiteY3" fmla="*/ 7640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0" y="208"/>
                    </a:moveTo>
                    <a:lnTo>
                      <a:pt x="76240" y="208"/>
                    </a:lnTo>
                    <a:lnTo>
                      <a:pt x="76240" y="76408"/>
                    </a:lnTo>
                    <a:lnTo>
                      <a:pt x="40" y="7640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281" name="Полилиния 690"/>
              <p:cNvSpPr/>
              <p:nvPr/>
            </p:nvSpPr>
            <p:spPr bwMode="auto">
              <a:xfrm>
                <a:off x="9025731" y="6684169"/>
                <a:ext cx="76200" cy="76200"/>
              </a:xfrm>
              <a:custGeom>
                <a:avLst/>
                <a:gdLst>
                  <a:gd name="connsiteX0" fmla="*/ 40 w 76200"/>
                  <a:gd name="connsiteY0" fmla="*/ 256 h 76200"/>
                  <a:gd name="connsiteX1" fmla="*/ 76240 w 76200"/>
                  <a:gd name="connsiteY1" fmla="*/ 256 h 76200"/>
                  <a:gd name="connsiteX2" fmla="*/ 76240 w 76200"/>
                  <a:gd name="connsiteY2" fmla="*/ 76456 h 76200"/>
                  <a:gd name="connsiteX3" fmla="*/ 40 w 76200"/>
                  <a:gd name="connsiteY3" fmla="*/ 764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0" y="256"/>
                    </a:moveTo>
                    <a:lnTo>
                      <a:pt x="76240" y="256"/>
                    </a:lnTo>
                    <a:lnTo>
                      <a:pt x="76240" y="76456"/>
                    </a:lnTo>
                    <a:lnTo>
                      <a:pt x="40" y="764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282" name="Полилиния 691"/>
              <p:cNvSpPr/>
              <p:nvPr/>
            </p:nvSpPr>
            <p:spPr bwMode="auto">
              <a:xfrm>
                <a:off x="9101931" y="4550569"/>
                <a:ext cx="76200" cy="76200"/>
              </a:xfrm>
              <a:custGeom>
                <a:avLst/>
                <a:gdLst>
                  <a:gd name="connsiteX0" fmla="*/ 48 w 76200"/>
                  <a:gd name="connsiteY0" fmla="*/ 32 h 76200"/>
                  <a:gd name="connsiteX1" fmla="*/ 76248 w 76200"/>
                  <a:gd name="connsiteY1" fmla="*/ 32 h 76200"/>
                  <a:gd name="connsiteX2" fmla="*/ 76248 w 76200"/>
                  <a:gd name="connsiteY2" fmla="*/ 76232 h 76200"/>
                  <a:gd name="connsiteX3" fmla="*/ 48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8" y="32"/>
                    </a:moveTo>
                    <a:lnTo>
                      <a:pt x="76248" y="32"/>
                    </a:lnTo>
                    <a:lnTo>
                      <a:pt x="76248" y="76232"/>
                    </a:lnTo>
                    <a:lnTo>
                      <a:pt x="48"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283" name="Полилиния 692"/>
              <p:cNvSpPr/>
              <p:nvPr/>
            </p:nvSpPr>
            <p:spPr bwMode="auto">
              <a:xfrm>
                <a:off x="9101931" y="4702969"/>
                <a:ext cx="76200" cy="76200"/>
              </a:xfrm>
              <a:custGeom>
                <a:avLst/>
                <a:gdLst>
                  <a:gd name="connsiteX0" fmla="*/ 48 w 76200"/>
                  <a:gd name="connsiteY0" fmla="*/ 48 h 76200"/>
                  <a:gd name="connsiteX1" fmla="*/ 76248 w 76200"/>
                  <a:gd name="connsiteY1" fmla="*/ 48 h 76200"/>
                  <a:gd name="connsiteX2" fmla="*/ 76248 w 76200"/>
                  <a:gd name="connsiteY2" fmla="*/ 76248 h 76200"/>
                  <a:gd name="connsiteX3" fmla="*/ 48 w 76200"/>
                  <a:gd name="connsiteY3" fmla="*/ 762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8" y="48"/>
                    </a:moveTo>
                    <a:lnTo>
                      <a:pt x="76248" y="48"/>
                    </a:lnTo>
                    <a:lnTo>
                      <a:pt x="76248" y="76248"/>
                    </a:lnTo>
                    <a:lnTo>
                      <a:pt x="48" y="762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284" name="Полилиния 693"/>
              <p:cNvSpPr/>
              <p:nvPr/>
            </p:nvSpPr>
            <p:spPr bwMode="auto">
              <a:xfrm>
                <a:off x="9101931" y="4779169"/>
                <a:ext cx="76200" cy="76200"/>
              </a:xfrm>
              <a:custGeom>
                <a:avLst/>
                <a:gdLst>
                  <a:gd name="connsiteX0" fmla="*/ 48 w 76200"/>
                  <a:gd name="connsiteY0" fmla="*/ 56 h 76200"/>
                  <a:gd name="connsiteX1" fmla="*/ 76248 w 76200"/>
                  <a:gd name="connsiteY1" fmla="*/ 56 h 76200"/>
                  <a:gd name="connsiteX2" fmla="*/ 76248 w 76200"/>
                  <a:gd name="connsiteY2" fmla="*/ 76256 h 76200"/>
                  <a:gd name="connsiteX3" fmla="*/ 48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8" y="56"/>
                    </a:moveTo>
                    <a:lnTo>
                      <a:pt x="76248" y="56"/>
                    </a:lnTo>
                    <a:lnTo>
                      <a:pt x="76248" y="76256"/>
                    </a:lnTo>
                    <a:lnTo>
                      <a:pt x="48"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285" name="Полилиния 694"/>
              <p:cNvSpPr/>
              <p:nvPr/>
            </p:nvSpPr>
            <p:spPr bwMode="auto">
              <a:xfrm>
                <a:off x="9101931" y="4855369"/>
                <a:ext cx="76200" cy="76200"/>
              </a:xfrm>
              <a:custGeom>
                <a:avLst/>
                <a:gdLst>
                  <a:gd name="connsiteX0" fmla="*/ 48 w 76200"/>
                  <a:gd name="connsiteY0" fmla="*/ 64 h 76200"/>
                  <a:gd name="connsiteX1" fmla="*/ 76248 w 76200"/>
                  <a:gd name="connsiteY1" fmla="*/ 64 h 76200"/>
                  <a:gd name="connsiteX2" fmla="*/ 76248 w 76200"/>
                  <a:gd name="connsiteY2" fmla="*/ 76264 h 76200"/>
                  <a:gd name="connsiteX3" fmla="*/ 48 w 76200"/>
                  <a:gd name="connsiteY3" fmla="*/ 7626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8" y="64"/>
                    </a:moveTo>
                    <a:lnTo>
                      <a:pt x="76248" y="64"/>
                    </a:lnTo>
                    <a:lnTo>
                      <a:pt x="76248" y="76264"/>
                    </a:lnTo>
                    <a:lnTo>
                      <a:pt x="48" y="7626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286" name="Полилиния 695"/>
              <p:cNvSpPr/>
              <p:nvPr/>
            </p:nvSpPr>
            <p:spPr bwMode="auto">
              <a:xfrm>
                <a:off x="9101931" y="5007769"/>
                <a:ext cx="76200" cy="76200"/>
              </a:xfrm>
              <a:custGeom>
                <a:avLst/>
                <a:gdLst>
                  <a:gd name="connsiteX0" fmla="*/ 48 w 76200"/>
                  <a:gd name="connsiteY0" fmla="*/ 80 h 76200"/>
                  <a:gd name="connsiteX1" fmla="*/ 76248 w 76200"/>
                  <a:gd name="connsiteY1" fmla="*/ 80 h 76200"/>
                  <a:gd name="connsiteX2" fmla="*/ 76248 w 76200"/>
                  <a:gd name="connsiteY2" fmla="*/ 76280 h 76200"/>
                  <a:gd name="connsiteX3" fmla="*/ 48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8" y="80"/>
                    </a:moveTo>
                    <a:lnTo>
                      <a:pt x="76248" y="80"/>
                    </a:lnTo>
                    <a:lnTo>
                      <a:pt x="76248" y="76280"/>
                    </a:lnTo>
                    <a:lnTo>
                      <a:pt x="48"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287" name="Полилиния 696"/>
              <p:cNvSpPr/>
              <p:nvPr/>
            </p:nvSpPr>
            <p:spPr bwMode="auto">
              <a:xfrm>
                <a:off x="9101931" y="5160169"/>
                <a:ext cx="76200" cy="76200"/>
              </a:xfrm>
              <a:custGeom>
                <a:avLst/>
                <a:gdLst>
                  <a:gd name="connsiteX0" fmla="*/ 48 w 76200"/>
                  <a:gd name="connsiteY0" fmla="*/ 96 h 76200"/>
                  <a:gd name="connsiteX1" fmla="*/ 76248 w 76200"/>
                  <a:gd name="connsiteY1" fmla="*/ 96 h 76200"/>
                  <a:gd name="connsiteX2" fmla="*/ 76248 w 76200"/>
                  <a:gd name="connsiteY2" fmla="*/ 76296 h 76200"/>
                  <a:gd name="connsiteX3" fmla="*/ 48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8" y="96"/>
                    </a:moveTo>
                    <a:lnTo>
                      <a:pt x="76248" y="96"/>
                    </a:lnTo>
                    <a:lnTo>
                      <a:pt x="76248" y="76296"/>
                    </a:lnTo>
                    <a:lnTo>
                      <a:pt x="48"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288" name="Полилиния 697"/>
              <p:cNvSpPr/>
              <p:nvPr/>
            </p:nvSpPr>
            <p:spPr bwMode="auto">
              <a:xfrm>
                <a:off x="9101931" y="5312569"/>
                <a:ext cx="76200" cy="76200"/>
              </a:xfrm>
              <a:custGeom>
                <a:avLst/>
                <a:gdLst>
                  <a:gd name="connsiteX0" fmla="*/ 48 w 76200"/>
                  <a:gd name="connsiteY0" fmla="*/ 112 h 76200"/>
                  <a:gd name="connsiteX1" fmla="*/ 76248 w 76200"/>
                  <a:gd name="connsiteY1" fmla="*/ 112 h 76200"/>
                  <a:gd name="connsiteX2" fmla="*/ 76248 w 76200"/>
                  <a:gd name="connsiteY2" fmla="*/ 76312 h 76200"/>
                  <a:gd name="connsiteX3" fmla="*/ 48 w 76200"/>
                  <a:gd name="connsiteY3" fmla="*/ 7631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8" y="112"/>
                    </a:moveTo>
                    <a:lnTo>
                      <a:pt x="76248" y="112"/>
                    </a:lnTo>
                    <a:lnTo>
                      <a:pt x="76248" y="76312"/>
                    </a:lnTo>
                    <a:lnTo>
                      <a:pt x="48" y="7631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289" name="Полилиния 698"/>
              <p:cNvSpPr/>
              <p:nvPr/>
            </p:nvSpPr>
            <p:spPr bwMode="auto">
              <a:xfrm>
                <a:off x="9101931" y="5922169"/>
                <a:ext cx="76200" cy="76200"/>
              </a:xfrm>
              <a:custGeom>
                <a:avLst/>
                <a:gdLst>
                  <a:gd name="connsiteX0" fmla="*/ 48 w 76200"/>
                  <a:gd name="connsiteY0" fmla="*/ 176 h 76200"/>
                  <a:gd name="connsiteX1" fmla="*/ 76248 w 76200"/>
                  <a:gd name="connsiteY1" fmla="*/ 176 h 76200"/>
                  <a:gd name="connsiteX2" fmla="*/ 76248 w 76200"/>
                  <a:gd name="connsiteY2" fmla="*/ 76376 h 76200"/>
                  <a:gd name="connsiteX3" fmla="*/ 48 w 76200"/>
                  <a:gd name="connsiteY3" fmla="*/ 7637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8" y="176"/>
                    </a:moveTo>
                    <a:lnTo>
                      <a:pt x="76248" y="176"/>
                    </a:lnTo>
                    <a:lnTo>
                      <a:pt x="76248" y="76376"/>
                    </a:lnTo>
                    <a:lnTo>
                      <a:pt x="48" y="7637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290" name="Полилиния 699"/>
              <p:cNvSpPr/>
              <p:nvPr/>
            </p:nvSpPr>
            <p:spPr bwMode="auto">
              <a:xfrm>
                <a:off x="9101931" y="5998369"/>
                <a:ext cx="76200" cy="76200"/>
              </a:xfrm>
              <a:custGeom>
                <a:avLst/>
                <a:gdLst>
                  <a:gd name="connsiteX0" fmla="*/ 48 w 76200"/>
                  <a:gd name="connsiteY0" fmla="*/ 184 h 76200"/>
                  <a:gd name="connsiteX1" fmla="*/ 76248 w 76200"/>
                  <a:gd name="connsiteY1" fmla="*/ 184 h 76200"/>
                  <a:gd name="connsiteX2" fmla="*/ 76248 w 76200"/>
                  <a:gd name="connsiteY2" fmla="*/ 76384 h 76200"/>
                  <a:gd name="connsiteX3" fmla="*/ 48 w 76200"/>
                  <a:gd name="connsiteY3" fmla="*/ 7638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8" y="184"/>
                    </a:moveTo>
                    <a:lnTo>
                      <a:pt x="76248" y="184"/>
                    </a:lnTo>
                    <a:lnTo>
                      <a:pt x="76248" y="76384"/>
                    </a:lnTo>
                    <a:lnTo>
                      <a:pt x="48" y="7638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291" name="Полилиния 700"/>
              <p:cNvSpPr/>
              <p:nvPr/>
            </p:nvSpPr>
            <p:spPr bwMode="auto">
              <a:xfrm>
                <a:off x="9101931" y="6074569"/>
                <a:ext cx="76200" cy="76200"/>
              </a:xfrm>
              <a:custGeom>
                <a:avLst/>
                <a:gdLst>
                  <a:gd name="connsiteX0" fmla="*/ 48 w 76200"/>
                  <a:gd name="connsiteY0" fmla="*/ 192 h 76200"/>
                  <a:gd name="connsiteX1" fmla="*/ 76248 w 76200"/>
                  <a:gd name="connsiteY1" fmla="*/ 192 h 76200"/>
                  <a:gd name="connsiteX2" fmla="*/ 76248 w 76200"/>
                  <a:gd name="connsiteY2" fmla="*/ 76392 h 76200"/>
                  <a:gd name="connsiteX3" fmla="*/ 48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8" y="192"/>
                    </a:moveTo>
                    <a:lnTo>
                      <a:pt x="76248" y="192"/>
                    </a:lnTo>
                    <a:lnTo>
                      <a:pt x="76248" y="76392"/>
                    </a:lnTo>
                    <a:lnTo>
                      <a:pt x="48"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292" name="Полилиния 701"/>
              <p:cNvSpPr/>
              <p:nvPr/>
            </p:nvSpPr>
            <p:spPr bwMode="auto">
              <a:xfrm>
                <a:off x="9101931" y="6226969"/>
                <a:ext cx="76200" cy="76200"/>
              </a:xfrm>
              <a:custGeom>
                <a:avLst/>
                <a:gdLst>
                  <a:gd name="connsiteX0" fmla="*/ 48 w 76200"/>
                  <a:gd name="connsiteY0" fmla="*/ 208 h 76200"/>
                  <a:gd name="connsiteX1" fmla="*/ 76248 w 76200"/>
                  <a:gd name="connsiteY1" fmla="*/ 208 h 76200"/>
                  <a:gd name="connsiteX2" fmla="*/ 76248 w 76200"/>
                  <a:gd name="connsiteY2" fmla="*/ 76408 h 76200"/>
                  <a:gd name="connsiteX3" fmla="*/ 48 w 76200"/>
                  <a:gd name="connsiteY3" fmla="*/ 7640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8" y="208"/>
                    </a:moveTo>
                    <a:lnTo>
                      <a:pt x="76248" y="208"/>
                    </a:lnTo>
                    <a:lnTo>
                      <a:pt x="76248" y="76408"/>
                    </a:lnTo>
                    <a:lnTo>
                      <a:pt x="48" y="7640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293" name="Полилиния 702"/>
              <p:cNvSpPr/>
              <p:nvPr/>
            </p:nvSpPr>
            <p:spPr bwMode="auto">
              <a:xfrm>
                <a:off x="9101931" y="6379369"/>
                <a:ext cx="76200" cy="76200"/>
              </a:xfrm>
              <a:custGeom>
                <a:avLst/>
                <a:gdLst>
                  <a:gd name="connsiteX0" fmla="*/ 48 w 76200"/>
                  <a:gd name="connsiteY0" fmla="*/ 224 h 76200"/>
                  <a:gd name="connsiteX1" fmla="*/ 76248 w 76200"/>
                  <a:gd name="connsiteY1" fmla="*/ 224 h 76200"/>
                  <a:gd name="connsiteX2" fmla="*/ 76248 w 76200"/>
                  <a:gd name="connsiteY2" fmla="*/ 76424 h 76200"/>
                  <a:gd name="connsiteX3" fmla="*/ 48 w 76200"/>
                  <a:gd name="connsiteY3" fmla="*/ 7642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8" y="224"/>
                    </a:moveTo>
                    <a:lnTo>
                      <a:pt x="76248" y="224"/>
                    </a:lnTo>
                    <a:lnTo>
                      <a:pt x="76248" y="76424"/>
                    </a:lnTo>
                    <a:lnTo>
                      <a:pt x="48" y="7642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294" name="Полилиния 703"/>
              <p:cNvSpPr/>
              <p:nvPr/>
            </p:nvSpPr>
            <p:spPr bwMode="auto">
              <a:xfrm>
                <a:off x="9101931" y="6455569"/>
                <a:ext cx="76200" cy="76200"/>
              </a:xfrm>
              <a:custGeom>
                <a:avLst/>
                <a:gdLst>
                  <a:gd name="connsiteX0" fmla="*/ 48 w 76200"/>
                  <a:gd name="connsiteY0" fmla="*/ 232 h 76200"/>
                  <a:gd name="connsiteX1" fmla="*/ 76248 w 76200"/>
                  <a:gd name="connsiteY1" fmla="*/ 232 h 76200"/>
                  <a:gd name="connsiteX2" fmla="*/ 76248 w 76200"/>
                  <a:gd name="connsiteY2" fmla="*/ 76432 h 76200"/>
                  <a:gd name="connsiteX3" fmla="*/ 48 w 76200"/>
                  <a:gd name="connsiteY3" fmla="*/ 764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8" y="232"/>
                    </a:moveTo>
                    <a:lnTo>
                      <a:pt x="76248" y="232"/>
                    </a:lnTo>
                    <a:lnTo>
                      <a:pt x="76248" y="76432"/>
                    </a:lnTo>
                    <a:lnTo>
                      <a:pt x="48" y="764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295" name="Полилиния 704"/>
              <p:cNvSpPr/>
              <p:nvPr/>
            </p:nvSpPr>
            <p:spPr bwMode="auto">
              <a:xfrm>
                <a:off x="9101931" y="6531769"/>
                <a:ext cx="76200" cy="76200"/>
              </a:xfrm>
              <a:custGeom>
                <a:avLst/>
                <a:gdLst>
                  <a:gd name="connsiteX0" fmla="*/ 48 w 76200"/>
                  <a:gd name="connsiteY0" fmla="*/ 240 h 76200"/>
                  <a:gd name="connsiteX1" fmla="*/ 76248 w 76200"/>
                  <a:gd name="connsiteY1" fmla="*/ 240 h 76200"/>
                  <a:gd name="connsiteX2" fmla="*/ 76248 w 76200"/>
                  <a:gd name="connsiteY2" fmla="*/ 76440 h 76200"/>
                  <a:gd name="connsiteX3" fmla="*/ 48 w 76200"/>
                  <a:gd name="connsiteY3" fmla="*/ 764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8" y="240"/>
                    </a:moveTo>
                    <a:lnTo>
                      <a:pt x="76248" y="240"/>
                    </a:lnTo>
                    <a:lnTo>
                      <a:pt x="76248" y="76440"/>
                    </a:lnTo>
                    <a:lnTo>
                      <a:pt x="48" y="764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296" name="Полилиния 705"/>
              <p:cNvSpPr/>
              <p:nvPr/>
            </p:nvSpPr>
            <p:spPr bwMode="auto">
              <a:xfrm>
                <a:off x="9101931" y="6684169"/>
                <a:ext cx="76200" cy="76200"/>
              </a:xfrm>
              <a:custGeom>
                <a:avLst/>
                <a:gdLst>
                  <a:gd name="connsiteX0" fmla="*/ 48 w 76200"/>
                  <a:gd name="connsiteY0" fmla="*/ 256 h 76200"/>
                  <a:gd name="connsiteX1" fmla="*/ 76248 w 76200"/>
                  <a:gd name="connsiteY1" fmla="*/ 256 h 76200"/>
                  <a:gd name="connsiteX2" fmla="*/ 76248 w 76200"/>
                  <a:gd name="connsiteY2" fmla="*/ 76456 h 76200"/>
                  <a:gd name="connsiteX3" fmla="*/ 48 w 76200"/>
                  <a:gd name="connsiteY3" fmla="*/ 764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48" y="256"/>
                    </a:moveTo>
                    <a:lnTo>
                      <a:pt x="76248" y="256"/>
                    </a:lnTo>
                    <a:lnTo>
                      <a:pt x="76248" y="76456"/>
                    </a:lnTo>
                    <a:lnTo>
                      <a:pt x="48" y="764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297" name="Полилиния 706"/>
              <p:cNvSpPr/>
              <p:nvPr/>
            </p:nvSpPr>
            <p:spPr bwMode="auto">
              <a:xfrm>
                <a:off x="9178131" y="4550569"/>
                <a:ext cx="76200" cy="76200"/>
              </a:xfrm>
              <a:custGeom>
                <a:avLst/>
                <a:gdLst>
                  <a:gd name="connsiteX0" fmla="*/ 56 w 76200"/>
                  <a:gd name="connsiteY0" fmla="*/ 32 h 76200"/>
                  <a:gd name="connsiteX1" fmla="*/ 76256 w 76200"/>
                  <a:gd name="connsiteY1" fmla="*/ 32 h 76200"/>
                  <a:gd name="connsiteX2" fmla="*/ 76256 w 76200"/>
                  <a:gd name="connsiteY2" fmla="*/ 76232 h 76200"/>
                  <a:gd name="connsiteX3" fmla="*/ 56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56" y="32"/>
                    </a:moveTo>
                    <a:lnTo>
                      <a:pt x="76256" y="32"/>
                    </a:lnTo>
                    <a:lnTo>
                      <a:pt x="76256" y="76232"/>
                    </a:lnTo>
                    <a:lnTo>
                      <a:pt x="56"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298" name="Полилиния 707"/>
              <p:cNvSpPr/>
              <p:nvPr/>
            </p:nvSpPr>
            <p:spPr bwMode="auto">
              <a:xfrm>
                <a:off x="9178131" y="4702969"/>
                <a:ext cx="76200" cy="76200"/>
              </a:xfrm>
              <a:custGeom>
                <a:avLst/>
                <a:gdLst>
                  <a:gd name="connsiteX0" fmla="*/ 56 w 76200"/>
                  <a:gd name="connsiteY0" fmla="*/ 48 h 76200"/>
                  <a:gd name="connsiteX1" fmla="*/ 76256 w 76200"/>
                  <a:gd name="connsiteY1" fmla="*/ 48 h 76200"/>
                  <a:gd name="connsiteX2" fmla="*/ 76256 w 76200"/>
                  <a:gd name="connsiteY2" fmla="*/ 76248 h 76200"/>
                  <a:gd name="connsiteX3" fmla="*/ 56 w 76200"/>
                  <a:gd name="connsiteY3" fmla="*/ 762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56" y="48"/>
                    </a:moveTo>
                    <a:lnTo>
                      <a:pt x="76256" y="48"/>
                    </a:lnTo>
                    <a:lnTo>
                      <a:pt x="76256" y="76248"/>
                    </a:lnTo>
                    <a:lnTo>
                      <a:pt x="56" y="762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299" name="Полилиния 708"/>
              <p:cNvSpPr/>
              <p:nvPr/>
            </p:nvSpPr>
            <p:spPr bwMode="auto">
              <a:xfrm>
                <a:off x="9178131" y="4779169"/>
                <a:ext cx="76200" cy="76200"/>
              </a:xfrm>
              <a:custGeom>
                <a:avLst/>
                <a:gdLst>
                  <a:gd name="connsiteX0" fmla="*/ 56 w 76200"/>
                  <a:gd name="connsiteY0" fmla="*/ 56 h 76200"/>
                  <a:gd name="connsiteX1" fmla="*/ 76256 w 76200"/>
                  <a:gd name="connsiteY1" fmla="*/ 56 h 76200"/>
                  <a:gd name="connsiteX2" fmla="*/ 76256 w 76200"/>
                  <a:gd name="connsiteY2" fmla="*/ 76256 h 76200"/>
                  <a:gd name="connsiteX3" fmla="*/ 56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56" y="56"/>
                    </a:moveTo>
                    <a:lnTo>
                      <a:pt x="76256" y="56"/>
                    </a:lnTo>
                    <a:lnTo>
                      <a:pt x="76256" y="76256"/>
                    </a:lnTo>
                    <a:lnTo>
                      <a:pt x="56"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300" name="Полилиния 709"/>
              <p:cNvSpPr/>
              <p:nvPr/>
            </p:nvSpPr>
            <p:spPr bwMode="auto">
              <a:xfrm>
                <a:off x="9178131" y="4855369"/>
                <a:ext cx="76200" cy="76200"/>
              </a:xfrm>
              <a:custGeom>
                <a:avLst/>
                <a:gdLst>
                  <a:gd name="connsiteX0" fmla="*/ 56 w 76200"/>
                  <a:gd name="connsiteY0" fmla="*/ 64 h 76200"/>
                  <a:gd name="connsiteX1" fmla="*/ 76256 w 76200"/>
                  <a:gd name="connsiteY1" fmla="*/ 64 h 76200"/>
                  <a:gd name="connsiteX2" fmla="*/ 76256 w 76200"/>
                  <a:gd name="connsiteY2" fmla="*/ 76264 h 76200"/>
                  <a:gd name="connsiteX3" fmla="*/ 56 w 76200"/>
                  <a:gd name="connsiteY3" fmla="*/ 7626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56" y="64"/>
                    </a:moveTo>
                    <a:lnTo>
                      <a:pt x="76256" y="64"/>
                    </a:lnTo>
                    <a:lnTo>
                      <a:pt x="76256" y="76264"/>
                    </a:lnTo>
                    <a:lnTo>
                      <a:pt x="56" y="7626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301" name="Полилиния 710"/>
              <p:cNvSpPr/>
              <p:nvPr/>
            </p:nvSpPr>
            <p:spPr bwMode="auto">
              <a:xfrm>
                <a:off x="9178131" y="5007769"/>
                <a:ext cx="76200" cy="76200"/>
              </a:xfrm>
              <a:custGeom>
                <a:avLst/>
                <a:gdLst>
                  <a:gd name="connsiteX0" fmla="*/ 56 w 76200"/>
                  <a:gd name="connsiteY0" fmla="*/ 80 h 76200"/>
                  <a:gd name="connsiteX1" fmla="*/ 76256 w 76200"/>
                  <a:gd name="connsiteY1" fmla="*/ 80 h 76200"/>
                  <a:gd name="connsiteX2" fmla="*/ 76256 w 76200"/>
                  <a:gd name="connsiteY2" fmla="*/ 76280 h 76200"/>
                  <a:gd name="connsiteX3" fmla="*/ 56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56" y="80"/>
                    </a:moveTo>
                    <a:lnTo>
                      <a:pt x="76256" y="80"/>
                    </a:lnTo>
                    <a:lnTo>
                      <a:pt x="76256" y="76280"/>
                    </a:lnTo>
                    <a:lnTo>
                      <a:pt x="56"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302" name="Полилиния 711"/>
              <p:cNvSpPr/>
              <p:nvPr/>
            </p:nvSpPr>
            <p:spPr bwMode="auto">
              <a:xfrm>
                <a:off x="9178131" y="5160169"/>
                <a:ext cx="76200" cy="76200"/>
              </a:xfrm>
              <a:custGeom>
                <a:avLst/>
                <a:gdLst>
                  <a:gd name="connsiteX0" fmla="*/ 56 w 76200"/>
                  <a:gd name="connsiteY0" fmla="*/ 96 h 76200"/>
                  <a:gd name="connsiteX1" fmla="*/ 76256 w 76200"/>
                  <a:gd name="connsiteY1" fmla="*/ 96 h 76200"/>
                  <a:gd name="connsiteX2" fmla="*/ 76256 w 76200"/>
                  <a:gd name="connsiteY2" fmla="*/ 76296 h 76200"/>
                  <a:gd name="connsiteX3" fmla="*/ 56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56" y="96"/>
                    </a:moveTo>
                    <a:lnTo>
                      <a:pt x="76256" y="96"/>
                    </a:lnTo>
                    <a:lnTo>
                      <a:pt x="76256" y="76296"/>
                    </a:lnTo>
                    <a:lnTo>
                      <a:pt x="56"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303" name="Полилиния 712"/>
              <p:cNvSpPr/>
              <p:nvPr/>
            </p:nvSpPr>
            <p:spPr bwMode="auto">
              <a:xfrm>
                <a:off x="9178131" y="5236369"/>
                <a:ext cx="76200" cy="76200"/>
              </a:xfrm>
              <a:custGeom>
                <a:avLst/>
                <a:gdLst>
                  <a:gd name="connsiteX0" fmla="*/ 56 w 76200"/>
                  <a:gd name="connsiteY0" fmla="*/ 104 h 76200"/>
                  <a:gd name="connsiteX1" fmla="*/ 76256 w 76200"/>
                  <a:gd name="connsiteY1" fmla="*/ 104 h 76200"/>
                  <a:gd name="connsiteX2" fmla="*/ 76256 w 76200"/>
                  <a:gd name="connsiteY2" fmla="*/ 76304 h 76200"/>
                  <a:gd name="connsiteX3" fmla="*/ 56 w 76200"/>
                  <a:gd name="connsiteY3" fmla="*/ 7630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56" y="104"/>
                    </a:moveTo>
                    <a:lnTo>
                      <a:pt x="76256" y="104"/>
                    </a:lnTo>
                    <a:lnTo>
                      <a:pt x="76256" y="76304"/>
                    </a:lnTo>
                    <a:lnTo>
                      <a:pt x="56" y="7630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304" name="Полилиния 713"/>
              <p:cNvSpPr/>
              <p:nvPr/>
            </p:nvSpPr>
            <p:spPr bwMode="auto">
              <a:xfrm>
                <a:off x="9178131" y="5312569"/>
                <a:ext cx="76200" cy="76200"/>
              </a:xfrm>
              <a:custGeom>
                <a:avLst/>
                <a:gdLst>
                  <a:gd name="connsiteX0" fmla="*/ 56 w 76200"/>
                  <a:gd name="connsiteY0" fmla="*/ 112 h 76200"/>
                  <a:gd name="connsiteX1" fmla="*/ 76256 w 76200"/>
                  <a:gd name="connsiteY1" fmla="*/ 112 h 76200"/>
                  <a:gd name="connsiteX2" fmla="*/ 76256 w 76200"/>
                  <a:gd name="connsiteY2" fmla="*/ 76312 h 76200"/>
                  <a:gd name="connsiteX3" fmla="*/ 56 w 76200"/>
                  <a:gd name="connsiteY3" fmla="*/ 7631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56" y="112"/>
                    </a:moveTo>
                    <a:lnTo>
                      <a:pt x="76256" y="112"/>
                    </a:lnTo>
                    <a:lnTo>
                      <a:pt x="76256" y="76312"/>
                    </a:lnTo>
                    <a:lnTo>
                      <a:pt x="56" y="7631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305" name="Полилиния 714"/>
              <p:cNvSpPr/>
              <p:nvPr/>
            </p:nvSpPr>
            <p:spPr bwMode="auto">
              <a:xfrm>
                <a:off x="9178131" y="5617369"/>
                <a:ext cx="76200" cy="76200"/>
              </a:xfrm>
              <a:custGeom>
                <a:avLst/>
                <a:gdLst>
                  <a:gd name="connsiteX0" fmla="*/ 56 w 76200"/>
                  <a:gd name="connsiteY0" fmla="*/ 144 h 76200"/>
                  <a:gd name="connsiteX1" fmla="*/ 76256 w 76200"/>
                  <a:gd name="connsiteY1" fmla="*/ 144 h 76200"/>
                  <a:gd name="connsiteX2" fmla="*/ 76256 w 76200"/>
                  <a:gd name="connsiteY2" fmla="*/ 76344 h 76200"/>
                  <a:gd name="connsiteX3" fmla="*/ 56 w 76200"/>
                  <a:gd name="connsiteY3" fmla="*/ 7634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56" y="144"/>
                    </a:moveTo>
                    <a:lnTo>
                      <a:pt x="76256" y="144"/>
                    </a:lnTo>
                    <a:lnTo>
                      <a:pt x="76256" y="76344"/>
                    </a:lnTo>
                    <a:lnTo>
                      <a:pt x="56" y="7634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306" name="Полилиния 715"/>
              <p:cNvSpPr/>
              <p:nvPr/>
            </p:nvSpPr>
            <p:spPr bwMode="auto">
              <a:xfrm>
                <a:off x="9178131" y="5845969"/>
                <a:ext cx="76200" cy="76200"/>
              </a:xfrm>
              <a:custGeom>
                <a:avLst/>
                <a:gdLst>
                  <a:gd name="connsiteX0" fmla="*/ 56 w 76200"/>
                  <a:gd name="connsiteY0" fmla="*/ 168 h 76200"/>
                  <a:gd name="connsiteX1" fmla="*/ 76256 w 76200"/>
                  <a:gd name="connsiteY1" fmla="*/ 168 h 76200"/>
                  <a:gd name="connsiteX2" fmla="*/ 76256 w 76200"/>
                  <a:gd name="connsiteY2" fmla="*/ 76368 h 76200"/>
                  <a:gd name="connsiteX3" fmla="*/ 56 w 76200"/>
                  <a:gd name="connsiteY3" fmla="*/ 7636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56" y="168"/>
                    </a:moveTo>
                    <a:lnTo>
                      <a:pt x="76256" y="168"/>
                    </a:lnTo>
                    <a:lnTo>
                      <a:pt x="76256" y="76368"/>
                    </a:lnTo>
                    <a:lnTo>
                      <a:pt x="56" y="7636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307" name="Полилиния 716"/>
              <p:cNvSpPr/>
              <p:nvPr/>
            </p:nvSpPr>
            <p:spPr bwMode="auto">
              <a:xfrm>
                <a:off x="9178131" y="5922169"/>
                <a:ext cx="76200" cy="76200"/>
              </a:xfrm>
              <a:custGeom>
                <a:avLst/>
                <a:gdLst>
                  <a:gd name="connsiteX0" fmla="*/ 56 w 76200"/>
                  <a:gd name="connsiteY0" fmla="*/ 176 h 76200"/>
                  <a:gd name="connsiteX1" fmla="*/ 76256 w 76200"/>
                  <a:gd name="connsiteY1" fmla="*/ 176 h 76200"/>
                  <a:gd name="connsiteX2" fmla="*/ 76256 w 76200"/>
                  <a:gd name="connsiteY2" fmla="*/ 76376 h 76200"/>
                  <a:gd name="connsiteX3" fmla="*/ 56 w 76200"/>
                  <a:gd name="connsiteY3" fmla="*/ 7637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56" y="176"/>
                    </a:moveTo>
                    <a:lnTo>
                      <a:pt x="76256" y="176"/>
                    </a:lnTo>
                    <a:lnTo>
                      <a:pt x="76256" y="76376"/>
                    </a:lnTo>
                    <a:lnTo>
                      <a:pt x="56" y="7637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308" name="Полилиния 717"/>
              <p:cNvSpPr/>
              <p:nvPr/>
            </p:nvSpPr>
            <p:spPr bwMode="auto">
              <a:xfrm>
                <a:off x="9178131" y="6074569"/>
                <a:ext cx="76200" cy="76200"/>
              </a:xfrm>
              <a:custGeom>
                <a:avLst/>
                <a:gdLst>
                  <a:gd name="connsiteX0" fmla="*/ 56 w 76200"/>
                  <a:gd name="connsiteY0" fmla="*/ 192 h 76200"/>
                  <a:gd name="connsiteX1" fmla="*/ 76256 w 76200"/>
                  <a:gd name="connsiteY1" fmla="*/ 192 h 76200"/>
                  <a:gd name="connsiteX2" fmla="*/ 76256 w 76200"/>
                  <a:gd name="connsiteY2" fmla="*/ 76392 h 76200"/>
                  <a:gd name="connsiteX3" fmla="*/ 56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56" y="192"/>
                    </a:moveTo>
                    <a:lnTo>
                      <a:pt x="76256" y="192"/>
                    </a:lnTo>
                    <a:lnTo>
                      <a:pt x="76256" y="76392"/>
                    </a:lnTo>
                    <a:lnTo>
                      <a:pt x="56"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309" name="Полилиния 718"/>
              <p:cNvSpPr/>
              <p:nvPr/>
            </p:nvSpPr>
            <p:spPr bwMode="auto">
              <a:xfrm>
                <a:off x="9178131" y="6226969"/>
                <a:ext cx="76200" cy="76200"/>
              </a:xfrm>
              <a:custGeom>
                <a:avLst/>
                <a:gdLst>
                  <a:gd name="connsiteX0" fmla="*/ 56 w 76200"/>
                  <a:gd name="connsiteY0" fmla="*/ 208 h 76200"/>
                  <a:gd name="connsiteX1" fmla="*/ 76256 w 76200"/>
                  <a:gd name="connsiteY1" fmla="*/ 208 h 76200"/>
                  <a:gd name="connsiteX2" fmla="*/ 76256 w 76200"/>
                  <a:gd name="connsiteY2" fmla="*/ 76408 h 76200"/>
                  <a:gd name="connsiteX3" fmla="*/ 56 w 76200"/>
                  <a:gd name="connsiteY3" fmla="*/ 7640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56" y="208"/>
                    </a:moveTo>
                    <a:lnTo>
                      <a:pt x="76256" y="208"/>
                    </a:lnTo>
                    <a:lnTo>
                      <a:pt x="76256" y="76408"/>
                    </a:lnTo>
                    <a:lnTo>
                      <a:pt x="56" y="7640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310" name="Полилиния 719"/>
              <p:cNvSpPr/>
              <p:nvPr/>
            </p:nvSpPr>
            <p:spPr bwMode="auto">
              <a:xfrm>
                <a:off x="9178131" y="6379369"/>
                <a:ext cx="76200" cy="76200"/>
              </a:xfrm>
              <a:custGeom>
                <a:avLst/>
                <a:gdLst>
                  <a:gd name="connsiteX0" fmla="*/ 56 w 76200"/>
                  <a:gd name="connsiteY0" fmla="*/ 224 h 76200"/>
                  <a:gd name="connsiteX1" fmla="*/ 76256 w 76200"/>
                  <a:gd name="connsiteY1" fmla="*/ 224 h 76200"/>
                  <a:gd name="connsiteX2" fmla="*/ 76256 w 76200"/>
                  <a:gd name="connsiteY2" fmla="*/ 76424 h 76200"/>
                  <a:gd name="connsiteX3" fmla="*/ 56 w 76200"/>
                  <a:gd name="connsiteY3" fmla="*/ 7642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56" y="224"/>
                    </a:moveTo>
                    <a:lnTo>
                      <a:pt x="76256" y="224"/>
                    </a:lnTo>
                    <a:lnTo>
                      <a:pt x="76256" y="76424"/>
                    </a:lnTo>
                    <a:lnTo>
                      <a:pt x="56" y="7642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311" name="Полилиния 720"/>
              <p:cNvSpPr/>
              <p:nvPr/>
            </p:nvSpPr>
            <p:spPr bwMode="auto">
              <a:xfrm>
                <a:off x="9178131" y="6455569"/>
                <a:ext cx="76200" cy="76200"/>
              </a:xfrm>
              <a:custGeom>
                <a:avLst/>
                <a:gdLst>
                  <a:gd name="connsiteX0" fmla="*/ 56 w 76200"/>
                  <a:gd name="connsiteY0" fmla="*/ 232 h 76200"/>
                  <a:gd name="connsiteX1" fmla="*/ 76256 w 76200"/>
                  <a:gd name="connsiteY1" fmla="*/ 232 h 76200"/>
                  <a:gd name="connsiteX2" fmla="*/ 76256 w 76200"/>
                  <a:gd name="connsiteY2" fmla="*/ 76432 h 76200"/>
                  <a:gd name="connsiteX3" fmla="*/ 56 w 76200"/>
                  <a:gd name="connsiteY3" fmla="*/ 764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56" y="232"/>
                    </a:moveTo>
                    <a:lnTo>
                      <a:pt x="76256" y="232"/>
                    </a:lnTo>
                    <a:lnTo>
                      <a:pt x="76256" y="76432"/>
                    </a:lnTo>
                    <a:lnTo>
                      <a:pt x="56" y="764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312" name="Полилиния 721"/>
              <p:cNvSpPr/>
              <p:nvPr/>
            </p:nvSpPr>
            <p:spPr bwMode="auto">
              <a:xfrm>
                <a:off x="9178131" y="6531769"/>
                <a:ext cx="76200" cy="76200"/>
              </a:xfrm>
              <a:custGeom>
                <a:avLst/>
                <a:gdLst>
                  <a:gd name="connsiteX0" fmla="*/ 56 w 76200"/>
                  <a:gd name="connsiteY0" fmla="*/ 240 h 76200"/>
                  <a:gd name="connsiteX1" fmla="*/ 76256 w 76200"/>
                  <a:gd name="connsiteY1" fmla="*/ 240 h 76200"/>
                  <a:gd name="connsiteX2" fmla="*/ 76256 w 76200"/>
                  <a:gd name="connsiteY2" fmla="*/ 76440 h 76200"/>
                  <a:gd name="connsiteX3" fmla="*/ 56 w 76200"/>
                  <a:gd name="connsiteY3" fmla="*/ 764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56" y="240"/>
                    </a:moveTo>
                    <a:lnTo>
                      <a:pt x="76256" y="240"/>
                    </a:lnTo>
                    <a:lnTo>
                      <a:pt x="76256" y="76440"/>
                    </a:lnTo>
                    <a:lnTo>
                      <a:pt x="56" y="764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313" name="Полилиния 722"/>
              <p:cNvSpPr/>
              <p:nvPr/>
            </p:nvSpPr>
            <p:spPr bwMode="auto">
              <a:xfrm>
                <a:off x="9178131" y="6684169"/>
                <a:ext cx="76200" cy="76200"/>
              </a:xfrm>
              <a:custGeom>
                <a:avLst/>
                <a:gdLst>
                  <a:gd name="connsiteX0" fmla="*/ 56 w 76200"/>
                  <a:gd name="connsiteY0" fmla="*/ 256 h 76200"/>
                  <a:gd name="connsiteX1" fmla="*/ 76256 w 76200"/>
                  <a:gd name="connsiteY1" fmla="*/ 256 h 76200"/>
                  <a:gd name="connsiteX2" fmla="*/ 76256 w 76200"/>
                  <a:gd name="connsiteY2" fmla="*/ 76456 h 76200"/>
                  <a:gd name="connsiteX3" fmla="*/ 56 w 76200"/>
                  <a:gd name="connsiteY3" fmla="*/ 764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56" y="256"/>
                    </a:moveTo>
                    <a:lnTo>
                      <a:pt x="76256" y="256"/>
                    </a:lnTo>
                    <a:lnTo>
                      <a:pt x="76256" y="76456"/>
                    </a:lnTo>
                    <a:lnTo>
                      <a:pt x="56" y="764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314" name="Полилиния 723"/>
              <p:cNvSpPr/>
              <p:nvPr/>
            </p:nvSpPr>
            <p:spPr bwMode="auto">
              <a:xfrm>
                <a:off x="9254331" y="4550569"/>
                <a:ext cx="76200" cy="76200"/>
              </a:xfrm>
              <a:custGeom>
                <a:avLst/>
                <a:gdLst>
                  <a:gd name="connsiteX0" fmla="*/ 64 w 76200"/>
                  <a:gd name="connsiteY0" fmla="*/ 32 h 76200"/>
                  <a:gd name="connsiteX1" fmla="*/ 76264 w 76200"/>
                  <a:gd name="connsiteY1" fmla="*/ 32 h 76200"/>
                  <a:gd name="connsiteX2" fmla="*/ 76264 w 76200"/>
                  <a:gd name="connsiteY2" fmla="*/ 76232 h 76200"/>
                  <a:gd name="connsiteX3" fmla="*/ 64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64" y="32"/>
                    </a:moveTo>
                    <a:lnTo>
                      <a:pt x="76264" y="32"/>
                    </a:lnTo>
                    <a:lnTo>
                      <a:pt x="76264" y="76232"/>
                    </a:lnTo>
                    <a:lnTo>
                      <a:pt x="64"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315" name="Полилиния 724"/>
              <p:cNvSpPr/>
              <p:nvPr/>
            </p:nvSpPr>
            <p:spPr bwMode="auto">
              <a:xfrm>
                <a:off x="9254331" y="4702969"/>
                <a:ext cx="76200" cy="76200"/>
              </a:xfrm>
              <a:custGeom>
                <a:avLst/>
                <a:gdLst>
                  <a:gd name="connsiteX0" fmla="*/ 64 w 76200"/>
                  <a:gd name="connsiteY0" fmla="*/ 48 h 76200"/>
                  <a:gd name="connsiteX1" fmla="*/ 76264 w 76200"/>
                  <a:gd name="connsiteY1" fmla="*/ 48 h 76200"/>
                  <a:gd name="connsiteX2" fmla="*/ 76264 w 76200"/>
                  <a:gd name="connsiteY2" fmla="*/ 76248 h 76200"/>
                  <a:gd name="connsiteX3" fmla="*/ 64 w 76200"/>
                  <a:gd name="connsiteY3" fmla="*/ 762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64" y="48"/>
                    </a:moveTo>
                    <a:lnTo>
                      <a:pt x="76264" y="48"/>
                    </a:lnTo>
                    <a:lnTo>
                      <a:pt x="76264" y="76248"/>
                    </a:lnTo>
                    <a:lnTo>
                      <a:pt x="64" y="762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316" name="Полилиния 725"/>
              <p:cNvSpPr/>
              <p:nvPr/>
            </p:nvSpPr>
            <p:spPr bwMode="auto">
              <a:xfrm>
                <a:off x="9254331" y="4779169"/>
                <a:ext cx="76200" cy="76200"/>
              </a:xfrm>
              <a:custGeom>
                <a:avLst/>
                <a:gdLst>
                  <a:gd name="connsiteX0" fmla="*/ 64 w 76200"/>
                  <a:gd name="connsiteY0" fmla="*/ 56 h 76200"/>
                  <a:gd name="connsiteX1" fmla="*/ 76264 w 76200"/>
                  <a:gd name="connsiteY1" fmla="*/ 56 h 76200"/>
                  <a:gd name="connsiteX2" fmla="*/ 76264 w 76200"/>
                  <a:gd name="connsiteY2" fmla="*/ 76256 h 76200"/>
                  <a:gd name="connsiteX3" fmla="*/ 64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64" y="56"/>
                    </a:moveTo>
                    <a:lnTo>
                      <a:pt x="76264" y="56"/>
                    </a:lnTo>
                    <a:lnTo>
                      <a:pt x="76264" y="76256"/>
                    </a:lnTo>
                    <a:lnTo>
                      <a:pt x="64"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317" name="Полилиния 726"/>
              <p:cNvSpPr/>
              <p:nvPr/>
            </p:nvSpPr>
            <p:spPr bwMode="auto">
              <a:xfrm>
                <a:off x="9254331" y="4855369"/>
                <a:ext cx="76200" cy="76200"/>
              </a:xfrm>
              <a:custGeom>
                <a:avLst/>
                <a:gdLst>
                  <a:gd name="connsiteX0" fmla="*/ 64 w 76200"/>
                  <a:gd name="connsiteY0" fmla="*/ 64 h 76200"/>
                  <a:gd name="connsiteX1" fmla="*/ 76264 w 76200"/>
                  <a:gd name="connsiteY1" fmla="*/ 64 h 76200"/>
                  <a:gd name="connsiteX2" fmla="*/ 76264 w 76200"/>
                  <a:gd name="connsiteY2" fmla="*/ 76264 h 76200"/>
                  <a:gd name="connsiteX3" fmla="*/ 64 w 76200"/>
                  <a:gd name="connsiteY3" fmla="*/ 7626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64" y="64"/>
                    </a:moveTo>
                    <a:lnTo>
                      <a:pt x="76264" y="64"/>
                    </a:lnTo>
                    <a:lnTo>
                      <a:pt x="76264" y="76264"/>
                    </a:lnTo>
                    <a:lnTo>
                      <a:pt x="64" y="7626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318" name="Полилиния 727"/>
              <p:cNvSpPr/>
              <p:nvPr/>
            </p:nvSpPr>
            <p:spPr bwMode="auto">
              <a:xfrm>
                <a:off x="9254331" y="5007769"/>
                <a:ext cx="76200" cy="76200"/>
              </a:xfrm>
              <a:custGeom>
                <a:avLst/>
                <a:gdLst>
                  <a:gd name="connsiteX0" fmla="*/ 64 w 76200"/>
                  <a:gd name="connsiteY0" fmla="*/ 80 h 76200"/>
                  <a:gd name="connsiteX1" fmla="*/ 76264 w 76200"/>
                  <a:gd name="connsiteY1" fmla="*/ 80 h 76200"/>
                  <a:gd name="connsiteX2" fmla="*/ 76264 w 76200"/>
                  <a:gd name="connsiteY2" fmla="*/ 76280 h 76200"/>
                  <a:gd name="connsiteX3" fmla="*/ 64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64" y="80"/>
                    </a:moveTo>
                    <a:lnTo>
                      <a:pt x="76264" y="80"/>
                    </a:lnTo>
                    <a:lnTo>
                      <a:pt x="76264" y="76280"/>
                    </a:lnTo>
                    <a:lnTo>
                      <a:pt x="64"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319" name="Полилиния 728"/>
              <p:cNvSpPr/>
              <p:nvPr/>
            </p:nvSpPr>
            <p:spPr bwMode="auto">
              <a:xfrm>
                <a:off x="9254331" y="5236369"/>
                <a:ext cx="76200" cy="76200"/>
              </a:xfrm>
              <a:custGeom>
                <a:avLst/>
                <a:gdLst>
                  <a:gd name="connsiteX0" fmla="*/ 64 w 76200"/>
                  <a:gd name="connsiteY0" fmla="*/ 104 h 76200"/>
                  <a:gd name="connsiteX1" fmla="*/ 76264 w 76200"/>
                  <a:gd name="connsiteY1" fmla="*/ 104 h 76200"/>
                  <a:gd name="connsiteX2" fmla="*/ 76264 w 76200"/>
                  <a:gd name="connsiteY2" fmla="*/ 76304 h 76200"/>
                  <a:gd name="connsiteX3" fmla="*/ 64 w 76200"/>
                  <a:gd name="connsiteY3" fmla="*/ 7630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64" y="104"/>
                    </a:moveTo>
                    <a:lnTo>
                      <a:pt x="76264" y="104"/>
                    </a:lnTo>
                    <a:lnTo>
                      <a:pt x="76264" y="76304"/>
                    </a:lnTo>
                    <a:lnTo>
                      <a:pt x="64" y="7630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320" name="Полилиния 729"/>
              <p:cNvSpPr/>
              <p:nvPr/>
            </p:nvSpPr>
            <p:spPr bwMode="auto">
              <a:xfrm>
                <a:off x="9254331" y="5541169"/>
                <a:ext cx="76200" cy="76200"/>
              </a:xfrm>
              <a:custGeom>
                <a:avLst/>
                <a:gdLst>
                  <a:gd name="connsiteX0" fmla="*/ 64 w 76200"/>
                  <a:gd name="connsiteY0" fmla="*/ 136 h 76200"/>
                  <a:gd name="connsiteX1" fmla="*/ 76264 w 76200"/>
                  <a:gd name="connsiteY1" fmla="*/ 136 h 76200"/>
                  <a:gd name="connsiteX2" fmla="*/ 76264 w 76200"/>
                  <a:gd name="connsiteY2" fmla="*/ 76336 h 76200"/>
                  <a:gd name="connsiteX3" fmla="*/ 64 w 76200"/>
                  <a:gd name="connsiteY3" fmla="*/ 7633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64" y="136"/>
                    </a:moveTo>
                    <a:lnTo>
                      <a:pt x="76264" y="136"/>
                    </a:lnTo>
                    <a:lnTo>
                      <a:pt x="76264" y="76336"/>
                    </a:lnTo>
                    <a:lnTo>
                      <a:pt x="64" y="7633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321" name="Полилиния 730"/>
              <p:cNvSpPr/>
              <p:nvPr/>
            </p:nvSpPr>
            <p:spPr bwMode="auto">
              <a:xfrm>
                <a:off x="9254331" y="5693568"/>
                <a:ext cx="76200" cy="76200"/>
              </a:xfrm>
              <a:custGeom>
                <a:avLst/>
                <a:gdLst>
                  <a:gd name="connsiteX0" fmla="*/ 64 w 76200"/>
                  <a:gd name="connsiteY0" fmla="*/ 152 h 76200"/>
                  <a:gd name="connsiteX1" fmla="*/ 76264 w 76200"/>
                  <a:gd name="connsiteY1" fmla="*/ 152 h 76200"/>
                  <a:gd name="connsiteX2" fmla="*/ 76264 w 76200"/>
                  <a:gd name="connsiteY2" fmla="*/ 76352 h 76200"/>
                  <a:gd name="connsiteX3" fmla="*/ 64 w 76200"/>
                  <a:gd name="connsiteY3" fmla="*/ 7635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64" y="152"/>
                    </a:moveTo>
                    <a:lnTo>
                      <a:pt x="76264" y="152"/>
                    </a:lnTo>
                    <a:lnTo>
                      <a:pt x="76264" y="76352"/>
                    </a:lnTo>
                    <a:lnTo>
                      <a:pt x="64" y="7635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322" name="Полилиния 731"/>
              <p:cNvSpPr/>
              <p:nvPr/>
            </p:nvSpPr>
            <p:spPr bwMode="auto">
              <a:xfrm>
                <a:off x="9254331" y="5769769"/>
                <a:ext cx="76200" cy="76200"/>
              </a:xfrm>
              <a:custGeom>
                <a:avLst/>
                <a:gdLst>
                  <a:gd name="connsiteX0" fmla="*/ 64 w 76200"/>
                  <a:gd name="connsiteY0" fmla="*/ 160 h 76200"/>
                  <a:gd name="connsiteX1" fmla="*/ 76264 w 76200"/>
                  <a:gd name="connsiteY1" fmla="*/ 160 h 76200"/>
                  <a:gd name="connsiteX2" fmla="*/ 76264 w 76200"/>
                  <a:gd name="connsiteY2" fmla="*/ 76360 h 76200"/>
                  <a:gd name="connsiteX3" fmla="*/ 64 w 76200"/>
                  <a:gd name="connsiteY3" fmla="*/ 7636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64" y="160"/>
                    </a:moveTo>
                    <a:lnTo>
                      <a:pt x="76264" y="160"/>
                    </a:lnTo>
                    <a:lnTo>
                      <a:pt x="76264" y="76360"/>
                    </a:lnTo>
                    <a:lnTo>
                      <a:pt x="64" y="7636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323" name="Полилиния 732"/>
              <p:cNvSpPr/>
              <p:nvPr/>
            </p:nvSpPr>
            <p:spPr bwMode="auto">
              <a:xfrm>
                <a:off x="9254331" y="5845969"/>
                <a:ext cx="76200" cy="76200"/>
              </a:xfrm>
              <a:custGeom>
                <a:avLst/>
                <a:gdLst>
                  <a:gd name="connsiteX0" fmla="*/ 64 w 76200"/>
                  <a:gd name="connsiteY0" fmla="*/ 168 h 76200"/>
                  <a:gd name="connsiteX1" fmla="*/ 76264 w 76200"/>
                  <a:gd name="connsiteY1" fmla="*/ 168 h 76200"/>
                  <a:gd name="connsiteX2" fmla="*/ 76264 w 76200"/>
                  <a:gd name="connsiteY2" fmla="*/ 76368 h 76200"/>
                  <a:gd name="connsiteX3" fmla="*/ 64 w 76200"/>
                  <a:gd name="connsiteY3" fmla="*/ 7636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64" y="168"/>
                    </a:moveTo>
                    <a:lnTo>
                      <a:pt x="76264" y="168"/>
                    </a:lnTo>
                    <a:lnTo>
                      <a:pt x="76264" y="76368"/>
                    </a:lnTo>
                    <a:lnTo>
                      <a:pt x="64" y="7636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324" name="Полилиния 733"/>
              <p:cNvSpPr/>
              <p:nvPr/>
            </p:nvSpPr>
            <p:spPr bwMode="auto">
              <a:xfrm>
                <a:off x="9254331" y="5998369"/>
                <a:ext cx="76200" cy="76200"/>
              </a:xfrm>
              <a:custGeom>
                <a:avLst/>
                <a:gdLst>
                  <a:gd name="connsiteX0" fmla="*/ 64 w 76200"/>
                  <a:gd name="connsiteY0" fmla="*/ 184 h 76200"/>
                  <a:gd name="connsiteX1" fmla="*/ 76264 w 76200"/>
                  <a:gd name="connsiteY1" fmla="*/ 184 h 76200"/>
                  <a:gd name="connsiteX2" fmla="*/ 76264 w 76200"/>
                  <a:gd name="connsiteY2" fmla="*/ 76384 h 76200"/>
                  <a:gd name="connsiteX3" fmla="*/ 64 w 76200"/>
                  <a:gd name="connsiteY3" fmla="*/ 7638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64" y="184"/>
                    </a:moveTo>
                    <a:lnTo>
                      <a:pt x="76264" y="184"/>
                    </a:lnTo>
                    <a:lnTo>
                      <a:pt x="76264" y="76384"/>
                    </a:lnTo>
                    <a:lnTo>
                      <a:pt x="64" y="7638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325" name="Полилиния 734"/>
              <p:cNvSpPr/>
              <p:nvPr/>
            </p:nvSpPr>
            <p:spPr bwMode="auto">
              <a:xfrm>
                <a:off x="9254331" y="6226969"/>
                <a:ext cx="76200" cy="76200"/>
              </a:xfrm>
              <a:custGeom>
                <a:avLst/>
                <a:gdLst>
                  <a:gd name="connsiteX0" fmla="*/ 64 w 76200"/>
                  <a:gd name="connsiteY0" fmla="*/ 208 h 76200"/>
                  <a:gd name="connsiteX1" fmla="*/ 76264 w 76200"/>
                  <a:gd name="connsiteY1" fmla="*/ 208 h 76200"/>
                  <a:gd name="connsiteX2" fmla="*/ 76264 w 76200"/>
                  <a:gd name="connsiteY2" fmla="*/ 76408 h 76200"/>
                  <a:gd name="connsiteX3" fmla="*/ 64 w 76200"/>
                  <a:gd name="connsiteY3" fmla="*/ 7640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64" y="208"/>
                    </a:moveTo>
                    <a:lnTo>
                      <a:pt x="76264" y="208"/>
                    </a:lnTo>
                    <a:lnTo>
                      <a:pt x="76264" y="76408"/>
                    </a:lnTo>
                    <a:lnTo>
                      <a:pt x="64" y="7640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326" name="Полилиния 735"/>
              <p:cNvSpPr/>
              <p:nvPr/>
            </p:nvSpPr>
            <p:spPr bwMode="auto">
              <a:xfrm>
                <a:off x="9254331" y="6379369"/>
                <a:ext cx="76200" cy="76200"/>
              </a:xfrm>
              <a:custGeom>
                <a:avLst/>
                <a:gdLst>
                  <a:gd name="connsiteX0" fmla="*/ 64 w 76200"/>
                  <a:gd name="connsiteY0" fmla="*/ 224 h 76200"/>
                  <a:gd name="connsiteX1" fmla="*/ 76264 w 76200"/>
                  <a:gd name="connsiteY1" fmla="*/ 224 h 76200"/>
                  <a:gd name="connsiteX2" fmla="*/ 76264 w 76200"/>
                  <a:gd name="connsiteY2" fmla="*/ 76424 h 76200"/>
                  <a:gd name="connsiteX3" fmla="*/ 64 w 76200"/>
                  <a:gd name="connsiteY3" fmla="*/ 7642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64" y="224"/>
                    </a:moveTo>
                    <a:lnTo>
                      <a:pt x="76264" y="224"/>
                    </a:lnTo>
                    <a:lnTo>
                      <a:pt x="76264" y="76424"/>
                    </a:lnTo>
                    <a:lnTo>
                      <a:pt x="64" y="7642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327" name="Полилиния 736"/>
              <p:cNvSpPr/>
              <p:nvPr/>
            </p:nvSpPr>
            <p:spPr bwMode="auto">
              <a:xfrm>
                <a:off x="9254331" y="6455569"/>
                <a:ext cx="76200" cy="76200"/>
              </a:xfrm>
              <a:custGeom>
                <a:avLst/>
                <a:gdLst>
                  <a:gd name="connsiteX0" fmla="*/ 64 w 76200"/>
                  <a:gd name="connsiteY0" fmla="*/ 232 h 76200"/>
                  <a:gd name="connsiteX1" fmla="*/ 76264 w 76200"/>
                  <a:gd name="connsiteY1" fmla="*/ 232 h 76200"/>
                  <a:gd name="connsiteX2" fmla="*/ 76264 w 76200"/>
                  <a:gd name="connsiteY2" fmla="*/ 76432 h 76200"/>
                  <a:gd name="connsiteX3" fmla="*/ 64 w 76200"/>
                  <a:gd name="connsiteY3" fmla="*/ 764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64" y="232"/>
                    </a:moveTo>
                    <a:lnTo>
                      <a:pt x="76264" y="232"/>
                    </a:lnTo>
                    <a:lnTo>
                      <a:pt x="76264" y="76432"/>
                    </a:lnTo>
                    <a:lnTo>
                      <a:pt x="64" y="764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328" name="Полилиния 737"/>
              <p:cNvSpPr/>
              <p:nvPr/>
            </p:nvSpPr>
            <p:spPr bwMode="auto">
              <a:xfrm>
                <a:off x="9254331" y="6531769"/>
                <a:ext cx="76200" cy="76200"/>
              </a:xfrm>
              <a:custGeom>
                <a:avLst/>
                <a:gdLst>
                  <a:gd name="connsiteX0" fmla="*/ 64 w 76200"/>
                  <a:gd name="connsiteY0" fmla="*/ 240 h 76200"/>
                  <a:gd name="connsiteX1" fmla="*/ 76264 w 76200"/>
                  <a:gd name="connsiteY1" fmla="*/ 240 h 76200"/>
                  <a:gd name="connsiteX2" fmla="*/ 76264 w 76200"/>
                  <a:gd name="connsiteY2" fmla="*/ 76440 h 76200"/>
                  <a:gd name="connsiteX3" fmla="*/ 64 w 76200"/>
                  <a:gd name="connsiteY3" fmla="*/ 764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64" y="240"/>
                    </a:moveTo>
                    <a:lnTo>
                      <a:pt x="76264" y="240"/>
                    </a:lnTo>
                    <a:lnTo>
                      <a:pt x="76264" y="76440"/>
                    </a:lnTo>
                    <a:lnTo>
                      <a:pt x="64" y="764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329" name="Полилиния 738"/>
              <p:cNvSpPr/>
              <p:nvPr/>
            </p:nvSpPr>
            <p:spPr bwMode="auto">
              <a:xfrm>
                <a:off x="9254331" y="6684169"/>
                <a:ext cx="76200" cy="76200"/>
              </a:xfrm>
              <a:custGeom>
                <a:avLst/>
                <a:gdLst>
                  <a:gd name="connsiteX0" fmla="*/ 64 w 76200"/>
                  <a:gd name="connsiteY0" fmla="*/ 256 h 76200"/>
                  <a:gd name="connsiteX1" fmla="*/ 76264 w 76200"/>
                  <a:gd name="connsiteY1" fmla="*/ 256 h 76200"/>
                  <a:gd name="connsiteX2" fmla="*/ 76264 w 76200"/>
                  <a:gd name="connsiteY2" fmla="*/ 76456 h 76200"/>
                  <a:gd name="connsiteX3" fmla="*/ 64 w 76200"/>
                  <a:gd name="connsiteY3" fmla="*/ 764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64" y="256"/>
                    </a:moveTo>
                    <a:lnTo>
                      <a:pt x="76264" y="256"/>
                    </a:lnTo>
                    <a:lnTo>
                      <a:pt x="76264" y="76456"/>
                    </a:lnTo>
                    <a:lnTo>
                      <a:pt x="64" y="764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330" name="Полилиния 739"/>
              <p:cNvSpPr/>
              <p:nvPr/>
            </p:nvSpPr>
            <p:spPr bwMode="auto">
              <a:xfrm>
                <a:off x="9330531" y="4550569"/>
                <a:ext cx="76200" cy="76200"/>
              </a:xfrm>
              <a:custGeom>
                <a:avLst/>
                <a:gdLst>
                  <a:gd name="connsiteX0" fmla="*/ 72 w 76200"/>
                  <a:gd name="connsiteY0" fmla="*/ 32 h 76200"/>
                  <a:gd name="connsiteX1" fmla="*/ 76272 w 76200"/>
                  <a:gd name="connsiteY1" fmla="*/ 32 h 76200"/>
                  <a:gd name="connsiteX2" fmla="*/ 76272 w 76200"/>
                  <a:gd name="connsiteY2" fmla="*/ 76232 h 76200"/>
                  <a:gd name="connsiteX3" fmla="*/ 72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72" y="32"/>
                    </a:moveTo>
                    <a:lnTo>
                      <a:pt x="76272" y="32"/>
                    </a:lnTo>
                    <a:lnTo>
                      <a:pt x="76272" y="76232"/>
                    </a:lnTo>
                    <a:lnTo>
                      <a:pt x="72"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331" name="Полилиния 740"/>
              <p:cNvSpPr/>
              <p:nvPr/>
            </p:nvSpPr>
            <p:spPr bwMode="auto">
              <a:xfrm>
                <a:off x="9330531" y="5007769"/>
                <a:ext cx="76200" cy="76200"/>
              </a:xfrm>
              <a:custGeom>
                <a:avLst/>
                <a:gdLst>
                  <a:gd name="connsiteX0" fmla="*/ 72 w 76200"/>
                  <a:gd name="connsiteY0" fmla="*/ 80 h 76200"/>
                  <a:gd name="connsiteX1" fmla="*/ 76272 w 76200"/>
                  <a:gd name="connsiteY1" fmla="*/ 80 h 76200"/>
                  <a:gd name="connsiteX2" fmla="*/ 76272 w 76200"/>
                  <a:gd name="connsiteY2" fmla="*/ 76280 h 76200"/>
                  <a:gd name="connsiteX3" fmla="*/ 72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72" y="80"/>
                    </a:moveTo>
                    <a:lnTo>
                      <a:pt x="76272" y="80"/>
                    </a:lnTo>
                    <a:lnTo>
                      <a:pt x="76272" y="76280"/>
                    </a:lnTo>
                    <a:lnTo>
                      <a:pt x="72"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332" name="Полилиния 741"/>
              <p:cNvSpPr/>
              <p:nvPr/>
            </p:nvSpPr>
            <p:spPr bwMode="auto">
              <a:xfrm>
                <a:off x="9330531" y="5388769"/>
                <a:ext cx="76200" cy="76200"/>
              </a:xfrm>
              <a:custGeom>
                <a:avLst/>
                <a:gdLst>
                  <a:gd name="connsiteX0" fmla="*/ 72 w 76200"/>
                  <a:gd name="connsiteY0" fmla="*/ 120 h 76200"/>
                  <a:gd name="connsiteX1" fmla="*/ 76272 w 76200"/>
                  <a:gd name="connsiteY1" fmla="*/ 120 h 76200"/>
                  <a:gd name="connsiteX2" fmla="*/ 76272 w 76200"/>
                  <a:gd name="connsiteY2" fmla="*/ 76320 h 76200"/>
                  <a:gd name="connsiteX3" fmla="*/ 72 w 76200"/>
                  <a:gd name="connsiteY3" fmla="*/ 7632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72" y="120"/>
                    </a:moveTo>
                    <a:lnTo>
                      <a:pt x="76272" y="120"/>
                    </a:lnTo>
                    <a:lnTo>
                      <a:pt x="76272" y="76320"/>
                    </a:lnTo>
                    <a:lnTo>
                      <a:pt x="72" y="7632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333" name="Полилиния 742"/>
              <p:cNvSpPr/>
              <p:nvPr/>
            </p:nvSpPr>
            <p:spPr bwMode="auto">
              <a:xfrm>
                <a:off x="9330531" y="5464969"/>
                <a:ext cx="76200" cy="76200"/>
              </a:xfrm>
              <a:custGeom>
                <a:avLst/>
                <a:gdLst>
                  <a:gd name="connsiteX0" fmla="*/ 72 w 76200"/>
                  <a:gd name="connsiteY0" fmla="*/ 128 h 76200"/>
                  <a:gd name="connsiteX1" fmla="*/ 76272 w 76200"/>
                  <a:gd name="connsiteY1" fmla="*/ 128 h 76200"/>
                  <a:gd name="connsiteX2" fmla="*/ 76272 w 76200"/>
                  <a:gd name="connsiteY2" fmla="*/ 76328 h 76200"/>
                  <a:gd name="connsiteX3" fmla="*/ 72 w 76200"/>
                  <a:gd name="connsiteY3" fmla="*/ 7632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72" y="128"/>
                    </a:moveTo>
                    <a:lnTo>
                      <a:pt x="76272" y="128"/>
                    </a:lnTo>
                    <a:lnTo>
                      <a:pt x="76272" y="76328"/>
                    </a:lnTo>
                    <a:lnTo>
                      <a:pt x="72" y="7632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334" name="Полилиния 743"/>
              <p:cNvSpPr/>
              <p:nvPr/>
            </p:nvSpPr>
            <p:spPr bwMode="auto">
              <a:xfrm>
                <a:off x="9330531" y="5541169"/>
                <a:ext cx="76200" cy="76200"/>
              </a:xfrm>
              <a:custGeom>
                <a:avLst/>
                <a:gdLst>
                  <a:gd name="connsiteX0" fmla="*/ 72 w 76200"/>
                  <a:gd name="connsiteY0" fmla="*/ 136 h 76200"/>
                  <a:gd name="connsiteX1" fmla="*/ 76272 w 76200"/>
                  <a:gd name="connsiteY1" fmla="*/ 136 h 76200"/>
                  <a:gd name="connsiteX2" fmla="*/ 76272 w 76200"/>
                  <a:gd name="connsiteY2" fmla="*/ 76336 h 76200"/>
                  <a:gd name="connsiteX3" fmla="*/ 72 w 76200"/>
                  <a:gd name="connsiteY3" fmla="*/ 7633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72" y="136"/>
                    </a:moveTo>
                    <a:lnTo>
                      <a:pt x="76272" y="136"/>
                    </a:lnTo>
                    <a:lnTo>
                      <a:pt x="76272" y="76336"/>
                    </a:lnTo>
                    <a:lnTo>
                      <a:pt x="72" y="7633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335" name="Полилиния 744"/>
              <p:cNvSpPr/>
              <p:nvPr/>
            </p:nvSpPr>
            <p:spPr bwMode="auto">
              <a:xfrm>
                <a:off x="9330531" y="5617369"/>
                <a:ext cx="76200" cy="76200"/>
              </a:xfrm>
              <a:custGeom>
                <a:avLst/>
                <a:gdLst>
                  <a:gd name="connsiteX0" fmla="*/ 72 w 76200"/>
                  <a:gd name="connsiteY0" fmla="*/ 144 h 76200"/>
                  <a:gd name="connsiteX1" fmla="*/ 76272 w 76200"/>
                  <a:gd name="connsiteY1" fmla="*/ 144 h 76200"/>
                  <a:gd name="connsiteX2" fmla="*/ 76272 w 76200"/>
                  <a:gd name="connsiteY2" fmla="*/ 76344 h 76200"/>
                  <a:gd name="connsiteX3" fmla="*/ 72 w 76200"/>
                  <a:gd name="connsiteY3" fmla="*/ 7634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72" y="144"/>
                    </a:moveTo>
                    <a:lnTo>
                      <a:pt x="76272" y="144"/>
                    </a:lnTo>
                    <a:lnTo>
                      <a:pt x="76272" y="76344"/>
                    </a:lnTo>
                    <a:lnTo>
                      <a:pt x="72" y="7634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336" name="Полилиния 745"/>
              <p:cNvSpPr/>
              <p:nvPr/>
            </p:nvSpPr>
            <p:spPr bwMode="auto">
              <a:xfrm>
                <a:off x="9330531" y="5693568"/>
                <a:ext cx="76200" cy="76200"/>
              </a:xfrm>
              <a:custGeom>
                <a:avLst/>
                <a:gdLst>
                  <a:gd name="connsiteX0" fmla="*/ 72 w 76200"/>
                  <a:gd name="connsiteY0" fmla="*/ 152 h 76200"/>
                  <a:gd name="connsiteX1" fmla="*/ 76272 w 76200"/>
                  <a:gd name="connsiteY1" fmla="*/ 152 h 76200"/>
                  <a:gd name="connsiteX2" fmla="*/ 76272 w 76200"/>
                  <a:gd name="connsiteY2" fmla="*/ 76352 h 76200"/>
                  <a:gd name="connsiteX3" fmla="*/ 72 w 76200"/>
                  <a:gd name="connsiteY3" fmla="*/ 7635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72" y="152"/>
                    </a:moveTo>
                    <a:lnTo>
                      <a:pt x="76272" y="152"/>
                    </a:lnTo>
                    <a:lnTo>
                      <a:pt x="76272" y="76352"/>
                    </a:lnTo>
                    <a:lnTo>
                      <a:pt x="72" y="7635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337" name="Полилиния 746"/>
              <p:cNvSpPr/>
              <p:nvPr/>
            </p:nvSpPr>
            <p:spPr bwMode="auto">
              <a:xfrm>
                <a:off x="9330531" y="5998369"/>
                <a:ext cx="76200" cy="76200"/>
              </a:xfrm>
              <a:custGeom>
                <a:avLst/>
                <a:gdLst>
                  <a:gd name="connsiteX0" fmla="*/ 72 w 76200"/>
                  <a:gd name="connsiteY0" fmla="*/ 184 h 76200"/>
                  <a:gd name="connsiteX1" fmla="*/ 76272 w 76200"/>
                  <a:gd name="connsiteY1" fmla="*/ 184 h 76200"/>
                  <a:gd name="connsiteX2" fmla="*/ 76272 w 76200"/>
                  <a:gd name="connsiteY2" fmla="*/ 76384 h 76200"/>
                  <a:gd name="connsiteX3" fmla="*/ 72 w 76200"/>
                  <a:gd name="connsiteY3" fmla="*/ 7638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72" y="184"/>
                    </a:moveTo>
                    <a:lnTo>
                      <a:pt x="76272" y="184"/>
                    </a:lnTo>
                    <a:lnTo>
                      <a:pt x="76272" y="76384"/>
                    </a:lnTo>
                    <a:lnTo>
                      <a:pt x="72" y="7638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338" name="Полилиния 747"/>
              <p:cNvSpPr/>
              <p:nvPr/>
            </p:nvSpPr>
            <p:spPr bwMode="auto">
              <a:xfrm>
                <a:off x="9330531" y="6074569"/>
                <a:ext cx="76200" cy="76200"/>
              </a:xfrm>
              <a:custGeom>
                <a:avLst/>
                <a:gdLst>
                  <a:gd name="connsiteX0" fmla="*/ 72 w 76200"/>
                  <a:gd name="connsiteY0" fmla="*/ 192 h 76200"/>
                  <a:gd name="connsiteX1" fmla="*/ 76272 w 76200"/>
                  <a:gd name="connsiteY1" fmla="*/ 192 h 76200"/>
                  <a:gd name="connsiteX2" fmla="*/ 76272 w 76200"/>
                  <a:gd name="connsiteY2" fmla="*/ 76392 h 76200"/>
                  <a:gd name="connsiteX3" fmla="*/ 72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72" y="192"/>
                    </a:moveTo>
                    <a:lnTo>
                      <a:pt x="76272" y="192"/>
                    </a:lnTo>
                    <a:lnTo>
                      <a:pt x="76272" y="76392"/>
                    </a:lnTo>
                    <a:lnTo>
                      <a:pt x="72"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339" name="Полилиния 748"/>
              <p:cNvSpPr/>
              <p:nvPr/>
            </p:nvSpPr>
            <p:spPr bwMode="auto">
              <a:xfrm>
                <a:off x="9330531" y="6226969"/>
                <a:ext cx="76200" cy="76200"/>
              </a:xfrm>
              <a:custGeom>
                <a:avLst/>
                <a:gdLst>
                  <a:gd name="connsiteX0" fmla="*/ 72 w 76200"/>
                  <a:gd name="connsiteY0" fmla="*/ 208 h 76200"/>
                  <a:gd name="connsiteX1" fmla="*/ 76272 w 76200"/>
                  <a:gd name="connsiteY1" fmla="*/ 208 h 76200"/>
                  <a:gd name="connsiteX2" fmla="*/ 76272 w 76200"/>
                  <a:gd name="connsiteY2" fmla="*/ 76408 h 76200"/>
                  <a:gd name="connsiteX3" fmla="*/ 72 w 76200"/>
                  <a:gd name="connsiteY3" fmla="*/ 7640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72" y="208"/>
                    </a:moveTo>
                    <a:lnTo>
                      <a:pt x="76272" y="208"/>
                    </a:lnTo>
                    <a:lnTo>
                      <a:pt x="76272" y="76408"/>
                    </a:lnTo>
                    <a:lnTo>
                      <a:pt x="72" y="7640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340" name="Полилиния 749"/>
              <p:cNvSpPr/>
              <p:nvPr/>
            </p:nvSpPr>
            <p:spPr bwMode="auto">
              <a:xfrm>
                <a:off x="9330531" y="6684169"/>
                <a:ext cx="76200" cy="76200"/>
              </a:xfrm>
              <a:custGeom>
                <a:avLst/>
                <a:gdLst>
                  <a:gd name="connsiteX0" fmla="*/ 72 w 76200"/>
                  <a:gd name="connsiteY0" fmla="*/ 256 h 76200"/>
                  <a:gd name="connsiteX1" fmla="*/ 76272 w 76200"/>
                  <a:gd name="connsiteY1" fmla="*/ 256 h 76200"/>
                  <a:gd name="connsiteX2" fmla="*/ 76272 w 76200"/>
                  <a:gd name="connsiteY2" fmla="*/ 76456 h 76200"/>
                  <a:gd name="connsiteX3" fmla="*/ 72 w 76200"/>
                  <a:gd name="connsiteY3" fmla="*/ 764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72" y="256"/>
                    </a:moveTo>
                    <a:lnTo>
                      <a:pt x="76272" y="256"/>
                    </a:lnTo>
                    <a:lnTo>
                      <a:pt x="76272" y="76456"/>
                    </a:lnTo>
                    <a:lnTo>
                      <a:pt x="72" y="764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341" name="Полилиния 750"/>
              <p:cNvSpPr/>
              <p:nvPr/>
            </p:nvSpPr>
            <p:spPr bwMode="auto">
              <a:xfrm>
                <a:off x="9406731" y="4550569"/>
                <a:ext cx="76200" cy="76200"/>
              </a:xfrm>
              <a:custGeom>
                <a:avLst/>
                <a:gdLst>
                  <a:gd name="connsiteX0" fmla="*/ 80 w 76200"/>
                  <a:gd name="connsiteY0" fmla="*/ 32 h 76200"/>
                  <a:gd name="connsiteX1" fmla="*/ 76280 w 76200"/>
                  <a:gd name="connsiteY1" fmla="*/ 32 h 76200"/>
                  <a:gd name="connsiteX2" fmla="*/ 76280 w 76200"/>
                  <a:gd name="connsiteY2" fmla="*/ 76232 h 76200"/>
                  <a:gd name="connsiteX3" fmla="*/ 80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32"/>
                    </a:moveTo>
                    <a:lnTo>
                      <a:pt x="76280" y="32"/>
                    </a:lnTo>
                    <a:lnTo>
                      <a:pt x="76280" y="76232"/>
                    </a:lnTo>
                    <a:lnTo>
                      <a:pt x="80"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342" name="Полилиния 751"/>
              <p:cNvSpPr/>
              <p:nvPr/>
            </p:nvSpPr>
            <p:spPr bwMode="auto">
              <a:xfrm>
                <a:off x="9406731" y="4626769"/>
                <a:ext cx="76200" cy="76200"/>
              </a:xfrm>
              <a:custGeom>
                <a:avLst/>
                <a:gdLst>
                  <a:gd name="connsiteX0" fmla="*/ 80 w 76200"/>
                  <a:gd name="connsiteY0" fmla="*/ 40 h 76200"/>
                  <a:gd name="connsiteX1" fmla="*/ 76280 w 76200"/>
                  <a:gd name="connsiteY1" fmla="*/ 40 h 76200"/>
                  <a:gd name="connsiteX2" fmla="*/ 76280 w 76200"/>
                  <a:gd name="connsiteY2" fmla="*/ 76240 h 76200"/>
                  <a:gd name="connsiteX3" fmla="*/ 80 w 76200"/>
                  <a:gd name="connsiteY3" fmla="*/ 762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40"/>
                    </a:moveTo>
                    <a:lnTo>
                      <a:pt x="76280" y="40"/>
                    </a:lnTo>
                    <a:lnTo>
                      <a:pt x="76280" y="76240"/>
                    </a:lnTo>
                    <a:lnTo>
                      <a:pt x="80" y="762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343" name="Полилиния 752"/>
              <p:cNvSpPr/>
              <p:nvPr/>
            </p:nvSpPr>
            <p:spPr bwMode="auto">
              <a:xfrm>
                <a:off x="9406731" y="4702969"/>
                <a:ext cx="76200" cy="76200"/>
              </a:xfrm>
              <a:custGeom>
                <a:avLst/>
                <a:gdLst>
                  <a:gd name="connsiteX0" fmla="*/ 80 w 76200"/>
                  <a:gd name="connsiteY0" fmla="*/ 48 h 76200"/>
                  <a:gd name="connsiteX1" fmla="*/ 76280 w 76200"/>
                  <a:gd name="connsiteY1" fmla="*/ 48 h 76200"/>
                  <a:gd name="connsiteX2" fmla="*/ 76280 w 76200"/>
                  <a:gd name="connsiteY2" fmla="*/ 76248 h 76200"/>
                  <a:gd name="connsiteX3" fmla="*/ 80 w 76200"/>
                  <a:gd name="connsiteY3" fmla="*/ 762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48"/>
                    </a:moveTo>
                    <a:lnTo>
                      <a:pt x="76280" y="48"/>
                    </a:lnTo>
                    <a:lnTo>
                      <a:pt x="76280" y="76248"/>
                    </a:lnTo>
                    <a:lnTo>
                      <a:pt x="80" y="762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344" name="Полилиния 753"/>
              <p:cNvSpPr/>
              <p:nvPr/>
            </p:nvSpPr>
            <p:spPr bwMode="auto">
              <a:xfrm>
                <a:off x="9406731" y="4779169"/>
                <a:ext cx="76200" cy="76200"/>
              </a:xfrm>
              <a:custGeom>
                <a:avLst/>
                <a:gdLst>
                  <a:gd name="connsiteX0" fmla="*/ 80 w 76200"/>
                  <a:gd name="connsiteY0" fmla="*/ 56 h 76200"/>
                  <a:gd name="connsiteX1" fmla="*/ 76280 w 76200"/>
                  <a:gd name="connsiteY1" fmla="*/ 56 h 76200"/>
                  <a:gd name="connsiteX2" fmla="*/ 76280 w 76200"/>
                  <a:gd name="connsiteY2" fmla="*/ 76256 h 76200"/>
                  <a:gd name="connsiteX3" fmla="*/ 80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56"/>
                    </a:moveTo>
                    <a:lnTo>
                      <a:pt x="76280" y="56"/>
                    </a:lnTo>
                    <a:lnTo>
                      <a:pt x="76280" y="76256"/>
                    </a:lnTo>
                    <a:lnTo>
                      <a:pt x="80"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345" name="Полилиния 754"/>
              <p:cNvSpPr/>
              <p:nvPr/>
            </p:nvSpPr>
            <p:spPr bwMode="auto">
              <a:xfrm>
                <a:off x="9406731" y="4855369"/>
                <a:ext cx="76200" cy="76200"/>
              </a:xfrm>
              <a:custGeom>
                <a:avLst/>
                <a:gdLst>
                  <a:gd name="connsiteX0" fmla="*/ 80 w 76200"/>
                  <a:gd name="connsiteY0" fmla="*/ 64 h 76200"/>
                  <a:gd name="connsiteX1" fmla="*/ 76280 w 76200"/>
                  <a:gd name="connsiteY1" fmla="*/ 64 h 76200"/>
                  <a:gd name="connsiteX2" fmla="*/ 76280 w 76200"/>
                  <a:gd name="connsiteY2" fmla="*/ 76264 h 76200"/>
                  <a:gd name="connsiteX3" fmla="*/ 80 w 76200"/>
                  <a:gd name="connsiteY3" fmla="*/ 7626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64"/>
                    </a:moveTo>
                    <a:lnTo>
                      <a:pt x="76280" y="64"/>
                    </a:lnTo>
                    <a:lnTo>
                      <a:pt x="76280" y="76264"/>
                    </a:lnTo>
                    <a:lnTo>
                      <a:pt x="80" y="7626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346" name="Полилиния 755"/>
              <p:cNvSpPr/>
              <p:nvPr/>
            </p:nvSpPr>
            <p:spPr bwMode="auto">
              <a:xfrm>
                <a:off x="9406731" y="4931569"/>
                <a:ext cx="76200" cy="76200"/>
              </a:xfrm>
              <a:custGeom>
                <a:avLst/>
                <a:gdLst>
                  <a:gd name="connsiteX0" fmla="*/ 80 w 76200"/>
                  <a:gd name="connsiteY0" fmla="*/ 72 h 76200"/>
                  <a:gd name="connsiteX1" fmla="*/ 76280 w 76200"/>
                  <a:gd name="connsiteY1" fmla="*/ 72 h 76200"/>
                  <a:gd name="connsiteX2" fmla="*/ 76280 w 76200"/>
                  <a:gd name="connsiteY2" fmla="*/ 76272 h 76200"/>
                  <a:gd name="connsiteX3" fmla="*/ 80 w 76200"/>
                  <a:gd name="connsiteY3" fmla="*/ 7627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72"/>
                    </a:moveTo>
                    <a:lnTo>
                      <a:pt x="76280" y="72"/>
                    </a:lnTo>
                    <a:lnTo>
                      <a:pt x="76280" y="76272"/>
                    </a:lnTo>
                    <a:lnTo>
                      <a:pt x="80" y="7627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347" name="Полилиния 756"/>
              <p:cNvSpPr/>
              <p:nvPr/>
            </p:nvSpPr>
            <p:spPr bwMode="auto">
              <a:xfrm>
                <a:off x="9406731" y="5007769"/>
                <a:ext cx="76200" cy="76200"/>
              </a:xfrm>
              <a:custGeom>
                <a:avLst/>
                <a:gdLst>
                  <a:gd name="connsiteX0" fmla="*/ 80 w 76200"/>
                  <a:gd name="connsiteY0" fmla="*/ 80 h 76200"/>
                  <a:gd name="connsiteX1" fmla="*/ 76280 w 76200"/>
                  <a:gd name="connsiteY1" fmla="*/ 80 h 76200"/>
                  <a:gd name="connsiteX2" fmla="*/ 76280 w 76200"/>
                  <a:gd name="connsiteY2" fmla="*/ 76280 h 76200"/>
                  <a:gd name="connsiteX3" fmla="*/ 80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80"/>
                    </a:moveTo>
                    <a:lnTo>
                      <a:pt x="76280" y="80"/>
                    </a:lnTo>
                    <a:lnTo>
                      <a:pt x="76280" y="76280"/>
                    </a:lnTo>
                    <a:lnTo>
                      <a:pt x="80"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348" name="Полилиния 757"/>
              <p:cNvSpPr/>
              <p:nvPr/>
            </p:nvSpPr>
            <p:spPr bwMode="auto">
              <a:xfrm>
                <a:off x="9406731" y="5160169"/>
                <a:ext cx="76200" cy="76200"/>
              </a:xfrm>
              <a:custGeom>
                <a:avLst/>
                <a:gdLst>
                  <a:gd name="connsiteX0" fmla="*/ 80 w 76200"/>
                  <a:gd name="connsiteY0" fmla="*/ 96 h 76200"/>
                  <a:gd name="connsiteX1" fmla="*/ 76280 w 76200"/>
                  <a:gd name="connsiteY1" fmla="*/ 96 h 76200"/>
                  <a:gd name="connsiteX2" fmla="*/ 76280 w 76200"/>
                  <a:gd name="connsiteY2" fmla="*/ 76296 h 76200"/>
                  <a:gd name="connsiteX3" fmla="*/ 80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96"/>
                    </a:moveTo>
                    <a:lnTo>
                      <a:pt x="76280" y="96"/>
                    </a:lnTo>
                    <a:lnTo>
                      <a:pt x="76280" y="76296"/>
                    </a:lnTo>
                    <a:lnTo>
                      <a:pt x="80"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349" name="Полилиния 758"/>
              <p:cNvSpPr/>
              <p:nvPr/>
            </p:nvSpPr>
            <p:spPr bwMode="auto">
              <a:xfrm>
                <a:off x="9406731" y="5312569"/>
                <a:ext cx="76200" cy="76200"/>
              </a:xfrm>
              <a:custGeom>
                <a:avLst/>
                <a:gdLst>
                  <a:gd name="connsiteX0" fmla="*/ 80 w 76200"/>
                  <a:gd name="connsiteY0" fmla="*/ 112 h 76200"/>
                  <a:gd name="connsiteX1" fmla="*/ 76280 w 76200"/>
                  <a:gd name="connsiteY1" fmla="*/ 112 h 76200"/>
                  <a:gd name="connsiteX2" fmla="*/ 76280 w 76200"/>
                  <a:gd name="connsiteY2" fmla="*/ 76312 h 76200"/>
                  <a:gd name="connsiteX3" fmla="*/ 80 w 76200"/>
                  <a:gd name="connsiteY3" fmla="*/ 7631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112"/>
                    </a:moveTo>
                    <a:lnTo>
                      <a:pt x="76280" y="112"/>
                    </a:lnTo>
                    <a:lnTo>
                      <a:pt x="76280" y="76312"/>
                    </a:lnTo>
                    <a:lnTo>
                      <a:pt x="80" y="7631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350" name="Полилиния 759"/>
              <p:cNvSpPr/>
              <p:nvPr/>
            </p:nvSpPr>
            <p:spPr bwMode="auto">
              <a:xfrm>
                <a:off x="9406731" y="5464969"/>
                <a:ext cx="76200" cy="76200"/>
              </a:xfrm>
              <a:custGeom>
                <a:avLst/>
                <a:gdLst>
                  <a:gd name="connsiteX0" fmla="*/ 80 w 76200"/>
                  <a:gd name="connsiteY0" fmla="*/ 128 h 76200"/>
                  <a:gd name="connsiteX1" fmla="*/ 76280 w 76200"/>
                  <a:gd name="connsiteY1" fmla="*/ 128 h 76200"/>
                  <a:gd name="connsiteX2" fmla="*/ 76280 w 76200"/>
                  <a:gd name="connsiteY2" fmla="*/ 76328 h 76200"/>
                  <a:gd name="connsiteX3" fmla="*/ 80 w 76200"/>
                  <a:gd name="connsiteY3" fmla="*/ 7632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128"/>
                    </a:moveTo>
                    <a:lnTo>
                      <a:pt x="76280" y="128"/>
                    </a:lnTo>
                    <a:lnTo>
                      <a:pt x="76280" y="76328"/>
                    </a:lnTo>
                    <a:lnTo>
                      <a:pt x="80" y="7632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351" name="Полилиния 760"/>
              <p:cNvSpPr/>
              <p:nvPr/>
            </p:nvSpPr>
            <p:spPr bwMode="auto">
              <a:xfrm>
                <a:off x="9406731" y="5617369"/>
                <a:ext cx="76200" cy="76200"/>
              </a:xfrm>
              <a:custGeom>
                <a:avLst/>
                <a:gdLst>
                  <a:gd name="connsiteX0" fmla="*/ 80 w 76200"/>
                  <a:gd name="connsiteY0" fmla="*/ 144 h 76200"/>
                  <a:gd name="connsiteX1" fmla="*/ 76280 w 76200"/>
                  <a:gd name="connsiteY1" fmla="*/ 144 h 76200"/>
                  <a:gd name="connsiteX2" fmla="*/ 76280 w 76200"/>
                  <a:gd name="connsiteY2" fmla="*/ 76344 h 76200"/>
                  <a:gd name="connsiteX3" fmla="*/ 80 w 76200"/>
                  <a:gd name="connsiteY3" fmla="*/ 7634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144"/>
                    </a:moveTo>
                    <a:lnTo>
                      <a:pt x="76280" y="144"/>
                    </a:lnTo>
                    <a:lnTo>
                      <a:pt x="76280" y="76344"/>
                    </a:lnTo>
                    <a:lnTo>
                      <a:pt x="80" y="7634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352" name="Полилиния 761"/>
              <p:cNvSpPr/>
              <p:nvPr/>
            </p:nvSpPr>
            <p:spPr bwMode="auto">
              <a:xfrm>
                <a:off x="9406731" y="5769769"/>
                <a:ext cx="76200" cy="76200"/>
              </a:xfrm>
              <a:custGeom>
                <a:avLst/>
                <a:gdLst>
                  <a:gd name="connsiteX0" fmla="*/ 80 w 76200"/>
                  <a:gd name="connsiteY0" fmla="*/ 160 h 76200"/>
                  <a:gd name="connsiteX1" fmla="*/ 76280 w 76200"/>
                  <a:gd name="connsiteY1" fmla="*/ 160 h 76200"/>
                  <a:gd name="connsiteX2" fmla="*/ 76280 w 76200"/>
                  <a:gd name="connsiteY2" fmla="*/ 76360 h 76200"/>
                  <a:gd name="connsiteX3" fmla="*/ 80 w 76200"/>
                  <a:gd name="connsiteY3" fmla="*/ 7636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160"/>
                    </a:moveTo>
                    <a:lnTo>
                      <a:pt x="76280" y="160"/>
                    </a:lnTo>
                    <a:lnTo>
                      <a:pt x="76280" y="76360"/>
                    </a:lnTo>
                    <a:lnTo>
                      <a:pt x="80" y="7636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353" name="Полилиния 762"/>
              <p:cNvSpPr/>
              <p:nvPr/>
            </p:nvSpPr>
            <p:spPr bwMode="auto">
              <a:xfrm>
                <a:off x="9406731" y="5922169"/>
                <a:ext cx="76200" cy="76200"/>
              </a:xfrm>
              <a:custGeom>
                <a:avLst/>
                <a:gdLst>
                  <a:gd name="connsiteX0" fmla="*/ 80 w 76200"/>
                  <a:gd name="connsiteY0" fmla="*/ 176 h 76200"/>
                  <a:gd name="connsiteX1" fmla="*/ 76280 w 76200"/>
                  <a:gd name="connsiteY1" fmla="*/ 176 h 76200"/>
                  <a:gd name="connsiteX2" fmla="*/ 76280 w 76200"/>
                  <a:gd name="connsiteY2" fmla="*/ 76376 h 76200"/>
                  <a:gd name="connsiteX3" fmla="*/ 80 w 76200"/>
                  <a:gd name="connsiteY3" fmla="*/ 7637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176"/>
                    </a:moveTo>
                    <a:lnTo>
                      <a:pt x="76280" y="176"/>
                    </a:lnTo>
                    <a:lnTo>
                      <a:pt x="76280" y="76376"/>
                    </a:lnTo>
                    <a:lnTo>
                      <a:pt x="80" y="7637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354" name="Полилиния 763"/>
              <p:cNvSpPr/>
              <p:nvPr/>
            </p:nvSpPr>
            <p:spPr bwMode="auto">
              <a:xfrm>
                <a:off x="9406731" y="6074569"/>
                <a:ext cx="76200" cy="76200"/>
              </a:xfrm>
              <a:custGeom>
                <a:avLst/>
                <a:gdLst>
                  <a:gd name="connsiteX0" fmla="*/ 80 w 76200"/>
                  <a:gd name="connsiteY0" fmla="*/ 192 h 76200"/>
                  <a:gd name="connsiteX1" fmla="*/ 76280 w 76200"/>
                  <a:gd name="connsiteY1" fmla="*/ 192 h 76200"/>
                  <a:gd name="connsiteX2" fmla="*/ 76280 w 76200"/>
                  <a:gd name="connsiteY2" fmla="*/ 76392 h 76200"/>
                  <a:gd name="connsiteX3" fmla="*/ 80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192"/>
                    </a:moveTo>
                    <a:lnTo>
                      <a:pt x="76280" y="192"/>
                    </a:lnTo>
                    <a:lnTo>
                      <a:pt x="76280" y="76392"/>
                    </a:lnTo>
                    <a:lnTo>
                      <a:pt x="80"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355" name="Полилиния 764"/>
              <p:cNvSpPr/>
              <p:nvPr/>
            </p:nvSpPr>
            <p:spPr bwMode="auto">
              <a:xfrm>
                <a:off x="9406731" y="6226969"/>
                <a:ext cx="76200" cy="76200"/>
              </a:xfrm>
              <a:custGeom>
                <a:avLst/>
                <a:gdLst>
                  <a:gd name="connsiteX0" fmla="*/ 80 w 76200"/>
                  <a:gd name="connsiteY0" fmla="*/ 208 h 76200"/>
                  <a:gd name="connsiteX1" fmla="*/ 76280 w 76200"/>
                  <a:gd name="connsiteY1" fmla="*/ 208 h 76200"/>
                  <a:gd name="connsiteX2" fmla="*/ 76280 w 76200"/>
                  <a:gd name="connsiteY2" fmla="*/ 76408 h 76200"/>
                  <a:gd name="connsiteX3" fmla="*/ 80 w 76200"/>
                  <a:gd name="connsiteY3" fmla="*/ 7640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208"/>
                    </a:moveTo>
                    <a:lnTo>
                      <a:pt x="76280" y="208"/>
                    </a:lnTo>
                    <a:lnTo>
                      <a:pt x="76280" y="76408"/>
                    </a:lnTo>
                    <a:lnTo>
                      <a:pt x="80" y="7640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356" name="Полилиния 765"/>
              <p:cNvSpPr/>
              <p:nvPr/>
            </p:nvSpPr>
            <p:spPr bwMode="auto">
              <a:xfrm>
                <a:off x="9406731" y="6303169"/>
                <a:ext cx="76200" cy="76200"/>
              </a:xfrm>
              <a:custGeom>
                <a:avLst/>
                <a:gdLst>
                  <a:gd name="connsiteX0" fmla="*/ 80 w 76200"/>
                  <a:gd name="connsiteY0" fmla="*/ 216 h 76200"/>
                  <a:gd name="connsiteX1" fmla="*/ 76280 w 76200"/>
                  <a:gd name="connsiteY1" fmla="*/ 216 h 76200"/>
                  <a:gd name="connsiteX2" fmla="*/ 76280 w 76200"/>
                  <a:gd name="connsiteY2" fmla="*/ 76416 h 76200"/>
                  <a:gd name="connsiteX3" fmla="*/ 80 w 76200"/>
                  <a:gd name="connsiteY3" fmla="*/ 7641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216"/>
                    </a:moveTo>
                    <a:lnTo>
                      <a:pt x="76280" y="216"/>
                    </a:lnTo>
                    <a:lnTo>
                      <a:pt x="76280" y="76416"/>
                    </a:lnTo>
                    <a:lnTo>
                      <a:pt x="80" y="7641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357" name="Полилиния 766"/>
              <p:cNvSpPr/>
              <p:nvPr/>
            </p:nvSpPr>
            <p:spPr bwMode="auto">
              <a:xfrm>
                <a:off x="9406731" y="6379369"/>
                <a:ext cx="76200" cy="76200"/>
              </a:xfrm>
              <a:custGeom>
                <a:avLst/>
                <a:gdLst>
                  <a:gd name="connsiteX0" fmla="*/ 80 w 76200"/>
                  <a:gd name="connsiteY0" fmla="*/ 224 h 76200"/>
                  <a:gd name="connsiteX1" fmla="*/ 76280 w 76200"/>
                  <a:gd name="connsiteY1" fmla="*/ 224 h 76200"/>
                  <a:gd name="connsiteX2" fmla="*/ 76280 w 76200"/>
                  <a:gd name="connsiteY2" fmla="*/ 76424 h 76200"/>
                  <a:gd name="connsiteX3" fmla="*/ 80 w 76200"/>
                  <a:gd name="connsiteY3" fmla="*/ 7642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224"/>
                    </a:moveTo>
                    <a:lnTo>
                      <a:pt x="76280" y="224"/>
                    </a:lnTo>
                    <a:lnTo>
                      <a:pt x="76280" y="76424"/>
                    </a:lnTo>
                    <a:lnTo>
                      <a:pt x="80" y="7642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358" name="Полилиния 767"/>
              <p:cNvSpPr/>
              <p:nvPr/>
            </p:nvSpPr>
            <p:spPr bwMode="auto">
              <a:xfrm>
                <a:off x="9406731" y="6455569"/>
                <a:ext cx="76200" cy="76200"/>
              </a:xfrm>
              <a:custGeom>
                <a:avLst/>
                <a:gdLst>
                  <a:gd name="connsiteX0" fmla="*/ 80 w 76200"/>
                  <a:gd name="connsiteY0" fmla="*/ 232 h 76200"/>
                  <a:gd name="connsiteX1" fmla="*/ 76280 w 76200"/>
                  <a:gd name="connsiteY1" fmla="*/ 232 h 76200"/>
                  <a:gd name="connsiteX2" fmla="*/ 76280 w 76200"/>
                  <a:gd name="connsiteY2" fmla="*/ 76432 h 76200"/>
                  <a:gd name="connsiteX3" fmla="*/ 80 w 76200"/>
                  <a:gd name="connsiteY3" fmla="*/ 764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232"/>
                    </a:moveTo>
                    <a:lnTo>
                      <a:pt x="76280" y="232"/>
                    </a:lnTo>
                    <a:lnTo>
                      <a:pt x="76280" y="76432"/>
                    </a:lnTo>
                    <a:lnTo>
                      <a:pt x="80" y="764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359" name="Полилиния 768"/>
              <p:cNvSpPr/>
              <p:nvPr/>
            </p:nvSpPr>
            <p:spPr bwMode="auto">
              <a:xfrm>
                <a:off x="9406731" y="6531769"/>
                <a:ext cx="76200" cy="76200"/>
              </a:xfrm>
              <a:custGeom>
                <a:avLst/>
                <a:gdLst>
                  <a:gd name="connsiteX0" fmla="*/ 80 w 76200"/>
                  <a:gd name="connsiteY0" fmla="*/ 240 h 76200"/>
                  <a:gd name="connsiteX1" fmla="*/ 76280 w 76200"/>
                  <a:gd name="connsiteY1" fmla="*/ 240 h 76200"/>
                  <a:gd name="connsiteX2" fmla="*/ 76280 w 76200"/>
                  <a:gd name="connsiteY2" fmla="*/ 76440 h 76200"/>
                  <a:gd name="connsiteX3" fmla="*/ 80 w 76200"/>
                  <a:gd name="connsiteY3" fmla="*/ 764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240"/>
                    </a:moveTo>
                    <a:lnTo>
                      <a:pt x="76280" y="240"/>
                    </a:lnTo>
                    <a:lnTo>
                      <a:pt x="76280" y="76440"/>
                    </a:lnTo>
                    <a:lnTo>
                      <a:pt x="80" y="764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360" name="Полилиния 769"/>
              <p:cNvSpPr/>
              <p:nvPr/>
            </p:nvSpPr>
            <p:spPr bwMode="auto">
              <a:xfrm>
                <a:off x="9406731" y="6607969"/>
                <a:ext cx="76200" cy="76200"/>
              </a:xfrm>
              <a:custGeom>
                <a:avLst/>
                <a:gdLst>
                  <a:gd name="connsiteX0" fmla="*/ 80 w 76200"/>
                  <a:gd name="connsiteY0" fmla="*/ 248 h 76200"/>
                  <a:gd name="connsiteX1" fmla="*/ 76280 w 76200"/>
                  <a:gd name="connsiteY1" fmla="*/ 248 h 76200"/>
                  <a:gd name="connsiteX2" fmla="*/ 76280 w 76200"/>
                  <a:gd name="connsiteY2" fmla="*/ 76448 h 76200"/>
                  <a:gd name="connsiteX3" fmla="*/ 80 w 76200"/>
                  <a:gd name="connsiteY3" fmla="*/ 764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248"/>
                    </a:moveTo>
                    <a:lnTo>
                      <a:pt x="76280" y="248"/>
                    </a:lnTo>
                    <a:lnTo>
                      <a:pt x="76280" y="76448"/>
                    </a:lnTo>
                    <a:lnTo>
                      <a:pt x="80" y="764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361" name="Полилиния 770"/>
              <p:cNvSpPr/>
              <p:nvPr/>
            </p:nvSpPr>
            <p:spPr bwMode="auto">
              <a:xfrm>
                <a:off x="9406731" y="6684169"/>
                <a:ext cx="76200" cy="76200"/>
              </a:xfrm>
              <a:custGeom>
                <a:avLst/>
                <a:gdLst>
                  <a:gd name="connsiteX0" fmla="*/ 80 w 76200"/>
                  <a:gd name="connsiteY0" fmla="*/ 256 h 76200"/>
                  <a:gd name="connsiteX1" fmla="*/ 76280 w 76200"/>
                  <a:gd name="connsiteY1" fmla="*/ 256 h 76200"/>
                  <a:gd name="connsiteX2" fmla="*/ 76280 w 76200"/>
                  <a:gd name="connsiteY2" fmla="*/ 76456 h 76200"/>
                  <a:gd name="connsiteX3" fmla="*/ 80 w 76200"/>
                  <a:gd name="connsiteY3" fmla="*/ 764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0" y="256"/>
                    </a:moveTo>
                    <a:lnTo>
                      <a:pt x="76280" y="256"/>
                    </a:lnTo>
                    <a:lnTo>
                      <a:pt x="76280" y="76456"/>
                    </a:lnTo>
                    <a:lnTo>
                      <a:pt x="80" y="764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362" name="Полилиния 771"/>
              <p:cNvSpPr/>
              <p:nvPr/>
            </p:nvSpPr>
            <p:spPr bwMode="auto">
              <a:xfrm>
                <a:off x="9482931" y="5464969"/>
                <a:ext cx="76200" cy="76200"/>
              </a:xfrm>
              <a:custGeom>
                <a:avLst/>
                <a:gdLst>
                  <a:gd name="connsiteX0" fmla="*/ 88 w 76200"/>
                  <a:gd name="connsiteY0" fmla="*/ 128 h 76200"/>
                  <a:gd name="connsiteX1" fmla="*/ 76288 w 76200"/>
                  <a:gd name="connsiteY1" fmla="*/ 128 h 76200"/>
                  <a:gd name="connsiteX2" fmla="*/ 76288 w 76200"/>
                  <a:gd name="connsiteY2" fmla="*/ 76328 h 76200"/>
                  <a:gd name="connsiteX3" fmla="*/ 88 w 76200"/>
                  <a:gd name="connsiteY3" fmla="*/ 7632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88" y="128"/>
                    </a:moveTo>
                    <a:lnTo>
                      <a:pt x="76288" y="128"/>
                    </a:lnTo>
                    <a:lnTo>
                      <a:pt x="76288" y="76328"/>
                    </a:lnTo>
                    <a:lnTo>
                      <a:pt x="88" y="7632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363" name="Полилиния 772"/>
              <p:cNvSpPr/>
              <p:nvPr/>
            </p:nvSpPr>
            <p:spPr bwMode="auto">
              <a:xfrm>
                <a:off x="9559131" y="4550569"/>
                <a:ext cx="76200" cy="76200"/>
              </a:xfrm>
              <a:custGeom>
                <a:avLst/>
                <a:gdLst>
                  <a:gd name="connsiteX0" fmla="*/ 96 w 76200"/>
                  <a:gd name="connsiteY0" fmla="*/ 32 h 76200"/>
                  <a:gd name="connsiteX1" fmla="*/ 76296 w 76200"/>
                  <a:gd name="connsiteY1" fmla="*/ 32 h 76200"/>
                  <a:gd name="connsiteX2" fmla="*/ 76296 w 76200"/>
                  <a:gd name="connsiteY2" fmla="*/ 76232 h 76200"/>
                  <a:gd name="connsiteX3" fmla="*/ 96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32"/>
                    </a:moveTo>
                    <a:lnTo>
                      <a:pt x="76296" y="32"/>
                    </a:lnTo>
                    <a:lnTo>
                      <a:pt x="76296" y="76232"/>
                    </a:lnTo>
                    <a:lnTo>
                      <a:pt x="96"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364" name="Полилиния 773"/>
              <p:cNvSpPr/>
              <p:nvPr/>
            </p:nvSpPr>
            <p:spPr bwMode="auto">
              <a:xfrm>
                <a:off x="9559131" y="4702969"/>
                <a:ext cx="76200" cy="76200"/>
              </a:xfrm>
              <a:custGeom>
                <a:avLst/>
                <a:gdLst>
                  <a:gd name="connsiteX0" fmla="*/ 96 w 76200"/>
                  <a:gd name="connsiteY0" fmla="*/ 48 h 76200"/>
                  <a:gd name="connsiteX1" fmla="*/ 76296 w 76200"/>
                  <a:gd name="connsiteY1" fmla="*/ 48 h 76200"/>
                  <a:gd name="connsiteX2" fmla="*/ 76296 w 76200"/>
                  <a:gd name="connsiteY2" fmla="*/ 76248 h 76200"/>
                  <a:gd name="connsiteX3" fmla="*/ 96 w 76200"/>
                  <a:gd name="connsiteY3" fmla="*/ 762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48"/>
                    </a:moveTo>
                    <a:lnTo>
                      <a:pt x="76296" y="48"/>
                    </a:lnTo>
                    <a:lnTo>
                      <a:pt x="76296" y="76248"/>
                    </a:lnTo>
                    <a:lnTo>
                      <a:pt x="96" y="762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365" name="Полилиния 774"/>
              <p:cNvSpPr/>
              <p:nvPr/>
            </p:nvSpPr>
            <p:spPr bwMode="auto">
              <a:xfrm>
                <a:off x="9559131" y="4779169"/>
                <a:ext cx="76200" cy="76200"/>
              </a:xfrm>
              <a:custGeom>
                <a:avLst/>
                <a:gdLst>
                  <a:gd name="connsiteX0" fmla="*/ 96 w 76200"/>
                  <a:gd name="connsiteY0" fmla="*/ 56 h 76200"/>
                  <a:gd name="connsiteX1" fmla="*/ 76296 w 76200"/>
                  <a:gd name="connsiteY1" fmla="*/ 56 h 76200"/>
                  <a:gd name="connsiteX2" fmla="*/ 76296 w 76200"/>
                  <a:gd name="connsiteY2" fmla="*/ 76256 h 76200"/>
                  <a:gd name="connsiteX3" fmla="*/ 96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56"/>
                    </a:moveTo>
                    <a:lnTo>
                      <a:pt x="76296" y="56"/>
                    </a:lnTo>
                    <a:lnTo>
                      <a:pt x="76296" y="76256"/>
                    </a:lnTo>
                    <a:lnTo>
                      <a:pt x="96"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366" name="Полилиния 775"/>
              <p:cNvSpPr/>
              <p:nvPr/>
            </p:nvSpPr>
            <p:spPr bwMode="auto">
              <a:xfrm>
                <a:off x="9559131" y="4855369"/>
                <a:ext cx="76200" cy="76200"/>
              </a:xfrm>
              <a:custGeom>
                <a:avLst/>
                <a:gdLst>
                  <a:gd name="connsiteX0" fmla="*/ 96 w 76200"/>
                  <a:gd name="connsiteY0" fmla="*/ 64 h 76200"/>
                  <a:gd name="connsiteX1" fmla="*/ 76296 w 76200"/>
                  <a:gd name="connsiteY1" fmla="*/ 64 h 76200"/>
                  <a:gd name="connsiteX2" fmla="*/ 76296 w 76200"/>
                  <a:gd name="connsiteY2" fmla="*/ 76264 h 76200"/>
                  <a:gd name="connsiteX3" fmla="*/ 96 w 76200"/>
                  <a:gd name="connsiteY3" fmla="*/ 7626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64"/>
                    </a:moveTo>
                    <a:lnTo>
                      <a:pt x="76296" y="64"/>
                    </a:lnTo>
                    <a:lnTo>
                      <a:pt x="76296" y="76264"/>
                    </a:lnTo>
                    <a:lnTo>
                      <a:pt x="96" y="7626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367" name="Полилиния 776"/>
              <p:cNvSpPr/>
              <p:nvPr/>
            </p:nvSpPr>
            <p:spPr bwMode="auto">
              <a:xfrm>
                <a:off x="9559131" y="5007769"/>
                <a:ext cx="76200" cy="76200"/>
              </a:xfrm>
              <a:custGeom>
                <a:avLst/>
                <a:gdLst>
                  <a:gd name="connsiteX0" fmla="*/ 96 w 76200"/>
                  <a:gd name="connsiteY0" fmla="*/ 80 h 76200"/>
                  <a:gd name="connsiteX1" fmla="*/ 76296 w 76200"/>
                  <a:gd name="connsiteY1" fmla="*/ 80 h 76200"/>
                  <a:gd name="connsiteX2" fmla="*/ 76296 w 76200"/>
                  <a:gd name="connsiteY2" fmla="*/ 76280 h 76200"/>
                  <a:gd name="connsiteX3" fmla="*/ 96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80"/>
                    </a:moveTo>
                    <a:lnTo>
                      <a:pt x="76296" y="80"/>
                    </a:lnTo>
                    <a:lnTo>
                      <a:pt x="76296" y="76280"/>
                    </a:lnTo>
                    <a:lnTo>
                      <a:pt x="96"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368" name="Полилиния 777"/>
              <p:cNvSpPr/>
              <p:nvPr/>
            </p:nvSpPr>
            <p:spPr bwMode="auto">
              <a:xfrm>
                <a:off x="9559131" y="5160169"/>
                <a:ext cx="76200" cy="76200"/>
              </a:xfrm>
              <a:custGeom>
                <a:avLst/>
                <a:gdLst>
                  <a:gd name="connsiteX0" fmla="*/ 96 w 76200"/>
                  <a:gd name="connsiteY0" fmla="*/ 96 h 76200"/>
                  <a:gd name="connsiteX1" fmla="*/ 76296 w 76200"/>
                  <a:gd name="connsiteY1" fmla="*/ 96 h 76200"/>
                  <a:gd name="connsiteX2" fmla="*/ 76296 w 76200"/>
                  <a:gd name="connsiteY2" fmla="*/ 76296 h 76200"/>
                  <a:gd name="connsiteX3" fmla="*/ 96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96"/>
                    </a:moveTo>
                    <a:lnTo>
                      <a:pt x="76296" y="96"/>
                    </a:lnTo>
                    <a:lnTo>
                      <a:pt x="76296" y="76296"/>
                    </a:lnTo>
                    <a:lnTo>
                      <a:pt x="96"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369" name="Полилиния 778"/>
              <p:cNvSpPr/>
              <p:nvPr/>
            </p:nvSpPr>
            <p:spPr bwMode="auto">
              <a:xfrm>
                <a:off x="9559131" y="5236369"/>
                <a:ext cx="76200" cy="76200"/>
              </a:xfrm>
              <a:custGeom>
                <a:avLst/>
                <a:gdLst>
                  <a:gd name="connsiteX0" fmla="*/ 96 w 76200"/>
                  <a:gd name="connsiteY0" fmla="*/ 104 h 76200"/>
                  <a:gd name="connsiteX1" fmla="*/ 76296 w 76200"/>
                  <a:gd name="connsiteY1" fmla="*/ 104 h 76200"/>
                  <a:gd name="connsiteX2" fmla="*/ 76296 w 76200"/>
                  <a:gd name="connsiteY2" fmla="*/ 76304 h 76200"/>
                  <a:gd name="connsiteX3" fmla="*/ 96 w 76200"/>
                  <a:gd name="connsiteY3" fmla="*/ 7630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104"/>
                    </a:moveTo>
                    <a:lnTo>
                      <a:pt x="76296" y="104"/>
                    </a:lnTo>
                    <a:lnTo>
                      <a:pt x="76296" y="76304"/>
                    </a:lnTo>
                    <a:lnTo>
                      <a:pt x="96" y="7630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370" name="Полилиния 779"/>
              <p:cNvSpPr/>
              <p:nvPr/>
            </p:nvSpPr>
            <p:spPr bwMode="auto">
              <a:xfrm>
                <a:off x="9559131" y="5312569"/>
                <a:ext cx="76200" cy="76200"/>
              </a:xfrm>
              <a:custGeom>
                <a:avLst/>
                <a:gdLst>
                  <a:gd name="connsiteX0" fmla="*/ 96 w 76200"/>
                  <a:gd name="connsiteY0" fmla="*/ 112 h 76200"/>
                  <a:gd name="connsiteX1" fmla="*/ 76296 w 76200"/>
                  <a:gd name="connsiteY1" fmla="*/ 112 h 76200"/>
                  <a:gd name="connsiteX2" fmla="*/ 76296 w 76200"/>
                  <a:gd name="connsiteY2" fmla="*/ 76312 h 76200"/>
                  <a:gd name="connsiteX3" fmla="*/ 96 w 76200"/>
                  <a:gd name="connsiteY3" fmla="*/ 7631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112"/>
                    </a:moveTo>
                    <a:lnTo>
                      <a:pt x="76296" y="112"/>
                    </a:lnTo>
                    <a:lnTo>
                      <a:pt x="76296" y="76312"/>
                    </a:lnTo>
                    <a:lnTo>
                      <a:pt x="96" y="7631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371" name="Полилиния 780"/>
              <p:cNvSpPr/>
              <p:nvPr/>
            </p:nvSpPr>
            <p:spPr bwMode="auto">
              <a:xfrm>
                <a:off x="9559131" y="5464969"/>
                <a:ext cx="76200" cy="76200"/>
              </a:xfrm>
              <a:custGeom>
                <a:avLst/>
                <a:gdLst>
                  <a:gd name="connsiteX0" fmla="*/ 96 w 76200"/>
                  <a:gd name="connsiteY0" fmla="*/ 128 h 76200"/>
                  <a:gd name="connsiteX1" fmla="*/ 76296 w 76200"/>
                  <a:gd name="connsiteY1" fmla="*/ 128 h 76200"/>
                  <a:gd name="connsiteX2" fmla="*/ 76296 w 76200"/>
                  <a:gd name="connsiteY2" fmla="*/ 76328 h 76200"/>
                  <a:gd name="connsiteX3" fmla="*/ 96 w 76200"/>
                  <a:gd name="connsiteY3" fmla="*/ 7632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128"/>
                    </a:moveTo>
                    <a:lnTo>
                      <a:pt x="76296" y="128"/>
                    </a:lnTo>
                    <a:lnTo>
                      <a:pt x="76296" y="76328"/>
                    </a:lnTo>
                    <a:lnTo>
                      <a:pt x="96" y="7632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372" name="Полилиния 781"/>
              <p:cNvSpPr/>
              <p:nvPr/>
            </p:nvSpPr>
            <p:spPr bwMode="auto">
              <a:xfrm>
                <a:off x="9559131" y="5693568"/>
                <a:ext cx="76200" cy="76200"/>
              </a:xfrm>
              <a:custGeom>
                <a:avLst/>
                <a:gdLst>
                  <a:gd name="connsiteX0" fmla="*/ 96 w 76200"/>
                  <a:gd name="connsiteY0" fmla="*/ 152 h 76200"/>
                  <a:gd name="connsiteX1" fmla="*/ 76296 w 76200"/>
                  <a:gd name="connsiteY1" fmla="*/ 152 h 76200"/>
                  <a:gd name="connsiteX2" fmla="*/ 76296 w 76200"/>
                  <a:gd name="connsiteY2" fmla="*/ 76352 h 76200"/>
                  <a:gd name="connsiteX3" fmla="*/ 96 w 76200"/>
                  <a:gd name="connsiteY3" fmla="*/ 7635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152"/>
                    </a:moveTo>
                    <a:lnTo>
                      <a:pt x="76296" y="152"/>
                    </a:lnTo>
                    <a:lnTo>
                      <a:pt x="76296" y="76352"/>
                    </a:lnTo>
                    <a:lnTo>
                      <a:pt x="96" y="7635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373" name="Полилиния 782"/>
              <p:cNvSpPr/>
              <p:nvPr/>
            </p:nvSpPr>
            <p:spPr bwMode="auto">
              <a:xfrm>
                <a:off x="9559131" y="5769769"/>
                <a:ext cx="76200" cy="76200"/>
              </a:xfrm>
              <a:custGeom>
                <a:avLst/>
                <a:gdLst>
                  <a:gd name="connsiteX0" fmla="*/ 96 w 76200"/>
                  <a:gd name="connsiteY0" fmla="*/ 160 h 76200"/>
                  <a:gd name="connsiteX1" fmla="*/ 76296 w 76200"/>
                  <a:gd name="connsiteY1" fmla="*/ 160 h 76200"/>
                  <a:gd name="connsiteX2" fmla="*/ 76296 w 76200"/>
                  <a:gd name="connsiteY2" fmla="*/ 76360 h 76200"/>
                  <a:gd name="connsiteX3" fmla="*/ 96 w 76200"/>
                  <a:gd name="connsiteY3" fmla="*/ 7636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160"/>
                    </a:moveTo>
                    <a:lnTo>
                      <a:pt x="76296" y="160"/>
                    </a:lnTo>
                    <a:lnTo>
                      <a:pt x="76296" y="76360"/>
                    </a:lnTo>
                    <a:lnTo>
                      <a:pt x="96" y="7636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374" name="Полилиния 783"/>
              <p:cNvSpPr/>
              <p:nvPr/>
            </p:nvSpPr>
            <p:spPr bwMode="auto">
              <a:xfrm>
                <a:off x="9559131" y="5845969"/>
                <a:ext cx="76200" cy="76200"/>
              </a:xfrm>
              <a:custGeom>
                <a:avLst/>
                <a:gdLst>
                  <a:gd name="connsiteX0" fmla="*/ 96 w 76200"/>
                  <a:gd name="connsiteY0" fmla="*/ 168 h 76200"/>
                  <a:gd name="connsiteX1" fmla="*/ 76296 w 76200"/>
                  <a:gd name="connsiteY1" fmla="*/ 168 h 76200"/>
                  <a:gd name="connsiteX2" fmla="*/ 76296 w 76200"/>
                  <a:gd name="connsiteY2" fmla="*/ 76368 h 76200"/>
                  <a:gd name="connsiteX3" fmla="*/ 96 w 76200"/>
                  <a:gd name="connsiteY3" fmla="*/ 7636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168"/>
                    </a:moveTo>
                    <a:lnTo>
                      <a:pt x="76296" y="168"/>
                    </a:lnTo>
                    <a:lnTo>
                      <a:pt x="76296" y="76368"/>
                    </a:lnTo>
                    <a:lnTo>
                      <a:pt x="96" y="7636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375" name="Полилиния 784"/>
              <p:cNvSpPr/>
              <p:nvPr/>
            </p:nvSpPr>
            <p:spPr bwMode="auto">
              <a:xfrm>
                <a:off x="9559131" y="5998369"/>
                <a:ext cx="76200" cy="76200"/>
              </a:xfrm>
              <a:custGeom>
                <a:avLst/>
                <a:gdLst>
                  <a:gd name="connsiteX0" fmla="*/ 96 w 76200"/>
                  <a:gd name="connsiteY0" fmla="*/ 184 h 76200"/>
                  <a:gd name="connsiteX1" fmla="*/ 76296 w 76200"/>
                  <a:gd name="connsiteY1" fmla="*/ 184 h 76200"/>
                  <a:gd name="connsiteX2" fmla="*/ 76296 w 76200"/>
                  <a:gd name="connsiteY2" fmla="*/ 76384 h 76200"/>
                  <a:gd name="connsiteX3" fmla="*/ 96 w 76200"/>
                  <a:gd name="connsiteY3" fmla="*/ 7638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184"/>
                    </a:moveTo>
                    <a:lnTo>
                      <a:pt x="76296" y="184"/>
                    </a:lnTo>
                    <a:lnTo>
                      <a:pt x="76296" y="76384"/>
                    </a:lnTo>
                    <a:lnTo>
                      <a:pt x="96" y="7638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376" name="Полилиния 785"/>
              <p:cNvSpPr/>
              <p:nvPr/>
            </p:nvSpPr>
            <p:spPr bwMode="auto">
              <a:xfrm>
                <a:off x="9559131" y="6074569"/>
                <a:ext cx="76200" cy="76200"/>
              </a:xfrm>
              <a:custGeom>
                <a:avLst/>
                <a:gdLst>
                  <a:gd name="connsiteX0" fmla="*/ 96 w 76200"/>
                  <a:gd name="connsiteY0" fmla="*/ 192 h 76200"/>
                  <a:gd name="connsiteX1" fmla="*/ 76296 w 76200"/>
                  <a:gd name="connsiteY1" fmla="*/ 192 h 76200"/>
                  <a:gd name="connsiteX2" fmla="*/ 76296 w 76200"/>
                  <a:gd name="connsiteY2" fmla="*/ 76392 h 76200"/>
                  <a:gd name="connsiteX3" fmla="*/ 96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192"/>
                    </a:moveTo>
                    <a:lnTo>
                      <a:pt x="76296" y="192"/>
                    </a:lnTo>
                    <a:lnTo>
                      <a:pt x="76296" y="76392"/>
                    </a:lnTo>
                    <a:lnTo>
                      <a:pt x="96"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377" name="Полилиния 786"/>
              <p:cNvSpPr/>
              <p:nvPr/>
            </p:nvSpPr>
            <p:spPr bwMode="auto">
              <a:xfrm>
                <a:off x="9559131" y="6150769"/>
                <a:ext cx="76200" cy="76200"/>
              </a:xfrm>
              <a:custGeom>
                <a:avLst/>
                <a:gdLst>
                  <a:gd name="connsiteX0" fmla="*/ 96 w 76200"/>
                  <a:gd name="connsiteY0" fmla="*/ 200 h 76200"/>
                  <a:gd name="connsiteX1" fmla="*/ 76296 w 76200"/>
                  <a:gd name="connsiteY1" fmla="*/ 200 h 76200"/>
                  <a:gd name="connsiteX2" fmla="*/ 76296 w 76200"/>
                  <a:gd name="connsiteY2" fmla="*/ 76400 h 76200"/>
                  <a:gd name="connsiteX3" fmla="*/ 96 w 76200"/>
                  <a:gd name="connsiteY3" fmla="*/ 7640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200"/>
                    </a:moveTo>
                    <a:lnTo>
                      <a:pt x="76296" y="200"/>
                    </a:lnTo>
                    <a:lnTo>
                      <a:pt x="76296" y="76400"/>
                    </a:lnTo>
                    <a:lnTo>
                      <a:pt x="96" y="7640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378" name="Полилиния 787"/>
              <p:cNvSpPr/>
              <p:nvPr/>
            </p:nvSpPr>
            <p:spPr bwMode="auto">
              <a:xfrm>
                <a:off x="9559131" y="6455569"/>
                <a:ext cx="76200" cy="76200"/>
              </a:xfrm>
              <a:custGeom>
                <a:avLst/>
                <a:gdLst>
                  <a:gd name="connsiteX0" fmla="*/ 96 w 76200"/>
                  <a:gd name="connsiteY0" fmla="*/ 232 h 76200"/>
                  <a:gd name="connsiteX1" fmla="*/ 76296 w 76200"/>
                  <a:gd name="connsiteY1" fmla="*/ 232 h 76200"/>
                  <a:gd name="connsiteX2" fmla="*/ 76296 w 76200"/>
                  <a:gd name="connsiteY2" fmla="*/ 76432 h 76200"/>
                  <a:gd name="connsiteX3" fmla="*/ 96 w 76200"/>
                  <a:gd name="connsiteY3" fmla="*/ 764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232"/>
                    </a:moveTo>
                    <a:lnTo>
                      <a:pt x="76296" y="232"/>
                    </a:lnTo>
                    <a:lnTo>
                      <a:pt x="76296" y="76432"/>
                    </a:lnTo>
                    <a:lnTo>
                      <a:pt x="96" y="764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379" name="Полилиния 788"/>
              <p:cNvSpPr/>
              <p:nvPr/>
            </p:nvSpPr>
            <p:spPr bwMode="auto">
              <a:xfrm>
                <a:off x="9559131" y="6531769"/>
                <a:ext cx="76200" cy="76200"/>
              </a:xfrm>
              <a:custGeom>
                <a:avLst/>
                <a:gdLst>
                  <a:gd name="connsiteX0" fmla="*/ 96 w 76200"/>
                  <a:gd name="connsiteY0" fmla="*/ 240 h 76200"/>
                  <a:gd name="connsiteX1" fmla="*/ 76296 w 76200"/>
                  <a:gd name="connsiteY1" fmla="*/ 240 h 76200"/>
                  <a:gd name="connsiteX2" fmla="*/ 76296 w 76200"/>
                  <a:gd name="connsiteY2" fmla="*/ 76440 h 76200"/>
                  <a:gd name="connsiteX3" fmla="*/ 96 w 76200"/>
                  <a:gd name="connsiteY3" fmla="*/ 764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240"/>
                    </a:moveTo>
                    <a:lnTo>
                      <a:pt x="76296" y="240"/>
                    </a:lnTo>
                    <a:lnTo>
                      <a:pt x="76296" y="76440"/>
                    </a:lnTo>
                    <a:lnTo>
                      <a:pt x="96" y="764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380" name="Полилиния 789"/>
              <p:cNvSpPr/>
              <p:nvPr/>
            </p:nvSpPr>
            <p:spPr bwMode="auto">
              <a:xfrm>
                <a:off x="9559131" y="6607969"/>
                <a:ext cx="76200" cy="76200"/>
              </a:xfrm>
              <a:custGeom>
                <a:avLst/>
                <a:gdLst>
                  <a:gd name="connsiteX0" fmla="*/ 96 w 76200"/>
                  <a:gd name="connsiteY0" fmla="*/ 248 h 76200"/>
                  <a:gd name="connsiteX1" fmla="*/ 76296 w 76200"/>
                  <a:gd name="connsiteY1" fmla="*/ 248 h 76200"/>
                  <a:gd name="connsiteX2" fmla="*/ 76296 w 76200"/>
                  <a:gd name="connsiteY2" fmla="*/ 76448 h 76200"/>
                  <a:gd name="connsiteX3" fmla="*/ 96 w 76200"/>
                  <a:gd name="connsiteY3" fmla="*/ 764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248"/>
                    </a:moveTo>
                    <a:lnTo>
                      <a:pt x="76296" y="248"/>
                    </a:lnTo>
                    <a:lnTo>
                      <a:pt x="76296" y="76448"/>
                    </a:lnTo>
                    <a:lnTo>
                      <a:pt x="96" y="764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381" name="Полилиния 790"/>
              <p:cNvSpPr/>
              <p:nvPr/>
            </p:nvSpPr>
            <p:spPr bwMode="auto">
              <a:xfrm>
                <a:off x="9559131" y="6684169"/>
                <a:ext cx="76200" cy="76200"/>
              </a:xfrm>
              <a:custGeom>
                <a:avLst/>
                <a:gdLst>
                  <a:gd name="connsiteX0" fmla="*/ 96 w 76200"/>
                  <a:gd name="connsiteY0" fmla="*/ 256 h 76200"/>
                  <a:gd name="connsiteX1" fmla="*/ 76296 w 76200"/>
                  <a:gd name="connsiteY1" fmla="*/ 256 h 76200"/>
                  <a:gd name="connsiteX2" fmla="*/ 76296 w 76200"/>
                  <a:gd name="connsiteY2" fmla="*/ 76456 h 76200"/>
                  <a:gd name="connsiteX3" fmla="*/ 96 w 76200"/>
                  <a:gd name="connsiteY3" fmla="*/ 764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96" y="256"/>
                    </a:moveTo>
                    <a:lnTo>
                      <a:pt x="76296" y="256"/>
                    </a:lnTo>
                    <a:lnTo>
                      <a:pt x="76296" y="76456"/>
                    </a:lnTo>
                    <a:lnTo>
                      <a:pt x="96" y="764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382" name="Полилиния 791"/>
              <p:cNvSpPr/>
              <p:nvPr/>
            </p:nvSpPr>
            <p:spPr bwMode="auto">
              <a:xfrm>
                <a:off x="9635331" y="4626769"/>
                <a:ext cx="76200" cy="76200"/>
              </a:xfrm>
              <a:custGeom>
                <a:avLst/>
                <a:gdLst>
                  <a:gd name="connsiteX0" fmla="*/ 104 w 76200"/>
                  <a:gd name="connsiteY0" fmla="*/ 40 h 76200"/>
                  <a:gd name="connsiteX1" fmla="*/ 76304 w 76200"/>
                  <a:gd name="connsiteY1" fmla="*/ 40 h 76200"/>
                  <a:gd name="connsiteX2" fmla="*/ 76304 w 76200"/>
                  <a:gd name="connsiteY2" fmla="*/ 76240 h 76200"/>
                  <a:gd name="connsiteX3" fmla="*/ 104 w 76200"/>
                  <a:gd name="connsiteY3" fmla="*/ 762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04" y="40"/>
                    </a:moveTo>
                    <a:lnTo>
                      <a:pt x="76304" y="40"/>
                    </a:lnTo>
                    <a:lnTo>
                      <a:pt x="76304" y="76240"/>
                    </a:lnTo>
                    <a:lnTo>
                      <a:pt x="104" y="762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383" name="Полилиния 792"/>
              <p:cNvSpPr/>
              <p:nvPr/>
            </p:nvSpPr>
            <p:spPr bwMode="auto">
              <a:xfrm>
                <a:off x="9635331" y="4702969"/>
                <a:ext cx="76200" cy="76200"/>
              </a:xfrm>
              <a:custGeom>
                <a:avLst/>
                <a:gdLst>
                  <a:gd name="connsiteX0" fmla="*/ 104 w 76200"/>
                  <a:gd name="connsiteY0" fmla="*/ 48 h 76200"/>
                  <a:gd name="connsiteX1" fmla="*/ 76304 w 76200"/>
                  <a:gd name="connsiteY1" fmla="*/ 48 h 76200"/>
                  <a:gd name="connsiteX2" fmla="*/ 76304 w 76200"/>
                  <a:gd name="connsiteY2" fmla="*/ 76248 h 76200"/>
                  <a:gd name="connsiteX3" fmla="*/ 104 w 76200"/>
                  <a:gd name="connsiteY3" fmla="*/ 762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04" y="48"/>
                    </a:moveTo>
                    <a:lnTo>
                      <a:pt x="76304" y="48"/>
                    </a:lnTo>
                    <a:lnTo>
                      <a:pt x="76304" y="76248"/>
                    </a:lnTo>
                    <a:lnTo>
                      <a:pt x="104" y="762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384" name="Полилиния 793"/>
              <p:cNvSpPr/>
              <p:nvPr/>
            </p:nvSpPr>
            <p:spPr bwMode="auto">
              <a:xfrm>
                <a:off x="9635331" y="4779169"/>
                <a:ext cx="76200" cy="76200"/>
              </a:xfrm>
              <a:custGeom>
                <a:avLst/>
                <a:gdLst>
                  <a:gd name="connsiteX0" fmla="*/ 104 w 76200"/>
                  <a:gd name="connsiteY0" fmla="*/ 56 h 76200"/>
                  <a:gd name="connsiteX1" fmla="*/ 76304 w 76200"/>
                  <a:gd name="connsiteY1" fmla="*/ 56 h 76200"/>
                  <a:gd name="connsiteX2" fmla="*/ 76304 w 76200"/>
                  <a:gd name="connsiteY2" fmla="*/ 76256 h 76200"/>
                  <a:gd name="connsiteX3" fmla="*/ 104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04" y="56"/>
                    </a:moveTo>
                    <a:lnTo>
                      <a:pt x="76304" y="56"/>
                    </a:lnTo>
                    <a:lnTo>
                      <a:pt x="76304" y="76256"/>
                    </a:lnTo>
                    <a:lnTo>
                      <a:pt x="104"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385" name="Полилиния 794"/>
              <p:cNvSpPr/>
              <p:nvPr/>
            </p:nvSpPr>
            <p:spPr bwMode="auto">
              <a:xfrm>
                <a:off x="9635331" y="5312569"/>
                <a:ext cx="76200" cy="76200"/>
              </a:xfrm>
              <a:custGeom>
                <a:avLst/>
                <a:gdLst>
                  <a:gd name="connsiteX0" fmla="*/ 104 w 76200"/>
                  <a:gd name="connsiteY0" fmla="*/ 112 h 76200"/>
                  <a:gd name="connsiteX1" fmla="*/ 76304 w 76200"/>
                  <a:gd name="connsiteY1" fmla="*/ 112 h 76200"/>
                  <a:gd name="connsiteX2" fmla="*/ 76304 w 76200"/>
                  <a:gd name="connsiteY2" fmla="*/ 76312 h 76200"/>
                  <a:gd name="connsiteX3" fmla="*/ 104 w 76200"/>
                  <a:gd name="connsiteY3" fmla="*/ 7631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04" y="112"/>
                    </a:moveTo>
                    <a:lnTo>
                      <a:pt x="76304" y="112"/>
                    </a:lnTo>
                    <a:lnTo>
                      <a:pt x="76304" y="76312"/>
                    </a:lnTo>
                    <a:lnTo>
                      <a:pt x="104" y="7631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386" name="Полилиния 795"/>
              <p:cNvSpPr/>
              <p:nvPr/>
            </p:nvSpPr>
            <p:spPr bwMode="auto">
              <a:xfrm>
                <a:off x="9635331" y="5388769"/>
                <a:ext cx="76200" cy="76200"/>
              </a:xfrm>
              <a:custGeom>
                <a:avLst/>
                <a:gdLst>
                  <a:gd name="connsiteX0" fmla="*/ 104 w 76200"/>
                  <a:gd name="connsiteY0" fmla="*/ 120 h 76200"/>
                  <a:gd name="connsiteX1" fmla="*/ 76304 w 76200"/>
                  <a:gd name="connsiteY1" fmla="*/ 120 h 76200"/>
                  <a:gd name="connsiteX2" fmla="*/ 76304 w 76200"/>
                  <a:gd name="connsiteY2" fmla="*/ 76320 h 76200"/>
                  <a:gd name="connsiteX3" fmla="*/ 104 w 76200"/>
                  <a:gd name="connsiteY3" fmla="*/ 7632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04" y="120"/>
                    </a:moveTo>
                    <a:lnTo>
                      <a:pt x="76304" y="120"/>
                    </a:lnTo>
                    <a:lnTo>
                      <a:pt x="76304" y="76320"/>
                    </a:lnTo>
                    <a:lnTo>
                      <a:pt x="104" y="7632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387" name="Полилиния 796"/>
              <p:cNvSpPr/>
              <p:nvPr/>
            </p:nvSpPr>
            <p:spPr bwMode="auto">
              <a:xfrm>
                <a:off x="9635331" y="5464969"/>
                <a:ext cx="76200" cy="76200"/>
              </a:xfrm>
              <a:custGeom>
                <a:avLst/>
                <a:gdLst>
                  <a:gd name="connsiteX0" fmla="*/ 104 w 76200"/>
                  <a:gd name="connsiteY0" fmla="*/ 128 h 76200"/>
                  <a:gd name="connsiteX1" fmla="*/ 76304 w 76200"/>
                  <a:gd name="connsiteY1" fmla="*/ 128 h 76200"/>
                  <a:gd name="connsiteX2" fmla="*/ 76304 w 76200"/>
                  <a:gd name="connsiteY2" fmla="*/ 76328 h 76200"/>
                  <a:gd name="connsiteX3" fmla="*/ 104 w 76200"/>
                  <a:gd name="connsiteY3" fmla="*/ 7632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04" y="128"/>
                    </a:moveTo>
                    <a:lnTo>
                      <a:pt x="76304" y="128"/>
                    </a:lnTo>
                    <a:lnTo>
                      <a:pt x="76304" y="76328"/>
                    </a:lnTo>
                    <a:lnTo>
                      <a:pt x="104" y="7632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388" name="Полилиния 797"/>
              <p:cNvSpPr/>
              <p:nvPr/>
            </p:nvSpPr>
            <p:spPr bwMode="auto">
              <a:xfrm>
                <a:off x="9635331" y="5541169"/>
                <a:ext cx="76200" cy="76200"/>
              </a:xfrm>
              <a:custGeom>
                <a:avLst/>
                <a:gdLst>
                  <a:gd name="connsiteX0" fmla="*/ 104 w 76200"/>
                  <a:gd name="connsiteY0" fmla="*/ 136 h 76200"/>
                  <a:gd name="connsiteX1" fmla="*/ 76304 w 76200"/>
                  <a:gd name="connsiteY1" fmla="*/ 136 h 76200"/>
                  <a:gd name="connsiteX2" fmla="*/ 76304 w 76200"/>
                  <a:gd name="connsiteY2" fmla="*/ 76336 h 76200"/>
                  <a:gd name="connsiteX3" fmla="*/ 104 w 76200"/>
                  <a:gd name="connsiteY3" fmla="*/ 7633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04" y="136"/>
                    </a:moveTo>
                    <a:lnTo>
                      <a:pt x="76304" y="136"/>
                    </a:lnTo>
                    <a:lnTo>
                      <a:pt x="76304" y="76336"/>
                    </a:lnTo>
                    <a:lnTo>
                      <a:pt x="104" y="7633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389" name="Полилиния 798"/>
              <p:cNvSpPr/>
              <p:nvPr/>
            </p:nvSpPr>
            <p:spPr bwMode="auto">
              <a:xfrm>
                <a:off x="9635331" y="5693568"/>
                <a:ext cx="76200" cy="76200"/>
              </a:xfrm>
              <a:custGeom>
                <a:avLst/>
                <a:gdLst>
                  <a:gd name="connsiteX0" fmla="*/ 104 w 76200"/>
                  <a:gd name="connsiteY0" fmla="*/ 152 h 76200"/>
                  <a:gd name="connsiteX1" fmla="*/ 76304 w 76200"/>
                  <a:gd name="connsiteY1" fmla="*/ 152 h 76200"/>
                  <a:gd name="connsiteX2" fmla="*/ 76304 w 76200"/>
                  <a:gd name="connsiteY2" fmla="*/ 76352 h 76200"/>
                  <a:gd name="connsiteX3" fmla="*/ 104 w 76200"/>
                  <a:gd name="connsiteY3" fmla="*/ 7635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04" y="152"/>
                    </a:moveTo>
                    <a:lnTo>
                      <a:pt x="76304" y="152"/>
                    </a:lnTo>
                    <a:lnTo>
                      <a:pt x="76304" y="76352"/>
                    </a:lnTo>
                    <a:lnTo>
                      <a:pt x="104" y="7635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390" name="Полилиния 799"/>
              <p:cNvSpPr/>
              <p:nvPr/>
            </p:nvSpPr>
            <p:spPr bwMode="auto">
              <a:xfrm>
                <a:off x="9635331" y="5845969"/>
                <a:ext cx="76200" cy="76200"/>
              </a:xfrm>
              <a:custGeom>
                <a:avLst/>
                <a:gdLst>
                  <a:gd name="connsiteX0" fmla="*/ 104 w 76200"/>
                  <a:gd name="connsiteY0" fmla="*/ 168 h 76200"/>
                  <a:gd name="connsiteX1" fmla="*/ 76304 w 76200"/>
                  <a:gd name="connsiteY1" fmla="*/ 168 h 76200"/>
                  <a:gd name="connsiteX2" fmla="*/ 76304 w 76200"/>
                  <a:gd name="connsiteY2" fmla="*/ 76368 h 76200"/>
                  <a:gd name="connsiteX3" fmla="*/ 104 w 76200"/>
                  <a:gd name="connsiteY3" fmla="*/ 7636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04" y="168"/>
                    </a:moveTo>
                    <a:lnTo>
                      <a:pt x="76304" y="168"/>
                    </a:lnTo>
                    <a:lnTo>
                      <a:pt x="76304" y="76368"/>
                    </a:lnTo>
                    <a:lnTo>
                      <a:pt x="104" y="7636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391" name="Полилиния 800"/>
              <p:cNvSpPr/>
              <p:nvPr/>
            </p:nvSpPr>
            <p:spPr bwMode="auto">
              <a:xfrm>
                <a:off x="9635331" y="5922169"/>
                <a:ext cx="76200" cy="76200"/>
              </a:xfrm>
              <a:custGeom>
                <a:avLst/>
                <a:gdLst>
                  <a:gd name="connsiteX0" fmla="*/ 104 w 76200"/>
                  <a:gd name="connsiteY0" fmla="*/ 176 h 76200"/>
                  <a:gd name="connsiteX1" fmla="*/ 76304 w 76200"/>
                  <a:gd name="connsiteY1" fmla="*/ 176 h 76200"/>
                  <a:gd name="connsiteX2" fmla="*/ 76304 w 76200"/>
                  <a:gd name="connsiteY2" fmla="*/ 76376 h 76200"/>
                  <a:gd name="connsiteX3" fmla="*/ 104 w 76200"/>
                  <a:gd name="connsiteY3" fmla="*/ 7637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04" y="176"/>
                    </a:moveTo>
                    <a:lnTo>
                      <a:pt x="76304" y="176"/>
                    </a:lnTo>
                    <a:lnTo>
                      <a:pt x="76304" y="76376"/>
                    </a:lnTo>
                    <a:lnTo>
                      <a:pt x="104" y="7637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392" name="Полилиния 801"/>
              <p:cNvSpPr/>
              <p:nvPr/>
            </p:nvSpPr>
            <p:spPr bwMode="auto">
              <a:xfrm>
                <a:off x="9635331" y="5998369"/>
                <a:ext cx="76200" cy="76200"/>
              </a:xfrm>
              <a:custGeom>
                <a:avLst/>
                <a:gdLst>
                  <a:gd name="connsiteX0" fmla="*/ 104 w 76200"/>
                  <a:gd name="connsiteY0" fmla="*/ 184 h 76200"/>
                  <a:gd name="connsiteX1" fmla="*/ 76304 w 76200"/>
                  <a:gd name="connsiteY1" fmla="*/ 184 h 76200"/>
                  <a:gd name="connsiteX2" fmla="*/ 76304 w 76200"/>
                  <a:gd name="connsiteY2" fmla="*/ 76384 h 76200"/>
                  <a:gd name="connsiteX3" fmla="*/ 104 w 76200"/>
                  <a:gd name="connsiteY3" fmla="*/ 7638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04" y="184"/>
                    </a:moveTo>
                    <a:lnTo>
                      <a:pt x="76304" y="184"/>
                    </a:lnTo>
                    <a:lnTo>
                      <a:pt x="76304" y="76384"/>
                    </a:lnTo>
                    <a:lnTo>
                      <a:pt x="104" y="7638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393" name="Полилиния 802"/>
              <p:cNvSpPr/>
              <p:nvPr/>
            </p:nvSpPr>
            <p:spPr bwMode="auto">
              <a:xfrm>
                <a:off x="9635331" y="6150769"/>
                <a:ext cx="76200" cy="76200"/>
              </a:xfrm>
              <a:custGeom>
                <a:avLst/>
                <a:gdLst>
                  <a:gd name="connsiteX0" fmla="*/ 104 w 76200"/>
                  <a:gd name="connsiteY0" fmla="*/ 200 h 76200"/>
                  <a:gd name="connsiteX1" fmla="*/ 76304 w 76200"/>
                  <a:gd name="connsiteY1" fmla="*/ 200 h 76200"/>
                  <a:gd name="connsiteX2" fmla="*/ 76304 w 76200"/>
                  <a:gd name="connsiteY2" fmla="*/ 76400 h 76200"/>
                  <a:gd name="connsiteX3" fmla="*/ 104 w 76200"/>
                  <a:gd name="connsiteY3" fmla="*/ 7640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04" y="200"/>
                    </a:moveTo>
                    <a:lnTo>
                      <a:pt x="76304" y="200"/>
                    </a:lnTo>
                    <a:lnTo>
                      <a:pt x="76304" y="76400"/>
                    </a:lnTo>
                    <a:lnTo>
                      <a:pt x="104" y="7640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394" name="Полилиния 803"/>
              <p:cNvSpPr/>
              <p:nvPr/>
            </p:nvSpPr>
            <p:spPr bwMode="auto">
              <a:xfrm>
                <a:off x="9635331" y="6226969"/>
                <a:ext cx="76200" cy="76200"/>
              </a:xfrm>
              <a:custGeom>
                <a:avLst/>
                <a:gdLst>
                  <a:gd name="connsiteX0" fmla="*/ 104 w 76200"/>
                  <a:gd name="connsiteY0" fmla="*/ 208 h 76200"/>
                  <a:gd name="connsiteX1" fmla="*/ 76304 w 76200"/>
                  <a:gd name="connsiteY1" fmla="*/ 208 h 76200"/>
                  <a:gd name="connsiteX2" fmla="*/ 76304 w 76200"/>
                  <a:gd name="connsiteY2" fmla="*/ 76408 h 76200"/>
                  <a:gd name="connsiteX3" fmla="*/ 104 w 76200"/>
                  <a:gd name="connsiteY3" fmla="*/ 7640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04" y="208"/>
                    </a:moveTo>
                    <a:lnTo>
                      <a:pt x="76304" y="208"/>
                    </a:lnTo>
                    <a:lnTo>
                      <a:pt x="76304" y="76408"/>
                    </a:lnTo>
                    <a:lnTo>
                      <a:pt x="104" y="7640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395" name="Полилиния 804"/>
              <p:cNvSpPr/>
              <p:nvPr/>
            </p:nvSpPr>
            <p:spPr bwMode="auto">
              <a:xfrm>
                <a:off x="9635331" y="6379369"/>
                <a:ext cx="76200" cy="76200"/>
              </a:xfrm>
              <a:custGeom>
                <a:avLst/>
                <a:gdLst>
                  <a:gd name="connsiteX0" fmla="*/ 104 w 76200"/>
                  <a:gd name="connsiteY0" fmla="*/ 224 h 76200"/>
                  <a:gd name="connsiteX1" fmla="*/ 76304 w 76200"/>
                  <a:gd name="connsiteY1" fmla="*/ 224 h 76200"/>
                  <a:gd name="connsiteX2" fmla="*/ 76304 w 76200"/>
                  <a:gd name="connsiteY2" fmla="*/ 76424 h 76200"/>
                  <a:gd name="connsiteX3" fmla="*/ 104 w 76200"/>
                  <a:gd name="connsiteY3" fmla="*/ 7642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04" y="224"/>
                    </a:moveTo>
                    <a:lnTo>
                      <a:pt x="76304" y="224"/>
                    </a:lnTo>
                    <a:lnTo>
                      <a:pt x="76304" y="76424"/>
                    </a:lnTo>
                    <a:lnTo>
                      <a:pt x="104" y="7642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396" name="Полилиния 805"/>
              <p:cNvSpPr/>
              <p:nvPr/>
            </p:nvSpPr>
            <p:spPr bwMode="auto">
              <a:xfrm>
                <a:off x="9635331" y="6531769"/>
                <a:ext cx="76200" cy="76200"/>
              </a:xfrm>
              <a:custGeom>
                <a:avLst/>
                <a:gdLst>
                  <a:gd name="connsiteX0" fmla="*/ 104 w 76200"/>
                  <a:gd name="connsiteY0" fmla="*/ 240 h 76200"/>
                  <a:gd name="connsiteX1" fmla="*/ 76304 w 76200"/>
                  <a:gd name="connsiteY1" fmla="*/ 240 h 76200"/>
                  <a:gd name="connsiteX2" fmla="*/ 76304 w 76200"/>
                  <a:gd name="connsiteY2" fmla="*/ 76440 h 76200"/>
                  <a:gd name="connsiteX3" fmla="*/ 104 w 76200"/>
                  <a:gd name="connsiteY3" fmla="*/ 764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04" y="240"/>
                    </a:moveTo>
                    <a:lnTo>
                      <a:pt x="76304" y="240"/>
                    </a:lnTo>
                    <a:lnTo>
                      <a:pt x="76304" y="76440"/>
                    </a:lnTo>
                    <a:lnTo>
                      <a:pt x="104" y="764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397" name="Полилиния 806"/>
              <p:cNvSpPr/>
              <p:nvPr/>
            </p:nvSpPr>
            <p:spPr bwMode="auto">
              <a:xfrm>
                <a:off x="9711531" y="4550569"/>
                <a:ext cx="76200" cy="76200"/>
              </a:xfrm>
              <a:custGeom>
                <a:avLst/>
                <a:gdLst>
                  <a:gd name="connsiteX0" fmla="*/ 112 w 76200"/>
                  <a:gd name="connsiteY0" fmla="*/ 32 h 76200"/>
                  <a:gd name="connsiteX1" fmla="*/ 76312 w 76200"/>
                  <a:gd name="connsiteY1" fmla="*/ 32 h 76200"/>
                  <a:gd name="connsiteX2" fmla="*/ 76312 w 76200"/>
                  <a:gd name="connsiteY2" fmla="*/ 76232 h 76200"/>
                  <a:gd name="connsiteX3" fmla="*/ 112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32"/>
                    </a:moveTo>
                    <a:lnTo>
                      <a:pt x="76312" y="32"/>
                    </a:lnTo>
                    <a:lnTo>
                      <a:pt x="76312" y="76232"/>
                    </a:lnTo>
                    <a:lnTo>
                      <a:pt x="112"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398" name="Полилиния 807"/>
              <p:cNvSpPr/>
              <p:nvPr/>
            </p:nvSpPr>
            <p:spPr bwMode="auto">
              <a:xfrm>
                <a:off x="9711531" y="4626769"/>
                <a:ext cx="76200" cy="76200"/>
              </a:xfrm>
              <a:custGeom>
                <a:avLst/>
                <a:gdLst>
                  <a:gd name="connsiteX0" fmla="*/ 112 w 76200"/>
                  <a:gd name="connsiteY0" fmla="*/ 40 h 76200"/>
                  <a:gd name="connsiteX1" fmla="*/ 76312 w 76200"/>
                  <a:gd name="connsiteY1" fmla="*/ 40 h 76200"/>
                  <a:gd name="connsiteX2" fmla="*/ 76312 w 76200"/>
                  <a:gd name="connsiteY2" fmla="*/ 76240 h 76200"/>
                  <a:gd name="connsiteX3" fmla="*/ 112 w 76200"/>
                  <a:gd name="connsiteY3" fmla="*/ 762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40"/>
                    </a:moveTo>
                    <a:lnTo>
                      <a:pt x="76312" y="40"/>
                    </a:lnTo>
                    <a:lnTo>
                      <a:pt x="76312" y="76240"/>
                    </a:lnTo>
                    <a:lnTo>
                      <a:pt x="112" y="762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399" name="Полилиния 808"/>
              <p:cNvSpPr/>
              <p:nvPr/>
            </p:nvSpPr>
            <p:spPr bwMode="auto">
              <a:xfrm>
                <a:off x="9711531" y="4702969"/>
                <a:ext cx="76200" cy="76200"/>
              </a:xfrm>
              <a:custGeom>
                <a:avLst/>
                <a:gdLst>
                  <a:gd name="connsiteX0" fmla="*/ 112 w 76200"/>
                  <a:gd name="connsiteY0" fmla="*/ 48 h 76200"/>
                  <a:gd name="connsiteX1" fmla="*/ 76312 w 76200"/>
                  <a:gd name="connsiteY1" fmla="*/ 48 h 76200"/>
                  <a:gd name="connsiteX2" fmla="*/ 76312 w 76200"/>
                  <a:gd name="connsiteY2" fmla="*/ 76248 h 76200"/>
                  <a:gd name="connsiteX3" fmla="*/ 112 w 76200"/>
                  <a:gd name="connsiteY3" fmla="*/ 762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48"/>
                    </a:moveTo>
                    <a:lnTo>
                      <a:pt x="76312" y="48"/>
                    </a:lnTo>
                    <a:lnTo>
                      <a:pt x="76312" y="76248"/>
                    </a:lnTo>
                    <a:lnTo>
                      <a:pt x="112" y="762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400" name="Полилиния 809"/>
              <p:cNvSpPr/>
              <p:nvPr/>
            </p:nvSpPr>
            <p:spPr bwMode="auto">
              <a:xfrm>
                <a:off x="9711531" y="4779169"/>
                <a:ext cx="76200" cy="76200"/>
              </a:xfrm>
              <a:custGeom>
                <a:avLst/>
                <a:gdLst>
                  <a:gd name="connsiteX0" fmla="*/ 112 w 76200"/>
                  <a:gd name="connsiteY0" fmla="*/ 56 h 76200"/>
                  <a:gd name="connsiteX1" fmla="*/ 76312 w 76200"/>
                  <a:gd name="connsiteY1" fmla="*/ 56 h 76200"/>
                  <a:gd name="connsiteX2" fmla="*/ 76312 w 76200"/>
                  <a:gd name="connsiteY2" fmla="*/ 76256 h 76200"/>
                  <a:gd name="connsiteX3" fmla="*/ 112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56"/>
                    </a:moveTo>
                    <a:lnTo>
                      <a:pt x="76312" y="56"/>
                    </a:lnTo>
                    <a:lnTo>
                      <a:pt x="76312" y="76256"/>
                    </a:lnTo>
                    <a:lnTo>
                      <a:pt x="112"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401" name="Полилиния 810"/>
              <p:cNvSpPr/>
              <p:nvPr/>
            </p:nvSpPr>
            <p:spPr bwMode="auto">
              <a:xfrm>
                <a:off x="9711531" y="4931569"/>
                <a:ext cx="76200" cy="76200"/>
              </a:xfrm>
              <a:custGeom>
                <a:avLst/>
                <a:gdLst>
                  <a:gd name="connsiteX0" fmla="*/ 112 w 76200"/>
                  <a:gd name="connsiteY0" fmla="*/ 72 h 76200"/>
                  <a:gd name="connsiteX1" fmla="*/ 76312 w 76200"/>
                  <a:gd name="connsiteY1" fmla="*/ 72 h 76200"/>
                  <a:gd name="connsiteX2" fmla="*/ 76312 w 76200"/>
                  <a:gd name="connsiteY2" fmla="*/ 76272 h 76200"/>
                  <a:gd name="connsiteX3" fmla="*/ 112 w 76200"/>
                  <a:gd name="connsiteY3" fmla="*/ 7627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72"/>
                    </a:moveTo>
                    <a:lnTo>
                      <a:pt x="76312" y="72"/>
                    </a:lnTo>
                    <a:lnTo>
                      <a:pt x="76312" y="76272"/>
                    </a:lnTo>
                    <a:lnTo>
                      <a:pt x="112" y="7627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402" name="Полилиния 811"/>
              <p:cNvSpPr/>
              <p:nvPr/>
            </p:nvSpPr>
            <p:spPr bwMode="auto">
              <a:xfrm>
                <a:off x="9711531" y="5007769"/>
                <a:ext cx="76200" cy="76200"/>
              </a:xfrm>
              <a:custGeom>
                <a:avLst/>
                <a:gdLst>
                  <a:gd name="connsiteX0" fmla="*/ 112 w 76200"/>
                  <a:gd name="connsiteY0" fmla="*/ 80 h 76200"/>
                  <a:gd name="connsiteX1" fmla="*/ 76312 w 76200"/>
                  <a:gd name="connsiteY1" fmla="*/ 80 h 76200"/>
                  <a:gd name="connsiteX2" fmla="*/ 76312 w 76200"/>
                  <a:gd name="connsiteY2" fmla="*/ 76280 h 76200"/>
                  <a:gd name="connsiteX3" fmla="*/ 112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80"/>
                    </a:moveTo>
                    <a:lnTo>
                      <a:pt x="76312" y="80"/>
                    </a:lnTo>
                    <a:lnTo>
                      <a:pt x="76312" y="76280"/>
                    </a:lnTo>
                    <a:lnTo>
                      <a:pt x="112"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403" name="Полилиния 812"/>
              <p:cNvSpPr/>
              <p:nvPr/>
            </p:nvSpPr>
            <p:spPr bwMode="auto">
              <a:xfrm>
                <a:off x="9711531" y="5083969"/>
                <a:ext cx="76200" cy="76200"/>
              </a:xfrm>
              <a:custGeom>
                <a:avLst/>
                <a:gdLst>
                  <a:gd name="connsiteX0" fmla="*/ 112 w 76200"/>
                  <a:gd name="connsiteY0" fmla="*/ 88 h 76200"/>
                  <a:gd name="connsiteX1" fmla="*/ 76312 w 76200"/>
                  <a:gd name="connsiteY1" fmla="*/ 88 h 76200"/>
                  <a:gd name="connsiteX2" fmla="*/ 76312 w 76200"/>
                  <a:gd name="connsiteY2" fmla="*/ 76288 h 76200"/>
                  <a:gd name="connsiteX3" fmla="*/ 112 w 76200"/>
                  <a:gd name="connsiteY3" fmla="*/ 7628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88"/>
                    </a:moveTo>
                    <a:lnTo>
                      <a:pt x="76312" y="88"/>
                    </a:lnTo>
                    <a:lnTo>
                      <a:pt x="76312" y="76288"/>
                    </a:lnTo>
                    <a:lnTo>
                      <a:pt x="112" y="7628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404" name="Полилиния 813"/>
              <p:cNvSpPr/>
              <p:nvPr/>
            </p:nvSpPr>
            <p:spPr bwMode="auto">
              <a:xfrm>
                <a:off x="9711531" y="5160169"/>
                <a:ext cx="76200" cy="76200"/>
              </a:xfrm>
              <a:custGeom>
                <a:avLst/>
                <a:gdLst>
                  <a:gd name="connsiteX0" fmla="*/ 112 w 76200"/>
                  <a:gd name="connsiteY0" fmla="*/ 96 h 76200"/>
                  <a:gd name="connsiteX1" fmla="*/ 76312 w 76200"/>
                  <a:gd name="connsiteY1" fmla="*/ 96 h 76200"/>
                  <a:gd name="connsiteX2" fmla="*/ 76312 w 76200"/>
                  <a:gd name="connsiteY2" fmla="*/ 76296 h 76200"/>
                  <a:gd name="connsiteX3" fmla="*/ 112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96"/>
                    </a:moveTo>
                    <a:lnTo>
                      <a:pt x="76312" y="96"/>
                    </a:lnTo>
                    <a:lnTo>
                      <a:pt x="76312" y="76296"/>
                    </a:lnTo>
                    <a:lnTo>
                      <a:pt x="112"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405" name="Полилиния 814"/>
              <p:cNvSpPr/>
              <p:nvPr/>
            </p:nvSpPr>
            <p:spPr bwMode="auto">
              <a:xfrm>
                <a:off x="9711531" y="5236369"/>
                <a:ext cx="76200" cy="76200"/>
              </a:xfrm>
              <a:custGeom>
                <a:avLst/>
                <a:gdLst>
                  <a:gd name="connsiteX0" fmla="*/ 112 w 76200"/>
                  <a:gd name="connsiteY0" fmla="*/ 104 h 76200"/>
                  <a:gd name="connsiteX1" fmla="*/ 76312 w 76200"/>
                  <a:gd name="connsiteY1" fmla="*/ 104 h 76200"/>
                  <a:gd name="connsiteX2" fmla="*/ 76312 w 76200"/>
                  <a:gd name="connsiteY2" fmla="*/ 76304 h 76200"/>
                  <a:gd name="connsiteX3" fmla="*/ 112 w 76200"/>
                  <a:gd name="connsiteY3" fmla="*/ 7630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104"/>
                    </a:moveTo>
                    <a:lnTo>
                      <a:pt x="76312" y="104"/>
                    </a:lnTo>
                    <a:lnTo>
                      <a:pt x="76312" y="76304"/>
                    </a:lnTo>
                    <a:lnTo>
                      <a:pt x="112" y="7630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406" name="Полилиния 815"/>
              <p:cNvSpPr/>
              <p:nvPr/>
            </p:nvSpPr>
            <p:spPr bwMode="auto">
              <a:xfrm>
                <a:off x="9711531" y="5312569"/>
                <a:ext cx="76200" cy="76200"/>
              </a:xfrm>
              <a:custGeom>
                <a:avLst/>
                <a:gdLst>
                  <a:gd name="connsiteX0" fmla="*/ 112 w 76200"/>
                  <a:gd name="connsiteY0" fmla="*/ 112 h 76200"/>
                  <a:gd name="connsiteX1" fmla="*/ 76312 w 76200"/>
                  <a:gd name="connsiteY1" fmla="*/ 112 h 76200"/>
                  <a:gd name="connsiteX2" fmla="*/ 76312 w 76200"/>
                  <a:gd name="connsiteY2" fmla="*/ 76312 h 76200"/>
                  <a:gd name="connsiteX3" fmla="*/ 112 w 76200"/>
                  <a:gd name="connsiteY3" fmla="*/ 7631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112"/>
                    </a:moveTo>
                    <a:lnTo>
                      <a:pt x="76312" y="112"/>
                    </a:lnTo>
                    <a:lnTo>
                      <a:pt x="76312" y="76312"/>
                    </a:lnTo>
                    <a:lnTo>
                      <a:pt x="112" y="7631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407" name="Полилиния 816"/>
              <p:cNvSpPr/>
              <p:nvPr/>
            </p:nvSpPr>
            <p:spPr bwMode="auto">
              <a:xfrm>
                <a:off x="9711531" y="5388769"/>
                <a:ext cx="76200" cy="76200"/>
              </a:xfrm>
              <a:custGeom>
                <a:avLst/>
                <a:gdLst>
                  <a:gd name="connsiteX0" fmla="*/ 112 w 76200"/>
                  <a:gd name="connsiteY0" fmla="*/ 120 h 76200"/>
                  <a:gd name="connsiteX1" fmla="*/ 76312 w 76200"/>
                  <a:gd name="connsiteY1" fmla="*/ 120 h 76200"/>
                  <a:gd name="connsiteX2" fmla="*/ 76312 w 76200"/>
                  <a:gd name="connsiteY2" fmla="*/ 76320 h 76200"/>
                  <a:gd name="connsiteX3" fmla="*/ 112 w 76200"/>
                  <a:gd name="connsiteY3" fmla="*/ 7632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120"/>
                    </a:moveTo>
                    <a:lnTo>
                      <a:pt x="76312" y="120"/>
                    </a:lnTo>
                    <a:lnTo>
                      <a:pt x="76312" y="76320"/>
                    </a:lnTo>
                    <a:lnTo>
                      <a:pt x="112" y="7632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408" name="Полилиния 817"/>
              <p:cNvSpPr/>
              <p:nvPr/>
            </p:nvSpPr>
            <p:spPr bwMode="auto">
              <a:xfrm>
                <a:off x="9711531" y="5464969"/>
                <a:ext cx="76200" cy="76200"/>
              </a:xfrm>
              <a:custGeom>
                <a:avLst/>
                <a:gdLst>
                  <a:gd name="connsiteX0" fmla="*/ 112 w 76200"/>
                  <a:gd name="connsiteY0" fmla="*/ 128 h 76200"/>
                  <a:gd name="connsiteX1" fmla="*/ 76312 w 76200"/>
                  <a:gd name="connsiteY1" fmla="*/ 128 h 76200"/>
                  <a:gd name="connsiteX2" fmla="*/ 76312 w 76200"/>
                  <a:gd name="connsiteY2" fmla="*/ 76328 h 76200"/>
                  <a:gd name="connsiteX3" fmla="*/ 112 w 76200"/>
                  <a:gd name="connsiteY3" fmla="*/ 7632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128"/>
                    </a:moveTo>
                    <a:lnTo>
                      <a:pt x="76312" y="128"/>
                    </a:lnTo>
                    <a:lnTo>
                      <a:pt x="76312" y="76328"/>
                    </a:lnTo>
                    <a:lnTo>
                      <a:pt x="112" y="7632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409" name="Полилиния 818"/>
              <p:cNvSpPr/>
              <p:nvPr/>
            </p:nvSpPr>
            <p:spPr bwMode="auto">
              <a:xfrm>
                <a:off x="9711531" y="5769769"/>
                <a:ext cx="76200" cy="76200"/>
              </a:xfrm>
              <a:custGeom>
                <a:avLst/>
                <a:gdLst>
                  <a:gd name="connsiteX0" fmla="*/ 112 w 76200"/>
                  <a:gd name="connsiteY0" fmla="*/ 160 h 76200"/>
                  <a:gd name="connsiteX1" fmla="*/ 76312 w 76200"/>
                  <a:gd name="connsiteY1" fmla="*/ 160 h 76200"/>
                  <a:gd name="connsiteX2" fmla="*/ 76312 w 76200"/>
                  <a:gd name="connsiteY2" fmla="*/ 76360 h 76200"/>
                  <a:gd name="connsiteX3" fmla="*/ 112 w 76200"/>
                  <a:gd name="connsiteY3" fmla="*/ 7636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160"/>
                    </a:moveTo>
                    <a:lnTo>
                      <a:pt x="76312" y="160"/>
                    </a:lnTo>
                    <a:lnTo>
                      <a:pt x="76312" y="76360"/>
                    </a:lnTo>
                    <a:lnTo>
                      <a:pt x="112" y="7636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410" name="Полилиния 819"/>
              <p:cNvSpPr/>
              <p:nvPr/>
            </p:nvSpPr>
            <p:spPr bwMode="auto">
              <a:xfrm>
                <a:off x="9711531" y="5845969"/>
                <a:ext cx="76200" cy="76200"/>
              </a:xfrm>
              <a:custGeom>
                <a:avLst/>
                <a:gdLst>
                  <a:gd name="connsiteX0" fmla="*/ 112 w 76200"/>
                  <a:gd name="connsiteY0" fmla="*/ 168 h 76200"/>
                  <a:gd name="connsiteX1" fmla="*/ 76312 w 76200"/>
                  <a:gd name="connsiteY1" fmla="*/ 168 h 76200"/>
                  <a:gd name="connsiteX2" fmla="*/ 76312 w 76200"/>
                  <a:gd name="connsiteY2" fmla="*/ 76368 h 76200"/>
                  <a:gd name="connsiteX3" fmla="*/ 112 w 76200"/>
                  <a:gd name="connsiteY3" fmla="*/ 7636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168"/>
                    </a:moveTo>
                    <a:lnTo>
                      <a:pt x="76312" y="168"/>
                    </a:lnTo>
                    <a:lnTo>
                      <a:pt x="76312" y="76368"/>
                    </a:lnTo>
                    <a:lnTo>
                      <a:pt x="112" y="7636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411" name="Полилиния 820"/>
              <p:cNvSpPr/>
              <p:nvPr/>
            </p:nvSpPr>
            <p:spPr bwMode="auto">
              <a:xfrm>
                <a:off x="9711531" y="5922169"/>
                <a:ext cx="76200" cy="76200"/>
              </a:xfrm>
              <a:custGeom>
                <a:avLst/>
                <a:gdLst>
                  <a:gd name="connsiteX0" fmla="*/ 112 w 76200"/>
                  <a:gd name="connsiteY0" fmla="*/ 176 h 76200"/>
                  <a:gd name="connsiteX1" fmla="*/ 76312 w 76200"/>
                  <a:gd name="connsiteY1" fmla="*/ 176 h 76200"/>
                  <a:gd name="connsiteX2" fmla="*/ 76312 w 76200"/>
                  <a:gd name="connsiteY2" fmla="*/ 76376 h 76200"/>
                  <a:gd name="connsiteX3" fmla="*/ 112 w 76200"/>
                  <a:gd name="connsiteY3" fmla="*/ 7637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176"/>
                    </a:moveTo>
                    <a:lnTo>
                      <a:pt x="76312" y="176"/>
                    </a:lnTo>
                    <a:lnTo>
                      <a:pt x="76312" y="76376"/>
                    </a:lnTo>
                    <a:lnTo>
                      <a:pt x="112" y="7637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412" name="Полилиния 821"/>
              <p:cNvSpPr/>
              <p:nvPr/>
            </p:nvSpPr>
            <p:spPr bwMode="auto">
              <a:xfrm>
                <a:off x="9711531" y="6074569"/>
                <a:ext cx="76200" cy="76200"/>
              </a:xfrm>
              <a:custGeom>
                <a:avLst/>
                <a:gdLst>
                  <a:gd name="connsiteX0" fmla="*/ 112 w 76200"/>
                  <a:gd name="connsiteY0" fmla="*/ 192 h 76200"/>
                  <a:gd name="connsiteX1" fmla="*/ 76312 w 76200"/>
                  <a:gd name="connsiteY1" fmla="*/ 192 h 76200"/>
                  <a:gd name="connsiteX2" fmla="*/ 76312 w 76200"/>
                  <a:gd name="connsiteY2" fmla="*/ 76392 h 76200"/>
                  <a:gd name="connsiteX3" fmla="*/ 112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192"/>
                    </a:moveTo>
                    <a:lnTo>
                      <a:pt x="76312" y="192"/>
                    </a:lnTo>
                    <a:lnTo>
                      <a:pt x="76312" y="76392"/>
                    </a:lnTo>
                    <a:lnTo>
                      <a:pt x="112"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413" name="Полилиния 822"/>
              <p:cNvSpPr/>
              <p:nvPr/>
            </p:nvSpPr>
            <p:spPr bwMode="auto">
              <a:xfrm>
                <a:off x="9711531" y="6150769"/>
                <a:ext cx="76200" cy="76200"/>
              </a:xfrm>
              <a:custGeom>
                <a:avLst/>
                <a:gdLst>
                  <a:gd name="connsiteX0" fmla="*/ 112 w 76200"/>
                  <a:gd name="connsiteY0" fmla="*/ 200 h 76200"/>
                  <a:gd name="connsiteX1" fmla="*/ 76312 w 76200"/>
                  <a:gd name="connsiteY1" fmla="*/ 200 h 76200"/>
                  <a:gd name="connsiteX2" fmla="*/ 76312 w 76200"/>
                  <a:gd name="connsiteY2" fmla="*/ 76400 h 76200"/>
                  <a:gd name="connsiteX3" fmla="*/ 112 w 76200"/>
                  <a:gd name="connsiteY3" fmla="*/ 7640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200"/>
                    </a:moveTo>
                    <a:lnTo>
                      <a:pt x="76312" y="200"/>
                    </a:lnTo>
                    <a:lnTo>
                      <a:pt x="76312" y="76400"/>
                    </a:lnTo>
                    <a:lnTo>
                      <a:pt x="112" y="7640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414" name="Полилиния 823"/>
              <p:cNvSpPr/>
              <p:nvPr/>
            </p:nvSpPr>
            <p:spPr bwMode="auto">
              <a:xfrm>
                <a:off x="9711531" y="6226969"/>
                <a:ext cx="76200" cy="76200"/>
              </a:xfrm>
              <a:custGeom>
                <a:avLst/>
                <a:gdLst>
                  <a:gd name="connsiteX0" fmla="*/ 112 w 76200"/>
                  <a:gd name="connsiteY0" fmla="*/ 208 h 76200"/>
                  <a:gd name="connsiteX1" fmla="*/ 76312 w 76200"/>
                  <a:gd name="connsiteY1" fmla="*/ 208 h 76200"/>
                  <a:gd name="connsiteX2" fmla="*/ 76312 w 76200"/>
                  <a:gd name="connsiteY2" fmla="*/ 76408 h 76200"/>
                  <a:gd name="connsiteX3" fmla="*/ 112 w 76200"/>
                  <a:gd name="connsiteY3" fmla="*/ 7640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208"/>
                    </a:moveTo>
                    <a:lnTo>
                      <a:pt x="76312" y="208"/>
                    </a:lnTo>
                    <a:lnTo>
                      <a:pt x="76312" y="76408"/>
                    </a:lnTo>
                    <a:lnTo>
                      <a:pt x="112" y="7640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415" name="Полилиния 824"/>
              <p:cNvSpPr/>
              <p:nvPr/>
            </p:nvSpPr>
            <p:spPr bwMode="auto">
              <a:xfrm>
                <a:off x="9711531" y="6303169"/>
                <a:ext cx="76200" cy="76200"/>
              </a:xfrm>
              <a:custGeom>
                <a:avLst/>
                <a:gdLst>
                  <a:gd name="connsiteX0" fmla="*/ 112 w 76200"/>
                  <a:gd name="connsiteY0" fmla="*/ 216 h 76200"/>
                  <a:gd name="connsiteX1" fmla="*/ 76312 w 76200"/>
                  <a:gd name="connsiteY1" fmla="*/ 216 h 76200"/>
                  <a:gd name="connsiteX2" fmla="*/ 76312 w 76200"/>
                  <a:gd name="connsiteY2" fmla="*/ 76416 h 76200"/>
                  <a:gd name="connsiteX3" fmla="*/ 112 w 76200"/>
                  <a:gd name="connsiteY3" fmla="*/ 7641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216"/>
                    </a:moveTo>
                    <a:lnTo>
                      <a:pt x="76312" y="216"/>
                    </a:lnTo>
                    <a:lnTo>
                      <a:pt x="76312" y="76416"/>
                    </a:lnTo>
                    <a:lnTo>
                      <a:pt x="112" y="7641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416" name="Полилиния 825"/>
              <p:cNvSpPr/>
              <p:nvPr/>
            </p:nvSpPr>
            <p:spPr bwMode="auto">
              <a:xfrm>
                <a:off x="9711531" y="6379369"/>
                <a:ext cx="76200" cy="76200"/>
              </a:xfrm>
              <a:custGeom>
                <a:avLst/>
                <a:gdLst>
                  <a:gd name="connsiteX0" fmla="*/ 112 w 76200"/>
                  <a:gd name="connsiteY0" fmla="*/ 224 h 76200"/>
                  <a:gd name="connsiteX1" fmla="*/ 76312 w 76200"/>
                  <a:gd name="connsiteY1" fmla="*/ 224 h 76200"/>
                  <a:gd name="connsiteX2" fmla="*/ 76312 w 76200"/>
                  <a:gd name="connsiteY2" fmla="*/ 76424 h 76200"/>
                  <a:gd name="connsiteX3" fmla="*/ 112 w 76200"/>
                  <a:gd name="connsiteY3" fmla="*/ 7642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224"/>
                    </a:moveTo>
                    <a:lnTo>
                      <a:pt x="76312" y="224"/>
                    </a:lnTo>
                    <a:lnTo>
                      <a:pt x="76312" y="76424"/>
                    </a:lnTo>
                    <a:lnTo>
                      <a:pt x="112" y="7642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417" name="Полилиния 826"/>
              <p:cNvSpPr/>
              <p:nvPr/>
            </p:nvSpPr>
            <p:spPr bwMode="auto">
              <a:xfrm>
                <a:off x="9711531" y="6531769"/>
                <a:ext cx="76200" cy="76200"/>
              </a:xfrm>
              <a:custGeom>
                <a:avLst/>
                <a:gdLst>
                  <a:gd name="connsiteX0" fmla="*/ 112 w 76200"/>
                  <a:gd name="connsiteY0" fmla="*/ 240 h 76200"/>
                  <a:gd name="connsiteX1" fmla="*/ 76312 w 76200"/>
                  <a:gd name="connsiteY1" fmla="*/ 240 h 76200"/>
                  <a:gd name="connsiteX2" fmla="*/ 76312 w 76200"/>
                  <a:gd name="connsiteY2" fmla="*/ 76440 h 76200"/>
                  <a:gd name="connsiteX3" fmla="*/ 112 w 76200"/>
                  <a:gd name="connsiteY3" fmla="*/ 764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240"/>
                    </a:moveTo>
                    <a:lnTo>
                      <a:pt x="76312" y="240"/>
                    </a:lnTo>
                    <a:lnTo>
                      <a:pt x="76312" y="76440"/>
                    </a:lnTo>
                    <a:lnTo>
                      <a:pt x="112" y="764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418" name="Полилиния 827"/>
              <p:cNvSpPr/>
              <p:nvPr/>
            </p:nvSpPr>
            <p:spPr bwMode="auto">
              <a:xfrm>
                <a:off x="9711531" y="6607969"/>
                <a:ext cx="76200" cy="76200"/>
              </a:xfrm>
              <a:custGeom>
                <a:avLst/>
                <a:gdLst>
                  <a:gd name="connsiteX0" fmla="*/ 112 w 76200"/>
                  <a:gd name="connsiteY0" fmla="*/ 248 h 76200"/>
                  <a:gd name="connsiteX1" fmla="*/ 76312 w 76200"/>
                  <a:gd name="connsiteY1" fmla="*/ 248 h 76200"/>
                  <a:gd name="connsiteX2" fmla="*/ 76312 w 76200"/>
                  <a:gd name="connsiteY2" fmla="*/ 76448 h 76200"/>
                  <a:gd name="connsiteX3" fmla="*/ 112 w 76200"/>
                  <a:gd name="connsiteY3" fmla="*/ 764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248"/>
                    </a:moveTo>
                    <a:lnTo>
                      <a:pt x="76312" y="248"/>
                    </a:lnTo>
                    <a:lnTo>
                      <a:pt x="76312" y="76448"/>
                    </a:lnTo>
                    <a:lnTo>
                      <a:pt x="112" y="764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419" name="Полилиния 828"/>
              <p:cNvSpPr/>
              <p:nvPr/>
            </p:nvSpPr>
            <p:spPr bwMode="auto">
              <a:xfrm>
                <a:off x="9711531" y="6684169"/>
                <a:ext cx="76200" cy="76200"/>
              </a:xfrm>
              <a:custGeom>
                <a:avLst/>
                <a:gdLst>
                  <a:gd name="connsiteX0" fmla="*/ 112 w 76200"/>
                  <a:gd name="connsiteY0" fmla="*/ 256 h 76200"/>
                  <a:gd name="connsiteX1" fmla="*/ 76312 w 76200"/>
                  <a:gd name="connsiteY1" fmla="*/ 256 h 76200"/>
                  <a:gd name="connsiteX2" fmla="*/ 76312 w 76200"/>
                  <a:gd name="connsiteY2" fmla="*/ 76456 h 76200"/>
                  <a:gd name="connsiteX3" fmla="*/ 112 w 76200"/>
                  <a:gd name="connsiteY3" fmla="*/ 764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12" y="256"/>
                    </a:moveTo>
                    <a:lnTo>
                      <a:pt x="76312" y="256"/>
                    </a:lnTo>
                    <a:lnTo>
                      <a:pt x="76312" y="76456"/>
                    </a:lnTo>
                    <a:lnTo>
                      <a:pt x="112" y="764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420" name="Полилиния 829"/>
              <p:cNvSpPr/>
              <p:nvPr/>
            </p:nvSpPr>
            <p:spPr bwMode="auto">
              <a:xfrm>
                <a:off x="9787731" y="4626769"/>
                <a:ext cx="76200" cy="76200"/>
              </a:xfrm>
              <a:custGeom>
                <a:avLst/>
                <a:gdLst>
                  <a:gd name="connsiteX0" fmla="*/ 120 w 76200"/>
                  <a:gd name="connsiteY0" fmla="*/ 40 h 76200"/>
                  <a:gd name="connsiteX1" fmla="*/ 76320 w 76200"/>
                  <a:gd name="connsiteY1" fmla="*/ 40 h 76200"/>
                  <a:gd name="connsiteX2" fmla="*/ 76320 w 76200"/>
                  <a:gd name="connsiteY2" fmla="*/ 76240 h 76200"/>
                  <a:gd name="connsiteX3" fmla="*/ 120 w 76200"/>
                  <a:gd name="connsiteY3" fmla="*/ 762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0" y="40"/>
                    </a:moveTo>
                    <a:lnTo>
                      <a:pt x="76320" y="40"/>
                    </a:lnTo>
                    <a:lnTo>
                      <a:pt x="76320" y="76240"/>
                    </a:lnTo>
                    <a:lnTo>
                      <a:pt x="120" y="762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421" name="Полилиния 830"/>
              <p:cNvSpPr/>
              <p:nvPr/>
            </p:nvSpPr>
            <p:spPr bwMode="auto">
              <a:xfrm>
                <a:off x="9787731" y="4855369"/>
                <a:ext cx="76200" cy="76200"/>
              </a:xfrm>
              <a:custGeom>
                <a:avLst/>
                <a:gdLst>
                  <a:gd name="connsiteX0" fmla="*/ 120 w 76200"/>
                  <a:gd name="connsiteY0" fmla="*/ 64 h 76200"/>
                  <a:gd name="connsiteX1" fmla="*/ 76320 w 76200"/>
                  <a:gd name="connsiteY1" fmla="*/ 64 h 76200"/>
                  <a:gd name="connsiteX2" fmla="*/ 76320 w 76200"/>
                  <a:gd name="connsiteY2" fmla="*/ 76264 h 76200"/>
                  <a:gd name="connsiteX3" fmla="*/ 120 w 76200"/>
                  <a:gd name="connsiteY3" fmla="*/ 7626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0" y="64"/>
                    </a:moveTo>
                    <a:lnTo>
                      <a:pt x="76320" y="64"/>
                    </a:lnTo>
                    <a:lnTo>
                      <a:pt x="76320" y="76264"/>
                    </a:lnTo>
                    <a:lnTo>
                      <a:pt x="120" y="7626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422" name="Полилиния 831"/>
              <p:cNvSpPr/>
              <p:nvPr/>
            </p:nvSpPr>
            <p:spPr bwMode="auto">
              <a:xfrm>
                <a:off x="9787731" y="4931569"/>
                <a:ext cx="76200" cy="76200"/>
              </a:xfrm>
              <a:custGeom>
                <a:avLst/>
                <a:gdLst>
                  <a:gd name="connsiteX0" fmla="*/ 120 w 76200"/>
                  <a:gd name="connsiteY0" fmla="*/ 72 h 76200"/>
                  <a:gd name="connsiteX1" fmla="*/ 76320 w 76200"/>
                  <a:gd name="connsiteY1" fmla="*/ 72 h 76200"/>
                  <a:gd name="connsiteX2" fmla="*/ 76320 w 76200"/>
                  <a:gd name="connsiteY2" fmla="*/ 76272 h 76200"/>
                  <a:gd name="connsiteX3" fmla="*/ 120 w 76200"/>
                  <a:gd name="connsiteY3" fmla="*/ 7627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0" y="72"/>
                    </a:moveTo>
                    <a:lnTo>
                      <a:pt x="76320" y="72"/>
                    </a:lnTo>
                    <a:lnTo>
                      <a:pt x="76320" y="76272"/>
                    </a:lnTo>
                    <a:lnTo>
                      <a:pt x="120" y="7627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423" name="Полилиния 832"/>
              <p:cNvSpPr/>
              <p:nvPr/>
            </p:nvSpPr>
            <p:spPr bwMode="auto">
              <a:xfrm>
                <a:off x="9787731" y="5160169"/>
                <a:ext cx="76200" cy="76200"/>
              </a:xfrm>
              <a:custGeom>
                <a:avLst/>
                <a:gdLst>
                  <a:gd name="connsiteX0" fmla="*/ 120 w 76200"/>
                  <a:gd name="connsiteY0" fmla="*/ 96 h 76200"/>
                  <a:gd name="connsiteX1" fmla="*/ 76320 w 76200"/>
                  <a:gd name="connsiteY1" fmla="*/ 96 h 76200"/>
                  <a:gd name="connsiteX2" fmla="*/ 76320 w 76200"/>
                  <a:gd name="connsiteY2" fmla="*/ 76296 h 76200"/>
                  <a:gd name="connsiteX3" fmla="*/ 120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0" y="96"/>
                    </a:moveTo>
                    <a:lnTo>
                      <a:pt x="76320" y="96"/>
                    </a:lnTo>
                    <a:lnTo>
                      <a:pt x="76320" y="76296"/>
                    </a:lnTo>
                    <a:lnTo>
                      <a:pt x="120"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424" name="Полилиния 833"/>
              <p:cNvSpPr/>
              <p:nvPr/>
            </p:nvSpPr>
            <p:spPr bwMode="auto">
              <a:xfrm>
                <a:off x="9787731" y="5312569"/>
                <a:ext cx="76200" cy="76200"/>
              </a:xfrm>
              <a:custGeom>
                <a:avLst/>
                <a:gdLst>
                  <a:gd name="connsiteX0" fmla="*/ 120 w 76200"/>
                  <a:gd name="connsiteY0" fmla="*/ 112 h 76200"/>
                  <a:gd name="connsiteX1" fmla="*/ 76320 w 76200"/>
                  <a:gd name="connsiteY1" fmla="*/ 112 h 76200"/>
                  <a:gd name="connsiteX2" fmla="*/ 76320 w 76200"/>
                  <a:gd name="connsiteY2" fmla="*/ 76312 h 76200"/>
                  <a:gd name="connsiteX3" fmla="*/ 120 w 76200"/>
                  <a:gd name="connsiteY3" fmla="*/ 7631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0" y="112"/>
                    </a:moveTo>
                    <a:lnTo>
                      <a:pt x="76320" y="112"/>
                    </a:lnTo>
                    <a:lnTo>
                      <a:pt x="76320" y="76312"/>
                    </a:lnTo>
                    <a:lnTo>
                      <a:pt x="120" y="7631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425" name="Полилиния 834"/>
              <p:cNvSpPr/>
              <p:nvPr/>
            </p:nvSpPr>
            <p:spPr bwMode="auto">
              <a:xfrm>
                <a:off x="9787731" y="5541169"/>
                <a:ext cx="76200" cy="76200"/>
              </a:xfrm>
              <a:custGeom>
                <a:avLst/>
                <a:gdLst>
                  <a:gd name="connsiteX0" fmla="*/ 120 w 76200"/>
                  <a:gd name="connsiteY0" fmla="*/ 136 h 76200"/>
                  <a:gd name="connsiteX1" fmla="*/ 76320 w 76200"/>
                  <a:gd name="connsiteY1" fmla="*/ 136 h 76200"/>
                  <a:gd name="connsiteX2" fmla="*/ 76320 w 76200"/>
                  <a:gd name="connsiteY2" fmla="*/ 76336 h 76200"/>
                  <a:gd name="connsiteX3" fmla="*/ 120 w 76200"/>
                  <a:gd name="connsiteY3" fmla="*/ 7633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0" y="136"/>
                    </a:moveTo>
                    <a:lnTo>
                      <a:pt x="76320" y="136"/>
                    </a:lnTo>
                    <a:lnTo>
                      <a:pt x="76320" y="76336"/>
                    </a:lnTo>
                    <a:lnTo>
                      <a:pt x="120" y="7633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426" name="Полилиния 835"/>
              <p:cNvSpPr/>
              <p:nvPr/>
            </p:nvSpPr>
            <p:spPr bwMode="auto">
              <a:xfrm>
                <a:off x="9787731" y="5617369"/>
                <a:ext cx="76200" cy="76200"/>
              </a:xfrm>
              <a:custGeom>
                <a:avLst/>
                <a:gdLst>
                  <a:gd name="connsiteX0" fmla="*/ 120 w 76200"/>
                  <a:gd name="connsiteY0" fmla="*/ 144 h 76200"/>
                  <a:gd name="connsiteX1" fmla="*/ 76320 w 76200"/>
                  <a:gd name="connsiteY1" fmla="*/ 144 h 76200"/>
                  <a:gd name="connsiteX2" fmla="*/ 76320 w 76200"/>
                  <a:gd name="connsiteY2" fmla="*/ 76344 h 76200"/>
                  <a:gd name="connsiteX3" fmla="*/ 120 w 76200"/>
                  <a:gd name="connsiteY3" fmla="*/ 7634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0" y="144"/>
                    </a:moveTo>
                    <a:lnTo>
                      <a:pt x="76320" y="144"/>
                    </a:lnTo>
                    <a:lnTo>
                      <a:pt x="76320" y="76344"/>
                    </a:lnTo>
                    <a:lnTo>
                      <a:pt x="120" y="7634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427" name="Полилиния 836"/>
              <p:cNvSpPr/>
              <p:nvPr/>
            </p:nvSpPr>
            <p:spPr bwMode="auto">
              <a:xfrm>
                <a:off x="9787731" y="5693568"/>
                <a:ext cx="76200" cy="76200"/>
              </a:xfrm>
              <a:custGeom>
                <a:avLst/>
                <a:gdLst>
                  <a:gd name="connsiteX0" fmla="*/ 120 w 76200"/>
                  <a:gd name="connsiteY0" fmla="*/ 152 h 76200"/>
                  <a:gd name="connsiteX1" fmla="*/ 76320 w 76200"/>
                  <a:gd name="connsiteY1" fmla="*/ 152 h 76200"/>
                  <a:gd name="connsiteX2" fmla="*/ 76320 w 76200"/>
                  <a:gd name="connsiteY2" fmla="*/ 76352 h 76200"/>
                  <a:gd name="connsiteX3" fmla="*/ 120 w 76200"/>
                  <a:gd name="connsiteY3" fmla="*/ 7635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0" y="152"/>
                    </a:moveTo>
                    <a:lnTo>
                      <a:pt x="76320" y="152"/>
                    </a:lnTo>
                    <a:lnTo>
                      <a:pt x="76320" y="76352"/>
                    </a:lnTo>
                    <a:lnTo>
                      <a:pt x="120" y="7635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428" name="Полилиния 837"/>
              <p:cNvSpPr/>
              <p:nvPr/>
            </p:nvSpPr>
            <p:spPr bwMode="auto">
              <a:xfrm>
                <a:off x="9787731" y="5998369"/>
                <a:ext cx="76200" cy="76200"/>
              </a:xfrm>
              <a:custGeom>
                <a:avLst/>
                <a:gdLst>
                  <a:gd name="connsiteX0" fmla="*/ 120 w 76200"/>
                  <a:gd name="connsiteY0" fmla="*/ 184 h 76200"/>
                  <a:gd name="connsiteX1" fmla="*/ 76320 w 76200"/>
                  <a:gd name="connsiteY1" fmla="*/ 184 h 76200"/>
                  <a:gd name="connsiteX2" fmla="*/ 76320 w 76200"/>
                  <a:gd name="connsiteY2" fmla="*/ 76384 h 76200"/>
                  <a:gd name="connsiteX3" fmla="*/ 120 w 76200"/>
                  <a:gd name="connsiteY3" fmla="*/ 7638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0" y="184"/>
                    </a:moveTo>
                    <a:lnTo>
                      <a:pt x="76320" y="184"/>
                    </a:lnTo>
                    <a:lnTo>
                      <a:pt x="76320" y="76384"/>
                    </a:lnTo>
                    <a:lnTo>
                      <a:pt x="120" y="7638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429" name="Полилиния 838"/>
              <p:cNvSpPr/>
              <p:nvPr/>
            </p:nvSpPr>
            <p:spPr bwMode="auto">
              <a:xfrm>
                <a:off x="9787731" y="6303169"/>
                <a:ext cx="76200" cy="76200"/>
              </a:xfrm>
              <a:custGeom>
                <a:avLst/>
                <a:gdLst>
                  <a:gd name="connsiteX0" fmla="*/ 120 w 76200"/>
                  <a:gd name="connsiteY0" fmla="*/ 216 h 76200"/>
                  <a:gd name="connsiteX1" fmla="*/ 76320 w 76200"/>
                  <a:gd name="connsiteY1" fmla="*/ 216 h 76200"/>
                  <a:gd name="connsiteX2" fmla="*/ 76320 w 76200"/>
                  <a:gd name="connsiteY2" fmla="*/ 76416 h 76200"/>
                  <a:gd name="connsiteX3" fmla="*/ 120 w 76200"/>
                  <a:gd name="connsiteY3" fmla="*/ 7641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0" y="216"/>
                    </a:moveTo>
                    <a:lnTo>
                      <a:pt x="76320" y="216"/>
                    </a:lnTo>
                    <a:lnTo>
                      <a:pt x="76320" y="76416"/>
                    </a:lnTo>
                    <a:lnTo>
                      <a:pt x="120" y="7641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430" name="Полилиния 839"/>
              <p:cNvSpPr/>
              <p:nvPr/>
            </p:nvSpPr>
            <p:spPr bwMode="auto">
              <a:xfrm>
                <a:off x="9787731" y="6379369"/>
                <a:ext cx="76200" cy="76200"/>
              </a:xfrm>
              <a:custGeom>
                <a:avLst/>
                <a:gdLst>
                  <a:gd name="connsiteX0" fmla="*/ 120 w 76200"/>
                  <a:gd name="connsiteY0" fmla="*/ 224 h 76200"/>
                  <a:gd name="connsiteX1" fmla="*/ 76320 w 76200"/>
                  <a:gd name="connsiteY1" fmla="*/ 224 h 76200"/>
                  <a:gd name="connsiteX2" fmla="*/ 76320 w 76200"/>
                  <a:gd name="connsiteY2" fmla="*/ 76424 h 76200"/>
                  <a:gd name="connsiteX3" fmla="*/ 120 w 76200"/>
                  <a:gd name="connsiteY3" fmla="*/ 7642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0" y="224"/>
                    </a:moveTo>
                    <a:lnTo>
                      <a:pt x="76320" y="224"/>
                    </a:lnTo>
                    <a:lnTo>
                      <a:pt x="76320" y="76424"/>
                    </a:lnTo>
                    <a:lnTo>
                      <a:pt x="120" y="7642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431" name="Полилиния 840"/>
              <p:cNvSpPr/>
              <p:nvPr/>
            </p:nvSpPr>
            <p:spPr bwMode="auto">
              <a:xfrm>
                <a:off x="9787731" y="6455569"/>
                <a:ext cx="76200" cy="76200"/>
              </a:xfrm>
              <a:custGeom>
                <a:avLst/>
                <a:gdLst>
                  <a:gd name="connsiteX0" fmla="*/ 120 w 76200"/>
                  <a:gd name="connsiteY0" fmla="*/ 232 h 76200"/>
                  <a:gd name="connsiteX1" fmla="*/ 76320 w 76200"/>
                  <a:gd name="connsiteY1" fmla="*/ 232 h 76200"/>
                  <a:gd name="connsiteX2" fmla="*/ 76320 w 76200"/>
                  <a:gd name="connsiteY2" fmla="*/ 76432 h 76200"/>
                  <a:gd name="connsiteX3" fmla="*/ 120 w 76200"/>
                  <a:gd name="connsiteY3" fmla="*/ 764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0" y="232"/>
                    </a:moveTo>
                    <a:lnTo>
                      <a:pt x="76320" y="232"/>
                    </a:lnTo>
                    <a:lnTo>
                      <a:pt x="76320" y="76432"/>
                    </a:lnTo>
                    <a:lnTo>
                      <a:pt x="120" y="764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432" name="Полилиния 841"/>
              <p:cNvSpPr/>
              <p:nvPr/>
            </p:nvSpPr>
            <p:spPr bwMode="auto">
              <a:xfrm>
                <a:off x="9787731" y="6684169"/>
                <a:ext cx="76200" cy="76200"/>
              </a:xfrm>
              <a:custGeom>
                <a:avLst/>
                <a:gdLst>
                  <a:gd name="connsiteX0" fmla="*/ 120 w 76200"/>
                  <a:gd name="connsiteY0" fmla="*/ 256 h 76200"/>
                  <a:gd name="connsiteX1" fmla="*/ 76320 w 76200"/>
                  <a:gd name="connsiteY1" fmla="*/ 256 h 76200"/>
                  <a:gd name="connsiteX2" fmla="*/ 76320 w 76200"/>
                  <a:gd name="connsiteY2" fmla="*/ 76456 h 76200"/>
                  <a:gd name="connsiteX3" fmla="*/ 120 w 76200"/>
                  <a:gd name="connsiteY3" fmla="*/ 764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0" y="256"/>
                    </a:moveTo>
                    <a:lnTo>
                      <a:pt x="76320" y="256"/>
                    </a:lnTo>
                    <a:lnTo>
                      <a:pt x="76320" y="76456"/>
                    </a:lnTo>
                    <a:lnTo>
                      <a:pt x="120" y="764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433" name="Полилиния 842"/>
              <p:cNvSpPr/>
              <p:nvPr/>
            </p:nvSpPr>
            <p:spPr bwMode="auto">
              <a:xfrm>
                <a:off x="9863931" y="4550569"/>
                <a:ext cx="76200" cy="76200"/>
              </a:xfrm>
              <a:custGeom>
                <a:avLst/>
                <a:gdLst>
                  <a:gd name="connsiteX0" fmla="*/ 128 w 76200"/>
                  <a:gd name="connsiteY0" fmla="*/ 32 h 76200"/>
                  <a:gd name="connsiteX1" fmla="*/ 76328 w 76200"/>
                  <a:gd name="connsiteY1" fmla="*/ 32 h 76200"/>
                  <a:gd name="connsiteX2" fmla="*/ 76328 w 76200"/>
                  <a:gd name="connsiteY2" fmla="*/ 76232 h 76200"/>
                  <a:gd name="connsiteX3" fmla="*/ 128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8" y="32"/>
                    </a:moveTo>
                    <a:lnTo>
                      <a:pt x="76328" y="32"/>
                    </a:lnTo>
                    <a:lnTo>
                      <a:pt x="76328" y="76232"/>
                    </a:lnTo>
                    <a:lnTo>
                      <a:pt x="128"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434" name="Полилиния 843"/>
              <p:cNvSpPr/>
              <p:nvPr/>
            </p:nvSpPr>
            <p:spPr bwMode="auto">
              <a:xfrm>
                <a:off x="9863931" y="4626769"/>
                <a:ext cx="76200" cy="76200"/>
              </a:xfrm>
              <a:custGeom>
                <a:avLst/>
                <a:gdLst>
                  <a:gd name="connsiteX0" fmla="*/ 128 w 76200"/>
                  <a:gd name="connsiteY0" fmla="*/ 40 h 76200"/>
                  <a:gd name="connsiteX1" fmla="*/ 76328 w 76200"/>
                  <a:gd name="connsiteY1" fmla="*/ 40 h 76200"/>
                  <a:gd name="connsiteX2" fmla="*/ 76328 w 76200"/>
                  <a:gd name="connsiteY2" fmla="*/ 76240 h 76200"/>
                  <a:gd name="connsiteX3" fmla="*/ 128 w 76200"/>
                  <a:gd name="connsiteY3" fmla="*/ 762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8" y="40"/>
                    </a:moveTo>
                    <a:lnTo>
                      <a:pt x="76328" y="40"/>
                    </a:lnTo>
                    <a:lnTo>
                      <a:pt x="76328" y="76240"/>
                    </a:lnTo>
                    <a:lnTo>
                      <a:pt x="128" y="762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435" name="Полилиния 844"/>
              <p:cNvSpPr/>
              <p:nvPr/>
            </p:nvSpPr>
            <p:spPr bwMode="auto">
              <a:xfrm>
                <a:off x="9863931" y="4779169"/>
                <a:ext cx="76200" cy="76200"/>
              </a:xfrm>
              <a:custGeom>
                <a:avLst/>
                <a:gdLst>
                  <a:gd name="connsiteX0" fmla="*/ 128 w 76200"/>
                  <a:gd name="connsiteY0" fmla="*/ 56 h 76200"/>
                  <a:gd name="connsiteX1" fmla="*/ 76328 w 76200"/>
                  <a:gd name="connsiteY1" fmla="*/ 56 h 76200"/>
                  <a:gd name="connsiteX2" fmla="*/ 76328 w 76200"/>
                  <a:gd name="connsiteY2" fmla="*/ 76256 h 76200"/>
                  <a:gd name="connsiteX3" fmla="*/ 128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8" y="56"/>
                    </a:moveTo>
                    <a:lnTo>
                      <a:pt x="76328" y="56"/>
                    </a:lnTo>
                    <a:lnTo>
                      <a:pt x="76328" y="76256"/>
                    </a:lnTo>
                    <a:lnTo>
                      <a:pt x="128"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436" name="Полилиния 845"/>
              <p:cNvSpPr/>
              <p:nvPr/>
            </p:nvSpPr>
            <p:spPr bwMode="auto">
              <a:xfrm>
                <a:off x="9863931" y="4855369"/>
                <a:ext cx="76200" cy="76200"/>
              </a:xfrm>
              <a:custGeom>
                <a:avLst/>
                <a:gdLst>
                  <a:gd name="connsiteX0" fmla="*/ 128 w 76200"/>
                  <a:gd name="connsiteY0" fmla="*/ 64 h 76200"/>
                  <a:gd name="connsiteX1" fmla="*/ 76328 w 76200"/>
                  <a:gd name="connsiteY1" fmla="*/ 64 h 76200"/>
                  <a:gd name="connsiteX2" fmla="*/ 76328 w 76200"/>
                  <a:gd name="connsiteY2" fmla="*/ 76264 h 76200"/>
                  <a:gd name="connsiteX3" fmla="*/ 128 w 76200"/>
                  <a:gd name="connsiteY3" fmla="*/ 7626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8" y="64"/>
                    </a:moveTo>
                    <a:lnTo>
                      <a:pt x="76328" y="64"/>
                    </a:lnTo>
                    <a:lnTo>
                      <a:pt x="76328" y="76264"/>
                    </a:lnTo>
                    <a:lnTo>
                      <a:pt x="128" y="7626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437" name="Полилиния 846"/>
              <p:cNvSpPr/>
              <p:nvPr/>
            </p:nvSpPr>
            <p:spPr bwMode="auto">
              <a:xfrm>
                <a:off x="9863931" y="5007769"/>
                <a:ext cx="76200" cy="76200"/>
              </a:xfrm>
              <a:custGeom>
                <a:avLst/>
                <a:gdLst>
                  <a:gd name="connsiteX0" fmla="*/ 128 w 76200"/>
                  <a:gd name="connsiteY0" fmla="*/ 80 h 76200"/>
                  <a:gd name="connsiteX1" fmla="*/ 76328 w 76200"/>
                  <a:gd name="connsiteY1" fmla="*/ 80 h 76200"/>
                  <a:gd name="connsiteX2" fmla="*/ 76328 w 76200"/>
                  <a:gd name="connsiteY2" fmla="*/ 76280 h 76200"/>
                  <a:gd name="connsiteX3" fmla="*/ 128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8" y="80"/>
                    </a:moveTo>
                    <a:lnTo>
                      <a:pt x="76328" y="80"/>
                    </a:lnTo>
                    <a:lnTo>
                      <a:pt x="76328" y="76280"/>
                    </a:lnTo>
                    <a:lnTo>
                      <a:pt x="128"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438" name="Полилиния 847"/>
              <p:cNvSpPr/>
              <p:nvPr/>
            </p:nvSpPr>
            <p:spPr bwMode="auto">
              <a:xfrm>
                <a:off x="9863931" y="5083969"/>
                <a:ext cx="76200" cy="76200"/>
              </a:xfrm>
              <a:custGeom>
                <a:avLst/>
                <a:gdLst>
                  <a:gd name="connsiteX0" fmla="*/ 128 w 76200"/>
                  <a:gd name="connsiteY0" fmla="*/ 88 h 76200"/>
                  <a:gd name="connsiteX1" fmla="*/ 76328 w 76200"/>
                  <a:gd name="connsiteY1" fmla="*/ 88 h 76200"/>
                  <a:gd name="connsiteX2" fmla="*/ 76328 w 76200"/>
                  <a:gd name="connsiteY2" fmla="*/ 76288 h 76200"/>
                  <a:gd name="connsiteX3" fmla="*/ 128 w 76200"/>
                  <a:gd name="connsiteY3" fmla="*/ 7628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8" y="88"/>
                    </a:moveTo>
                    <a:lnTo>
                      <a:pt x="76328" y="88"/>
                    </a:lnTo>
                    <a:lnTo>
                      <a:pt x="76328" y="76288"/>
                    </a:lnTo>
                    <a:lnTo>
                      <a:pt x="128" y="7628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439" name="Полилиния 848"/>
              <p:cNvSpPr/>
              <p:nvPr/>
            </p:nvSpPr>
            <p:spPr bwMode="auto">
              <a:xfrm>
                <a:off x="9863931" y="5160169"/>
                <a:ext cx="76200" cy="76200"/>
              </a:xfrm>
              <a:custGeom>
                <a:avLst/>
                <a:gdLst>
                  <a:gd name="connsiteX0" fmla="*/ 128 w 76200"/>
                  <a:gd name="connsiteY0" fmla="*/ 96 h 76200"/>
                  <a:gd name="connsiteX1" fmla="*/ 76328 w 76200"/>
                  <a:gd name="connsiteY1" fmla="*/ 96 h 76200"/>
                  <a:gd name="connsiteX2" fmla="*/ 76328 w 76200"/>
                  <a:gd name="connsiteY2" fmla="*/ 76296 h 76200"/>
                  <a:gd name="connsiteX3" fmla="*/ 128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8" y="96"/>
                    </a:moveTo>
                    <a:lnTo>
                      <a:pt x="76328" y="96"/>
                    </a:lnTo>
                    <a:lnTo>
                      <a:pt x="76328" y="76296"/>
                    </a:lnTo>
                    <a:lnTo>
                      <a:pt x="128"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440" name="Полилиния 849"/>
              <p:cNvSpPr/>
              <p:nvPr/>
            </p:nvSpPr>
            <p:spPr bwMode="auto">
              <a:xfrm>
                <a:off x="9863931" y="5236369"/>
                <a:ext cx="76200" cy="76200"/>
              </a:xfrm>
              <a:custGeom>
                <a:avLst/>
                <a:gdLst>
                  <a:gd name="connsiteX0" fmla="*/ 128 w 76200"/>
                  <a:gd name="connsiteY0" fmla="*/ 104 h 76200"/>
                  <a:gd name="connsiteX1" fmla="*/ 76328 w 76200"/>
                  <a:gd name="connsiteY1" fmla="*/ 104 h 76200"/>
                  <a:gd name="connsiteX2" fmla="*/ 76328 w 76200"/>
                  <a:gd name="connsiteY2" fmla="*/ 76304 h 76200"/>
                  <a:gd name="connsiteX3" fmla="*/ 128 w 76200"/>
                  <a:gd name="connsiteY3" fmla="*/ 7630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8" y="104"/>
                    </a:moveTo>
                    <a:lnTo>
                      <a:pt x="76328" y="104"/>
                    </a:lnTo>
                    <a:lnTo>
                      <a:pt x="76328" y="76304"/>
                    </a:lnTo>
                    <a:lnTo>
                      <a:pt x="128" y="7630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441" name="Полилиния 850"/>
              <p:cNvSpPr/>
              <p:nvPr/>
            </p:nvSpPr>
            <p:spPr bwMode="auto">
              <a:xfrm>
                <a:off x="9863931" y="5312569"/>
                <a:ext cx="76200" cy="76200"/>
              </a:xfrm>
              <a:custGeom>
                <a:avLst/>
                <a:gdLst>
                  <a:gd name="connsiteX0" fmla="*/ 128 w 76200"/>
                  <a:gd name="connsiteY0" fmla="*/ 112 h 76200"/>
                  <a:gd name="connsiteX1" fmla="*/ 76328 w 76200"/>
                  <a:gd name="connsiteY1" fmla="*/ 112 h 76200"/>
                  <a:gd name="connsiteX2" fmla="*/ 76328 w 76200"/>
                  <a:gd name="connsiteY2" fmla="*/ 76312 h 76200"/>
                  <a:gd name="connsiteX3" fmla="*/ 128 w 76200"/>
                  <a:gd name="connsiteY3" fmla="*/ 7631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8" y="112"/>
                    </a:moveTo>
                    <a:lnTo>
                      <a:pt x="76328" y="112"/>
                    </a:lnTo>
                    <a:lnTo>
                      <a:pt x="76328" y="76312"/>
                    </a:lnTo>
                    <a:lnTo>
                      <a:pt x="128" y="7631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442" name="Полилиния 851"/>
              <p:cNvSpPr/>
              <p:nvPr/>
            </p:nvSpPr>
            <p:spPr bwMode="auto">
              <a:xfrm>
                <a:off x="9863931" y="5464969"/>
                <a:ext cx="76200" cy="76200"/>
              </a:xfrm>
              <a:custGeom>
                <a:avLst/>
                <a:gdLst>
                  <a:gd name="connsiteX0" fmla="*/ 128 w 76200"/>
                  <a:gd name="connsiteY0" fmla="*/ 128 h 76200"/>
                  <a:gd name="connsiteX1" fmla="*/ 76328 w 76200"/>
                  <a:gd name="connsiteY1" fmla="*/ 128 h 76200"/>
                  <a:gd name="connsiteX2" fmla="*/ 76328 w 76200"/>
                  <a:gd name="connsiteY2" fmla="*/ 76328 h 76200"/>
                  <a:gd name="connsiteX3" fmla="*/ 128 w 76200"/>
                  <a:gd name="connsiteY3" fmla="*/ 7632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8" y="128"/>
                    </a:moveTo>
                    <a:lnTo>
                      <a:pt x="76328" y="128"/>
                    </a:lnTo>
                    <a:lnTo>
                      <a:pt x="76328" y="76328"/>
                    </a:lnTo>
                    <a:lnTo>
                      <a:pt x="128" y="7632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443" name="Полилиния 852"/>
              <p:cNvSpPr/>
              <p:nvPr/>
            </p:nvSpPr>
            <p:spPr bwMode="auto">
              <a:xfrm>
                <a:off x="9863931" y="5541169"/>
                <a:ext cx="76200" cy="76200"/>
              </a:xfrm>
              <a:custGeom>
                <a:avLst/>
                <a:gdLst>
                  <a:gd name="connsiteX0" fmla="*/ 128 w 76200"/>
                  <a:gd name="connsiteY0" fmla="*/ 136 h 76200"/>
                  <a:gd name="connsiteX1" fmla="*/ 76328 w 76200"/>
                  <a:gd name="connsiteY1" fmla="*/ 136 h 76200"/>
                  <a:gd name="connsiteX2" fmla="*/ 76328 w 76200"/>
                  <a:gd name="connsiteY2" fmla="*/ 76336 h 76200"/>
                  <a:gd name="connsiteX3" fmla="*/ 128 w 76200"/>
                  <a:gd name="connsiteY3" fmla="*/ 7633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8" y="136"/>
                    </a:moveTo>
                    <a:lnTo>
                      <a:pt x="76328" y="136"/>
                    </a:lnTo>
                    <a:lnTo>
                      <a:pt x="76328" y="76336"/>
                    </a:lnTo>
                    <a:lnTo>
                      <a:pt x="128" y="7633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444" name="Полилиния 853"/>
              <p:cNvSpPr/>
              <p:nvPr/>
            </p:nvSpPr>
            <p:spPr bwMode="auto">
              <a:xfrm>
                <a:off x="9863931" y="5769769"/>
                <a:ext cx="76200" cy="76200"/>
              </a:xfrm>
              <a:custGeom>
                <a:avLst/>
                <a:gdLst>
                  <a:gd name="connsiteX0" fmla="*/ 128 w 76200"/>
                  <a:gd name="connsiteY0" fmla="*/ 160 h 76200"/>
                  <a:gd name="connsiteX1" fmla="*/ 76328 w 76200"/>
                  <a:gd name="connsiteY1" fmla="*/ 160 h 76200"/>
                  <a:gd name="connsiteX2" fmla="*/ 76328 w 76200"/>
                  <a:gd name="connsiteY2" fmla="*/ 76360 h 76200"/>
                  <a:gd name="connsiteX3" fmla="*/ 128 w 76200"/>
                  <a:gd name="connsiteY3" fmla="*/ 7636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8" y="160"/>
                    </a:moveTo>
                    <a:lnTo>
                      <a:pt x="76328" y="160"/>
                    </a:lnTo>
                    <a:lnTo>
                      <a:pt x="76328" y="76360"/>
                    </a:lnTo>
                    <a:lnTo>
                      <a:pt x="128" y="7636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445" name="Полилиния 854"/>
              <p:cNvSpPr/>
              <p:nvPr/>
            </p:nvSpPr>
            <p:spPr bwMode="auto">
              <a:xfrm>
                <a:off x="9863931" y="6303169"/>
                <a:ext cx="76200" cy="76200"/>
              </a:xfrm>
              <a:custGeom>
                <a:avLst/>
                <a:gdLst>
                  <a:gd name="connsiteX0" fmla="*/ 128 w 76200"/>
                  <a:gd name="connsiteY0" fmla="*/ 216 h 76200"/>
                  <a:gd name="connsiteX1" fmla="*/ 76328 w 76200"/>
                  <a:gd name="connsiteY1" fmla="*/ 216 h 76200"/>
                  <a:gd name="connsiteX2" fmla="*/ 76328 w 76200"/>
                  <a:gd name="connsiteY2" fmla="*/ 76416 h 76200"/>
                  <a:gd name="connsiteX3" fmla="*/ 128 w 76200"/>
                  <a:gd name="connsiteY3" fmla="*/ 7641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8" y="216"/>
                    </a:moveTo>
                    <a:lnTo>
                      <a:pt x="76328" y="216"/>
                    </a:lnTo>
                    <a:lnTo>
                      <a:pt x="76328" y="76416"/>
                    </a:lnTo>
                    <a:lnTo>
                      <a:pt x="128" y="7641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446" name="Полилиния 855"/>
              <p:cNvSpPr/>
              <p:nvPr/>
            </p:nvSpPr>
            <p:spPr bwMode="auto">
              <a:xfrm>
                <a:off x="9863931" y="6531769"/>
                <a:ext cx="76200" cy="76200"/>
              </a:xfrm>
              <a:custGeom>
                <a:avLst/>
                <a:gdLst>
                  <a:gd name="connsiteX0" fmla="*/ 128 w 76200"/>
                  <a:gd name="connsiteY0" fmla="*/ 240 h 76200"/>
                  <a:gd name="connsiteX1" fmla="*/ 76328 w 76200"/>
                  <a:gd name="connsiteY1" fmla="*/ 240 h 76200"/>
                  <a:gd name="connsiteX2" fmla="*/ 76328 w 76200"/>
                  <a:gd name="connsiteY2" fmla="*/ 76440 h 76200"/>
                  <a:gd name="connsiteX3" fmla="*/ 128 w 76200"/>
                  <a:gd name="connsiteY3" fmla="*/ 764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8" y="240"/>
                    </a:moveTo>
                    <a:lnTo>
                      <a:pt x="76328" y="240"/>
                    </a:lnTo>
                    <a:lnTo>
                      <a:pt x="76328" y="76440"/>
                    </a:lnTo>
                    <a:lnTo>
                      <a:pt x="128" y="764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447" name="Полилиния 856"/>
              <p:cNvSpPr/>
              <p:nvPr/>
            </p:nvSpPr>
            <p:spPr bwMode="auto">
              <a:xfrm>
                <a:off x="9863931" y="6607969"/>
                <a:ext cx="76200" cy="76200"/>
              </a:xfrm>
              <a:custGeom>
                <a:avLst/>
                <a:gdLst>
                  <a:gd name="connsiteX0" fmla="*/ 128 w 76200"/>
                  <a:gd name="connsiteY0" fmla="*/ 248 h 76200"/>
                  <a:gd name="connsiteX1" fmla="*/ 76328 w 76200"/>
                  <a:gd name="connsiteY1" fmla="*/ 248 h 76200"/>
                  <a:gd name="connsiteX2" fmla="*/ 76328 w 76200"/>
                  <a:gd name="connsiteY2" fmla="*/ 76448 h 76200"/>
                  <a:gd name="connsiteX3" fmla="*/ 128 w 76200"/>
                  <a:gd name="connsiteY3" fmla="*/ 764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28" y="248"/>
                    </a:moveTo>
                    <a:lnTo>
                      <a:pt x="76328" y="248"/>
                    </a:lnTo>
                    <a:lnTo>
                      <a:pt x="76328" y="76448"/>
                    </a:lnTo>
                    <a:lnTo>
                      <a:pt x="128" y="764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448" name="Полилиния 857"/>
              <p:cNvSpPr/>
              <p:nvPr/>
            </p:nvSpPr>
            <p:spPr bwMode="auto">
              <a:xfrm>
                <a:off x="9940131" y="4550569"/>
                <a:ext cx="76200" cy="76200"/>
              </a:xfrm>
              <a:custGeom>
                <a:avLst/>
                <a:gdLst>
                  <a:gd name="connsiteX0" fmla="*/ 136 w 76200"/>
                  <a:gd name="connsiteY0" fmla="*/ 32 h 76200"/>
                  <a:gd name="connsiteX1" fmla="*/ 76336 w 76200"/>
                  <a:gd name="connsiteY1" fmla="*/ 32 h 76200"/>
                  <a:gd name="connsiteX2" fmla="*/ 76336 w 76200"/>
                  <a:gd name="connsiteY2" fmla="*/ 76232 h 76200"/>
                  <a:gd name="connsiteX3" fmla="*/ 136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36" y="32"/>
                    </a:moveTo>
                    <a:lnTo>
                      <a:pt x="76336" y="32"/>
                    </a:lnTo>
                    <a:lnTo>
                      <a:pt x="76336" y="76232"/>
                    </a:lnTo>
                    <a:lnTo>
                      <a:pt x="136"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449" name="Полилиния 858"/>
              <p:cNvSpPr/>
              <p:nvPr/>
            </p:nvSpPr>
            <p:spPr bwMode="auto">
              <a:xfrm>
                <a:off x="9940131" y="4626769"/>
                <a:ext cx="76200" cy="76200"/>
              </a:xfrm>
              <a:custGeom>
                <a:avLst/>
                <a:gdLst>
                  <a:gd name="connsiteX0" fmla="*/ 136 w 76200"/>
                  <a:gd name="connsiteY0" fmla="*/ 40 h 76200"/>
                  <a:gd name="connsiteX1" fmla="*/ 76336 w 76200"/>
                  <a:gd name="connsiteY1" fmla="*/ 40 h 76200"/>
                  <a:gd name="connsiteX2" fmla="*/ 76336 w 76200"/>
                  <a:gd name="connsiteY2" fmla="*/ 76240 h 76200"/>
                  <a:gd name="connsiteX3" fmla="*/ 136 w 76200"/>
                  <a:gd name="connsiteY3" fmla="*/ 762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36" y="40"/>
                    </a:moveTo>
                    <a:lnTo>
                      <a:pt x="76336" y="40"/>
                    </a:lnTo>
                    <a:lnTo>
                      <a:pt x="76336" y="76240"/>
                    </a:lnTo>
                    <a:lnTo>
                      <a:pt x="136" y="762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450" name="Полилиния 859"/>
              <p:cNvSpPr/>
              <p:nvPr/>
            </p:nvSpPr>
            <p:spPr bwMode="auto">
              <a:xfrm>
                <a:off x="9940131" y="4931569"/>
                <a:ext cx="76200" cy="76200"/>
              </a:xfrm>
              <a:custGeom>
                <a:avLst/>
                <a:gdLst>
                  <a:gd name="connsiteX0" fmla="*/ 136 w 76200"/>
                  <a:gd name="connsiteY0" fmla="*/ 72 h 76200"/>
                  <a:gd name="connsiteX1" fmla="*/ 76336 w 76200"/>
                  <a:gd name="connsiteY1" fmla="*/ 72 h 76200"/>
                  <a:gd name="connsiteX2" fmla="*/ 76336 w 76200"/>
                  <a:gd name="connsiteY2" fmla="*/ 76272 h 76200"/>
                  <a:gd name="connsiteX3" fmla="*/ 136 w 76200"/>
                  <a:gd name="connsiteY3" fmla="*/ 7627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36" y="72"/>
                    </a:moveTo>
                    <a:lnTo>
                      <a:pt x="76336" y="72"/>
                    </a:lnTo>
                    <a:lnTo>
                      <a:pt x="76336" y="76272"/>
                    </a:lnTo>
                    <a:lnTo>
                      <a:pt x="136" y="7627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451" name="Полилиния 860"/>
              <p:cNvSpPr/>
              <p:nvPr/>
            </p:nvSpPr>
            <p:spPr bwMode="auto">
              <a:xfrm>
                <a:off x="9940131" y="5160169"/>
                <a:ext cx="76200" cy="76200"/>
              </a:xfrm>
              <a:custGeom>
                <a:avLst/>
                <a:gdLst>
                  <a:gd name="connsiteX0" fmla="*/ 136 w 76200"/>
                  <a:gd name="connsiteY0" fmla="*/ 96 h 76200"/>
                  <a:gd name="connsiteX1" fmla="*/ 76336 w 76200"/>
                  <a:gd name="connsiteY1" fmla="*/ 96 h 76200"/>
                  <a:gd name="connsiteX2" fmla="*/ 76336 w 76200"/>
                  <a:gd name="connsiteY2" fmla="*/ 76296 h 76200"/>
                  <a:gd name="connsiteX3" fmla="*/ 136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36" y="96"/>
                    </a:moveTo>
                    <a:lnTo>
                      <a:pt x="76336" y="96"/>
                    </a:lnTo>
                    <a:lnTo>
                      <a:pt x="76336" y="76296"/>
                    </a:lnTo>
                    <a:lnTo>
                      <a:pt x="136"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452" name="Полилиния 861"/>
              <p:cNvSpPr/>
              <p:nvPr/>
            </p:nvSpPr>
            <p:spPr bwMode="auto">
              <a:xfrm>
                <a:off x="9940131" y="5236369"/>
                <a:ext cx="76200" cy="76200"/>
              </a:xfrm>
              <a:custGeom>
                <a:avLst/>
                <a:gdLst>
                  <a:gd name="connsiteX0" fmla="*/ 136 w 76200"/>
                  <a:gd name="connsiteY0" fmla="*/ 104 h 76200"/>
                  <a:gd name="connsiteX1" fmla="*/ 76336 w 76200"/>
                  <a:gd name="connsiteY1" fmla="*/ 104 h 76200"/>
                  <a:gd name="connsiteX2" fmla="*/ 76336 w 76200"/>
                  <a:gd name="connsiteY2" fmla="*/ 76304 h 76200"/>
                  <a:gd name="connsiteX3" fmla="*/ 136 w 76200"/>
                  <a:gd name="connsiteY3" fmla="*/ 7630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36" y="104"/>
                    </a:moveTo>
                    <a:lnTo>
                      <a:pt x="76336" y="104"/>
                    </a:lnTo>
                    <a:lnTo>
                      <a:pt x="76336" y="76304"/>
                    </a:lnTo>
                    <a:lnTo>
                      <a:pt x="136" y="7630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453" name="Полилиния 862"/>
              <p:cNvSpPr/>
              <p:nvPr/>
            </p:nvSpPr>
            <p:spPr bwMode="auto">
              <a:xfrm>
                <a:off x="9940131" y="5312569"/>
                <a:ext cx="76200" cy="76200"/>
              </a:xfrm>
              <a:custGeom>
                <a:avLst/>
                <a:gdLst>
                  <a:gd name="connsiteX0" fmla="*/ 136 w 76200"/>
                  <a:gd name="connsiteY0" fmla="*/ 112 h 76200"/>
                  <a:gd name="connsiteX1" fmla="*/ 76336 w 76200"/>
                  <a:gd name="connsiteY1" fmla="*/ 112 h 76200"/>
                  <a:gd name="connsiteX2" fmla="*/ 76336 w 76200"/>
                  <a:gd name="connsiteY2" fmla="*/ 76312 h 76200"/>
                  <a:gd name="connsiteX3" fmla="*/ 136 w 76200"/>
                  <a:gd name="connsiteY3" fmla="*/ 7631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36" y="112"/>
                    </a:moveTo>
                    <a:lnTo>
                      <a:pt x="76336" y="112"/>
                    </a:lnTo>
                    <a:lnTo>
                      <a:pt x="76336" y="76312"/>
                    </a:lnTo>
                    <a:lnTo>
                      <a:pt x="136" y="7631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454" name="Полилиния 863"/>
              <p:cNvSpPr/>
              <p:nvPr/>
            </p:nvSpPr>
            <p:spPr bwMode="auto">
              <a:xfrm>
                <a:off x="9940131" y="5617369"/>
                <a:ext cx="76200" cy="76200"/>
              </a:xfrm>
              <a:custGeom>
                <a:avLst/>
                <a:gdLst>
                  <a:gd name="connsiteX0" fmla="*/ 136 w 76200"/>
                  <a:gd name="connsiteY0" fmla="*/ 144 h 76200"/>
                  <a:gd name="connsiteX1" fmla="*/ 76336 w 76200"/>
                  <a:gd name="connsiteY1" fmla="*/ 144 h 76200"/>
                  <a:gd name="connsiteX2" fmla="*/ 76336 w 76200"/>
                  <a:gd name="connsiteY2" fmla="*/ 76344 h 76200"/>
                  <a:gd name="connsiteX3" fmla="*/ 136 w 76200"/>
                  <a:gd name="connsiteY3" fmla="*/ 7634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36" y="144"/>
                    </a:moveTo>
                    <a:lnTo>
                      <a:pt x="76336" y="144"/>
                    </a:lnTo>
                    <a:lnTo>
                      <a:pt x="76336" y="76344"/>
                    </a:lnTo>
                    <a:lnTo>
                      <a:pt x="136" y="7634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455" name="Полилиния 864"/>
              <p:cNvSpPr/>
              <p:nvPr/>
            </p:nvSpPr>
            <p:spPr bwMode="auto">
              <a:xfrm>
                <a:off x="9940131" y="5922169"/>
                <a:ext cx="76200" cy="76200"/>
              </a:xfrm>
              <a:custGeom>
                <a:avLst/>
                <a:gdLst>
                  <a:gd name="connsiteX0" fmla="*/ 136 w 76200"/>
                  <a:gd name="connsiteY0" fmla="*/ 176 h 76200"/>
                  <a:gd name="connsiteX1" fmla="*/ 76336 w 76200"/>
                  <a:gd name="connsiteY1" fmla="*/ 176 h 76200"/>
                  <a:gd name="connsiteX2" fmla="*/ 76336 w 76200"/>
                  <a:gd name="connsiteY2" fmla="*/ 76376 h 76200"/>
                  <a:gd name="connsiteX3" fmla="*/ 136 w 76200"/>
                  <a:gd name="connsiteY3" fmla="*/ 7637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36" y="176"/>
                    </a:moveTo>
                    <a:lnTo>
                      <a:pt x="76336" y="176"/>
                    </a:lnTo>
                    <a:lnTo>
                      <a:pt x="76336" y="76376"/>
                    </a:lnTo>
                    <a:lnTo>
                      <a:pt x="136" y="7637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456" name="Полилиния 865"/>
              <p:cNvSpPr/>
              <p:nvPr/>
            </p:nvSpPr>
            <p:spPr bwMode="auto">
              <a:xfrm>
                <a:off x="9940131" y="5998369"/>
                <a:ext cx="76200" cy="76200"/>
              </a:xfrm>
              <a:custGeom>
                <a:avLst/>
                <a:gdLst>
                  <a:gd name="connsiteX0" fmla="*/ 136 w 76200"/>
                  <a:gd name="connsiteY0" fmla="*/ 184 h 76200"/>
                  <a:gd name="connsiteX1" fmla="*/ 76336 w 76200"/>
                  <a:gd name="connsiteY1" fmla="*/ 184 h 76200"/>
                  <a:gd name="connsiteX2" fmla="*/ 76336 w 76200"/>
                  <a:gd name="connsiteY2" fmla="*/ 76384 h 76200"/>
                  <a:gd name="connsiteX3" fmla="*/ 136 w 76200"/>
                  <a:gd name="connsiteY3" fmla="*/ 7638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36" y="184"/>
                    </a:moveTo>
                    <a:lnTo>
                      <a:pt x="76336" y="184"/>
                    </a:lnTo>
                    <a:lnTo>
                      <a:pt x="76336" y="76384"/>
                    </a:lnTo>
                    <a:lnTo>
                      <a:pt x="136" y="7638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457" name="Полилиния 866"/>
              <p:cNvSpPr/>
              <p:nvPr/>
            </p:nvSpPr>
            <p:spPr bwMode="auto">
              <a:xfrm>
                <a:off x="9940131" y="6074569"/>
                <a:ext cx="76200" cy="76200"/>
              </a:xfrm>
              <a:custGeom>
                <a:avLst/>
                <a:gdLst>
                  <a:gd name="connsiteX0" fmla="*/ 136 w 76200"/>
                  <a:gd name="connsiteY0" fmla="*/ 192 h 76200"/>
                  <a:gd name="connsiteX1" fmla="*/ 76336 w 76200"/>
                  <a:gd name="connsiteY1" fmla="*/ 192 h 76200"/>
                  <a:gd name="connsiteX2" fmla="*/ 76336 w 76200"/>
                  <a:gd name="connsiteY2" fmla="*/ 76392 h 76200"/>
                  <a:gd name="connsiteX3" fmla="*/ 136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36" y="192"/>
                    </a:moveTo>
                    <a:lnTo>
                      <a:pt x="76336" y="192"/>
                    </a:lnTo>
                    <a:lnTo>
                      <a:pt x="76336" y="76392"/>
                    </a:lnTo>
                    <a:lnTo>
                      <a:pt x="136"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458" name="Полилиния 867"/>
              <p:cNvSpPr/>
              <p:nvPr/>
            </p:nvSpPr>
            <p:spPr bwMode="auto">
              <a:xfrm>
                <a:off x="9940131" y="6303169"/>
                <a:ext cx="76200" cy="76200"/>
              </a:xfrm>
              <a:custGeom>
                <a:avLst/>
                <a:gdLst>
                  <a:gd name="connsiteX0" fmla="*/ 136 w 76200"/>
                  <a:gd name="connsiteY0" fmla="*/ 216 h 76200"/>
                  <a:gd name="connsiteX1" fmla="*/ 76336 w 76200"/>
                  <a:gd name="connsiteY1" fmla="*/ 216 h 76200"/>
                  <a:gd name="connsiteX2" fmla="*/ 76336 w 76200"/>
                  <a:gd name="connsiteY2" fmla="*/ 76416 h 76200"/>
                  <a:gd name="connsiteX3" fmla="*/ 136 w 76200"/>
                  <a:gd name="connsiteY3" fmla="*/ 7641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36" y="216"/>
                    </a:moveTo>
                    <a:lnTo>
                      <a:pt x="76336" y="216"/>
                    </a:lnTo>
                    <a:lnTo>
                      <a:pt x="76336" y="76416"/>
                    </a:lnTo>
                    <a:lnTo>
                      <a:pt x="136" y="7641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459" name="Полилиния 868"/>
              <p:cNvSpPr/>
              <p:nvPr/>
            </p:nvSpPr>
            <p:spPr bwMode="auto">
              <a:xfrm>
                <a:off x="9940131" y="6455569"/>
                <a:ext cx="76200" cy="76200"/>
              </a:xfrm>
              <a:custGeom>
                <a:avLst/>
                <a:gdLst>
                  <a:gd name="connsiteX0" fmla="*/ 136 w 76200"/>
                  <a:gd name="connsiteY0" fmla="*/ 232 h 76200"/>
                  <a:gd name="connsiteX1" fmla="*/ 76336 w 76200"/>
                  <a:gd name="connsiteY1" fmla="*/ 232 h 76200"/>
                  <a:gd name="connsiteX2" fmla="*/ 76336 w 76200"/>
                  <a:gd name="connsiteY2" fmla="*/ 76432 h 76200"/>
                  <a:gd name="connsiteX3" fmla="*/ 136 w 76200"/>
                  <a:gd name="connsiteY3" fmla="*/ 764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36" y="232"/>
                    </a:moveTo>
                    <a:lnTo>
                      <a:pt x="76336" y="232"/>
                    </a:lnTo>
                    <a:lnTo>
                      <a:pt x="76336" y="76432"/>
                    </a:lnTo>
                    <a:lnTo>
                      <a:pt x="136" y="764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460" name="Полилиния 869"/>
              <p:cNvSpPr/>
              <p:nvPr/>
            </p:nvSpPr>
            <p:spPr bwMode="auto">
              <a:xfrm>
                <a:off x="9940131" y="6607969"/>
                <a:ext cx="76200" cy="76200"/>
              </a:xfrm>
              <a:custGeom>
                <a:avLst/>
                <a:gdLst>
                  <a:gd name="connsiteX0" fmla="*/ 136 w 76200"/>
                  <a:gd name="connsiteY0" fmla="*/ 248 h 76200"/>
                  <a:gd name="connsiteX1" fmla="*/ 76336 w 76200"/>
                  <a:gd name="connsiteY1" fmla="*/ 248 h 76200"/>
                  <a:gd name="connsiteX2" fmla="*/ 76336 w 76200"/>
                  <a:gd name="connsiteY2" fmla="*/ 76448 h 76200"/>
                  <a:gd name="connsiteX3" fmla="*/ 136 w 76200"/>
                  <a:gd name="connsiteY3" fmla="*/ 764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36" y="248"/>
                    </a:moveTo>
                    <a:lnTo>
                      <a:pt x="76336" y="248"/>
                    </a:lnTo>
                    <a:lnTo>
                      <a:pt x="76336" y="76448"/>
                    </a:lnTo>
                    <a:lnTo>
                      <a:pt x="136" y="764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461" name="Полилиния 870"/>
              <p:cNvSpPr/>
              <p:nvPr/>
            </p:nvSpPr>
            <p:spPr bwMode="auto">
              <a:xfrm>
                <a:off x="10016331" y="4550569"/>
                <a:ext cx="76200" cy="76200"/>
              </a:xfrm>
              <a:custGeom>
                <a:avLst/>
                <a:gdLst>
                  <a:gd name="connsiteX0" fmla="*/ 144 w 76200"/>
                  <a:gd name="connsiteY0" fmla="*/ 32 h 76200"/>
                  <a:gd name="connsiteX1" fmla="*/ 76344 w 76200"/>
                  <a:gd name="connsiteY1" fmla="*/ 32 h 76200"/>
                  <a:gd name="connsiteX2" fmla="*/ 76344 w 76200"/>
                  <a:gd name="connsiteY2" fmla="*/ 76232 h 76200"/>
                  <a:gd name="connsiteX3" fmla="*/ 144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44" y="32"/>
                    </a:moveTo>
                    <a:lnTo>
                      <a:pt x="76344" y="32"/>
                    </a:lnTo>
                    <a:lnTo>
                      <a:pt x="76344" y="76232"/>
                    </a:lnTo>
                    <a:lnTo>
                      <a:pt x="144"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462" name="Полилиния 871"/>
              <p:cNvSpPr/>
              <p:nvPr/>
            </p:nvSpPr>
            <p:spPr bwMode="auto">
              <a:xfrm>
                <a:off x="10016331" y="4779169"/>
                <a:ext cx="76200" cy="76200"/>
              </a:xfrm>
              <a:custGeom>
                <a:avLst/>
                <a:gdLst>
                  <a:gd name="connsiteX0" fmla="*/ 144 w 76200"/>
                  <a:gd name="connsiteY0" fmla="*/ 56 h 76200"/>
                  <a:gd name="connsiteX1" fmla="*/ 76344 w 76200"/>
                  <a:gd name="connsiteY1" fmla="*/ 56 h 76200"/>
                  <a:gd name="connsiteX2" fmla="*/ 76344 w 76200"/>
                  <a:gd name="connsiteY2" fmla="*/ 76256 h 76200"/>
                  <a:gd name="connsiteX3" fmla="*/ 144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44" y="56"/>
                    </a:moveTo>
                    <a:lnTo>
                      <a:pt x="76344" y="56"/>
                    </a:lnTo>
                    <a:lnTo>
                      <a:pt x="76344" y="76256"/>
                    </a:lnTo>
                    <a:lnTo>
                      <a:pt x="144"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463" name="Полилиния 872"/>
              <p:cNvSpPr/>
              <p:nvPr/>
            </p:nvSpPr>
            <p:spPr bwMode="auto">
              <a:xfrm>
                <a:off x="10016331" y="4855369"/>
                <a:ext cx="76200" cy="76200"/>
              </a:xfrm>
              <a:custGeom>
                <a:avLst/>
                <a:gdLst>
                  <a:gd name="connsiteX0" fmla="*/ 144 w 76200"/>
                  <a:gd name="connsiteY0" fmla="*/ 64 h 76200"/>
                  <a:gd name="connsiteX1" fmla="*/ 76344 w 76200"/>
                  <a:gd name="connsiteY1" fmla="*/ 64 h 76200"/>
                  <a:gd name="connsiteX2" fmla="*/ 76344 w 76200"/>
                  <a:gd name="connsiteY2" fmla="*/ 76264 h 76200"/>
                  <a:gd name="connsiteX3" fmla="*/ 144 w 76200"/>
                  <a:gd name="connsiteY3" fmla="*/ 7626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44" y="64"/>
                    </a:moveTo>
                    <a:lnTo>
                      <a:pt x="76344" y="64"/>
                    </a:lnTo>
                    <a:lnTo>
                      <a:pt x="76344" y="76264"/>
                    </a:lnTo>
                    <a:lnTo>
                      <a:pt x="144" y="7626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464" name="Полилиния 873"/>
              <p:cNvSpPr/>
              <p:nvPr/>
            </p:nvSpPr>
            <p:spPr bwMode="auto">
              <a:xfrm>
                <a:off x="10016331" y="5007769"/>
                <a:ext cx="76200" cy="76200"/>
              </a:xfrm>
              <a:custGeom>
                <a:avLst/>
                <a:gdLst>
                  <a:gd name="connsiteX0" fmla="*/ 144 w 76200"/>
                  <a:gd name="connsiteY0" fmla="*/ 80 h 76200"/>
                  <a:gd name="connsiteX1" fmla="*/ 76344 w 76200"/>
                  <a:gd name="connsiteY1" fmla="*/ 80 h 76200"/>
                  <a:gd name="connsiteX2" fmla="*/ 76344 w 76200"/>
                  <a:gd name="connsiteY2" fmla="*/ 76280 h 76200"/>
                  <a:gd name="connsiteX3" fmla="*/ 144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44" y="80"/>
                    </a:moveTo>
                    <a:lnTo>
                      <a:pt x="76344" y="80"/>
                    </a:lnTo>
                    <a:lnTo>
                      <a:pt x="76344" y="76280"/>
                    </a:lnTo>
                    <a:lnTo>
                      <a:pt x="144"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465" name="Полилиния 874"/>
              <p:cNvSpPr/>
              <p:nvPr/>
            </p:nvSpPr>
            <p:spPr bwMode="auto">
              <a:xfrm>
                <a:off x="10016331" y="5236369"/>
                <a:ext cx="76200" cy="76200"/>
              </a:xfrm>
              <a:custGeom>
                <a:avLst/>
                <a:gdLst>
                  <a:gd name="connsiteX0" fmla="*/ 144 w 76200"/>
                  <a:gd name="connsiteY0" fmla="*/ 104 h 76200"/>
                  <a:gd name="connsiteX1" fmla="*/ 76344 w 76200"/>
                  <a:gd name="connsiteY1" fmla="*/ 104 h 76200"/>
                  <a:gd name="connsiteX2" fmla="*/ 76344 w 76200"/>
                  <a:gd name="connsiteY2" fmla="*/ 76304 h 76200"/>
                  <a:gd name="connsiteX3" fmla="*/ 144 w 76200"/>
                  <a:gd name="connsiteY3" fmla="*/ 7630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44" y="104"/>
                    </a:moveTo>
                    <a:lnTo>
                      <a:pt x="76344" y="104"/>
                    </a:lnTo>
                    <a:lnTo>
                      <a:pt x="76344" y="76304"/>
                    </a:lnTo>
                    <a:lnTo>
                      <a:pt x="144" y="7630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466" name="Полилиния 875"/>
              <p:cNvSpPr/>
              <p:nvPr/>
            </p:nvSpPr>
            <p:spPr bwMode="auto">
              <a:xfrm>
                <a:off x="10016331" y="5464969"/>
                <a:ext cx="76200" cy="76200"/>
              </a:xfrm>
              <a:custGeom>
                <a:avLst/>
                <a:gdLst>
                  <a:gd name="connsiteX0" fmla="*/ 144 w 76200"/>
                  <a:gd name="connsiteY0" fmla="*/ 128 h 76200"/>
                  <a:gd name="connsiteX1" fmla="*/ 76344 w 76200"/>
                  <a:gd name="connsiteY1" fmla="*/ 128 h 76200"/>
                  <a:gd name="connsiteX2" fmla="*/ 76344 w 76200"/>
                  <a:gd name="connsiteY2" fmla="*/ 76328 h 76200"/>
                  <a:gd name="connsiteX3" fmla="*/ 144 w 76200"/>
                  <a:gd name="connsiteY3" fmla="*/ 7632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44" y="128"/>
                    </a:moveTo>
                    <a:lnTo>
                      <a:pt x="76344" y="128"/>
                    </a:lnTo>
                    <a:lnTo>
                      <a:pt x="76344" y="76328"/>
                    </a:lnTo>
                    <a:lnTo>
                      <a:pt x="144" y="7632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467" name="Полилиния 876"/>
              <p:cNvSpPr/>
              <p:nvPr/>
            </p:nvSpPr>
            <p:spPr bwMode="auto">
              <a:xfrm>
                <a:off x="10016331" y="5541169"/>
                <a:ext cx="76200" cy="76200"/>
              </a:xfrm>
              <a:custGeom>
                <a:avLst/>
                <a:gdLst>
                  <a:gd name="connsiteX0" fmla="*/ 144 w 76200"/>
                  <a:gd name="connsiteY0" fmla="*/ 136 h 76200"/>
                  <a:gd name="connsiteX1" fmla="*/ 76344 w 76200"/>
                  <a:gd name="connsiteY1" fmla="*/ 136 h 76200"/>
                  <a:gd name="connsiteX2" fmla="*/ 76344 w 76200"/>
                  <a:gd name="connsiteY2" fmla="*/ 76336 h 76200"/>
                  <a:gd name="connsiteX3" fmla="*/ 144 w 76200"/>
                  <a:gd name="connsiteY3" fmla="*/ 7633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44" y="136"/>
                    </a:moveTo>
                    <a:lnTo>
                      <a:pt x="76344" y="136"/>
                    </a:lnTo>
                    <a:lnTo>
                      <a:pt x="76344" y="76336"/>
                    </a:lnTo>
                    <a:lnTo>
                      <a:pt x="144" y="7633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468" name="Полилиния 877"/>
              <p:cNvSpPr/>
              <p:nvPr/>
            </p:nvSpPr>
            <p:spPr bwMode="auto">
              <a:xfrm>
                <a:off x="10016331" y="5693568"/>
                <a:ext cx="76200" cy="76200"/>
              </a:xfrm>
              <a:custGeom>
                <a:avLst/>
                <a:gdLst>
                  <a:gd name="connsiteX0" fmla="*/ 144 w 76200"/>
                  <a:gd name="connsiteY0" fmla="*/ 152 h 76200"/>
                  <a:gd name="connsiteX1" fmla="*/ 76344 w 76200"/>
                  <a:gd name="connsiteY1" fmla="*/ 152 h 76200"/>
                  <a:gd name="connsiteX2" fmla="*/ 76344 w 76200"/>
                  <a:gd name="connsiteY2" fmla="*/ 76352 h 76200"/>
                  <a:gd name="connsiteX3" fmla="*/ 144 w 76200"/>
                  <a:gd name="connsiteY3" fmla="*/ 7635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44" y="152"/>
                    </a:moveTo>
                    <a:lnTo>
                      <a:pt x="76344" y="152"/>
                    </a:lnTo>
                    <a:lnTo>
                      <a:pt x="76344" y="76352"/>
                    </a:lnTo>
                    <a:lnTo>
                      <a:pt x="144" y="7635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469" name="Полилиния 878"/>
              <p:cNvSpPr/>
              <p:nvPr/>
            </p:nvSpPr>
            <p:spPr bwMode="auto">
              <a:xfrm>
                <a:off x="10016331" y="5769769"/>
                <a:ext cx="76200" cy="76200"/>
              </a:xfrm>
              <a:custGeom>
                <a:avLst/>
                <a:gdLst>
                  <a:gd name="connsiteX0" fmla="*/ 144 w 76200"/>
                  <a:gd name="connsiteY0" fmla="*/ 160 h 76200"/>
                  <a:gd name="connsiteX1" fmla="*/ 76344 w 76200"/>
                  <a:gd name="connsiteY1" fmla="*/ 160 h 76200"/>
                  <a:gd name="connsiteX2" fmla="*/ 76344 w 76200"/>
                  <a:gd name="connsiteY2" fmla="*/ 76360 h 76200"/>
                  <a:gd name="connsiteX3" fmla="*/ 144 w 76200"/>
                  <a:gd name="connsiteY3" fmla="*/ 7636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44" y="160"/>
                    </a:moveTo>
                    <a:lnTo>
                      <a:pt x="76344" y="160"/>
                    </a:lnTo>
                    <a:lnTo>
                      <a:pt x="76344" y="76360"/>
                    </a:lnTo>
                    <a:lnTo>
                      <a:pt x="144" y="7636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470" name="Полилиния 879"/>
              <p:cNvSpPr/>
              <p:nvPr/>
            </p:nvSpPr>
            <p:spPr bwMode="auto">
              <a:xfrm>
                <a:off x="10016331" y="5845969"/>
                <a:ext cx="76200" cy="76200"/>
              </a:xfrm>
              <a:custGeom>
                <a:avLst/>
                <a:gdLst>
                  <a:gd name="connsiteX0" fmla="*/ 144 w 76200"/>
                  <a:gd name="connsiteY0" fmla="*/ 168 h 76200"/>
                  <a:gd name="connsiteX1" fmla="*/ 76344 w 76200"/>
                  <a:gd name="connsiteY1" fmla="*/ 168 h 76200"/>
                  <a:gd name="connsiteX2" fmla="*/ 76344 w 76200"/>
                  <a:gd name="connsiteY2" fmla="*/ 76368 h 76200"/>
                  <a:gd name="connsiteX3" fmla="*/ 144 w 76200"/>
                  <a:gd name="connsiteY3" fmla="*/ 7636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44" y="168"/>
                    </a:moveTo>
                    <a:lnTo>
                      <a:pt x="76344" y="168"/>
                    </a:lnTo>
                    <a:lnTo>
                      <a:pt x="76344" y="76368"/>
                    </a:lnTo>
                    <a:lnTo>
                      <a:pt x="144" y="7636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471" name="Полилиния 880"/>
              <p:cNvSpPr/>
              <p:nvPr/>
            </p:nvSpPr>
            <p:spPr bwMode="auto">
              <a:xfrm>
                <a:off x="10016331" y="5922169"/>
                <a:ext cx="76200" cy="76200"/>
              </a:xfrm>
              <a:custGeom>
                <a:avLst/>
                <a:gdLst>
                  <a:gd name="connsiteX0" fmla="*/ 144 w 76200"/>
                  <a:gd name="connsiteY0" fmla="*/ 176 h 76200"/>
                  <a:gd name="connsiteX1" fmla="*/ 76344 w 76200"/>
                  <a:gd name="connsiteY1" fmla="*/ 176 h 76200"/>
                  <a:gd name="connsiteX2" fmla="*/ 76344 w 76200"/>
                  <a:gd name="connsiteY2" fmla="*/ 76376 h 76200"/>
                  <a:gd name="connsiteX3" fmla="*/ 144 w 76200"/>
                  <a:gd name="connsiteY3" fmla="*/ 7637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44" y="176"/>
                    </a:moveTo>
                    <a:lnTo>
                      <a:pt x="76344" y="176"/>
                    </a:lnTo>
                    <a:lnTo>
                      <a:pt x="76344" y="76376"/>
                    </a:lnTo>
                    <a:lnTo>
                      <a:pt x="144" y="7637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472" name="Полилиния 881"/>
              <p:cNvSpPr/>
              <p:nvPr/>
            </p:nvSpPr>
            <p:spPr bwMode="auto">
              <a:xfrm>
                <a:off x="10016331" y="5998369"/>
                <a:ext cx="76200" cy="76200"/>
              </a:xfrm>
              <a:custGeom>
                <a:avLst/>
                <a:gdLst>
                  <a:gd name="connsiteX0" fmla="*/ 144 w 76200"/>
                  <a:gd name="connsiteY0" fmla="*/ 184 h 76200"/>
                  <a:gd name="connsiteX1" fmla="*/ 76344 w 76200"/>
                  <a:gd name="connsiteY1" fmla="*/ 184 h 76200"/>
                  <a:gd name="connsiteX2" fmla="*/ 76344 w 76200"/>
                  <a:gd name="connsiteY2" fmla="*/ 76384 h 76200"/>
                  <a:gd name="connsiteX3" fmla="*/ 144 w 76200"/>
                  <a:gd name="connsiteY3" fmla="*/ 7638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44" y="184"/>
                    </a:moveTo>
                    <a:lnTo>
                      <a:pt x="76344" y="184"/>
                    </a:lnTo>
                    <a:lnTo>
                      <a:pt x="76344" y="76384"/>
                    </a:lnTo>
                    <a:lnTo>
                      <a:pt x="144" y="7638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473" name="Полилиния 882"/>
              <p:cNvSpPr/>
              <p:nvPr/>
            </p:nvSpPr>
            <p:spPr bwMode="auto">
              <a:xfrm>
                <a:off x="10016331" y="6074569"/>
                <a:ext cx="76200" cy="76200"/>
              </a:xfrm>
              <a:custGeom>
                <a:avLst/>
                <a:gdLst>
                  <a:gd name="connsiteX0" fmla="*/ 144 w 76200"/>
                  <a:gd name="connsiteY0" fmla="*/ 192 h 76200"/>
                  <a:gd name="connsiteX1" fmla="*/ 76344 w 76200"/>
                  <a:gd name="connsiteY1" fmla="*/ 192 h 76200"/>
                  <a:gd name="connsiteX2" fmla="*/ 76344 w 76200"/>
                  <a:gd name="connsiteY2" fmla="*/ 76392 h 76200"/>
                  <a:gd name="connsiteX3" fmla="*/ 144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44" y="192"/>
                    </a:moveTo>
                    <a:lnTo>
                      <a:pt x="76344" y="192"/>
                    </a:lnTo>
                    <a:lnTo>
                      <a:pt x="76344" y="76392"/>
                    </a:lnTo>
                    <a:lnTo>
                      <a:pt x="144"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474" name="Полилиния 883"/>
              <p:cNvSpPr/>
              <p:nvPr/>
            </p:nvSpPr>
            <p:spPr bwMode="auto">
              <a:xfrm>
                <a:off x="10016331" y="6226969"/>
                <a:ext cx="76200" cy="76200"/>
              </a:xfrm>
              <a:custGeom>
                <a:avLst/>
                <a:gdLst>
                  <a:gd name="connsiteX0" fmla="*/ 144 w 76200"/>
                  <a:gd name="connsiteY0" fmla="*/ 208 h 76200"/>
                  <a:gd name="connsiteX1" fmla="*/ 76344 w 76200"/>
                  <a:gd name="connsiteY1" fmla="*/ 208 h 76200"/>
                  <a:gd name="connsiteX2" fmla="*/ 76344 w 76200"/>
                  <a:gd name="connsiteY2" fmla="*/ 76408 h 76200"/>
                  <a:gd name="connsiteX3" fmla="*/ 144 w 76200"/>
                  <a:gd name="connsiteY3" fmla="*/ 7640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44" y="208"/>
                    </a:moveTo>
                    <a:lnTo>
                      <a:pt x="76344" y="208"/>
                    </a:lnTo>
                    <a:lnTo>
                      <a:pt x="76344" y="76408"/>
                    </a:lnTo>
                    <a:lnTo>
                      <a:pt x="144" y="7640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475" name="Полилиния 884"/>
              <p:cNvSpPr/>
              <p:nvPr/>
            </p:nvSpPr>
            <p:spPr bwMode="auto">
              <a:xfrm>
                <a:off x="10016331" y="6303169"/>
                <a:ext cx="76200" cy="76200"/>
              </a:xfrm>
              <a:custGeom>
                <a:avLst/>
                <a:gdLst>
                  <a:gd name="connsiteX0" fmla="*/ 144 w 76200"/>
                  <a:gd name="connsiteY0" fmla="*/ 216 h 76200"/>
                  <a:gd name="connsiteX1" fmla="*/ 76344 w 76200"/>
                  <a:gd name="connsiteY1" fmla="*/ 216 h 76200"/>
                  <a:gd name="connsiteX2" fmla="*/ 76344 w 76200"/>
                  <a:gd name="connsiteY2" fmla="*/ 76416 h 76200"/>
                  <a:gd name="connsiteX3" fmla="*/ 144 w 76200"/>
                  <a:gd name="connsiteY3" fmla="*/ 7641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44" y="216"/>
                    </a:moveTo>
                    <a:lnTo>
                      <a:pt x="76344" y="216"/>
                    </a:lnTo>
                    <a:lnTo>
                      <a:pt x="76344" y="76416"/>
                    </a:lnTo>
                    <a:lnTo>
                      <a:pt x="144" y="7641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476" name="Полилиния 885"/>
              <p:cNvSpPr/>
              <p:nvPr/>
            </p:nvSpPr>
            <p:spPr bwMode="auto">
              <a:xfrm>
                <a:off x="10016331" y="6531769"/>
                <a:ext cx="76200" cy="76200"/>
              </a:xfrm>
              <a:custGeom>
                <a:avLst/>
                <a:gdLst>
                  <a:gd name="connsiteX0" fmla="*/ 144 w 76200"/>
                  <a:gd name="connsiteY0" fmla="*/ 240 h 76200"/>
                  <a:gd name="connsiteX1" fmla="*/ 76344 w 76200"/>
                  <a:gd name="connsiteY1" fmla="*/ 240 h 76200"/>
                  <a:gd name="connsiteX2" fmla="*/ 76344 w 76200"/>
                  <a:gd name="connsiteY2" fmla="*/ 76440 h 76200"/>
                  <a:gd name="connsiteX3" fmla="*/ 144 w 76200"/>
                  <a:gd name="connsiteY3" fmla="*/ 764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44" y="240"/>
                    </a:moveTo>
                    <a:lnTo>
                      <a:pt x="76344" y="240"/>
                    </a:lnTo>
                    <a:lnTo>
                      <a:pt x="76344" y="76440"/>
                    </a:lnTo>
                    <a:lnTo>
                      <a:pt x="144" y="764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477" name="Полилиния 886"/>
              <p:cNvSpPr/>
              <p:nvPr/>
            </p:nvSpPr>
            <p:spPr bwMode="auto">
              <a:xfrm>
                <a:off x="10092530" y="4550569"/>
                <a:ext cx="76200" cy="76200"/>
              </a:xfrm>
              <a:custGeom>
                <a:avLst/>
                <a:gdLst>
                  <a:gd name="connsiteX0" fmla="*/ 152 w 76200"/>
                  <a:gd name="connsiteY0" fmla="*/ 32 h 76200"/>
                  <a:gd name="connsiteX1" fmla="*/ 76352 w 76200"/>
                  <a:gd name="connsiteY1" fmla="*/ 32 h 76200"/>
                  <a:gd name="connsiteX2" fmla="*/ 76352 w 76200"/>
                  <a:gd name="connsiteY2" fmla="*/ 76232 h 76200"/>
                  <a:gd name="connsiteX3" fmla="*/ 152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52" y="32"/>
                    </a:moveTo>
                    <a:lnTo>
                      <a:pt x="76352" y="32"/>
                    </a:lnTo>
                    <a:lnTo>
                      <a:pt x="76352" y="76232"/>
                    </a:lnTo>
                    <a:lnTo>
                      <a:pt x="152"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478" name="Полилиния 887"/>
              <p:cNvSpPr/>
              <p:nvPr/>
            </p:nvSpPr>
            <p:spPr bwMode="auto">
              <a:xfrm>
                <a:off x="10092530" y="4779169"/>
                <a:ext cx="76200" cy="76200"/>
              </a:xfrm>
              <a:custGeom>
                <a:avLst/>
                <a:gdLst>
                  <a:gd name="connsiteX0" fmla="*/ 152 w 76200"/>
                  <a:gd name="connsiteY0" fmla="*/ 56 h 76200"/>
                  <a:gd name="connsiteX1" fmla="*/ 76352 w 76200"/>
                  <a:gd name="connsiteY1" fmla="*/ 56 h 76200"/>
                  <a:gd name="connsiteX2" fmla="*/ 76352 w 76200"/>
                  <a:gd name="connsiteY2" fmla="*/ 76256 h 76200"/>
                  <a:gd name="connsiteX3" fmla="*/ 152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52" y="56"/>
                    </a:moveTo>
                    <a:lnTo>
                      <a:pt x="76352" y="56"/>
                    </a:lnTo>
                    <a:lnTo>
                      <a:pt x="76352" y="76256"/>
                    </a:lnTo>
                    <a:lnTo>
                      <a:pt x="152"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479" name="Полилиния 888"/>
              <p:cNvSpPr/>
              <p:nvPr/>
            </p:nvSpPr>
            <p:spPr bwMode="auto">
              <a:xfrm>
                <a:off x="10092530" y="4931569"/>
                <a:ext cx="76200" cy="76200"/>
              </a:xfrm>
              <a:custGeom>
                <a:avLst/>
                <a:gdLst>
                  <a:gd name="connsiteX0" fmla="*/ 152 w 76200"/>
                  <a:gd name="connsiteY0" fmla="*/ 72 h 76200"/>
                  <a:gd name="connsiteX1" fmla="*/ 76352 w 76200"/>
                  <a:gd name="connsiteY1" fmla="*/ 72 h 76200"/>
                  <a:gd name="connsiteX2" fmla="*/ 76352 w 76200"/>
                  <a:gd name="connsiteY2" fmla="*/ 76272 h 76200"/>
                  <a:gd name="connsiteX3" fmla="*/ 152 w 76200"/>
                  <a:gd name="connsiteY3" fmla="*/ 7627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52" y="72"/>
                    </a:moveTo>
                    <a:lnTo>
                      <a:pt x="76352" y="72"/>
                    </a:lnTo>
                    <a:lnTo>
                      <a:pt x="76352" y="76272"/>
                    </a:lnTo>
                    <a:lnTo>
                      <a:pt x="152" y="7627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480" name="Полилиния 889"/>
              <p:cNvSpPr/>
              <p:nvPr/>
            </p:nvSpPr>
            <p:spPr bwMode="auto">
              <a:xfrm>
                <a:off x="10092530" y="5083969"/>
                <a:ext cx="76200" cy="76200"/>
              </a:xfrm>
              <a:custGeom>
                <a:avLst/>
                <a:gdLst>
                  <a:gd name="connsiteX0" fmla="*/ 152 w 76200"/>
                  <a:gd name="connsiteY0" fmla="*/ 88 h 76200"/>
                  <a:gd name="connsiteX1" fmla="*/ 76352 w 76200"/>
                  <a:gd name="connsiteY1" fmla="*/ 88 h 76200"/>
                  <a:gd name="connsiteX2" fmla="*/ 76352 w 76200"/>
                  <a:gd name="connsiteY2" fmla="*/ 76288 h 76200"/>
                  <a:gd name="connsiteX3" fmla="*/ 152 w 76200"/>
                  <a:gd name="connsiteY3" fmla="*/ 7628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52" y="88"/>
                    </a:moveTo>
                    <a:lnTo>
                      <a:pt x="76352" y="88"/>
                    </a:lnTo>
                    <a:lnTo>
                      <a:pt x="76352" y="76288"/>
                    </a:lnTo>
                    <a:lnTo>
                      <a:pt x="152" y="7628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481" name="Полилиния 890"/>
              <p:cNvSpPr/>
              <p:nvPr/>
            </p:nvSpPr>
            <p:spPr bwMode="auto">
              <a:xfrm>
                <a:off x="10092530" y="5160169"/>
                <a:ext cx="76200" cy="76200"/>
              </a:xfrm>
              <a:custGeom>
                <a:avLst/>
                <a:gdLst>
                  <a:gd name="connsiteX0" fmla="*/ 152 w 76200"/>
                  <a:gd name="connsiteY0" fmla="*/ 96 h 76200"/>
                  <a:gd name="connsiteX1" fmla="*/ 76352 w 76200"/>
                  <a:gd name="connsiteY1" fmla="*/ 96 h 76200"/>
                  <a:gd name="connsiteX2" fmla="*/ 76352 w 76200"/>
                  <a:gd name="connsiteY2" fmla="*/ 76296 h 76200"/>
                  <a:gd name="connsiteX3" fmla="*/ 152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52" y="96"/>
                    </a:moveTo>
                    <a:lnTo>
                      <a:pt x="76352" y="96"/>
                    </a:lnTo>
                    <a:lnTo>
                      <a:pt x="76352" y="76296"/>
                    </a:lnTo>
                    <a:lnTo>
                      <a:pt x="152"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482" name="Полилиния 891"/>
              <p:cNvSpPr/>
              <p:nvPr/>
            </p:nvSpPr>
            <p:spPr bwMode="auto">
              <a:xfrm>
                <a:off x="10092530" y="5236369"/>
                <a:ext cx="76200" cy="76200"/>
              </a:xfrm>
              <a:custGeom>
                <a:avLst/>
                <a:gdLst>
                  <a:gd name="connsiteX0" fmla="*/ 152 w 76200"/>
                  <a:gd name="connsiteY0" fmla="*/ 104 h 76200"/>
                  <a:gd name="connsiteX1" fmla="*/ 76352 w 76200"/>
                  <a:gd name="connsiteY1" fmla="*/ 104 h 76200"/>
                  <a:gd name="connsiteX2" fmla="*/ 76352 w 76200"/>
                  <a:gd name="connsiteY2" fmla="*/ 76304 h 76200"/>
                  <a:gd name="connsiteX3" fmla="*/ 152 w 76200"/>
                  <a:gd name="connsiteY3" fmla="*/ 7630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52" y="104"/>
                    </a:moveTo>
                    <a:lnTo>
                      <a:pt x="76352" y="104"/>
                    </a:lnTo>
                    <a:lnTo>
                      <a:pt x="76352" y="76304"/>
                    </a:lnTo>
                    <a:lnTo>
                      <a:pt x="152" y="7630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483" name="Полилиния 892"/>
              <p:cNvSpPr/>
              <p:nvPr/>
            </p:nvSpPr>
            <p:spPr bwMode="auto">
              <a:xfrm>
                <a:off x="10092530" y="5388769"/>
                <a:ext cx="76200" cy="76200"/>
              </a:xfrm>
              <a:custGeom>
                <a:avLst/>
                <a:gdLst>
                  <a:gd name="connsiteX0" fmla="*/ 152 w 76200"/>
                  <a:gd name="connsiteY0" fmla="*/ 120 h 76200"/>
                  <a:gd name="connsiteX1" fmla="*/ 76352 w 76200"/>
                  <a:gd name="connsiteY1" fmla="*/ 120 h 76200"/>
                  <a:gd name="connsiteX2" fmla="*/ 76352 w 76200"/>
                  <a:gd name="connsiteY2" fmla="*/ 76320 h 76200"/>
                  <a:gd name="connsiteX3" fmla="*/ 152 w 76200"/>
                  <a:gd name="connsiteY3" fmla="*/ 7632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52" y="120"/>
                    </a:moveTo>
                    <a:lnTo>
                      <a:pt x="76352" y="120"/>
                    </a:lnTo>
                    <a:lnTo>
                      <a:pt x="76352" y="76320"/>
                    </a:lnTo>
                    <a:lnTo>
                      <a:pt x="152" y="7632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484" name="Полилиния 893"/>
              <p:cNvSpPr/>
              <p:nvPr/>
            </p:nvSpPr>
            <p:spPr bwMode="auto">
              <a:xfrm>
                <a:off x="10092530" y="5464969"/>
                <a:ext cx="76200" cy="76200"/>
              </a:xfrm>
              <a:custGeom>
                <a:avLst/>
                <a:gdLst>
                  <a:gd name="connsiteX0" fmla="*/ 152 w 76200"/>
                  <a:gd name="connsiteY0" fmla="*/ 128 h 76200"/>
                  <a:gd name="connsiteX1" fmla="*/ 76352 w 76200"/>
                  <a:gd name="connsiteY1" fmla="*/ 128 h 76200"/>
                  <a:gd name="connsiteX2" fmla="*/ 76352 w 76200"/>
                  <a:gd name="connsiteY2" fmla="*/ 76328 h 76200"/>
                  <a:gd name="connsiteX3" fmla="*/ 152 w 76200"/>
                  <a:gd name="connsiteY3" fmla="*/ 7632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52" y="128"/>
                    </a:moveTo>
                    <a:lnTo>
                      <a:pt x="76352" y="128"/>
                    </a:lnTo>
                    <a:lnTo>
                      <a:pt x="76352" y="76328"/>
                    </a:lnTo>
                    <a:lnTo>
                      <a:pt x="152" y="7632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485" name="Полилиния 894"/>
              <p:cNvSpPr/>
              <p:nvPr/>
            </p:nvSpPr>
            <p:spPr bwMode="auto">
              <a:xfrm>
                <a:off x="10092530" y="5541169"/>
                <a:ext cx="76200" cy="76200"/>
              </a:xfrm>
              <a:custGeom>
                <a:avLst/>
                <a:gdLst>
                  <a:gd name="connsiteX0" fmla="*/ 152 w 76200"/>
                  <a:gd name="connsiteY0" fmla="*/ 136 h 76200"/>
                  <a:gd name="connsiteX1" fmla="*/ 76352 w 76200"/>
                  <a:gd name="connsiteY1" fmla="*/ 136 h 76200"/>
                  <a:gd name="connsiteX2" fmla="*/ 76352 w 76200"/>
                  <a:gd name="connsiteY2" fmla="*/ 76336 h 76200"/>
                  <a:gd name="connsiteX3" fmla="*/ 152 w 76200"/>
                  <a:gd name="connsiteY3" fmla="*/ 7633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52" y="136"/>
                    </a:moveTo>
                    <a:lnTo>
                      <a:pt x="76352" y="136"/>
                    </a:lnTo>
                    <a:lnTo>
                      <a:pt x="76352" y="76336"/>
                    </a:lnTo>
                    <a:lnTo>
                      <a:pt x="152" y="7633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486" name="Полилиния 895"/>
              <p:cNvSpPr/>
              <p:nvPr/>
            </p:nvSpPr>
            <p:spPr bwMode="auto">
              <a:xfrm>
                <a:off x="10092530" y="5693568"/>
                <a:ext cx="76200" cy="76200"/>
              </a:xfrm>
              <a:custGeom>
                <a:avLst/>
                <a:gdLst>
                  <a:gd name="connsiteX0" fmla="*/ 152 w 76200"/>
                  <a:gd name="connsiteY0" fmla="*/ 152 h 76200"/>
                  <a:gd name="connsiteX1" fmla="*/ 76352 w 76200"/>
                  <a:gd name="connsiteY1" fmla="*/ 152 h 76200"/>
                  <a:gd name="connsiteX2" fmla="*/ 76352 w 76200"/>
                  <a:gd name="connsiteY2" fmla="*/ 76352 h 76200"/>
                  <a:gd name="connsiteX3" fmla="*/ 152 w 76200"/>
                  <a:gd name="connsiteY3" fmla="*/ 7635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52" y="152"/>
                    </a:moveTo>
                    <a:lnTo>
                      <a:pt x="76352" y="152"/>
                    </a:lnTo>
                    <a:lnTo>
                      <a:pt x="76352" y="76352"/>
                    </a:lnTo>
                    <a:lnTo>
                      <a:pt x="152" y="7635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487" name="Полилиния 896"/>
              <p:cNvSpPr/>
              <p:nvPr/>
            </p:nvSpPr>
            <p:spPr bwMode="auto">
              <a:xfrm>
                <a:off x="10092530" y="5845969"/>
                <a:ext cx="76200" cy="76200"/>
              </a:xfrm>
              <a:custGeom>
                <a:avLst/>
                <a:gdLst>
                  <a:gd name="connsiteX0" fmla="*/ 152 w 76200"/>
                  <a:gd name="connsiteY0" fmla="*/ 168 h 76200"/>
                  <a:gd name="connsiteX1" fmla="*/ 76352 w 76200"/>
                  <a:gd name="connsiteY1" fmla="*/ 168 h 76200"/>
                  <a:gd name="connsiteX2" fmla="*/ 76352 w 76200"/>
                  <a:gd name="connsiteY2" fmla="*/ 76368 h 76200"/>
                  <a:gd name="connsiteX3" fmla="*/ 152 w 76200"/>
                  <a:gd name="connsiteY3" fmla="*/ 7636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52" y="168"/>
                    </a:moveTo>
                    <a:lnTo>
                      <a:pt x="76352" y="168"/>
                    </a:lnTo>
                    <a:lnTo>
                      <a:pt x="76352" y="76368"/>
                    </a:lnTo>
                    <a:lnTo>
                      <a:pt x="152" y="7636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488" name="Полилиния 897"/>
              <p:cNvSpPr/>
              <p:nvPr/>
            </p:nvSpPr>
            <p:spPr bwMode="auto">
              <a:xfrm>
                <a:off x="10092530" y="5922169"/>
                <a:ext cx="76200" cy="76200"/>
              </a:xfrm>
              <a:custGeom>
                <a:avLst/>
                <a:gdLst>
                  <a:gd name="connsiteX0" fmla="*/ 152 w 76200"/>
                  <a:gd name="connsiteY0" fmla="*/ 176 h 76200"/>
                  <a:gd name="connsiteX1" fmla="*/ 76352 w 76200"/>
                  <a:gd name="connsiteY1" fmla="*/ 176 h 76200"/>
                  <a:gd name="connsiteX2" fmla="*/ 76352 w 76200"/>
                  <a:gd name="connsiteY2" fmla="*/ 76376 h 76200"/>
                  <a:gd name="connsiteX3" fmla="*/ 152 w 76200"/>
                  <a:gd name="connsiteY3" fmla="*/ 7637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52" y="176"/>
                    </a:moveTo>
                    <a:lnTo>
                      <a:pt x="76352" y="176"/>
                    </a:lnTo>
                    <a:lnTo>
                      <a:pt x="76352" y="76376"/>
                    </a:lnTo>
                    <a:lnTo>
                      <a:pt x="152" y="7637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489" name="Полилиния 898"/>
              <p:cNvSpPr/>
              <p:nvPr/>
            </p:nvSpPr>
            <p:spPr bwMode="auto">
              <a:xfrm>
                <a:off x="10092530" y="6074569"/>
                <a:ext cx="76200" cy="76200"/>
              </a:xfrm>
              <a:custGeom>
                <a:avLst/>
                <a:gdLst>
                  <a:gd name="connsiteX0" fmla="*/ 152 w 76200"/>
                  <a:gd name="connsiteY0" fmla="*/ 192 h 76200"/>
                  <a:gd name="connsiteX1" fmla="*/ 76352 w 76200"/>
                  <a:gd name="connsiteY1" fmla="*/ 192 h 76200"/>
                  <a:gd name="connsiteX2" fmla="*/ 76352 w 76200"/>
                  <a:gd name="connsiteY2" fmla="*/ 76392 h 76200"/>
                  <a:gd name="connsiteX3" fmla="*/ 152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52" y="192"/>
                    </a:moveTo>
                    <a:lnTo>
                      <a:pt x="76352" y="192"/>
                    </a:lnTo>
                    <a:lnTo>
                      <a:pt x="76352" y="76392"/>
                    </a:lnTo>
                    <a:lnTo>
                      <a:pt x="152"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490" name="Полилиния 899"/>
              <p:cNvSpPr/>
              <p:nvPr/>
            </p:nvSpPr>
            <p:spPr bwMode="auto">
              <a:xfrm>
                <a:off x="10092530" y="6303169"/>
                <a:ext cx="76200" cy="76200"/>
              </a:xfrm>
              <a:custGeom>
                <a:avLst/>
                <a:gdLst>
                  <a:gd name="connsiteX0" fmla="*/ 152 w 76200"/>
                  <a:gd name="connsiteY0" fmla="*/ 216 h 76200"/>
                  <a:gd name="connsiteX1" fmla="*/ 76352 w 76200"/>
                  <a:gd name="connsiteY1" fmla="*/ 216 h 76200"/>
                  <a:gd name="connsiteX2" fmla="*/ 76352 w 76200"/>
                  <a:gd name="connsiteY2" fmla="*/ 76416 h 76200"/>
                  <a:gd name="connsiteX3" fmla="*/ 152 w 76200"/>
                  <a:gd name="connsiteY3" fmla="*/ 7641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52" y="216"/>
                    </a:moveTo>
                    <a:lnTo>
                      <a:pt x="76352" y="216"/>
                    </a:lnTo>
                    <a:lnTo>
                      <a:pt x="76352" y="76416"/>
                    </a:lnTo>
                    <a:lnTo>
                      <a:pt x="152" y="7641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491" name="Полилиния 900"/>
              <p:cNvSpPr/>
              <p:nvPr/>
            </p:nvSpPr>
            <p:spPr bwMode="auto">
              <a:xfrm>
                <a:off x="10092530" y="6379369"/>
                <a:ext cx="76200" cy="76200"/>
              </a:xfrm>
              <a:custGeom>
                <a:avLst/>
                <a:gdLst>
                  <a:gd name="connsiteX0" fmla="*/ 152 w 76200"/>
                  <a:gd name="connsiteY0" fmla="*/ 224 h 76200"/>
                  <a:gd name="connsiteX1" fmla="*/ 76352 w 76200"/>
                  <a:gd name="connsiteY1" fmla="*/ 224 h 76200"/>
                  <a:gd name="connsiteX2" fmla="*/ 76352 w 76200"/>
                  <a:gd name="connsiteY2" fmla="*/ 76424 h 76200"/>
                  <a:gd name="connsiteX3" fmla="*/ 152 w 76200"/>
                  <a:gd name="connsiteY3" fmla="*/ 7642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52" y="224"/>
                    </a:moveTo>
                    <a:lnTo>
                      <a:pt x="76352" y="224"/>
                    </a:lnTo>
                    <a:lnTo>
                      <a:pt x="76352" y="76424"/>
                    </a:lnTo>
                    <a:lnTo>
                      <a:pt x="152" y="7642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492" name="Полилиния 901"/>
              <p:cNvSpPr/>
              <p:nvPr/>
            </p:nvSpPr>
            <p:spPr bwMode="auto">
              <a:xfrm>
                <a:off x="10092530" y="6455569"/>
                <a:ext cx="76200" cy="76200"/>
              </a:xfrm>
              <a:custGeom>
                <a:avLst/>
                <a:gdLst>
                  <a:gd name="connsiteX0" fmla="*/ 152 w 76200"/>
                  <a:gd name="connsiteY0" fmla="*/ 232 h 76200"/>
                  <a:gd name="connsiteX1" fmla="*/ 76352 w 76200"/>
                  <a:gd name="connsiteY1" fmla="*/ 232 h 76200"/>
                  <a:gd name="connsiteX2" fmla="*/ 76352 w 76200"/>
                  <a:gd name="connsiteY2" fmla="*/ 76432 h 76200"/>
                  <a:gd name="connsiteX3" fmla="*/ 152 w 76200"/>
                  <a:gd name="connsiteY3" fmla="*/ 764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52" y="232"/>
                    </a:moveTo>
                    <a:lnTo>
                      <a:pt x="76352" y="232"/>
                    </a:lnTo>
                    <a:lnTo>
                      <a:pt x="76352" y="76432"/>
                    </a:lnTo>
                    <a:lnTo>
                      <a:pt x="152" y="764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493" name="Полилиния 902"/>
              <p:cNvSpPr/>
              <p:nvPr/>
            </p:nvSpPr>
            <p:spPr bwMode="auto">
              <a:xfrm>
                <a:off x="10092530" y="6684169"/>
                <a:ext cx="76200" cy="76200"/>
              </a:xfrm>
              <a:custGeom>
                <a:avLst/>
                <a:gdLst>
                  <a:gd name="connsiteX0" fmla="*/ 152 w 76200"/>
                  <a:gd name="connsiteY0" fmla="*/ 256 h 76200"/>
                  <a:gd name="connsiteX1" fmla="*/ 76352 w 76200"/>
                  <a:gd name="connsiteY1" fmla="*/ 256 h 76200"/>
                  <a:gd name="connsiteX2" fmla="*/ 76352 w 76200"/>
                  <a:gd name="connsiteY2" fmla="*/ 76456 h 76200"/>
                  <a:gd name="connsiteX3" fmla="*/ 152 w 76200"/>
                  <a:gd name="connsiteY3" fmla="*/ 764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52" y="256"/>
                    </a:moveTo>
                    <a:lnTo>
                      <a:pt x="76352" y="256"/>
                    </a:lnTo>
                    <a:lnTo>
                      <a:pt x="76352" y="76456"/>
                    </a:lnTo>
                    <a:lnTo>
                      <a:pt x="152" y="764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494" name="Полилиния 903"/>
              <p:cNvSpPr/>
              <p:nvPr/>
            </p:nvSpPr>
            <p:spPr bwMode="auto">
              <a:xfrm>
                <a:off x="10168731" y="4626769"/>
                <a:ext cx="76200" cy="76200"/>
              </a:xfrm>
              <a:custGeom>
                <a:avLst/>
                <a:gdLst>
                  <a:gd name="connsiteX0" fmla="*/ 160 w 76200"/>
                  <a:gd name="connsiteY0" fmla="*/ 40 h 76200"/>
                  <a:gd name="connsiteX1" fmla="*/ 76360 w 76200"/>
                  <a:gd name="connsiteY1" fmla="*/ 40 h 76200"/>
                  <a:gd name="connsiteX2" fmla="*/ 76360 w 76200"/>
                  <a:gd name="connsiteY2" fmla="*/ 76240 h 76200"/>
                  <a:gd name="connsiteX3" fmla="*/ 160 w 76200"/>
                  <a:gd name="connsiteY3" fmla="*/ 762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0" y="40"/>
                    </a:moveTo>
                    <a:lnTo>
                      <a:pt x="76360" y="40"/>
                    </a:lnTo>
                    <a:lnTo>
                      <a:pt x="76360" y="76240"/>
                    </a:lnTo>
                    <a:lnTo>
                      <a:pt x="160" y="762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495" name="Полилиния 904"/>
              <p:cNvSpPr/>
              <p:nvPr/>
            </p:nvSpPr>
            <p:spPr bwMode="auto">
              <a:xfrm>
                <a:off x="10168731" y="4702969"/>
                <a:ext cx="76200" cy="76200"/>
              </a:xfrm>
              <a:custGeom>
                <a:avLst/>
                <a:gdLst>
                  <a:gd name="connsiteX0" fmla="*/ 160 w 76200"/>
                  <a:gd name="connsiteY0" fmla="*/ 48 h 76200"/>
                  <a:gd name="connsiteX1" fmla="*/ 76360 w 76200"/>
                  <a:gd name="connsiteY1" fmla="*/ 48 h 76200"/>
                  <a:gd name="connsiteX2" fmla="*/ 76360 w 76200"/>
                  <a:gd name="connsiteY2" fmla="*/ 76248 h 76200"/>
                  <a:gd name="connsiteX3" fmla="*/ 160 w 76200"/>
                  <a:gd name="connsiteY3" fmla="*/ 762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0" y="48"/>
                    </a:moveTo>
                    <a:lnTo>
                      <a:pt x="76360" y="48"/>
                    </a:lnTo>
                    <a:lnTo>
                      <a:pt x="76360" y="76248"/>
                    </a:lnTo>
                    <a:lnTo>
                      <a:pt x="160" y="762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496" name="Полилиния 905"/>
              <p:cNvSpPr/>
              <p:nvPr/>
            </p:nvSpPr>
            <p:spPr bwMode="auto">
              <a:xfrm>
                <a:off x="10168731" y="4855369"/>
                <a:ext cx="76200" cy="76200"/>
              </a:xfrm>
              <a:custGeom>
                <a:avLst/>
                <a:gdLst>
                  <a:gd name="connsiteX0" fmla="*/ 160 w 76200"/>
                  <a:gd name="connsiteY0" fmla="*/ 64 h 76200"/>
                  <a:gd name="connsiteX1" fmla="*/ 76360 w 76200"/>
                  <a:gd name="connsiteY1" fmla="*/ 64 h 76200"/>
                  <a:gd name="connsiteX2" fmla="*/ 76360 w 76200"/>
                  <a:gd name="connsiteY2" fmla="*/ 76264 h 76200"/>
                  <a:gd name="connsiteX3" fmla="*/ 160 w 76200"/>
                  <a:gd name="connsiteY3" fmla="*/ 7626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0" y="64"/>
                    </a:moveTo>
                    <a:lnTo>
                      <a:pt x="76360" y="64"/>
                    </a:lnTo>
                    <a:lnTo>
                      <a:pt x="76360" y="76264"/>
                    </a:lnTo>
                    <a:lnTo>
                      <a:pt x="160" y="7626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497" name="Полилиния 906"/>
              <p:cNvSpPr/>
              <p:nvPr/>
            </p:nvSpPr>
            <p:spPr bwMode="auto">
              <a:xfrm>
                <a:off x="10168731" y="4931569"/>
                <a:ext cx="76200" cy="76200"/>
              </a:xfrm>
              <a:custGeom>
                <a:avLst/>
                <a:gdLst>
                  <a:gd name="connsiteX0" fmla="*/ 160 w 76200"/>
                  <a:gd name="connsiteY0" fmla="*/ 72 h 76200"/>
                  <a:gd name="connsiteX1" fmla="*/ 76360 w 76200"/>
                  <a:gd name="connsiteY1" fmla="*/ 72 h 76200"/>
                  <a:gd name="connsiteX2" fmla="*/ 76360 w 76200"/>
                  <a:gd name="connsiteY2" fmla="*/ 76272 h 76200"/>
                  <a:gd name="connsiteX3" fmla="*/ 160 w 76200"/>
                  <a:gd name="connsiteY3" fmla="*/ 7627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0" y="72"/>
                    </a:moveTo>
                    <a:lnTo>
                      <a:pt x="76360" y="72"/>
                    </a:lnTo>
                    <a:lnTo>
                      <a:pt x="76360" y="76272"/>
                    </a:lnTo>
                    <a:lnTo>
                      <a:pt x="160" y="7627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498" name="Полилиния 907"/>
              <p:cNvSpPr/>
              <p:nvPr/>
            </p:nvSpPr>
            <p:spPr bwMode="auto">
              <a:xfrm>
                <a:off x="10168731" y="5007769"/>
                <a:ext cx="76200" cy="76200"/>
              </a:xfrm>
              <a:custGeom>
                <a:avLst/>
                <a:gdLst>
                  <a:gd name="connsiteX0" fmla="*/ 160 w 76200"/>
                  <a:gd name="connsiteY0" fmla="*/ 80 h 76200"/>
                  <a:gd name="connsiteX1" fmla="*/ 76360 w 76200"/>
                  <a:gd name="connsiteY1" fmla="*/ 80 h 76200"/>
                  <a:gd name="connsiteX2" fmla="*/ 76360 w 76200"/>
                  <a:gd name="connsiteY2" fmla="*/ 76280 h 76200"/>
                  <a:gd name="connsiteX3" fmla="*/ 160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0" y="80"/>
                    </a:moveTo>
                    <a:lnTo>
                      <a:pt x="76360" y="80"/>
                    </a:lnTo>
                    <a:lnTo>
                      <a:pt x="76360" y="76280"/>
                    </a:lnTo>
                    <a:lnTo>
                      <a:pt x="160"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499" name="Полилиния 908"/>
              <p:cNvSpPr/>
              <p:nvPr/>
            </p:nvSpPr>
            <p:spPr bwMode="auto">
              <a:xfrm>
                <a:off x="10168731" y="5083969"/>
                <a:ext cx="76200" cy="76200"/>
              </a:xfrm>
              <a:custGeom>
                <a:avLst/>
                <a:gdLst>
                  <a:gd name="connsiteX0" fmla="*/ 160 w 76200"/>
                  <a:gd name="connsiteY0" fmla="*/ 88 h 76200"/>
                  <a:gd name="connsiteX1" fmla="*/ 76360 w 76200"/>
                  <a:gd name="connsiteY1" fmla="*/ 88 h 76200"/>
                  <a:gd name="connsiteX2" fmla="*/ 76360 w 76200"/>
                  <a:gd name="connsiteY2" fmla="*/ 76288 h 76200"/>
                  <a:gd name="connsiteX3" fmla="*/ 160 w 76200"/>
                  <a:gd name="connsiteY3" fmla="*/ 7628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0" y="88"/>
                    </a:moveTo>
                    <a:lnTo>
                      <a:pt x="76360" y="88"/>
                    </a:lnTo>
                    <a:lnTo>
                      <a:pt x="76360" y="76288"/>
                    </a:lnTo>
                    <a:lnTo>
                      <a:pt x="160" y="7628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500" name="Полилиния 909"/>
              <p:cNvSpPr/>
              <p:nvPr/>
            </p:nvSpPr>
            <p:spPr bwMode="auto">
              <a:xfrm>
                <a:off x="10168731" y="5160169"/>
                <a:ext cx="76200" cy="76200"/>
              </a:xfrm>
              <a:custGeom>
                <a:avLst/>
                <a:gdLst>
                  <a:gd name="connsiteX0" fmla="*/ 160 w 76200"/>
                  <a:gd name="connsiteY0" fmla="*/ 96 h 76200"/>
                  <a:gd name="connsiteX1" fmla="*/ 76360 w 76200"/>
                  <a:gd name="connsiteY1" fmla="*/ 96 h 76200"/>
                  <a:gd name="connsiteX2" fmla="*/ 76360 w 76200"/>
                  <a:gd name="connsiteY2" fmla="*/ 76296 h 76200"/>
                  <a:gd name="connsiteX3" fmla="*/ 160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0" y="96"/>
                    </a:moveTo>
                    <a:lnTo>
                      <a:pt x="76360" y="96"/>
                    </a:lnTo>
                    <a:lnTo>
                      <a:pt x="76360" y="76296"/>
                    </a:lnTo>
                    <a:lnTo>
                      <a:pt x="160"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501" name="Полилиния 910"/>
              <p:cNvSpPr/>
              <p:nvPr/>
            </p:nvSpPr>
            <p:spPr bwMode="auto">
              <a:xfrm>
                <a:off x="10168731" y="5312569"/>
                <a:ext cx="76200" cy="76200"/>
              </a:xfrm>
              <a:custGeom>
                <a:avLst/>
                <a:gdLst>
                  <a:gd name="connsiteX0" fmla="*/ 160 w 76200"/>
                  <a:gd name="connsiteY0" fmla="*/ 112 h 76200"/>
                  <a:gd name="connsiteX1" fmla="*/ 76360 w 76200"/>
                  <a:gd name="connsiteY1" fmla="*/ 112 h 76200"/>
                  <a:gd name="connsiteX2" fmla="*/ 76360 w 76200"/>
                  <a:gd name="connsiteY2" fmla="*/ 76312 h 76200"/>
                  <a:gd name="connsiteX3" fmla="*/ 160 w 76200"/>
                  <a:gd name="connsiteY3" fmla="*/ 7631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0" y="112"/>
                    </a:moveTo>
                    <a:lnTo>
                      <a:pt x="76360" y="112"/>
                    </a:lnTo>
                    <a:lnTo>
                      <a:pt x="76360" y="76312"/>
                    </a:lnTo>
                    <a:lnTo>
                      <a:pt x="160" y="7631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502" name="Полилиния 911"/>
              <p:cNvSpPr/>
              <p:nvPr/>
            </p:nvSpPr>
            <p:spPr bwMode="auto">
              <a:xfrm>
                <a:off x="10168731" y="5388769"/>
                <a:ext cx="76200" cy="76200"/>
              </a:xfrm>
              <a:custGeom>
                <a:avLst/>
                <a:gdLst>
                  <a:gd name="connsiteX0" fmla="*/ 160 w 76200"/>
                  <a:gd name="connsiteY0" fmla="*/ 120 h 76200"/>
                  <a:gd name="connsiteX1" fmla="*/ 76360 w 76200"/>
                  <a:gd name="connsiteY1" fmla="*/ 120 h 76200"/>
                  <a:gd name="connsiteX2" fmla="*/ 76360 w 76200"/>
                  <a:gd name="connsiteY2" fmla="*/ 76320 h 76200"/>
                  <a:gd name="connsiteX3" fmla="*/ 160 w 76200"/>
                  <a:gd name="connsiteY3" fmla="*/ 7632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0" y="120"/>
                    </a:moveTo>
                    <a:lnTo>
                      <a:pt x="76360" y="120"/>
                    </a:lnTo>
                    <a:lnTo>
                      <a:pt x="76360" y="76320"/>
                    </a:lnTo>
                    <a:lnTo>
                      <a:pt x="160" y="7632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503" name="Полилиния 912"/>
              <p:cNvSpPr/>
              <p:nvPr/>
            </p:nvSpPr>
            <p:spPr bwMode="auto">
              <a:xfrm>
                <a:off x="10168731" y="5464969"/>
                <a:ext cx="76200" cy="76200"/>
              </a:xfrm>
              <a:custGeom>
                <a:avLst/>
                <a:gdLst>
                  <a:gd name="connsiteX0" fmla="*/ 160 w 76200"/>
                  <a:gd name="connsiteY0" fmla="*/ 128 h 76200"/>
                  <a:gd name="connsiteX1" fmla="*/ 76360 w 76200"/>
                  <a:gd name="connsiteY1" fmla="*/ 128 h 76200"/>
                  <a:gd name="connsiteX2" fmla="*/ 76360 w 76200"/>
                  <a:gd name="connsiteY2" fmla="*/ 76328 h 76200"/>
                  <a:gd name="connsiteX3" fmla="*/ 160 w 76200"/>
                  <a:gd name="connsiteY3" fmla="*/ 7632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0" y="128"/>
                    </a:moveTo>
                    <a:lnTo>
                      <a:pt x="76360" y="128"/>
                    </a:lnTo>
                    <a:lnTo>
                      <a:pt x="76360" y="76328"/>
                    </a:lnTo>
                    <a:lnTo>
                      <a:pt x="160" y="7632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504" name="Полилиния 913"/>
              <p:cNvSpPr/>
              <p:nvPr/>
            </p:nvSpPr>
            <p:spPr bwMode="auto">
              <a:xfrm>
                <a:off x="10168731" y="5541169"/>
                <a:ext cx="76200" cy="76200"/>
              </a:xfrm>
              <a:custGeom>
                <a:avLst/>
                <a:gdLst>
                  <a:gd name="connsiteX0" fmla="*/ 160 w 76200"/>
                  <a:gd name="connsiteY0" fmla="*/ 136 h 76200"/>
                  <a:gd name="connsiteX1" fmla="*/ 76360 w 76200"/>
                  <a:gd name="connsiteY1" fmla="*/ 136 h 76200"/>
                  <a:gd name="connsiteX2" fmla="*/ 76360 w 76200"/>
                  <a:gd name="connsiteY2" fmla="*/ 76336 h 76200"/>
                  <a:gd name="connsiteX3" fmla="*/ 160 w 76200"/>
                  <a:gd name="connsiteY3" fmla="*/ 7633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0" y="136"/>
                    </a:moveTo>
                    <a:lnTo>
                      <a:pt x="76360" y="136"/>
                    </a:lnTo>
                    <a:lnTo>
                      <a:pt x="76360" y="76336"/>
                    </a:lnTo>
                    <a:lnTo>
                      <a:pt x="160" y="7633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505" name="Полилиния 914"/>
              <p:cNvSpPr/>
              <p:nvPr/>
            </p:nvSpPr>
            <p:spPr bwMode="auto">
              <a:xfrm>
                <a:off x="10168731" y="5693568"/>
                <a:ext cx="76200" cy="76200"/>
              </a:xfrm>
              <a:custGeom>
                <a:avLst/>
                <a:gdLst>
                  <a:gd name="connsiteX0" fmla="*/ 160 w 76200"/>
                  <a:gd name="connsiteY0" fmla="*/ 152 h 76200"/>
                  <a:gd name="connsiteX1" fmla="*/ 76360 w 76200"/>
                  <a:gd name="connsiteY1" fmla="*/ 152 h 76200"/>
                  <a:gd name="connsiteX2" fmla="*/ 76360 w 76200"/>
                  <a:gd name="connsiteY2" fmla="*/ 76352 h 76200"/>
                  <a:gd name="connsiteX3" fmla="*/ 160 w 76200"/>
                  <a:gd name="connsiteY3" fmla="*/ 7635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0" y="152"/>
                    </a:moveTo>
                    <a:lnTo>
                      <a:pt x="76360" y="152"/>
                    </a:lnTo>
                    <a:lnTo>
                      <a:pt x="76360" y="76352"/>
                    </a:lnTo>
                    <a:lnTo>
                      <a:pt x="160" y="7635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506" name="Полилиния 915"/>
              <p:cNvSpPr/>
              <p:nvPr/>
            </p:nvSpPr>
            <p:spPr bwMode="auto">
              <a:xfrm>
                <a:off x="10168731" y="5922169"/>
                <a:ext cx="76200" cy="76200"/>
              </a:xfrm>
              <a:custGeom>
                <a:avLst/>
                <a:gdLst>
                  <a:gd name="connsiteX0" fmla="*/ 160 w 76200"/>
                  <a:gd name="connsiteY0" fmla="*/ 176 h 76200"/>
                  <a:gd name="connsiteX1" fmla="*/ 76360 w 76200"/>
                  <a:gd name="connsiteY1" fmla="*/ 176 h 76200"/>
                  <a:gd name="connsiteX2" fmla="*/ 76360 w 76200"/>
                  <a:gd name="connsiteY2" fmla="*/ 76376 h 76200"/>
                  <a:gd name="connsiteX3" fmla="*/ 160 w 76200"/>
                  <a:gd name="connsiteY3" fmla="*/ 7637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0" y="176"/>
                    </a:moveTo>
                    <a:lnTo>
                      <a:pt x="76360" y="176"/>
                    </a:lnTo>
                    <a:lnTo>
                      <a:pt x="76360" y="76376"/>
                    </a:lnTo>
                    <a:lnTo>
                      <a:pt x="160" y="7637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507" name="Полилиния 916"/>
              <p:cNvSpPr/>
              <p:nvPr/>
            </p:nvSpPr>
            <p:spPr bwMode="auto">
              <a:xfrm>
                <a:off x="10168731" y="6074569"/>
                <a:ext cx="76200" cy="76200"/>
              </a:xfrm>
              <a:custGeom>
                <a:avLst/>
                <a:gdLst>
                  <a:gd name="connsiteX0" fmla="*/ 160 w 76200"/>
                  <a:gd name="connsiteY0" fmla="*/ 192 h 76200"/>
                  <a:gd name="connsiteX1" fmla="*/ 76360 w 76200"/>
                  <a:gd name="connsiteY1" fmla="*/ 192 h 76200"/>
                  <a:gd name="connsiteX2" fmla="*/ 76360 w 76200"/>
                  <a:gd name="connsiteY2" fmla="*/ 76392 h 76200"/>
                  <a:gd name="connsiteX3" fmla="*/ 160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0" y="192"/>
                    </a:moveTo>
                    <a:lnTo>
                      <a:pt x="76360" y="192"/>
                    </a:lnTo>
                    <a:lnTo>
                      <a:pt x="76360" y="76392"/>
                    </a:lnTo>
                    <a:lnTo>
                      <a:pt x="160"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508" name="Полилиния 917"/>
              <p:cNvSpPr/>
              <p:nvPr/>
            </p:nvSpPr>
            <p:spPr bwMode="auto">
              <a:xfrm>
                <a:off x="10168731" y="6150769"/>
                <a:ext cx="76200" cy="76200"/>
              </a:xfrm>
              <a:custGeom>
                <a:avLst/>
                <a:gdLst>
                  <a:gd name="connsiteX0" fmla="*/ 160 w 76200"/>
                  <a:gd name="connsiteY0" fmla="*/ 200 h 76200"/>
                  <a:gd name="connsiteX1" fmla="*/ 76360 w 76200"/>
                  <a:gd name="connsiteY1" fmla="*/ 200 h 76200"/>
                  <a:gd name="connsiteX2" fmla="*/ 76360 w 76200"/>
                  <a:gd name="connsiteY2" fmla="*/ 76400 h 76200"/>
                  <a:gd name="connsiteX3" fmla="*/ 160 w 76200"/>
                  <a:gd name="connsiteY3" fmla="*/ 7640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0" y="200"/>
                    </a:moveTo>
                    <a:lnTo>
                      <a:pt x="76360" y="200"/>
                    </a:lnTo>
                    <a:lnTo>
                      <a:pt x="76360" y="76400"/>
                    </a:lnTo>
                    <a:lnTo>
                      <a:pt x="160" y="7640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509" name="Полилиния 918"/>
              <p:cNvSpPr/>
              <p:nvPr/>
            </p:nvSpPr>
            <p:spPr bwMode="auto">
              <a:xfrm>
                <a:off x="10168731" y="6226969"/>
                <a:ext cx="76200" cy="76200"/>
              </a:xfrm>
              <a:custGeom>
                <a:avLst/>
                <a:gdLst>
                  <a:gd name="connsiteX0" fmla="*/ 160 w 76200"/>
                  <a:gd name="connsiteY0" fmla="*/ 208 h 76200"/>
                  <a:gd name="connsiteX1" fmla="*/ 76360 w 76200"/>
                  <a:gd name="connsiteY1" fmla="*/ 208 h 76200"/>
                  <a:gd name="connsiteX2" fmla="*/ 76360 w 76200"/>
                  <a:gd name="connsiteY2" fmla="*/ 76408 h 76200"/>
                  <a:gd name="connsiteX3" fmla="*/ 160 w 76200"/>
                  <a:gd name="connsiteY3" fmla="*/ 7640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0" y="208"/>
                    </a:moveTo>
                    <a:lnTo>
                      <a:pt x="76360" y="208"/>
                    </a:lnTo>
                    <a:lnTo>
                      <a:pt x="76360" y="76408"/>
                    </a:lnTo>
                    <a:lnTo>
                      <a:pt x="160" y="7640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510" name="Полилиния 919"/>
              <p:cNvSpPr/>
              <p:nvPr/>
            </p:nvSpPr>
            <p:spPr bwMode="auto">
              <a:xfrm>
                <a:off x="10168731" y="6455569"/>
                <a:ext cx="76200" cy="76200"/>
              </a:xfrm>
              <a:custGeom>
                <a:avLst/>
                <a:gdLst>
                  <a:gd name="connsiteX0" fmla="*/ 160 w 76200"/>
                  <a:gd name="connsiteY0" fmla="*/ 232 h 76200"/>
                  <a:gd name="connsiteX1" fmla="*/ 76360 w 76200"/>
                  <a:gd name="connsiteY1" fmla="*/ 232 h 76200"/>
                  <a:gd name="connsiteX2" fmla="*/ 76360 w 76200"/>
                  <a:gd name="connsiteY2" fmla="*/ 76432 h 76200"/>
                  <a:gd name="connsiteX3" fmla="*/ 160 w 76200"/>
                  <a:gd name="connsiteY3" fmla="*/ 764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0" y="232"/>
                    </a:moveTo>
                    <a:lnTo>
                      <a:pt x="76360" y="232"/>
                    </a:lnTo>
                    <a:lnTo>
                      <a:pt x="76360" y="76432"/>
                    </a:lnTo>
                    <a:lnTo>
                      <a:pt x="160" y="764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511" name="Полилиния 920"/>
              <p:cNvSpPr/>
              <p:nvPr/>
            </p:nvSpPr>
            <p:spPr bwMode="auto">
              <a:xfrm>
                <a:off x="10168731" y="6607969"/>
                <a:ext cx="76200" cy="76200"/>
              </a:xfrm>
              <a:custGeom>
                <a:avLst/>
                <a:gdLst>
                  <a:gd name="connsiteX0" fmla="*/ 160 w 76200"/>
                  <a:gd name="connsiteY0" fmla="*/ 248 h 76200"/>
                  <a:gd name="connsiteX1" fmla="*/ 76360 w 76200"/>
                  <a:gd name="connsiteY1" fmla="*/ 248 h 76200"/>
                  <a:gd name="connsiteX2" fmla="*/ 76360 w 76200"/>
                  <a:gd name="connsiteY2" fmla="*/ 76448 h 76200"/>
                  <a:gd name="connsiteX3" fmla="*/ 160 w 76200"/>
                  <a:gd name="connsiteY3" fmla="*/ 764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0" y="248"/>
                    </a:moveTo>
                    <a:lnTo>
                      <a:pt x="76360" y="248"/>
                    </a:lnTo>
                    <a:lnTo>
                      <a:pt x="76360" y="76448"/>
                    </a:lnTo>
                    <a:lnTo>
                      <a:pt x="160" y="764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512" name="Полилиния 921"/>
              <p:cNvSpPr/>
              <p:nvPr/>
            </p:nvSpPr>
            <p:spPr bwMode="auto">
              <a:xfrm>
                <a:off x="10244931" y="4626769"/>
                <a:ext cx="76200" cy="76200"/>
              </a:xfrm>
              <a:custGeom>
                <a:avLst/>
                <a:gdLst>
                  <a:gd name="connsiteX0" fmla="*/ 168 w 76200"/>
                  <a:gd name="connsiteY0" fmla="*/ 40 h 76200"/>
                  <a:gd name="connsiteX1" fmla="*/ 76368 w 76200"/>
                  <a:gd name="connsiteY1" fmla="*/ 40 h 76200"/>
                  <a:gd name="connsiteX2" fmla="*/ 76368 w 76200"/>
                  <a:gd name="connsiteY2" fmla="*/ 76240 h 76200"/>
                  <a:gd name="connsiteX3" fmla="*/ 168 w 76200"/>
                  <a:gd name="connsiteY3" fmla="*/ 762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8" y="40"/>
                    </a:moveTo>
                    <a:lnTo>
                      <a:pt x="76368" y="40"/>
                    </a:lnTo>
                    <a:lnTo>
                      <a:pt x="76368" y="76240"/>
                    </a:lnTo>
                    <a:lnTo>
                      <a:pt x="168" y="762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513" name="Полилиния 922"/>
              <p:cNvSpPr/>
              <p:nvPr/>
            </p:nvSpPr>
            <p:spPr bwMode="auto">
              <a:xfrm>
                <a:off x="10244931" y="4779169"/>
                <a:ext cx="76200" cy="76200"/>
              </a:xfrm>
              <a:custGeom>
                <a:avLst/>
                <a:gdLst>
                  <a:gd name="connsiteX0" fmla="*/ 168 w 76200"/>
                  <a:gd name="connsiteY0" fmla="*/ 56 h 76200"/>
                  <a:gd name="connsiteX1" fmla="*/ 76368 w 76200"/>
                  <a:gd name="connsiteY1" fmla="*/ 56 h 76200"/>
                  <a:gd name="connsiteX2" fmla="*/ 76368 w 76200"/>
                  <a:gd name="connsiteY2" fmla="*/ 76256 h 76200"/>
                  <a:gd name="connsiteX3" fmla="*/ 168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8" y="56"/>
                    </a:moveTo>
                    <a:lnTo>
                      <a:pt x="76368" y="56"/>
                    </a:lnTo>
                    <a:lnTo>
                      <a:pt x="76368" y="76256"/>
                    </a:lnTo>
                    <a:lnTo>
                      <a:pt x="168"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514" name="Полилиния 923"/>
              <p:cNvSpPr/>
              <p:nvPr/>
            </p:nvSpPr>
            <p:spPr bwMode="auto">
              <a:xfrm>
                <a:off x="10244931" y="4855369"/>
                <a:ext cx="76200" cy="76200"/>
              </a:xfrm>
              <a:custGeom>
                <a:avLst/>
                <a:gdLst>
                  <a:gd name="connsiteX0" fmla="*/ 168 w 76200"/>
                  <a:gd name="connsiteY0" fmla="*/ 64 h 76200"/>
                  <a:gd name="connsiteX1" fmla="*/ 76368 w 76200"/>
                  <a:gd name="connsiteY1" fmla="*/ 64 h 76200"/>
                  <a:gd name="connsiteX2" fmla="*/ 76368 w 76200"/>
                  <a:gd name="connsiteY2" fmla="*/ 76264 h 76200"/>
                  <a:gd name="connsiteX3" fmla="*/ 168 w 76200"/>
                  <a:gd name="connsiteY3" fmla="*/ 7626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8" y="64"/>
                    </a:moveTo>
                    <a:lnTo>
                      <a:pt x="76368" y="64"/>
                    </a:lnTo>
                    <a:lnTo>
                      <a:pt x="76368" y="76264"/>
                    </a:lnTo>
                    <a:lnTo>
                      <a:pt x="168" y="7626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515" name="Полилиния 924"/>
              <p:cNvSpPr/>
              <p:nvPr/>
            </p:nvSpPr>
            <p:spPr bwMode="auto">
              <a:xfrm>
                <a:off x="10244931" y="5083969"/>
                <a:ext cx="76200" cy="76200"/>
              </a:xfrm>
              <a:custGeom>
                <a:avLst/>
                <a:gdLst>
                  <a:gd name="connsiteX0" fmla="*/ 168 w 76200"/>
                  <a:gd name="connsiteY0" fmla="*/ 88 h 76200"/>
                  <a:gd name="connsiteX1" fmla="*/ 76368 w 76200"/>
                  <a:gd name="connsiteY1" fmla="*/ 88 h 76200"/>
                  <a:gd name="connsiteX2" fmla="*/ 76368 w 76200"/>
                  <a:gd name="connsiteY2" fmla="*/ 76288 h 76200"/>
                  <a:gd name="connsiteX3" fmla="*/ 168 w 76200"/>
                  <a:gd name="connsiteY3" fmla="*/ 7628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8" y="88"/>
                    </a:moveTo>
                    <a:lnTo>
                      <a:pt x="76368" y="88"/>
                    </a:lnTo>
                    <a:lnTo>
                      <a:pt x="76368" y="76288"/>
                    </a:lnTo>
                    <a:lnTo>
                      <a:pt x="168" y="7628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516" name="Полилиния 925"/>
              <p:cNvSpPr/>
              <p:nvPr/>
            </p:nvSpPr>
            <p:spPr bwMode="auto">
              <a:xfrm>
                <a:off x="10244931" y="5160169"/>
                <a:ext cx="76200" cy="76200"/>
              </a:xfrm>
              <a:custGeom>
                <a:avLst/>
                <a:gdLst>
                  <a:gd name="connsiteX0" fmla="*/ 168 w 76200"/>
                  <a:gd name="connsiteY0" fmla="*/ 96 h 76200"/>
                  <a:gd name="connsiteX1" fmla="*/ 76368 w 76200"/>
                  <a:gd name="connsiteY1" fmla="*/ 96 h 76200"/>
                  <a:gd name="connsiteX2" fmla="*/ 76368 w 76200"/>
                  <a:gd name="connsiteY2" fmla="*/ 76296 h 76200"/>
                  <a:gd name="connsiteX3" fmla="*/ 168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8" y="96"/>
                    </a:moveTo>
                    <a:lnTo>
                      <a:pt x="76368" y="96"/>
                    </a:lnTo>
                    <a:lnTo>
                      <a:pt x="76368" y="76296"/>
                    </a:lnTo>
                    <a:lnTo>
                      <a:pt x="168"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517" name="Полилиния 926"/>
              <p:cNvSpPr/>
              <p:nvPr/>
            </p:nvSpPr>
            <p:spPr bwMode="auto">
              <a:xfrm>
                <a:off x="10244931" y="5464969"/>
                <a:ext cx="76200" cy="76200"/>
              </a:xfrm>
              <a:custGeom>
                <a:avLst/>
                <a:gdLst>
                  <a:gd name="connsiteX0" fmla="*/ 168 w 76200"/>
                  <a:gd name="connsiteY0" fmla="*/ 128 h 76200"/>
                  <a:gd name="connsiteX1" fmla="*/ 76368 w 76200"/>
                  <a:gd name="connsiteY1" fmla="*/ 128 h 76200"/>
                  <a:gd name="connsiteX2" fmla="*/ 76368 w 76200"/>
                  <a:gd name="connsiteY2" fmla="*/ 76328 h 76200"/>
                  <a:gd name="connsiteX3" fmla="*/ 168 w 76200"/>
                  <a:gd name="connsiteY3" fmla="*/ 7632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8" y="128"/>
                    </a:moveTo>
                    <a:lnTo>
                      <a:pt x="76368" y="128"/>
                    </a:lnTo>
                    <a:lnTo>
                      <a:pt x="76368" y="76328"/>
                    </a:lnTo>
                    <a:lnTo>
                      <a:pt x="168" y="7632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518" name="Полилиния 927"/>
              <p:cNvSpPr/>
              <p:nvPr/>
            </p:nvSpPr>
            <p:spPr bwMode="auto">
              <a:xfrm>
                <a:off x="10244931" y="5845969"/>
                <a:ext cx="76200" cy="76200"/>
              </a:xfrm>
              <a:custGeom>
                <a:avLst/>
                <a:gdLst>
                  <a:gd name="connsiteX0" fmla="*/ 168 w 76200"/>
                  <a:gd name="connsiteY0" fmla="*/ 168 h 76200"/>
                  <a:gd name="connsiteX1" fmla="*/ 76368 w 76200"/>
                  <a:gd name="connsiteY1" fmla="*/ 168 h 76200"/>
                  <a:gd name="connsiteX2" fmla="*/ 76368 w 76200"/>
                  <a:gd name="connsiteY2" fmla="*/ 76368 h 76200"/>
                  <a:gd name="connsiteX3" fmla="*/ 168 w 76200"/>
                  <a:gd name="connsiteY3" fmla="*/ 7636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8" y="168"/>
                    </a:moveTo>
                    <a:lnTo>
                      <a:pt x="76368" y="168"/>
                    </a:lnTo>
                    <a:lnTo>
                      <a:pt x="76368" y="76368"/>
                    </a:lnTo>
                    <a:lnTo>
                      <a:pt x="168" y="7636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519" name="Полилиния 928"/>
              <p:cNvSpPr/>
              <p:nvPr/>
            </p:nvSpPr>
            <p:spPr bwMode="auto">
              <a:xfrm>
                <a:off x="10244931" y="5922169"/>
                <a:ext cx="76200" cy="76200"/>
              </a:xfrm>
              <a:custGeom>
                <a:avLst/>
                <a:gdLst>
                  <a:gd name="connsiteX0" fmla="*/ 168 w 76200"/>
                  <a:gd name="connsiteY0" fmla="*/ 176 h 76200"/>
                  <a:gd name="connsiteX1" fmla="*/ 76368 w 76200"/>
                  <a:gd name="connsiteY1" fmla="*/ 176 h 76200"/>
                  <a:gd name="connsiteX2" fmla="*/ 76368 w 76200"/>
                  <a:gd name="connsiteY2" fmla="*/ 76376 h 76200"/>
                  <a:gd name="connsiteX3" fmla="*/ 168 w 76200"/>
                  <a:gd name="connsiteY3" fmla="*/ 7637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8" y="176"/>
                    </a:moveTo>
                    <a:lnTo>
                      <a:pt x="76368" y="176"/>
                    </a:lnTo>
                    <a:lnTo>
                      <a:pt x="76368" y="76376"/>
                    </a:lnTo>
                    <a:lnTo>
                      <a:pt x="168" y="7637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520" name="Полилиния 929"/>
              <p:cNvSpPr/>
              <p:nvPr/>
            </p:nvSpPr>
            <p:spPr bwMode="auto">
              <a:xfrm>
                <a:off x="10244931" y="5998369"/>
                <a:ext cx="76200" cy="76200"/>
              </a:xfrm>
              <a:custGeom>
                <a:avLst/>
                <a:gdLst>
                  <a:gd name="connsiteX0" fmla="*/ 168 w 76200"/>
                  <a:gd name="connsiteY0" fmla="*/ 184 h 76200"/>
                  <a:gd name="connsiteX1" fmla="*/ 76368 w 76200"/>
                  <a:gd name="connsiteY1" fmla="*/ 184 h 76200"/>
                  <a:gd name="connsiteX2" fmla="*/ 76368 w 76200"/>
                  <a:gd name="connsiteY2" fmla="*/ 76384 h 76200"/>
                  <a:gd name="connsiteX3" fmla="*/ 168 w 76200"/>
                  <a:gd name="connsiteY3" fmla="*/ 7638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8" y="184"/>
                    </a:moveTo>
                    <a:lnTo>
                      <a:pt x="76368" y="184"/>
                    </a:lnTo>
                    <a:lnTo>
                      <a:pt x="76368" y="76384"/>
                    </a:lnTo>
                    <a:lnTo>
                      <a:pt x="168" y="7638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521" name="Полилиния 930"/>
              <p:cNvSpPr/>
              <p:nvPr/>
            </p:nvSpPr>
            <p:spPr bwMode="auto">
              <a:xfrm>
                <a:off x="10244931" y="6074569"/>
                <a:ext cx="76200" cy="76200"/>
              </a:xfrm>
              <a:custGeom>
                <a:avLst/>
                <a:gdLst>
                  <a:gd name="connsiteX0" fmla="*/ 168 w 76200"/>
                  <a:gd name="connsiteY0" fmla="*/ 192 h 76200"/>
                  <a:gd name="connsiteX1" fmla="*/ 76368 w 76200"/>
                  <a:gd name="connsiteY1" fmla="*/ 192 h 76200"/>
                  <a:gd name="connsiteX2" fmla="*/ 76368 w 76200"/>
                  <a:gd name="connsiteY2" fmla="*/ 76392 h 76200"/>
                  <a:gd name="connsiteX3" fmla="*/ 168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8" y="192"/>
                    </a:moveTo>
                    <a:lnTo>
                      <a:pt x="76368" y="192"/>
                    </a:lnTo>
                    <a:lnTo>
                      <a:pt x="76368" y="76392"/>
                    </a:lnTo>
                    <a:lnTo>
                      <a:pt x="168"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522" name="Полилиния 931"/>
              <p:cNvSpPr/>
              <p:nvPr/>
            </p:nvSpPr>
            <p:spPr bwMode="auto">
              <a:xfrm>
                <a:off x="10244931" y="6150769"/>
                <a:ext cx="76200" cy="76200"/>
              </a:xfrm>
              <a:custGeom>
                <a:avLst/>
                <a:gdLst>
                  <a:gd name="connsiteX0" fmla="*/ 168 w 76200"/>
                  <a:gd name="connsiteY0" fmla="*/ 200 h 76200"/>
                  <a:gd name="connsiteX1" fmla="*/ 76368 w 76200"/>
                  <a:gd name="connsiteY1" fmla="*/ 200 h 76200"/>
                  <a:gd name="connsiteX2" fmla="*/ 76368 w 76200"/>
                  <a:gd name="connsiteY2" fmla="*/ 76400 h 76200"/>
                  <a:gd name="connsiteX3" fmla="*/ 168 w 76200"/>
                  <a:gd name="connsiteY3" fmla="*/ 7640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8" y="200"/>
                    </a:moveTo>
                    <a:lnTo>
                      <a:pt x="76368" y="200"/>
                    </a:lnTo>
                    <a:lnTo>
                      <a:pt x="76368" y="76400"/>
                    </a:lnTo>
                    <a:lnTo>
                      <a:pt x="168" y="7640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523" name="Полилиния 932"/>
              <p:cNvSpPr/>
              <p:nvPr/>
            </p:nvSpPr>
            <p:spPr bwMode="auto">
              <a:xfrm>
                <a:off x="10244931" y="6379369"/>
                <a:ext cx="76200" cy="76200"/>
              </a:xfrm>
              <a:custGeom>
                <a:avLst/>
                <a:gdLst>
                  <a:gd name="connsiteX0" fmla="*/ 168 w 76200"/>
                  <a:gd name="connsiteY0" fmla="*/ 224 h 76200"/>
                  <a:gd name="connsiteX1" fmla="*/ 76368 w 76200"/>
                  <a:gd name="connsiteY1" fmla="*/ 224 h 76200"/>
                  <a:gd name="connsiteX2" fmla="*/ 76368 w 76200"/>
                  <a:gd name="connsiteY2" fmla="*/ 76424 h 76200"/>
                  <a:gd name="connsiteX3" fmla="*/ 168 w 76200"/>
                  <a:gd name="connsiteY3" fmla="*/ 7642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68" y="224"/>
                    </a:moveTo>
                    <a:lnTo>
                      <a:pt x="76368" y="224"/>
                    </a:lnTo>
                    <a:lnTo>
                      <a:pt x="76368" y="76424"/>
                    </a:lnTo>
                    <a:lnTo>
                      <a:pt x="168" y="7642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524" name="Полилиния 933"/>
              <p:cNvSpPr/>
              <p:nvPr/>
            </p:nvSpPr>
            <p:spPr bwMode="auto">
              <a:xfrm>
                <a:off x="10321131" y="4626769"/>
                <a:ext cx="76200" cy="76200"/>
              </a:xfrm>
              <a:custGeom>
                <a:avLst/>
                <a:gdLst>
                  <a:gd name="connsiteX0" fmla="*/ 176 w 76200"/>
                  <a:gd name="connsiteY0" fmla="*/ 40 h 76200"/>
                  <a:gd name="connsiteX1" fmla="*/ 76376 w 76200"/>
                  <a:gd name="connsiteY1" fmla="*/ 40 h 76200"/>
                  <a:gd name="connsiteX2" fmla="*/ 76376 w 76200"/>
                  <a:gd name="connsiteY2" fmla="*/ 76240 h 76200"/>
                  <a:gd name="connsiteX3" fmla="*/ 176 w 76200"/>
                  <a:gd name="connsiteY3" fmla="*/ 762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76" y="40"/>
                    </a:moveTo>
                    <a:lnTo>
                      <a:pt x="76376" y="40"/>
                    </a:lnTo>
                    <a:lnTo>
                      <a:pt x="76376" y="76240"/>
                    </a:lnTo>
                    <a:lnTo>
                      <a:pt x="176" y="762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525" name="Полилиния 934"/>
              <p:cNvSpPr/>
              <p:nvPr/>
            </p:nvSpPr>
            <p:spPr bwMode="auto">
              <a:xfrm>
                <a:off x="10321131" y="4931569"/>
                <a:ext cx="76200" cy="76200"/>
              </a:xfrm>
              <a:custGeom>
                <a:avLst/>
                <a:gdLst>
                  <a:gd name="connsiteX0" fmla="*/ 176 w 76200"/>
                  <a:gd name="connsiteY0" fmla="*/ 72 h 76200"/>
                  <a:gd name="connsiteX1" fmla="*/ 76376 w 76200"/>
                  <a:gd name="connsiteY1" fmla="*/ 72 h 76200"/>
                  <a:gd name="connsiteX2" fmla="*/ 76376 w 76200"/>
                  <a:gd name="connsiteY2" fmla="*/ 76272 h 76200"/>
                  <a:gd name="connsiteX3" fmla="*/ 176 w 76200"/>
                  <a:gd name="connsiteY3" fmla="*/ 7627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76" y="72"/>
                    </a:moveTo>
                    <a:lnTo>
                      <a:pt x="76376" y="72"/>
                    </a:lnTo>
                    <a:lnTo>
                      <a:pt x="76376" y="76272"/>
                    </a:lnTo>
                    <a:lnTo>
                      <a:pt x="176" y="7627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526" name="Полилиния 935"/>
              <p:cNvSpPr/>
              <p:nvPr/>
            </p:nvSpPr>
            <p:spPr bwMode="auto">
              <a:xfrm>
                <a:off x="10321131" y="5007769"/>
                <a:ext cx="76200" cy="76200"/>
              </a:xfrm>
              <a:custGeom>
                <a:avLst/>
                <a:gdLst>
                  <a:gd name="connsiteX0" fmla="*/ 176 w 76200"/>
                  <a:gd name="connsiteY0" fmla="*/ 80 h 76200"/>
                  <a:gd name="connsiteX1" fmla="*/ 76376 w 76200"/>
                  <a:gd name="connsiteY1" fmla="*/ 80 h 76200"/>
                  <a:gd name="connsiteX2" fmla="*/ 76376 w 76200"/>
                  <a:gd name="connsiteY2" fmla="*/ 76280 h 76200"/>
                  <a:gd name="connsiteX3" fmla="*/ 176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76" y="80"/>
                    </a:moveTo>
                    <a:lnTo>
                      <a:pt x="76376" y="80"/>
                    </a:lnTo>
                    <a:lnTo>
                      <a:pt x="76376" y="76280"/>
                    </a:lnTo>
                    <a:lnTo>
                      <a:pt x="176"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527" name="Полилиния 936"/>
              <p:cNvSpPr/>
              <p:nvPr/>
            </p:nvSpPr>
            <p:spPr bwMode="auto">
              <a:xfrm>
                <a:off x="10321131" y="5083969"/>
                <a:ext cx="76200" cy="76200"/>
              </a:xfrm>
              <a:custGeom>
                <a:avLst/>
                <a:gdLst>
                  <a:gd name="connsiteX0" fmla="*/ 176 w 76200"/>
                  <a:gd name="connsiteY0" fmla="*/ 88 h 76200"/>
                  <a:gd name="connsiteX1" fmla="*/ 76376 w 76200"/>
                  <a:gd name="connsiteY1" fmla="*/ 88 h 76200"/>
                  <a:gd name="connsiteX2" fmla="*/ 76376 w 76200"/>
                  <a:gd name="connsiteY2" fmla="*/ 76288 h 76200"/>
                  <a:gd name="connsiteX3" fmla="*/ 176 w 76200"/>
                  <a:gd name="connsiteY3" fmla="*/ 7628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76" y="88"/>
                    </a:moveTo>
                    <a:lnTo>
                      <a:pt x="76376" y="88"/>
                    </a:lnTo>
                    <a:lnTo>
                      <a:pt x="76376" y="76288"/>
                    </a:lnTo>
                    <a:lnTo>
                      <a:pt x="176" y="7628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528" name="Полилиния 937"/>
              <p:cNvSpPr/>
              <p:nvPr/>
            </p:nvSpPr>
            <p:spPr bwMode="auto">
              <a:xfrm>
                <a:off x="10321131" y="5160169"/>
                <a:ext cx="76200" cy="76200"/>
              </a:xfrm>
              <a:custGeom>
                <a:avLst/>
                <a:gdLst>
                  <a:gd name="connsiteX0" fmla="*/ 176 w 76200"/>
                  <a:gd name="connsiteY0" fmla="*/ 96 h 76200"/>
                  <a:gd name="connsiteX1" fmla="*/ 76376 w 76200"/>
                  <a:gd name="connsiteY1" fmla="*/ 96 h 76200"/>
                  <a:gd name="connsiteX2" fmla="*/ 76376 w 76200"/>
                  <a:gd name="connsiteY2" fmla="*/ 76296 h 76200"/>
                  <a:gd name="connsiteX3" fmla="*/ 176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76" y="96"/>
                    </a:moveTo>
                    <a:lnTo>
                      <a:pt x="76376" y="96"/>
                    </a:lnTo>
                    <a:lnTo>
                      <a:pt x="76376" y="76296"/>
                    </a:lnTo>
                    <a:lnTo>
                      <a:pt x="176"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529" name="Полилиния 938"/>
              <p:cNvSpPr/>
              <p:nvPr/>
            </p:nvSpPr>
            <p:spPr bwMode="auto">
              <a:xfrm>
                <a:off x="10321131" y="5236369"/>
                <a:ext cx="76200" cy="76200"/>
              </a:xfrm>
              <a:custGeom>
                <a:avLst/>
                <a:gdLst>
                  <a:gd name="connsiteX0" fmla="*/ 176 w 76200"/>
                  <a:gd name="connsiteY0" fmla="*/ 104 h 76200"/>
                  <a:gd name="connsiteX1" fmla="*/ 76376 w 76200"/>
                  <a:gd name="connsiteY1" fmla="*/ 104 h 76200"/>
                  <a:gd name="connsiteX2" fmla="*/ 76376 w 76200"/>
                  <a:gd name="connsiteY2" fmla="*/ 76304 h 76200"/>
                  <a:gd name="connsiteX3" fmla="*/ 176 w 76200"/>
                  <a:gd name="connsiteY3" fmla="*/ 7630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76" y="104"/>
                    </a:moveTo>
                    <a:lnTo>
                      <a:pt x="76376" y="104"/>
                    </a:lnTo>
                    <a:lnTo>
                      <a:pt x="76376" y="76304"/>
                    </a:lnTo>
                    <a:lnTo>
                      <a:pt x="176" y="7630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530" name="Полилиния 939"/>
              <p:cNvSpPr/>
              <p:nvPr/>
            </p:nvSpPr>
            <p:spPr bwMode="auto">
              <a:xfrm>
                <a:off x="10321131" y="5388769"/>
                <a:ext cx="76200" cy="76200"/>
              </a:xfrm>
              <a:custGeom>
                <a:avLst/>
                <a:gdLst>
                  <a:gd name="connsiteX0" fmla="*/ 176 w 76200"/>
                  <a:gd name="connsiteY0" fmla="*/ 120 h 76200"/>
                  <a:gd name="connsiteX1" fmla="*/ 76376 w 76200"/>
                  <a:gd name="connsiteY1" fmla="*/ 120 h 76200"/>
                  <a:gd name="connsiteX2" fmla="*/ 76376 w 76200"/>
                  <a:gd name="connsiteY2" fmla="*/ 76320 h 76200"/>
                  <a:gd name="connsiteX3" fmla="*/ 176 w 76200"/>
                  <a:gd name="connsiteY3" fmla="*/ 7632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76" y="120"/>
                    </a:moveTo>
                    <a:lnTo>
                      <a:pt x="76376" y="120"/>
                    </a:lnTo>
                    <a:lnTo>
                      <a:pt x="76376" y="76320"/>
                    </a:lnTo>
                    <a:lnTo>
                      <a:pt x="176" y="7632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531" name="Полилиния 940"/>
              <p:cNvSpPr/>
              <p:nvPr/>
            </p:nvSpPr>
            <p:spPr bwMode="auto">
              <a:xfrm>
                <a:off x="10321131" y="5693568"/>
                <a:ext cx="76200" cy="76200"/>
              </a:xfrm>
              <a:custGeom>
                <a:avLst/>
                <a:gdLst>
                  <a:gd name="connsiteX0" fmla="*/ 176 w 76200"/>
                  <a:gd name="connsiteY0" fmla="*/ 152 h 76200"/>
                  <a:gd name="connsiteX1" fmla="*/ 76376 w 76200"/>
                  <a:gd name="connsiteY1" fmla="*/ 152 h 76200"/>
                  <a:gd name="connsiteX2" fmla="*/ 76376 w 76200"/>
                  <a:gd name="connsiteY2" fmla="*/ 76352 h 76200"/>
                  <a:gd name="connsiteX3" fmla="*/ 176 w 76200"/>
                  <a:gd name="connsiteY3" fmla="*/ 7635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76" y="152"/>
                    </a:moveTo>
                    <a:lnTo>
                      <a:pt x="76376" y="152"/>
                    </a:lnTo>
                    <a:lnTo>
                      <a:pt x="76376" y="76352"/>
                    </a:lnTo>
                    <a:lnTo>
                      <a:pt x="176" y="7635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532" name="Полилиния 941"/>
              <p:cNvSpPr/>
              <p:nvPr/>
            </p:nvSpPr>
            <p:spPr bwMode="auto">
              <a:xfrm>
                <a:off x="10321131" y="5769769"/>
                <a:ext cx="76200" cy="76200"/>
              </a:xfrm>
              <a:custGeom>
                <a:avLst/>
                <a:gdLst>
                  <a:gd name="connsiteX0" fmla="*/ 176 w 76200"/>
                  <a:gd name="connsiteY0" fmla="*/ 160 h 76200"/>
                  <a:gd name="connsiteX1" fmla="*/ 76376 w 76200"/>
                  <a:gd name="connsiteY1" fmla="*/ 160 h 76200"/>
                  <a:gd name="connsiteX2" fmla="*/ 76376 w 76200"/>
                  <a:gd name="connsiteY2" fmla="*/ 76360 h 76200"/>
                  <a:gd name="connsiteX3" fmla="*/ 176 w 76200"/>
                  <a:gd name="connsiteY3" fmla="*/ 7636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76" y="160"/>
                    </a:moveTo>
                    <a:lnTo>
                      <a:pt x="76376" y="160"/>
                    </a:lnTo>
                    <a:lnTo>
                      <a:pt x="76376" y="76360"/>
                    </a:lnTo>
                    <a:lnTo>
                      <a:pt x="176" y="7636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533" name="Полилиния 942"/>
              <p:cNvSpPr/>
              <p:nvPr/>
            </p:nvSpPr>
            <p:spPr bwMode="auto">
              <a:xfrm>
                <a:off x="10321131" y="6074569"/>
                <a:ext cx="76200" cy="76200"/>
              </a:xfrm>
              <a:custGeom>
                <a:avLst/>
                <a:gdLst>
                  <a:gd name="connsiteX0" fmla="*/ 176 w 76200"/>
                  <a:gd name="connsiteY0" fmla="*/ 192 h 76200"/>
                  <a:gd name="connsiteX1" fmla="*/ 76376 w 76200"/>
                  <a:gd name="connsiteY1" fmla="*/ 192 h 76200"/>
                  <a:gd name="connsiteX2" fmla="*/ 76376 w 76200"/>
                  <a:gd name="connsiteY2" fmla="*/ 76392 h 76200"/>
                  <a:gd name="connsiteX3" fmla="*/ 176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76" y="192"/>
                    </a:moveTo>
                    <a:lnTo>
                      <a:pt x="76376" y="192"/>
                    </a:lnTo>
                    <a:lnTo>
                      <a:pt x="76376" y="76392"/>
                    </a:lnTo>
                    <a:lnTo>
                      <a:pt x="176"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534" name="Полилиния 943"/>
              <p:cNvSpPr/>
              <p:nvPr/>
            </p:nvSpPr>
            <p:spPr bwMode="auto">
              <a:xfrm>
                <a:off x="10321131" y="6150769"/>
                <a:ext cx="76200" cy="76200"/>
              </a:xfrm>
              <a:custGeom>
                <a:avLst/>
                <a:gdLst>
                  <a:gd name="connsiteX0" fmla="*/ 176 w 76200"/>
                  <a:gd name="connsiteY0" fmla="*/ 200 h 76200"/>
                  <a:gd name="connsiteX1" fmla="*/ 76376 w 76200"/>
                  <a:gd name="connsiteY1" fmla="*/ 200 h 76200"/>
                  <a:gd name="connsiteX2" fmla="*/ 76376 w 76200"/>
                  <a:gd name="connsiteY2" fmla="*/ 76400 h 76200"/>
                  <a:gd name="connsiteX3" fmla="*/ 176 w 76200"/>
                  <a:gd name="connsiteY3" fmla="*/ 7640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76" y="200"/>
                    </a:moveTo>
                    <a:lnTo>
                      <a:pt x="76376" y="200"/>
                    </a:lnTo>
                    <a:lnTo>
                      <a:pt x="76376" y="76400"/>
                    </a:lnTo>
                    <a:lnTo>
                      <a:pt x="176" y="7640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535" name="Полилиния 944"/>
              <p:cNvSpPr/>
              <p:nvPr/>
            </p:nvSpPr>
            <p:spPr bwMode="auto">
              <a:xfrm>
                <a:off x="10321131" y="6226969"/>
                <a:ext cx="76200" cy="76200"/>
              </a:xfrm>
              <a:custGeom>
                <a:avLst/>
                <a:gdLst>
                  <a:gd name="connsiteX0" fmla="*/ 176 w 76200"/>
                  <a:gd name="connsiteY0" fmla="*/ 208 h 76200"/>
                  <a:gd name="connsiteX1" fmla="*/ 76376 w 76200"/>
                  <a:gd name="connsiteY1" fmla="*/ 208 h 76200"/>
                  <a:gd name="connsiteX2" fmla="*/ 76376 w 76200"/>
                  <a:gd name="connsiteY2" fmla="*/ 76408 h 76200"/>
                  <a:gd name="connsiteX3" fmla="*/ 176 w 76200"/>
                  <a:gd name="connsiteY3" fmla="*/ 7640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76" y="208"/>
                    </a:moveTo>
                    <a:lnTo>
                      <a:pt x="76376" y="208"/>
                    </a:lnTo>
                    <a:lnTo>
                      <a:pt x="76376" y="76408"/>
                    </a:lnTo>
                    <a:lnTo>
                      <a:pt x="176" y="7640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536" name="Полилиния 945"/>
              <p:cNvSpPr/>
              <p:nvPr/>
            </p:nvSpPr>
            <p:spPr bwMode="auto">
              <a:xfrm>
                <a:off x="10321131" y="6303169"/>
                <a:ext cx="76200" cy="76200"/>
              </a:xfrm>
              <a:custGeom>
                <a:avLst/>
                <a:gdLst>
                  <a:gd name="connsiteX0" fmla="*/ 176 w 76200"/>
                  <a:gd name="connsiteY0" fmla="*/ 216 h 76200"/>
                  <a:gd name="connsiteX1" fmla="*/ 76376 w 76200"/>
                  <a:gd name="connsiteY1" fmla="*/ 216 h 76200"/>
                  <a:gd name="connsiteX2" fmla="*/ 76376 w 76200"/>
                  <a:gd name="connsiteY2" fmla="*/ 76416 h 76200"/>
                  <a:gd name="connsiteX3" fmla="*/ 176 w 76200"/>
                  <a:gd name="connsiteY3" fmla="*/ 7641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76" y="216"/>
                    </a:moveTo>
                    <a:lnTo>
                      <a:pt x="76376" y="216"/>
                    </a:lnTo>
                    <a:lnTo>
                      <a:pt x="76376" y="76416"/>
                    </a:lnTo>
                    <a:lnTo>
                      <a:pt x="176" y="7641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537" name="Полилиния 946"/>
              <p:cNvSpPr/>
              <p:nvPr/>
            </p:nvSpPr>
            <p:spPr bwMode="auto">
              <a:xfrm>
                <a:off x="10321131" y="6531769"/>
                <a:ext cx="76200" cy="76200"/>
              </a:xfrm>
              <a:custGeom>
                <a:avLst/>
                <a:gdLst>
                  <a:gd name="connsiteX0" fmla="*/ 176 w 76200"/>
                  <a:gd name="connsiteY0" fmla="*/ 240 h 76200"/>
                  <a:gd name="connsiteX1" fmla="*/ 76376 w 76200"/>
                  <a:gd name="connsiteY1" fmla="*/ 240 h 76200"/>
                  <a:gd name="connsiteX2" fmla="*/ 76376 w 76200"/>
                  <a:gd name="connsiteY2" fmla="*/ 76440 h 76200"/>
                  <a:gd name="connsiteX3" fmla="*/ 176 w 76200"/>
                  <a:gd name="connsiteY3" fmla="*/ 764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76" y="240"/>
                    </a:moveTo>
                    <a:lnTo>
                      <a:pt x="76376" y="240"/>
                    </a:lnTo>
                    <a:lnTo>
                      <a:pt x="76376" y="76440"/>
                    </a:lnTo>
                    <a:lnTo>
                      <a:pt x="176" y="764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538" name="Полилиния 947"/>
              <p:cNvSpPr/>
              <p:nvPr/>
            </p:nvSpPr>
            <p:spPr bwMode="auto">
              <a:xfrm>
                <a:off x="10321131" y="6607969"/>
                <a:ext cx="76200" cy="76200"/>
              </a:xfrm>
              <a:custGeom>
                <a:avLst/>
                <a:gdLst>
                  <a:gd name="connsiteX0" fmla="*/ 176 w 76200"/>
                  <a:gd name="connsiteY0" fmla="*/ 248 h 76200"/>
                  <a:gd name="connsiteX1" fmla="*/ 76376 w 76200"/>
                  <a:gd name="connsiteY1" fmla="*/ 248 h 76200"/>
                  <a:gd name="connsiteX2" fmla="*/ 76376 w 76200"/>
                  <a:gd name="connsiteY2" fmla="*/ 76448 h 76200"/>
                  <a:gd name="connsiteX3" fmla="*/ 176 w 76200"/>
                  <a:gd name="connsiteY3" fmla="*/ 764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76" y="248"/>
                    </a:moveTo>
                    <a:lnTo>
                      <a:pt x="76376" y="248"/>
                    </a:lnTo>
                    <a:lnTo>
                      <a:pt x="76376" y="76448"/>
                    </a:lnTo>
                    <a:lnTo>
                      <a:pt x="176" y="764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539" name="Полилиния 948"/>
              <p:cNvSpPr/>
              <p:nvPr/>
            </p:nvSpPr>
            <p:spPr bwMode="auto">
              <a:xfrm>
                <a:off x="10321131" y="6684169"/>
                <a:ext cx="76200" cy="76200"/>
              </a:xfrm>
              <a:custGeom>
                <a:avLst/>
                <a:gdLst>
                  <a:gd name="connsiteX0" fmla="*/ 176 w 76200"/>
                  <a:gd name="connsiteY0" fmla="*/ 256 h 76200"/>
                  <a:gd name="connsiteX1" fmla="*/ 76376 w 76200"/>
                  <a:gd name="connsiteY1" fmla="*/ 256 h 76200"/>
                  <a:gd name="connsiteX2" fmla="*/ 76376 w 76200"/>
                  <a:gd name="connsiteY2" fmla="*/ 76456 h 76200"/>
                  <a:gd name="connsiteX3" fmla="*/ 176 w 76200"/>
                  <a:gd name="connsiteY3" fmla="*/ 764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76" y="256"/>
                    </a:moveTo>
                    <a:lnTo>
                      <a:pt x="76376" y="256"/>
                    </a:lnTo>
                    <a:lnTo>
                      <a:pt x="76376" y="76456"/>
                    </a:lnTo>
                    <a:lnTo>
                      <a:pt x="176" y="764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540" name="Полилиния 949"/>
              <p:cNvSpPr/>
              <p:nvPr/>
            </p:nvSpPr>
            <p:spPr bwMode="auto">
              <a:xfrm>
                <a:off x="10397331" y="4779169"/>
                <a:ext cx="76200" cy="76200"/>
              </a:xfrm>
              <a:custGeom>
                <a:avLst/>
                <a:gdLst>
                  <a:gd name="connsiteX0" fmla="*/ 184 w 76200"/>
                  <a:gd name="connsiteY0" fmla="*/ 56 h 76200"/>
                  <a:gd name="connsiteX1" fmla="*/ 76384 w 76200"/>
                  <a:gd name="connsiteY1" fmla="*/ 56 h 76200"/>
                  <a:gd name="connsiteX2" fmla="*/ 76384 w 76200"/>
                  <a:gd name="connsiteY2" fmla="*/ 76256 h 76200"/>
                  <a:gd name="connsiteX3" fmla="*/ 184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84" y="56"/>
                    </a:moveTo>
                    <a:lnTo>
                      <a:pt x="76384" y="56"/>
                    </a:lnTo>
                    <a:lnTo>
                      <a:pt x="76384" y="76256"/>
                    </a:lnTo>
                    <a:lnTo>
                      <a:pt x="184"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541" name="Полилиния 950"/>
              <p:cNvSpPr/>
              <p:nvPr/>
            </p:nvSpPr>
            <p:spPr bwMode="auto">
              <a:xfrm>
                <a:off x="10397331" y="4931569"/>
                <a:ext cx="76200" cy="76200"/>
              </a:xfrm>
              <a:custGeom>
                <a:avLst/>
                <a:gdLst>
                  <a:gd name="connsiteX0" fmla="*/ 184 w 76200"/>
                  <a:gd name="connsiteY0" fmla="*/ 72 h 76200"/>
                  <a:gd name="connsiteX1" fmla="*/ 76384 w 76200"/>
                  <a:gd name="connsiteY1" fmla="*/ 72 h 76200"/>
                  <a:gd name="connsiteX2" fmla="*/ 76384 w 76200"/>
                  <a:gd name="connsiteY2" fmla="*/ 76272 h 76200"/>
                  <a:gd name="connsiteX3" fmla="*/ 184 w 76200"/>
                  <a:gd name="connsiteY3" fmla="*/ 7627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84" y="72"/>
                    </a:moveTo>
                    <a:lnTo>
                      <a:pt x="76384" y="72"/>
                    </a:lnTo>
                    <a:lnTo>
                      <a:pt x="76384" y="76272"/>
                    </a:lnTo>
                    <a:lnTo>
                      <a:pt x="184" y="7627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542" name="Полилиния 951"/>
              <p:cNvSpPr/>
              <p:nvPr/>
            </p:nvSpPr>
            <p:spPr bwMode="auto">
              <a:xfrm>
                <a:off x="10397331" y="5160169"/>
                <a:ext cx="76200" cy="76200"/>
              </a:xfrm>
              <a:custGeom>
                <a:avLst/>
                <a:gdLst>
                  <a:gd name="connsiteX0" fmla="*/ 184 w 76200"/>
                  <a:gd name="connsiteY0" fmla="*/ 96 h 76200"/>
                  <a:gd name="connsiteX1" fmla="*/ 76384 w 76200"/>
                  <a:gd name="connsiteY1" fmla="*/ 96 h 76200"/>
                  <a:gd name="connsiteX2" fmla="*/ 76384 w 76200"/>
                  <a:gd name="connsiteY2" fmla="*/ 76296 h 76200"/>
                  <a:gd name="connsiteX3" fmla="*/ 184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84" y="96"/>
                    </a:moveTo>
                    <a:lnTo>
                      <a:pt x="76384" y="96"/>
                    </a:lnTo>
                    <a:lnTo>
                      <a:pt x="76384" y="76296"/>
                    </a:lnTo>
                    <a:lnTo>
                      <a:pt x="184"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543" name="Полилиния 952"/>
              <p:cNvSpPr/>
              <p:nvPr/>
            </p:nvSpPr>
            <p:spPr bwMode="auto">
              <a:xfrm>
                <a:off x="10397331" y="5236369"/>
                <a:ext cx="76200" cy="76200"/>
              </a:xfrm>
              <a:custGeom>
                <a:avLst/>
                <a:gdLst>
                  <a:gd name="connsiteX0" fmla="*/ 184 w 76200"/>
                  <a:gd name="connsiteY0" fmla="*/ 104 h 76200"/>
                  <a:gd name="connsiteX1" fmla="*/ 76384 w 76200"/>
                  <a:gd name="connsiteY1" fmla="*/ 104 h 76200"/>
                  <a:gd name="connsiteX2" fmla="*/ 76384 w 76200"/>
                  <a:gd name="connsiteY2" fmla="*/ 76304 h 76200"/>
                  <a:gd name="connsiteX3" fmla="*/ 184 w 76200"/>
                  <a:gd name="connsiteY3" fmla="*/ 7630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84" y="104"/>
                    </a:moveTo>
                    <a:lnTo>
                      <a:pt x="76384" y="104"/>
                    </a:lnTo>
                    <a:lnTo>
                      <a:pt x="76384" y="76304"/>
                    </a:lnTo>
                    <a:lnTo>
                      <a:pt x="184" y="7630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544" name="Полилиния 953"/>
              <p:cNvSpPr/>
              <p:nvPr/>
            </p:nvSpPr>
            <p:spPr bwMode="auto">
              <a:xfrm>
                <a:off x="10397331" y="5541169"/>
                <a:ext cx="76200" cy="76200"/>
              </a:xfrm>
              <a:custGeom>
                <a:avLst/>
                <a:gdLst>
                  <a:gd name="connsiteX0" fmla="*/ 184 w 76200"/>
                  <a:gd name="connsiteY0" fmla="*/ 136 h 76200"/>
                  <a:gd name="connsiteX1" fmla="*/ 76384 w 76200"/>
                  <a:gd name="connsiteY1" fmla="*/ 136 h 76200"/>
                  <a:gd name="connsiteX2" fmla="*/ 76384 w 76200"/>
                  <a:gd name="connsiteY2" fmla="*/ 76336 h 76200"/>
                  <a:gd name="connsiteX3" fmla="*/ 184 w 76200"/>
                  <a:gd name="connsiteY3" fmla="*/ 7633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84" y="136"/>
                    </a:moveTo>
                    <a:lnTo>
                      <a:pt x="76384" y="136"/>
                    </a:lnTo>
                    <a:lnTo>
                      <a:pt x="76384" y="76336"/>
                    </a:lnTo>
                    <a:lnTo>
                      <a:pt x="184" y="7633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545" name="Полилиния 954"/>
              <p:cNvSpPr/>
              <p:nvPr/>
            </p:nvSpPr>
            <p:spPr bwMode="auto">
              <a:xfrm>
                <a:off x="10397331" y="5617369"/>
                <a:ext cx="76200" cy="76200"/>
              </a:xfrm>
              <a:custGeom>
                <a:avLst/>
                <a:gdLst>
                  <a:gd name="connsiteX0" fmla="*/ 184 w 76200"/>
                  <a:gd name="connsiteY0" fmla="*/ 144 h 76200"/>
                  <a:gd name="connsiteX1" fmla="*/ 76384 w 76200"/>
                  <a:gd name="connsiteY1" fmla="*/ 144 h 76200"/>
                  <a:gd name="connsiteX2" fmla="*/ 76384 w 76200"/>
                  <a:gd name="connsiteY2" fmla="*/ 76344 h 76200"/>
                  <a:gd name="connsiteX3" fmla="*/ 184 w 76200"/>
                  <a:gd name="connsiteY3" fmla="*/ 7634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84" y="144"/>
                    </a:moveTo>
                    <a:lnTo>
                      <a:pt x="76384" y="144"/>
                    </a:lnTo>
                    <a:lnTo>
                      <a:pt x="76384" y="76344"/>
                    </a:lnTo>
                    <a:lnTo>
                      <a:pt x="184" y="7634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546" name="Полилиния 955"/>
              <p:cNvSpPr/>
              <p:nvPr/>
            </p:nvSpPr>
            <p:spPr bwMode="auto">
              <a:xfrm>
                <a:off x="10397331" y="5769769"/>
                <a:ext cx="76200" cy="76200"/>
              </a:xfrm>
              <a:custGeom>
                <a:avLst/>
                <a:gdLst>
                  <a:gd name="connsiteX0" fmla="*/ 184 w 76200"/>
                  <a:gd name="connsiteY0" fmla="*/ 160 h 76200"/>
                  <a:gd name="connsiteX1" fmla="*/ 76384 w 76200"/>
                  <a:gd name="connsiteY1" fmla="*/ 160 h 76200"/>
                  <a:gd name="connsiteX2" fmla="*/ 76384 w 76200"/>
                  <a:gd name="connsiteY2" fmla="*/ 76360 h 76200"/>
                  <a:gd name="connsiteX3" fmla="*/ 184 w 76200"/>
                  <a:gd name="connsiteY3" fmla="*/ 7636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84" y="160"/>
                    </a:moveTo>
                    <a:lnTo>
                      <a:pt x="76384" y="160"/>
                    </a:lnTo>
                    <a:lnTo>
                      <a:pt x="76384" y="76360"/>
                    </a:lnTo>
                    <a:lnTo>
                      <a:pt x="184" y="7636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547" name="Полилиния 956"/>
              <p:cNvSpPr/>
              <p:nvPr/>
            </p:nvSpPr>
            <p:spPr bwMode="auto">
              <a:xfrm>
                <a:off x="10397331" y="6074569"/>
                <a:ext cx="76200" cy="76200"/>
              </a:xfrm>
              <a:custGeom>
                <a:avLst/>
                <a:gdLst>
                  <a:gd name="connsiteX0" fmla="*/ 184 w 76200"/>
                  <a:gd name="connsiteY0" fmla="*/ 192 h 76200"/>
                  <a:gd name="connsiteX1" fmla="*/ 76384 w 76200"/>
                  <a:gd name="connsiteY1" fmla="*/ 192 h 76200"/>
                  <a:gd name="connsiteX2" fmla="*/ 76384 w 76200"/>
                  <a:gd name="connsiteY2" fmla="*/ 76392 h 76200"/>
                  <a:gd name="connsiteX3" fmla="*/ 184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84" y="192"/>
                    </a:moveTo>
                    <a:lnTo>
                      <a:pt x="76384" y="192"/>
                    </a:lnTo>
                    <a:lnTo>
                      <a:pt x="76384" y="76392"/>
                    </a:lnTo>
                    <a:lnTo>
                      <a:pt x="184"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548" name="Полилиния 957"/>
              <p:cNvSpPr/>
              <p:nvPr/>
            </p:nvSpPr>
            <p:spPr bwMode="auto">
              <a:xfrm>
                <a:off x="10397331" y="6150769"/>
                <a:ext cx="76200" cy="76200"/>
              </a:xfrm>
              <a:custGeom>
                <a:avLst/>
                <a:gdLst>
                  <a:gd name="connsiteX0" fmla="*/ 184 w 76200"/>
                  <a:gd name="connsiteY0" fmla="*/ 200 h 76200"/>
                  <a:gd name="connsiteX1" fmla="*/ 76384 w 76200"/>
                  <a:gd name="connsiteY1" fmla="*/ 200 h 76200"/>
                  <a:gd name="connsiteX2" fmla="*/ 76384 w 76200"/>
                  <a:gd name="connsiteY2" fmla="*/ 76400 h 76200"/>
                  <a:gd name="connsiteX3" fmla="*/ 184 w 76200"/>
                  <a:gd name="connsiteY3" fmla="*/ 7640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84" y="200"/>
                    </a:moveTo>
                    <a:lnTo>
                      <a:pt x="76384" y="200"/>
                    </a:lnTo>
                    <a:lnTo>
                      <a:pt x="76384" y="76400"/>
                    </a:lnTo>
                    <a:lnTo>
                      <a:pt x="184" y="7640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549" name="Полилиния 958"/>
              <p:cNvSpPr/>
              <p:nvPr/>
            </p:nvSpPr>
            <p:spPr bwMode="auto">
              <a:xfrm>
                <a:off x="10397331" y="6226969"/>
                <a:ext cx="76200" cy="76200"/>
              </a:xfrm>
              <a:custGeom>
                <a:avLst/>
                <a:gdLst>
                  <a:gd name="connsiteX0" fmla="*/ 184 w 76200"/>
                  <a:gd name="connsiteY0" fmla="*/ 208 h 76200"/>
                  <a:gd name="connsiteX1" fmla="*/ 76384 w 76200"/>
                  <a:gd name="connsiteY1" fmla="*/ 208 h 76200"/>
                  <a:gd name="connsiteX2" fmla="*/ 76384 w 76200"/>
                  <a:gd name="connsiteY2" fmla="*/ 76408 h 76200"/>
                  <a:gd name="connsiteX3" fmla="*/ 184 w 76200"/>
                  <a:gd name="connsiteY3" fmla="*/ 7640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84" y="208"/>
                    </a:moveTo>
                    <a:lnTo>
                      <a:pt x="76384" y="208"/>
                    </a:lnTo>
                    <a:lnTo>
                      <a:pt x="76384" y="76408"/>
                    </a:lnTo>
                    <a:lnTo>
                      <a:pt x="184" y="7640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550" name="Полилиния 959"/>
              <p:cNvSpPr/>
              <p:nvPr/>
            </p:nvSpPr>
            <p:spPr bwMode="auto">
              <a:xfrm>
                <a:off x="10397331" y="6455569"/>
                <a:ext cx="76200" cy="76200"/>
              </a:xfrm>
              <a:custGeom>
                <a:avLst/>
                <a:gdLst>
                  <a:gd name="connsiteX0" fmla="*/ 184 w 76200"/>
                  <a:gd name="connsiteY0" fmla="*/ 232 h 76200"/>
                  <a:gd name="connsiteX1" fmla="*/ 76384 w 76200"/>
                  <a:gd name="connsiteY1" fmla="*/ 232 h 76200"/>
                  <a:gd name="connsiteX2" fmla="*/ 76384 w 76200"/>
                  <a:gd name="connsiteY2" fmla="*/ 76432 h 76200"/>
                  <a:gd name="connsiteX3" fmla="*/ 184 w 76200"/>
                  <a:gd name="connsiteY3" fmla="*/ 764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84" y="232"/>
                    </a:moveTo>
                    <a:lnTo>
                      <a:pt x="76384" y="232"/>
                    </a:lnTo>
                    <a:lnTo>
                      <a:pt x="76384" y="76432"/>
                    </a:lnTo>
                    <a:lnTo>
                      <a:pt x="184" y="764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551" name="Полилиния 960"/>
              <p:cNvSpPr/>
              <p:nvPr/>
            </p:nvSpPr>
            <p:spPr bwMode="auto">
              <a:xfrm>
                <a:off x="10397331" y="6531769"/>
                <a:ext cx="76200" cy="76200"/>
              </a:xfrm>
              <a:custGeom>
                <a:avLst/>
                <a:gdLst>
                  <a:gd name="connsiteX0" fmla="*/ 184 w 76200"/>
                  <a:gd name="connsiteY0" fmla="*/ 240 h 76200"/>
                  <a:gd name="connsiteX1" fmla="*/ 76384 w 76200"/>
                  <a:gd name="connsiteY1" fmla="*/ 240 h 76200"/>
                  <a:gd name="connsiteX2" fmla="*/ 76384 w 76200"/>
                  <a:gd name="connsiteY2" fmla="*/ 76440 h 76200"/>
                  <a:gd name="connsiteX3" fmla="*/ 184 w 76200"/>
                  <a:gd name="connsiteY3" fmla="*/ 764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84" y="240"/>
                    </a:moveTo>
                    <a:lnTo>
                      <a:pt x="76384" y="240"/>
                    </a:lnTo>
                    <a:lnTo>
                      <a:pt x="76384" y="76440"/>
                    </a:lnTo>
                    <a:lnTo>
                      <a:pt x="184" y="764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552" name="Полилиния 961"/>
              <p:cNvSpPr/>
              <p:nvPr/>
            </p:nvSpPr>
            <p:spPr bwMode="auto">
              <a:xfrm>
                <a:off x="10397331" y="6684169"/>
                <a:ext cx="76200" cy="76200"/>
              </a:xfrm>
              <a:custGeom>
                <a:avLst/>
                <a:gdLst>
                  <a:gd name="connsiteX0" fmla="*/ 184 w 76200"/>
                  <a:gd name="connsiteY0" fmla="*/ 256 h 76200"/>
                  <a:gd name="connsiteX1" fmla="*/ 76384 w 76200"/>
                  <a:gd name="connsiteY1" fmla="*/ 256 h 76200"/>
                  <a:gd name="connsiteX2" fmla="*/ 76384 w 76200"/>
                  <a:gd name="connsiteY2" fmla="*/ 76456 h 76200"/>
                  <a:gd name="connsiteX3" fmla="*/ 184 w 76200"/>
                  <a:gd name="connsiteY3" fmla="*/ 764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84" y="256"/>
                    </a:moveTo>
                    <a:lnTo>
                      <a:pt x="76384" y="256"/>
                    </a:lnTo>
                    <a:lnTo>
                      <a:pt x="76384" y="76456"/>
                    </a:lnTo>
                    <a:lnTo>
                      <a:pt x="184" y="764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553" name="Полилиния 962"/>
              <p:cNvSpPr/>
              <p:nvPr/>
            </p:nvSpPr>
            <p:spPr bwMode="auto">
              <a:xfrm>
                <a:off x="10473531" y="4550569"/>
                <a:ext cx="76200" cy="76200"/>
              </a:xfrm>
              <a:custGeom>
                <a:avLst/>
                <a:gdLst>
                  <a:gd name="connsiteX0" fmla="*/ 192 w 76200"/>
                  <a:gd name="connsiteY0" fmla="*/ 32 h 76200"/>
                  <a:gd name="connsiteX1" fmla="*/ 76392 w 76200"/>
                  <a:gd name="connsiteY1" fmla="*/ 32 h 76200"/>
                  <a:gd name="connsiteX2" fmla="*/ 76392 w 76200"/>
                  <a:gd name="connsiteY2" fmla="*/ 76232 h 76200"/>
                  <a:gd name="connsiteX3" fmla="*/ 192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32"/>
                    </a:moveTo>
                    <a:lnTo>
                      <a:pt x="76392" y="32"/>
                    </a:lnTo>
                    <a:lnTo>
                      <a:pt x="76392" y="76232"/>
                    </a:lnTo>
                    <a:lnTo>
                      <a:pt x="192"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554" name="Полилиния 963"/>
              <p:cNvSpPr/>
              <p:nvPr/>
            </p:nvSpPr>
            <p:spPr bwMode="auto">
              <a:xfrm>
                <a:off x="10473531" y="4702969"/>
                <a:ext cx="76200" cy="76200"/>
              </a:xfrm>
              <a:custGeom>
                <a:avLst/>
                <a:gdLst>
                  <a:gd name="connsiteX0" fmla="*/ 192 w 76200"/>
                  <a:gd name="connsiteY0" fmla="*/ 48 h 76200"/>
                  <a:gd name="connsiteX1" fmla="*/ 76392 w 76200"/>
                  <a:gd name="connsiteY1" fmla="*/ 48 h 76200"/>
                  <a:gd name="connsiteX2" fmla="*/ 76392 w 76200"/>
                  <a:gd name="connsiteY2" fmla="*/ 76248 h 76200"/>
                  <a:gd name="connsiteX3" fmla="*/ 192 w 76200"/>
                  <a:gd name="connsiteY3" fmla="*/ 762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48"/>
                    </a:moveTo>
                    <a:lnTo>
                      <a:pt x="76392" y="48"/>
                    </a:lnTo>
                    <a:lnTo>
                      <a:pt x="76392" y="76248"/>
                    </a:lnTo>
                    <a:lnTo>
                      <a:pt x="192" y="762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555" name="Полилиния 964"/>
              <p:cNvSpPr/>
              <p:nvPr/>
            </p:nvSpPr>
            <p:spPr bwMode="auto">
              <a:xfrm>
                <a:off x="10473531" y="4779169"/>
                <a:ext cx="76200" cy="76200"/>
              </a:xfrm>
              <a:custGeom>
                <a:avLst/>
                <a:gdLst>
                  <a:gd name="connsiteX0" fmla="*/ 192 w 76200"/>
                  <a:gd name="connsiteY0" fmla="*/ 56 h 76200"/>
                  <a:gd name="connsiteX1" fmla="*/ 76392 w 76200"/>
                  <a:gd name="connsiteY1" fmla="*/ 56 h 76200"/>
                  <a:gd name="connsiteX2" fmla="*/ 76392 w 76200"/>
                  <a:gd name="connsiteY2" fmla="*/ 76256 h 76200"/>
                  <a:gd name="connsiteX3" fmla="*/ 192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56"/>
                    </a:moveTo>
                    <a:lnTo>
                      <a:pt x="76392" y="56"/>
                    </a:lnTo>
                    <a:lnTo>
                      <a:pt x="76392" y="76256"/>
                    </a:lnTo>
                    <a:lnTo>
                      <a:pt x="192"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556" name="Полилиния 965"/>
              <p:cNvSpPr/>
              <p:nvPr/>
            </p:nvSpPr>
            <p:spPr bwMode="auto">
              <a:xfrm>
                <a:off x="10473531" y="4931569"/>
                <a:ext cx="76200" cy="76200"/>
              </a:xfrm>
              <a:custGeom>
                <a:avLst/>
                <a:gdLst>
                  <a:gd name="connsiteX0" fmla="*/ 192 w 76200"/>
                  <a:gd name="connsiteY0" fmla="*/ 72 h 76200"/>
                  <a:gd name="connsiteX1" fmla="*/ 76392 w 76200"/>
                  <a:gd name="connsiteY1" fmla="*/ 72 h 76200"/>
                  <a:gd name="connsiteX2" fmla="*/ 76392 w 76200"/>
                  <a:gd name="connsiteY2" fmla="*/ 76272 h 76200"/>
                  <a:gd name="connsiteX3" fmla="*/ 192 w 76200"/>
                  <a:gd name="connsiteY3" fmla="*/ 7627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72"/>
                    </a:moveTo>
                    <a:lnTo>
                      <a:pt x="76392" y="72"/>
                    </a:lnTo>
                    <a:lnTo>
                      <a:pt x="76392" y="76272"/>
                    </a:lnTo>
                    <a:lnTo>
                      <a:pt x="192" y="7627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557" name="Полилиния 966"/>
              <p:cNvSpPr/>
              <p:nvPr/>
            </p:nvSpPr>
            <p:spPr bwMode="auto">
              <a:xfrm>
                <a:off x="10473531" y="5007769"/>
                <a:ext cx="76200" cy="76200"/>
              </a:xfrm>
              <a:custGeom>
                <a:avLst/>
                <a:gdLst>
                  <a:gd name="connsiteX0" fmla="*/ 192 w 76200"/>
                  <a:gd name="connsiteY0" fmla="*/ 80 h 76200"/>
                  <a:gd name="connsiteX1" fmla="*/ 76392 w 76200"/>
                  <a:gd name="connsiteY1" fmla="*/ 80 h 76200"/>
                  <a:gd name="connsiteX2" fmla="*/ 76392 w 76200"/>
                  <a:gd name="connsiteY2" fmla="*/ 76280 h 76200"/>
                  <a:gd name="connsiteX3" fmla="*/ 192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80"/>
                    </a:moveTo>
                    <a:lnTo>
                      <a:pt x="76392" y="80"/>
                    </a:lnTo>
                    <a:lnTo>
                      <a:pt x="76392" y="76280"/>
                    </a:lnTo>
                    <a:lnTo>
                      <a:pt x="192"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558" name="Полилиния 967"/>
              <p:cNvSpPr/>
              <p:nvPr/>
            </p:nvSpPr>
            <p:spPr bwMode="auto">
              <a:xfrm>
                <a:off x="10473531" y="5236369"/>
                <a:ext cx="76200" cy="76200"/>
              </a:xfrm>
              <a:custGeom>
                <a:avLst/>
                <a:gdLst>
                  <a:gd name="connsiteX0" fmla="*/ 192 w 76200"/>
                  <a:gd name="connsiteY0" fmla="*/ 104 h 76200"/>
                  <a:gd name="connsiteX1" fmla="*/ 76392 w 76200"/>
                  <a:gd name="connsiteY1" fmla="*/ 104 h 76200"/>
                  <a:gd name="connsiteX2" fmla="*/ 76392 w 76200"/>
                  <a:gd name="connsiteY2" fmla="*/ 76304 h 76200"/>
                  <a:gd name="connsiteX3" fmla="*/ 192 w 76200"/>
                  <a:gd name="connsiteY3" fmla="*/ 7630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104"/>
                    </a:moveTo>
                    <a:lnTo>
                      <a:pt x="76392" y="104"/>
                    </a:lnTo>
                    <a:lnTo>
                      <a:pt x="76392" y="76304"/>
                    </a:lnTo>
                    <a:lnTo>
                      <a:pt x="192" y="7630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559" name="Полилиния 968"/>
              <p:cNvSpPr/>
              <p:nvPr/>
            </p:nvSpPr>
            <p:spPr bwMode="auto">
              <a:xfrm>
                <a:off x="10473531" y="5312569"/>
                <a:ext cx="76200" cy="76200"/>
              </a:xfrm>
              <a:custGeom>
                <a:avLst/>
                <a:gdLst>
                  <a:gd name="connsiteX0" fmla="*/ 192 w 76200"/>
                  <a:gd name="connsiteY0" fmla="*/ 112 h 76200"/>
                  <a:gd name="connsiteX1" fmla="*/ 76392 w 76200"/>
                  <a:gd name="connsiteY1" fmla="*/ 112 h 76200"/>
                  <a:gd name="connsiteX2" fmla="*/ 76392 w 76200"/>
                  <a:gd name="connsiteY2" fmla="*/ 76312 h 76200"/>
                  <a:gd name="connsiteX3" fmla="*/ 192 w 76200"/>
                  <a:gd name="connsiteY3" fmla="*/ 7631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112"/>
                    </a:moveTo>
                    <a:lnTo>
                      <a:pt x="76392" y="112"/>
                    </a:lnTo>
                    <a:lnTo>
                      <a:pt x="76392" y="76312"/>
                    </a:lnTo>
                    <a:lnTo>
                      <a:pt x="192" y="7631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560" name="Полилиния 969"/>
              <p:cNvSpPr/>
              <p:nvPr/>
            </p:nvSpPr>
            <p:spPr bwMode="auto">
              <a:xfrm>
                <a:off x="10473531" y="5388769"/>
                <a:ext cx="76200" cy="76200"/>
              </a:xfrm>
              <a:custGeom>
                <a:avLst/>
                <a:gdLst>
                  <a:gd name="connsiteX0" fmla="*/ 192 w 76200"/>
                  <a:gd name="connsiteY0" fmla="*/ 120 h 76200"/>
                  <a:gd name="connsiteX1" fmla="*/ 76392 w 76200"/>
                  <a:gd name="connsiteY1" fmla="*/ 120 h 76200"/>
                  <a:gd name="connsiteX2" fmla="*/ 76392 w 76200"/>
                  <a:gd name="connsiteY2" fmla="*/ 76320 h 76200"/>
                  <a:gd name="connsiteX3" fmla="*/ 192 w 76200"/>
                  <a:gd name="connsiteY3" fmla="*/ 7632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120"/>
                    </a:moveTo>
                    <a:lnTo>
                      <a:pt x="76392" y="120"/>
                    </a:lnTo>
                    <a:lnTo>
                      <a:pt x="76392" y="76320"/>
                    </a:lnTo>
                    <a:lnTo>
                      <a:pt x="192" y="7632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561" name="Полилиния 970"/>
              <p:cNvSpPr/>
              <p:nvPr/>
            </p:nvSpPr>
            <p:spPr bwMode="auto">
              <a:xfrm>
                <a:off x="10473531" y="5464969"/>
                <a:ext cx="76200" cy="76200"/>
              </a:xfrm>
              <a:custGeom>
                <a:avLst/>
                <a:gdLst>
                  <a:gd name="connsiteX0" fmla="*/ 192 w 76200"/>
                  <a:gd name="connsiteY0" fmla="*/ 128 h 76200"/>
                  <a:gd name="connsiteX1" fmla="*/ 76392 w 76200"/>
                  <a:gd name="connsiteY1" fmla="*/ 128 h 76200"/>
                  <a:gd name="connsiteX2" fmla="*/ 76392 w 76200"/>
                  <a:gd name="connsiteY2" fmla="*/ 76328 h 76200"/>
                  <a:gd name="connsiteX3" fmla="*/ 192 w 76200"/>
                  <a:gd name="connsiteY3" fmla="*/ 7632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128"/>
                    </a:moveTo>
                    <a:lnTo>
                      <a:pt x="76392" y="128"/>
                    </a:lnTo>
                    <a:lnTo>
                      <a:pt x="76392" y="76328"/>
                    </a:lnTo>
                    <a:lnTo>
                      <a:pt x="192" y="7632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562" name="Полилиния 971"/>
              <p:cNvSpPr/>
              <p:nvPr/>
            </p:nvSpPr>
            <p:spPr bwMode="auto">
              <a:xfrm>
                <a:off x="10473531" y="5617369"/>
                <a:ext cx="76200" cy="76200"/>
              </a:xfrm>
              <a:custGeom>
                <a:avLst/>
                <a:gdLst>
                  <a:gd name="connsiteX0" fmla="*/ 192 w 76200"/>
                  <a:gd name="connsiteY0" fmla="*/ 144 h 76200"/>
                  <a:gd name="connsiteX1" fmla="*/ 76392 w 76200"/>
                  <a:gd name="connsiteY1" fmla="*/ 144 h 76200"/>
                  <a:gd name="connsiteX2" fmla="*/ 76392 w 76200"/>
                  <a:gd name="connsiteY2" fmla="*/ 76344 h 76200"/>
                  <a:gd name="connsiteX3" fmla="*/ 192 w 76200"/>
                  <a:gd name="connsiteY3" fmla="*/ 7634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144"/>
                    </a:moveTo>
                    <a:lnTo>
                      <a:pt x="76392" y="144"/>
                    </a:lnTo>
                    <a:lnTo>
                      <a:pt x="76392" y="76344"/>
                    </a:lnTo>
                    <a:lnTo>
                      <a:pt x="192" y="7634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563" name="Полилиния 972"/>
              <p:cNvSpPr/>
              <p:nvPr/>
            </p:nvSpPr>
            <p:spPr bwMode="auto">
              <a:xfrm>
                <a:off x="10473531" y="5769769"/>
                <a:ext cx="76200" cy="76200"/>
              </a:xfrm>
              <a:custGeom>
                <a:avLst/>
                <a:gdLst>
                  <a:gd name="connsiteX0" fmla="*/ 192 w 76200"/>
                  <a:gd name="connsiteY0" fmla="*/ 160 h 76200"/>
                  <a:gd name="connsiteX1" fmla="*/ 76392 w 76200"/>
                  <a:gd name="connsiteY1" fmla="*/ 160 h 76200"/>
                  <a:gd name="connsiteX2" fmla="*/ 76392 w 76200"/>
                  <a:gd name="connsiteY2" fmla="*/ 76360 h 76200"/>
                  <a:gd name="connsiteX3" fmla="*/ 192 w 76200"/>
                  <a:gd name="connsiteY3" fmla="*/ 7636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160"/>
                    </a:moveTo>
                    <a:lnTo>
                      <a:pt x="76392" y="160"/>
                    </a:lnTo>
                    <a:lnTo>
                      <a:pt x="76392" y="76360"/>
                    </a:lnTo>
                    <a:lnTo>
                      <a:pt x="192" y="7636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564" name="Полилиния 973"/>
              <p:cNvSpPr/>
              <p:nvPr/>
            </p:nvSpPr>
            <p:spPr bwMode="auto">
              <a:xfrm>
                <a:off x="10473531" y="5845969"/>
                <a:ext cx="76200" cy="76200"/>
              </a:xfrm>
              <a:custGeom>
                <a:avLst/>
                <a:gdLst>
                  <a:gd name="connsiteX0" fmla="*/ 192 w 76200"/>
                  <a:gd name="connsiteY0" fmla="*/ 168 h 76200"/>
                  <a:gd name="connsiteX1" fmla="*/ 76392 w 76200"/>
                  <a:gd name="connsiteY1" fmla="*/ 168 h 76200"/>
                  <a:gd name="connsiteX2" fmla="*/ 76392 w 76200"/>
                  <a:gd name="connsiteY2" fmla="*/ 76368 h 76200"/>
                  <a:gd name="connsiteX3" fmla="*/ 192 w 76200"/>
                  <a:gd name="connsiteY3" fmla="*/ 7636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168"/>
                    </a:moveTo>
                    <a:lnTo>
                      <a:pt x="76392" y="168"/>
                    </a:lnTo>
                    <a:lnTo>
                      <a:pt x="76392" y="76368"/>
                    </a:lnTo>
                    <a:lnTo>
                      <a:pt x="192" y="7636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565" name="Полилиния 974"/>
              <p:cNvSpPr/>
              <p:nvPr/>
            </p:nvSpPr>
            <p:spPr bwMode="auto">
              <a:xfrm>
                <a:off x="10473531" y="6074569"/>
                <a:ext cx="76200" cy="76200"/>
              </a:xfrm>
              <a:custGeom>
                <a:avLst/>
                <a:gdLst>
                  <a:gd name="connsiteX0" fmla="*/ 192 w 76200"/>
                  <a:gd name="connsiteY0" fmla="*/ 192 h 76200"/>
                  <a:gd name="connsiteX1" fmla="*/ 76392 w 76200"/>
                  <a:gd name="connsiteY1" fmla="*/ 192 h 76200"/>
                  <a:gd name="connsiteX2" fmla="*/ 76392 w 76200"/>
                  <a:gd name="connsiteY2" fmla="*/ 76392 h 76200"/>
                  <a:gd name="connsiteX3" fmla="*/ 192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192"/>
                    </a:moveTo>
                    <a:lnTo>
                      <a:pt x="76392" y="192"/>
                    </a:lnTo>
                    <a:lnTo>
                      <a:pt x="76392" y="76392"/>
                    </a:lnTo>
                    <a:lnTo>
                      <a:pt x="192"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566" name="Полилиния 975"/>
              <p:cNvSpPr/>
              <p:nvPr/>
            </p:nvSpPr>
            <p:spPr bwMode="auto">
              <a:xfrm>
                <a:off x="10473531" y="6150769"/>
                <a:ext cx="76200" cy="76200"/>
              </a:xfrm>
              <a:custGeom>
                <a:avLst/>
                <a:gdLst>
                  <a:gd name="connsiteX0" fmla="*/ 192 w 76200"/>
                  <a:gd name="connsiteY0" fmla="*/ 200 h 76200"/>
                  <a:gd name="connsiteX1" fmla="*/ 76392 w 76200"/>
                  <a:gd name="connsiteY1" fmla="*/ 200 h 76200"/>
                  <a:gd name="connsiteX2" fmla="*/ 76392 w 76200"/>
                  <a:gd name="connsiteY2" fmla="*/ 76400 h 76200"/>
                  <a:gd name="connsiteX3" fmla="*/ 192 w 76200"/>
                  <a:gd name="connsiteY3" fmla="*/ 7640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200"/>
                    </a:moveTo>
                    <a:lnTo>
                      <a:pt x="76392" y="200"/>
                    </a:lnTo>
                    <a:lnTo>
                      <a:pt x="76392" y="76400"/>
                    </a:lnTo>
                    <a:lnTo>
                      <a:pt x="192" y="7640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567" name="Полилиния 976"/>
              <p:cNvSpPr/>
              <p:nvPr/>
            </p:nvSpPr>
            <p:spPr bwMode="auto">
              <a:xfrm>
                <a:off x="10473531" y="6226969"/>
                <a:ext cx="76200" cy="76200"/>
              </a:xfrm>
              <a:custGeom>
                <a:avLst/>
                <a:gdLst>
                  <a:gd name="connsiteX0" fmla="*/ 192 w 76200"/>
                  <a:gd name="connsiteY0" fmla="*/ 208 h 76200"/>
                  <a:gd name="connsiteX1" fmla="*/ 76392 w 76200"/>
                  <a:gd name="connsiteY1" fmla="*/ 208 h 76200"/>
                  <a:gd name="connsiteX2" fmla="*/ 76392 w 76200"/>
                  <a:gd name="connsiteY2" fmla="*/ 76408 h 76200"/>
                  <a:gd name="connsiteX3" fmla="*/ 192 w 76200"/>
                  <a:gd name="connsiteY3" fmla="*/ 7640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208"/>
                    </a:moveTo>
                    <a:lnTo>
                      <a:pt x="76392" y="208"/>
                    </a:lnTo>
                    <a:lnTo>
                      <a:pt x="76392" y="76408"/>
                    </a:lnTo>
                    <a:lnTo>
                      <a:pt x="192" y="7640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568" name="Полилиния 977"/>
              <p:cNvSpPr/>
              <p:nvPr/>
            </p:nvSpPr>
            <p:spPr bwMode="auto">
              <a:xfrm>
                <a:off x="10473531" y="6303169"/>
                <a:ext cx="76200" cy="76200"/>
              </a:xfrm>
              <a:custGeom>
                <a:avLst/>
                <a:gdLst>
                  <a:gd name="connsiteX0" fmla="*/ 192 w 76200"/>
                  <a:gd name="connsiteY0" fmla="*/ 216 h 76200"/>
                  <a:gd name="connsiteX1" fmla="*/ 76392 w 76200"/>
                  <a:gd name="connsiteY1" fmla="*/ 216 h 76200"/>
                  <a:gd name="connsiteX2" fmla="*/ 76392 w 76200"/>
                  <a:gd name="connsiteY2" fmla="*/ 76416 h 76200"/>
                  <a:gd name="connsiteX3" fmla="*/ 192 w 76200"/>
                  <a:gd name="connsiteY3" fmla="*/ 7641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216"/>
                    </a:moveTo>
                    <a:lnTo>
                      <a:pt x="76392" y="216"/>
                    </a:lnTo>
                    <a:lnTo>
                      <a:pt x="76392" y="76416"/>
                    </a:lnTo>
                    <a:lnTo>
                      <a:pt x="192" y="7641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569" name="Полилиния 978"/>
              <p:cNvSpPr/>
              <p:nvPr/>
            </p:nvSpPr>
            <p:spPr bwMode="auto">
              <a:xfrm>
                <a:off x="10473531" y="6379369"/>
                <a:ext cx="76200" cy="76200"/>
              </a:xfrm>
              <a:custGeom>
                <a:avLst/>
                <a:gdLst>
                  <a:gd name="connsiteX0" fmla="*/ 192 w 76200"/>
                  <a:gd name="connsiteY0" fmla="*/ 224 h 76200"/>
                  <a:gd name="connsiteX1" fmla="*/ 76392 w 76200"/>
                  <a:gd name="connsiteY1" fmla="*/ 224 h 76200"/>
                  <a:gd name="connsiteX2" fmla="*/ 76392 w 76200"/>
                  <a:gd name="connsiteY2" fmla="*/ 76424 h 76200"/>
                  <a:gd name="connsiteX3" fmla="*/ 192 w 76200"/>
                  <a:gd name="connsiteY3" fmla="*/ 7642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224"/>
                    </a:moveTo>
                    <a:lnTo>
                      <a:pt x="76392" y="224"/>
                    </a:lnTo>
                    <a:lnTo>
                      <a:pt x="76392" y="76424"/>
                    </a:lnTo>
                    <a:lnTo>
                      <a:pt x="192" y="7642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570" name="Полилиния 979"/>
              <p:cNvSpPr/>
              <p:nvPr/>
            </p:nvSpPr>
            <p:spPr bwMode="auto">
              <a:xfrm>
                <a:off x="10473531" y="6455569"/>
                <a:ext cx="76200" cy="76200"/>
              </a:xfrm>
              <a:custGeom>
                <a:avLst/>
                <a:gdLst>
                  <a:gd name="connsiteX0" fmla="*/ 192 w 76200"/>
                  <a:gd name="connsiteY0" fmla="*/ 232 h 76200"/>
                  <a:gd name="connsiteX1" fmla="*/ 76392 w 76200"/>
                  <a:gd name="connsiteY1" fmla="*/ 232 h 76200"/>
                  <a:gd name="connsiteX2" fmla="*/ 76392 w 76200"/>
                  <a:gd name="connsiteY2" fmla="*/ 76432 h 76200"/>
                  <a:gd name="connsiteX3" fmla="*/ 192 w 76200"/>
                  <a:gd name="connsiteY3" fmla="*/ 764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232"/>
                    </a:moveTo>
                    <a:lnTo>
                      <a:pt x="76392" y="232"/>
                    </a:lnTo>
                    <a:lnTo>
                      <a:pt x="76392" y="76432"/>
                    </a:lnTo>
                    <a:lnTo>
                      <a:pt x="192" y="764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571" name="Полилиния 980"/>
              <p:cNvSpPr/>
              <p:nvPr/>
            </p:nvSpPr>
            <p:spPr bwMode="auto">
              <a:xfrm>
                <a:off x="10473531" y="6531769"/>
                <a:ext cx="76200" cy="76200"/>
              </a:xfrm>
              <a:custGeom>
                <a:avLst/>
                <a:gdLst>
                  <a:gd name="connsiteX0" fmla="*/ 192 w 76200"/>
                  <a:gd name="connsiteY0" fmla="*/ 240 h 76200"/>
                  <a:gd name="connsiteX1" fmla="*/ 76392 w 76200"/>
                  <a:gd name="connsiteY1" fmla="*/ 240 h 76200"/>
                  <a:gd name="connsiteX2" fmla="*/ 76392 w 76200"/>
                  <a:gd name="connsiteY2" fmla="*/ 76440 h 76200"/>
                  <a:gd name="connsiteX3" fmla="*/ 192 w 76200"/>
                  <a:gd name="connsiteY3" fmla="*/ 764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240"/>
                    </a:moveTo>
                    <a:lnTo>
                      <a:pt x="76392" y="240"/>
                    </a:lnTo>
                    <a:lnTo>
                      <a:pt x="76392" y="76440"/>
                    </a:lnTo>
                    <a:lnTo>
                      <a:pt x="192" y="764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572" name="Полилиния 981"/>
              <p:cNvSpPr/>
              <p:nvPr/>
            </p:nvSpPr>
            <p:spPr bwMode="auto">
              <a:xfrm>
                <a:off x="10473531" y="6607969"/>
                <a:ext cx="76200" cy="76200"/>
              </a:xfrm>
              <a:custGeom>
                <a:avLst/>
                <a:gdLst>
                  <a:gd name="connsiteX0" fmla="*/ 192 w 76200"/>
                  <a:gd name="connsiteY0" fmla="*/ 248 h 76200"/>
                  <a:gd name="connsiteX1" fmla="*/ 76392 w 76200"/>
                  <a:gd name="connsiteY1" fmla="*/ 248 h 76200"/>
                  <a:gd name="connsiteX2" fmla="*/ 76392 w 76200"/>
                  <a:gd name="connsiteY2" fmla="*/ 76448 h 76200"/>
                  <a:gd name="connsiteX3" fmla="*/ 192 w 76200"/>
                  <a:gd name="connsiteY3" fmla="*/ 764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248"/>
                    </a:moveTo>
                    <a:lnTo>
                      <a:pt x="76392" y="248"/>
                    </a:lnTo>
                    <a:lnTo>
                      <a:pt x="76392" y="76448"/>
                    </a:lnTo>
                    <a:lnTo>
                      <a:pt x="192" y="764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573" name="Полилиния 982"/>
              <p:cNvSpPr/>
              <p:nvPr/>
            </p:nvSpPr>
            <p:spPr bwMode="auto">
              <a:xfrm>
                <a:off x="10473531" y="6684169"/>
                <a:ext cx="76200" cy="76200"/>
              </a:xfrm>
              <a:custGeom>
                <a:avLst/>
                <a:gdLst>
                  <a:gd name="connsiteX0" fmla="*/ 192 w 76200"/>
                  <a:gd name="connsiteY0" fmla="*/ 256 h 76200"/>
                  <a:gd name="connsiteX1" fmla="*/ 76392 w 76200"/>
                  <a:gd name="connsiteY1" fmla="*/ 256 h 76200"/>
                  <a:gd name="connsiteX2" fmla="*/ 76392 w 76200"/>
                  <a:gd name="connsiteY2" fmla="*/ 76456 h 76200"/>
                  <a:gd name="connsiteX3" fmla="*/ 192 w 76200"/>
                  <a:gd name="connsiteY3" fmla="*/ 764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192" y="256"/>
                    </a:moveTo>
                    <a:lnTo>
                      <a:pt x="76392" y="256"/>
                    </a:lnTo>
                    <a:lnTo>
                      <a:pt x="76392" y="76456"/>
                    </a:lnTo>
                    <a:lnTo>
                      <a:pt x="192" y="764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574" name="Полилиния 983"/>
              <p:cNvSpPr/>
              <p:nvPr/>
            </p:nvSpPr>
            <p:spPr bwMode="auto">
              <a:xfrm>
                <a:off x="10549731" y="5160169"/>
                <a:ext cx="76200" cy="76200"/>
              </a:xfrm>
              <a:custGeom>
                <a:avLst/>
                <a:gdLst>
                  <a:gd name="connsiteX0" fmla="*/ 200 w 76200"/>
                  <a:gd name="connsiteY0" fmla="*/ 96 h 76200"/>
                  <a:gd name="connsiteX1" fmla="*/ 76400 w 76200"/>
                  <a:gd name="connsiteY1" fmla="*/ 96 h 76200"/>
                  <a:gd name="connsiteX2" fmla="*/ 76400 w 76200"/>
                  <a:gd name="connsiteY2" fmla="*/ 76296 h 76200"/>
                  <a:gd name="connsiteX3" fmla="*/ 200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0" y="96"/>
                    </a:moveTo>
                    <a:lnTo>
                      <a:pt x="76400" y="96"/>
                    </a:lnTo>
                    <a:lnTo>
                      <a:pt x="76400" y="76296"/>
                    </a:lnTo>
                    <a:lnTo>
                      <a:pt x="200"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575" name="Полилиния 984"/>
              <p:cNvSpPr/>
              <p:nvPr/>
            </p:nvSpPr>
            <p:spPr bwMode="auto">
              <a:xfrm>
                <a:off x="10549731" y="5236369"/>
                <a:ext cx="76200" cy="76200"/>
              </a:xfrm>
              <a:custGeom>
                <a:avLst/>
                <a:gdLst>
                  <a:gd name="connsiteX0" fmla="*/ 200 w 76200"/>
                  <a:gd name="connsiteY0" fmla="*/ 104 h 76200"/>
                  <a:gd name="connsiteX1" fmla="*/ 76400 w 76200"/>
                  <a:gd name="connsiteY1" fmla="*/ 104 h 76200"/>
                  <a:gd name="connsiteX2" fmla="*/ 76400 w 76200"/>
                  <a:gd name="connsiteY2" fmla="*/ 76304 h 76200"/>
                  <a:gd name="connsiteX3" fmla="*/ 200 w 76200"/>
                  <a:gd name="connsiteY3" fmla="*/ 7630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0" y="104"/>
                    </a:moveTo>
                    <a:lnTo>
                      <a:pt x="76400" y="104"/>
                    </a:lnTo>
                    <a:lnTo>
                      <a:pt x="76400" y="76304"/>
                    </a:lnTo>
                    <a:lnTo>
                      <a:pt x="200" y="7630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576" name="Полилиния 985"/>
              <p:cNvSpPr/>
              <p:nvPr/>
            </p:nvSpPr>
            <p:spPr bwMode="auto">
              <a:xfrm>
                <a:off x="10549731" y="5312569"/>
                <a:ext cx="76200" cy="76200"/>
              </a:xfrm>
              <a:custGeom>
                <a:avLst/>
                <a:gdLst>
                  <a:gd name="connsiteX0" fmla="*/ 200 w 76200"/>
                  <a:gd name="connsiteY0" fmla="*/ 112 h 76200"/>
                  <a:gd name="connsiteX1" fmla="*/ 76400 w 76200"/>
                  <a:gd name="connsiteY1" fmla="*/ 112 h 76200"/>
                  <a:gd name="connsiteX2" fmla="*/ 76400 w 76200"/>
                  <a:gd name="connsiteY2" fmla="*/ 76312 h 76200"/>
                  <a:gd name="connsiteX3" fmla="*/ 200 w 76200"/>
                  <a:gd name="connsiteY3" fmla="*/ 7631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0" y="112"/>
                    </a:moveTo>
                    <a:lnTo>
                      <a:pt x="76400" y="112"/>
                    </a:lnTo>
                    <a:lnTo>
                      <a:pt x="76400" y="76312"/>
                    </a:lnTo>
                    <a:lnTo>
                      <a:pt x="200" y="7631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577" name="Полилиния 986"/>
              <p:cNvSpPr/>
              <p:nvPr/>
            </p:nvSpPr>
            <p:spPr bwMode="auto">
              <a:xfrm>
                <a:off x="10549731" y="5388769"/>
                <a:ext cx="76200" cy="76200"/>
              </a:xfrm>
              <a:custGeom>
                <a:avLst/>
                <a:gdLst>
                  <a:gd name="connsiteX0" fmla="*/ 200 w 76200"/>
                  <a:gd name="connsiteY0" fmla="*/ 120 h 76200"/>
                  <a:gd name="connsiteX1" fmla="*/ 76400 w 76200"/>
                  <a:gd name="connsiteY1" fmla="*/ 120 h 76200"/>
                  <a:gd name="connsiteX2" fmla="*/ 76400 w 76200"/>
                  <a:gd name="connsiteY2" fmla="*/ 76320 h 76200"/>
                  <a:gd name="connsiteX3" fmla="*/ 200 w 76200"/>
                  <a:gd name="connsiteY3" fmla="*/ 7632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0" y="120"/>
                    </a:moveTo>
                    <a:lnTo>
                      <a:pt x="76400" y="120"/>
                    </a:lnTo>
                    <a:lnTo>
                      <a:pt x="76400" y="76320"/>
                    </a:lnTo>
                    <a:lnTo>
                      <a:pt x="200" y="7632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578" name="Полилиния 987"/>
              <p:cNvSpPr/>
              <p:nvPr/>
            </p:nvSpPr>
            <p:spPr bwMode="auto">
              <a:xfrm>
                <a:off x="10549731" y="5541169"/>
                <a:ext cx="76200" cy="76200"/>
              </a:xfrm>
              <a:custGeom>
                <a:avLst/>
                <a:gdLst>
                  <a:gd name="connsiteX0" fmla="*/ 200 w 76200"/>
                  <a:gd name="connsiteY0" fmla="*/ 136 h 76200"/>
                  <a:gd name="connsiteX1" fmla="*/ 76400 w 76200"/>
                  <a:gd name="connsiteY1" fmla="*/ 136 h 76200"/>
                  <a:gd name="connsiteX2" fmla="*/ 76400 w 76200"/>
                  <a:gd name="connsiteY2" fmla="*/ 76336 h 76200"/>
                  <a:gd name="connsiteX3" fmla="*/ 200 w 76200"/>
                  <a:gd name="connsiteY3" fmla="*/ 7633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0" y="136"/>
                    </a:moveTo>
                    <a:lnTo>
                      <a:pt x="76400" y="136"/>
                    </a:lnTo>
                    <a:lnTo>
                      <a:pt x="76400" y="76336"/>
                    </a:lnTo>
                    <a:lnTo>
                      <a:pt x="200" y="7633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579" name="Полилиния 988"/>
              <p:cNvSpPr/>
              <p:nvPr/>
            </p:nvSpPr>
            <p:spPr bwMode="auto">
              <a:xfrm>
                <a:off x="10549731" y="5693568"/>
                <a:ext cx="76200" cy="76200"/>
              </a:xfrm>
              <a:custGeom>
                <a:avLst/>
                <a:gdLst>
                  <a:gd name="connsiteX0" fmla="*/ 200 w 76200"/>
                  <a:gd name="connsiteY0" fmla="*/ 152 h 76200"/>
                  <a:gd name="connsiteX1" fmla="*/ 76400 w 76200"/>
                  <a:gd name="connsiteY1" fmla="*/ 152 h 76200"/>
                  <a:gd name="connsiteX2" fmla="*/ 76400 w 76200"/>
                  <a:gd name="connsiteY2" fmla="*/ 76352 h 76200"/>
                  <a:gd name="connsiteX3" fmla="*/ 200 w 76200"/>
                  <a:gd name="connsiteY3" fmla="*/ 7635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0" y="152"/>
                    </a:moveTo>
                    <a:lnTo>
                      <a:pt x="76400" y="152"/>
                    </a:lnTo>
                    <a:lnTo>
                      <a:pt x="76400" y="76352"/>
                    </a:lnTo>
                    <a:lnTo>
                      <a:pt x="200" y="7635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580" name="Полилиния 989"/>
              <p:cNvSpPr/>
              <p:nvPr/>
            </p:nvSpPr>
            <p:spPr bwMode="auto">
              <a:xfrm>
                <a:off x="10549731" y="5769769"/>
                <a:ext cx="76200" cy="76200"/>
              </a:xfrm>
              <a:custGeom>
                <a:avLst/>
                <a:gdLst>
                  <a:gd name="connsiteX0" fmla="*/ 200 w 76200"/>
                  <a:gd name="connsiteY0" fmla="*/ 160 h 76200"/>
                  <a:gd name="connsiteX1" fmla="*/ 76400 w 76200"/>
                  <a:gd name="connsiteY1" fmla="*/ 160 h 76200"/>
                  <a:gd name="connsiteX2" fmla="*/ 76400 w 76200"/>
                  <a:gd name="connsiteY2" fmla="*/ 76360 h 76200"/>
                  <a:gd name="connsiteX3" fmla="*/ 200 w 76200"/>
                  <a:gd name="connsiteY3" fmla="*/ 7636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0" y="160"/>
                    </a:moveTo>
                    <a:lnTo>
                      <a:pt x="76400" y="160"/>
                    </a:lnTo>
                    <a:lnTo>
                      <a:pt x="76400" y="76360"/>
                    </a:lnTo>
                    <a:lnTo>
                      <a:pt x="200" y="7636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581" name="Полилиния 990"/>
              <p:cNvSpPr/>
              <p:nvPr/>
            </p:nvSpPr>
            <p:spPr bwMode="auto">
              <a:xfrm>
                <a:off x="10549731" y="5998369"/>
                <a:ext cx="76200" cy="76200"/>
              </a:xfrm>
              <a:custGeom>
                <a:avLst/>
                <a:gdLst>
                  <a:gd name="connsiteX0" fmla="*/ 200 w 76200"/>
                  <a:gd name="connsiteY0" fmla="*/ 184 h 76200"/>
                  <a:gd name="connsiteX1" fmla="*/ 76400 w 76200"/>
                  <a:gd name="connsiteY1" fmla="*/ 184 h 76200"/>
                  <a:gd name="connsiteX2" fmla="*/ 76400 w 76200"/>
                  <a:gd name="connsiteY2" fmla="*/ 76384 h 76200"/>
                  <a:gd name="connsiteX3" fmla="*/ 200 w 76200"/>
                  <a:gd name="connsiteY3" fmla="*/ 7638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0" y="184"/>
                    </a:moveTo>
                    <a:lnTo>
                      <a:pt x="76400" y="184"/>
                    </a:lnTo>
                    <a:lnTo>
                      <a:pt x="76400" y="76384"/>
                    </a:lnTo>
                    <a:lnTo>
                      <a:pt x="200" y="7638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582" name="Полилиния 991"/>
              <p:cNvSpPr/>
              <p:nvPr/>
            </p:nvSpPr>
            <p:spPr bwMode="auto">
              <a:xfrm>
                <a:off x="10549731" y="6074569"/>
                <a:ext cx="76200" cy="76200"/>
              </a:xfrm>
              <a:custGeom>
                <a:avLst/>
                <a:gdLst>
                  <a:gd name="connsiteX0" fmla="*/ 200 w 76200"/>
                  <a:gd name="connsiteY0" fmla="*/ 192 h 76200"/>
                  <a:gd name="connsiteX1" fmla="*/ 76400 w 76200"/>
                  <a:gd name="connsiteY1" fmla="*/ 192 h 76200"/>
                  <a:gd name="connsiteX2" fmla="*/ 76400 w 76200"/>
                  <a:gd name="connsiteY2" fmla="*/ 76392 h 76200"/>
                  <a:gd name="connsiteX3" fmla="*/ 200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0" y="192"/>
                    </a:moveTo>
                    <a:lnTo>
                      <a:pt x="76400" y="192"/>
                    </a:lnTo>
                    <a:lnTo>
                      <a:pt x="76400" y="76392"/>
                    </a:lnTo>
                    <a:lnTo>
                      <a:pt x="200"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583" name="Полилиния 992"/>
              <p:cNvSpPr/>
              <p:nvPr/>
            </p:nvSpPr>
            <p:spPr bwMode="auto">
              <a:xfrm>
                <a:off x="10549731" y="6379369"/>
                <a:ext cx="76200" cy="76200"/>
              </a:xfrm>
              <a:custGeom>
                <a:avLst/>
                <a:gdLst>
                  <a:gd name="connsiteX0" fmla="*/ 200 w 76200"/>
                  <a:gd name="connsiteY0" fmla="*/ 224 h 76200"/>
                  <a:gd name="connsiteX1" fmla="*/ 76400 w 76200"/>
                  <a:gd name="connsiteY1" fmla="*/ 224 h 76200"/>
                  <a:gd name="connsiteX2" fmla="*/ 76400 w 76200"/>
                  <a:gd name="connsiteY2" fmla="*/ 76424 h 76200"/>
                  <a:gd name="connsiteX3" fmla="*/ 200 w 76200"/>
                  <a:gd name="connsiteY3" fmla="*/ 7642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0" y="224"/>
                    </a:moveTo>
                    <a:lnTo>
                      <a:pt x="76400" y="224"/>
                    </a:lnTo>
                    <a:lnTo>
                      <a:pt x="76400" y="76424"/>
                    </a:lnTo>
                    <a:lnTo>
                      <a:pt x="200" y="7642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584" name="Полилиния 993"/>
              <p:cNvSpPr/>
              <p:nvPr/>
            </p:nvSpPr>
            <p:spPr bwMode="auto">
              <a:xfrm>
                <a:off x="10549731" y="6455569"/>
                <a:ext cx="76200" cy="76200"/>
              </a:xfrm>
              <a:custGeom>
                <a:avLst/>
                <a:gdLst>
                  <a:gd name="connsiteX0" fmla="*/ 200 w 76200"/>
                  <a:gd name="connsiteY0" fmla="*/ 232 h 76200"/>
                  <a:gd name="connsiteX1" fmla="*/ 76400 w 76200"/>
                  <a:gd name="connsiteY1" fmla="*/ 232 h 76200"/>
                  <a:gd name="connsiteX2" fmla="*/ 76400 w 76200"/>
                  <a:gd name="connsiteY2" fmla="*/ 76432 h 76200"/>
                  <a:gd name="connsiteX3" fmla="*/ 200 w 76200"/>
                  <a:gd name="connsiteY3" fmla="*/ 764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0" y="232"/>
                    </a:moveTo>
                    <a:lnTo>
                      <a:pt x="76400" y="232"/>
                    </a:lnTo>
                    <a:lnTo>
                      <a:pt x="76400" y="76432"/>
                    </a:lnTo>
                    <a:lnTo>
                      <a:pt x="200" y="764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585" name="Полилиния 994"/>
              <p:cNvSpPr/>
              <p:nvPr/>
            </p:nvSpPr>
            <p:spPr bwMode="auto">
              <a:xfrm>
                <a:off x="10549731" y="6531769"/>
                <a:ext cx="76200" cy="76200"/>
              </a:xfrm>
              <a:custGeom>
                <a:avLst/>
                <a:gdLst>
                  <a:gd name="connsiteX0" fmla="*/ 200 w 76200"/>
                  <a:gd name="connsiteY0" fmla="*/ 240 h 76200"/>
                  <a:gd name="connsiteX1" fmla="*/ 76400 w 76200"/>
                  <a:gd name="connsiteY1" fmla="*/ 240 h 76200"/>
                  <a:gd name="connsiteX2" fmla="*/ 76400 w 76200"/>
                  <a:gd name="connsiteY2" fmla="*/ 76440 h 76200"/>
                  <a:gd name="connsiteX3" fmla="*/ 200 w 76200"/>
                  <a:gd name="connsiteY3" fmla="*/ 764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0" y="240"/>
                    </a:moveTo>
                    <a:lnTo>
                      <a:pt x="76400" y="240"/>
                    </a:lnTo>
                    <a:lnTo>
                      <a:pt x="76400" y="76440"/>
                    </a:lnTo>
                    <a:lnTo>
                      <a:pt x="200" y="764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586" name="Полилиния 995"/>
              <p:cNvSpPr/>
              <p:nvPr/>
            </p:nvSpPr>
            <p:spPr bwMode="auto">
              <a:xfrm>
                <a:off x="10549731" y="6607969"/>
                <a:ext cx="76200" cy="76200"/>
              </a:xfrm>
              <a:custGeom>
                <a:avLst/>
                <a:gdLst>
                  <a:gd name="connsiteX0" fmla="*/ 200 w 76200"/>
                  <a:gd name="connsiteY0" fmla="*/ 248 h 76200"/>
                  <a:gd name="connsiteX1" fmla="*/ 76400 w 76200"/>
                  <a:gd name="connsiteY1" fmla="*/ 248 h 76200"/>
                  <a:gd name="connsiteX2" fmla="*/ 76400 w 76200"/>
                  <a:gd name="connsiteY2" fmla="*/ 76448 h 76200"/>
                  <a:gd name="connsiteX3" fmla="*/ 200 w 76200"/>
                  <a:gd name="connsiteY3" fmla="*/ 764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0" y="248"/>
                    </a:moveTo>
                    <a:lnTo>
                      <a:pt x="76400" y="248"/>
                    </a:lnTo>
                    <a:lnTo>
                      <a:pt x="76400" y="76448"/>
                    </a:lnTo>
                    <a:lnTo>
                      <a:pt x="200" y="764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587" name="Полилиния 996"/>
              <p:cNvSpPr/>
              <p:nvPr/>
            </p:nvSpPr>
            <p:spPr bwMode="auto">
              <a:xfrm>
                <a:off x="10549731" y="6684169"/>
                <a:ext cx="76200" cy="76200"/>
              </a:xfrm>
              <a:custGeom>
                <a:avLst/>
                <a:gdLst>
                  <a:gd name="connsiteX0" fmla="*/ 200 w 76200"/>
                  <a:gd name="connsiteY0" fmla="*/ 256 h 76200"/>
                  <a:gd name="connsiteX1" fmla="*/ 76400 w 76200"/>
                  <a:gd name="connsiteY1" fmla="*/ 256 h 76200"/>
                  <a:gd name="connsiteX2" fmla="*/ 76400 w 76200"/>
                  <a:gd name="connsiteY2" fmla="*/ 76456 h 76200"/>
                  <a:gd name="connsiteX3" fmla="*/ 200 w 76200"/>
                  <a:gd name="connsiteY3" fmla="*/ 764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0" y="256"/>
                    </a:moveTo>
                    <a:lnTo>
                      <a:pt x="76400" y="256"/>
                    </a:lnTo>
                    <a:lnTo>
                      <a:pt x="76400" y="76456"/>
                    </a:lnTo>
                    <a:lnTo>
                      <a:pt x="200" y="764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588" name="Полилиния 997"/>
              <p:cNvSpPr/>
              <p:nvPr/>
            </p:nvSpPr>
            <p:spPr bwMode="auto">
              <a:xfrm>
                <a:off x="10625931" y="4550569"/>
                <a:ext cx="76200" cy="76200"/>
              </a:xfrm>
              <a:custGeom>
                <a:avLst/>
                <a:gdLst>
                  <a:gd name="connsiteX0" fmla="*/ 208 w 76200"/>
                  <a:gd name="connsiteY0" fmla="*/ 32 h 76200"/>
                  <a:gd name="connsiteX1" fmla="*/ 76408 w 76200"/>
                  <a:gd name="connsiteY1" fmla="*/ 32 h 76200"/>
                  <a:gd name="connsiteX2" fmla="*/ 76408 w 76200"/>
                  <a:gd name="connsiteY2" fmla="*/ 76232 h 76200"/>
                  <a:gd name="connsiteX3" fmla="*/ 208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8" y="32"/>
                    </a:moveTo>
                    <a:lnTo>
                      <a:pt x="76408" y="32"/>
                    </a:lnTo>
                    <a:lnTo>
                      <a:pt x="76408" y="76232"/>
                    </a:lnTo>
                    <a:lnTo>
                      <a:pt x="208"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589" name="Полилиния 998"/>
              <p:cNvSpPr/>
              <p:nvPr/>
            </p:nvSpPr>
            <p:spPr bwMode="auto">
              <a:xfrm>
                <a:off x="10625931" y="4626769"/>
                <a:ext cx="76200" cy="76200"/>
              </a:xfrm>
              <a:custGeom>
                <a:avLst/>
                <a:gdLst>
                  <a:gd name="connsiteX0" fmla="*/ 208 w 76200"/>
                  <a:gd name="connsiteY0" fmla="*/ 40 h 76200"/>
                  <a:gd name="connsiteX1" fmla="*/ 76408 w 76200"/>
                  <a:gd name="connsiteY1" fmla="*/ 40 h 76200"/>
                  <a:gd name="connsiteX2" fmla="*/ 76408 w 76200"/>
                  <a:gd name="connsiteY2" fmla="*/ 76240 h 76200"/>
                  <a:gd name="connsiteX3" fmla="*/ 208 w 76200"/>
                  <a:gd name="connsiteY3" fmla="*/ 762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8" y="40"/>
                    </a:moveTo>
                    <a:lnTo>
                      <a:pt x="76408" y="40"/>
                    </a:lnTo>
                    <a:lnTo>
                      <a:pt x="76408" y="76240"/>
                    </a:lnTo>
                    <a:lnTo>
                      <a:pt x="208" y="762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590" name="Полилиния 999"/>
              <p:cNvSpPr/>
              <p:nvPr/>
            </p:nvSpPr>
            <p:spPr bwMode="auto">
              <a:xfrm>
                <a:off x="10625931" y="4702969"/>
                <a:ext cx="76200" cy="76200"/>
              </a:xfrm>
              <a:custGeom>
                <a:avLst/>
                <a:gdLst>
                  <a:gd name="connsiteX0" fmla="*/ 208 w 76200"/>
                  <a:gd name="connsiteY0" fmla="*/ 48 h 76200"/>
                  <a:gd name="connsiteX1" fmla="*/ 76408 w 76200"/>
                  <a:gd name="connsiteY1" fmla="*/ 48 h 76200"/>
                  <a:gd name="connsiteX2" fmla="*/ 76408 w 76200"/>
                  <a:gd name="connsiteY2" fmla="*/ 76248 h 76200"/>
                  <a:gd name="connsiteX3" fmla="*/ 208 w 76200"/>
                  <a:gd name="connsiteY3" fmla="*/ 762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8" y="48"/>
                    </a:moveTo>
                    <a:lnTo>
                      <a:pt x="76408" y="48"/>
                    </a:lnTo>
                    <a:lnTo>
                      <a:pt x="76408" y="76248"/>
                    </a:lnTo>
                    <a:lnTo>
                      <a:pt x="208" y="762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591" name="Полилиния 1000"/>
              <p:cNvSpPr/>
              <p:nvPr/>
            </p:nvSpPr>
            <p:spPr bwMode="auto">
              <a:xfrm>
                <a:off x="10625931" y="4779169"/>
                <a:ext cx="76200" cy="76200"/>
              </a:xfrm>
              <a:custGeom>
                <a:avLst/>
                <a:gdLst>
                  <a:gd name="connsiteX0" fmla="*/ 208 w 76200"/>
                  <a:gd name="connsiteY0" fmla="*/ 56 h 76200"/>
                  <a:gd name="connsiteX1" fmla="*/ 76408 w 76200"/>
                  <a:gd name="connsiteY1" fmla="*/ 56 h 76200"/>
                  <a:gd name="connsiteX2" fmla="*/ 76408 w 76200"/>
                  <a:gd name="connsiteY2" fmla="*/ 76256 h 76200"/>
                  <a:gd name="connsiteX3" fmla="*/ 208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8" y="56"/>
                    </a:moveTo>
                    <a:lnTo>
                      <a:pt x="76408" y="56"/>
                    </a:lnTo>
                    <a:lnTo>
                      <a:pt x="76408" y="76256"/>
                    </a:lnTo>
                    <a:lnTo>
                      <a:pt x="208"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592" name="Полилиния 1001"/>
              <p:cNvSpPr/>
              <p:nvPr/>
            </p:nvSpPr>
            <p:spPr bwMode="auto">
              <a:xfrm>
                <a:off x="10625931" y="4855369"/>
                <a:ext cx="76200" cy="76200"/>
              </a:xfrm>
              <a:custGeom>
                <a:avLst/>
                <a:gdLst>
                  <a:gd name="connsiteX0" fmla="*/ 208 w 76200"/>
                  <a:gd name="connsiteY0" fmla="*/ 64 h 76200"/>
                  <a:gd name="connsiteX1" fmla="*/ 76408 w 76200"/>
                  <a:gd name="connsiteY1" fmla="*/ 64 h 76200"/>
                  <a:gd name="connsiteX2" fmla="*/ 76408 w 76200"/>
                  <a:gd name="connsiteY2" fmla="*/ 76264 h 76200"/>
                  <a:gd name="connsiteX3" fmla="*/ 208 w 76200"/>
                  <a:gd name="connsiteY3" fmla="*/ 7626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8" y="64"/>
                    </a:moveTo>
                    <a:lnTo>
                      <a:pt x="76408" y="64"/>
                    </a:lnTo>
                    <a:lnTo>
                      <a:pt x="76408" y="76264"/>
                    </a:lnTo>
                    <a:lnTo>
                      <a:pt x="208" y="7626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593" name="Полилиния 1002"/>
              <p:cNvSpPr/>
              <p:nvPr/>
            </p:nvSpPr>
            <p:spPr bwMode="auto">
              <a:xfrm>
                <a:off x="10625931" y="4931569"/>
                <a:ext cx="76200" cy="76200"/>
              </a:xfrm>
              <a:custGeom>
                <a:avLst/>
                <a:gdLst>
                  <a:gd name="connsiteX0" fmla="*/ 208 w 76200"/>
                  <a:gd name="connsiteY0" fmla="*/ 72 h 76200"/>
                  <a:gd name="connsiteX1" fmla="*/ 76408 w 76200"/>
                  <a:gd name="connsiteY1" fmla="*/ 72 h 76200"/>
                  <a:gd name="connsiteX2" fmla="*/ 76408 w 76200"/>
                  <a:gd name="connsiteY2" fmla="*/ 76272 h 76200"/>
                  <a:gd name="connsiteX3" fmla="*/ 208 w 76200"/>
                  <a:gd name="connsiteY3" fmla="*/ 7627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8" y="72"/>
                    </a:moveTo>
                    <a:lnTo>
                      <a:pt x="76408" y="72"/>
                    </a:lnTo>
                    <a:lnTo>
                      <a:pt x="76408" y="76272"/>
                    </a:lnTo>
                    <a:lnTo>
                      <a:pt x="208" y="7627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594" name="Полилиния 1003"/>
              <p:cNvSpPr/>
              <p:nvPr/>
            </p:nvSpPr>
            <p:spPr bwMode="auto">
              <a:xfrm>
                <a:off x="10625931" y="5007769"/>
                <a:ext cx="76200" cy="76200"/>
              </a:xfrm>
              <a:custGeom>
                <a:avLst/>
                <a:gdLst>
                  <a:gd name="connsiteX0" fmla="*/ 208 w 76200"/>
                  <a:gd name="connsiteY0" fmla="*/ 80 h 76200"/>
                  <a:gd name="connsiteX1" fmla="*/ 76408 w 76200"/>
                  <a:gd name="connsiteY1" fmla="*/ 80 h 76200"/>
                  <a:gd name="connsiteX2" fmla="*/ 76408 w 76200"/>
                  <a:gd name="connsiteY2" fmla="*/ 76280 h 76200"/>
                  <a:gd name="connsiteX3" fmla="*/ 208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8" y="80"/>
                    </a:moveTo>
                    <a:lnTo>
                      <a:pt x="76408" y="80"/>
                    </a:lnTo>
                    <a:lnTo>
                      <a:pt x="76408" y="76280"/>
                    </a:lnTo>
                    <a:lnTo>
                      <a:pt x="208"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595" name="Полилиния 1004"/>
              <p:cNvSpPr/>
              <p:nvPr/>
            </p:nvSpPr>
            <p:spPr bwMode="auto">
              <a:xfrm>
                <a:off x="10625931" y="5236369"/>
                <a:ext cx="76200" cy="76200"/>
              </a:xfrm>
              <a:custGeom>
                <a:avLst/>
                <a:gdLst>
                  <a:gd name="connsiteX0" fmla="*/ 208 w 76200"/>
                  <a:gd name="connsiteY0" fmla="*/ 104 h 76200"/>
                  <a:gd name="connsiteX1" fmla="*/ 76408 w 76200"/>
                  <a:gd name="connsiteY1" fmla="*/ 104 h 76200"/>
                  <a:gd name="connsiteX2" fmla="*/ 76408 w 76200"/>
                  <a:gd name="connsiteY2" fmla="*/ 76304 h 76200"/>
                  <a:gd name="connsiteX3" fmla="*/ 208 w 76200"/>
                  <a:gd name="connsiteY3" fmla="*/ 7630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8" y="104"/>
                    </a:moveTo>
                    <a:lnTo>
                      <a:pt x="76408" y="104"/>
                    </a:lnTo>
                    <a:lnTo>
                      <a:pt x="76408" y="76304"/>
                    </a:lnTo>
                    <a:lnTo>
                      <a:pt x="208" y="7630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596" name="Полилиния 1005"/>
              <p:cNvSpPr/>
              <p:nvPr/>
            </p:nvSpPr>
            <p:spPr bwMode="auto">
              <a:xfrm>
                <a:off x="10625931" y="5312569"/>
                <a:ext cx="76200" cy="76200"/>
              </a:xfrm>
              <a:custGeom>
                <a:avLst/>
                <a:gdLst>
                  <a:gd name="connsiteX0" fmla="*/ 208 w 76200"/>
                  <a:gd name="connsiteY0" fmla="*/ 112 h 76200"/>
                  <a:gd name="connsiteX1" fmla="*/ 76408 w 76200"/>
                  <a:gd name="connsiteY1" fmla="*/ 112 h 76200"/>
                  <a:gd name="connsiteX2" fmla="*/ 76408 w 76200"/>
                  <a:gd name="connsiteY2" fmla="*/ 76312 h 76200"/>
                  <a:gd name="connsiteX3" fmla="*/ 208 w 76200"/>
                  <a:gd name="connsiteY3" fmla="*/ 7631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8" y="112"/>
                    </a:moveTo>
                    <a:lnTo>
                      <a:pt x="76408" y="112"/>
                    </a:lnTo>
                    <a:lnTo>
                      <a:pt x="76408" y="76312"/>
                    </a:lnTo>
                    <a:lnTo>
                      <a:pt x="208" y="7631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597" name="Полилиния 1006"/>
              <p:cNvSpPr/>
              <p:nvPr/>
            </p:nvSpPr>
            <p:spPr bwMode="auto">
              <a:xfrm>
                <a:off x="10625931" y="5617369"/>
                <a:ext cx="76200" cy="76200"/>
              </a:xfrm>
              <a:custGeom>
                <a:avLst/>
                <a:gdLst>
                  <a:gd name="connsiteX0" fmla="*/ 208 w 76200"/>
                  <a:gd name="connsiteY0" fmla="*/ 144 h 76200"/>
                  <a:gd name="connsiteX1" fmla="*/ 76408 w 76200"/>
                  <a:gd name="connsiteY1" fmla="*/ 144 h 76200"/>
                  <a:gd name="connsiteX2" fmla="*/ 76408 w 76200"/>
                  <a:gd name="connsiteY2" fmla="*/ 76344 h 76200"/>
                  <a:gd name="connsiteX3" fmla="*/ 208 w 76200"/>
                  <a:gd name="connsiteY3" fmla="*/ 7634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8" y="144"/>
                    </a:moveTo>
                    <a:lnTo>
                      <a:pt x="76408" y="144"/>
                    </a:lnTo>
                    <a:lnTo>
                      <a:pt x="76408" y="76344"/>
                    </a:lnTo>
                    <a:lnTo>
                      <a:pt x="208" y="7634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598" name="Полилиния 1007"/>
              <p:cNvSpPr/>
              <p:nvPr/>
            </p:nvSpPr>
            <p:spPr bwMode="auto">
              <a:xfrm>
                <a:off x="10625931" y="5922169"/>
                <a:ext cx="76200" cy="76200"/>
              </a:xfrm>
              <a:custGeom>
                <a:avLst/>
                <a:gdLst>
                  <a:gd name="connsiteX0" fmla="*/ 208 w 76200"/>
                  <a:gd name="connsiteY0" fmla="*/ 176 h 76200"/>
                  <a:gd name="connsiteX1" fmla="*/ 76408 w 76200"/>
                  <a:gd name="connsiteY1" fmla="*/ 176 h 76200"/>
                  <a:gd name="connsiteX2" fmla="*/ 76408 w 76200"/>
                  <a:gd name="connsiteY2" fmla="*/ 76376 h 76200"/>
                  <a:gd name="connsiteX3" fmla="*/ 208 w 76200"/>
                  <a:gd name="connsiteY3" fmla="*/ 7637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8" y="176"/>
                    </a:moveTo>
                    <a:lnTo>
                      <a:pt x="76408" y="176"/>
                    </a:lnTo>
                    <a:lnTo>
                      <a:pt x="76408" y="76376"/>
                    </a:lnTo>
                    <a:lnTo>
                      <a:pt x="208" y="7637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599" name="Полилиния 1008"/>
              <p:cNvSpPr/>
              <p:nvPr/>
            </p:nvSpPr>
            <p:spPr bwMode="auto">
              <a:xfrm>
                <a:off x="10625931" y="5998369"/>
                <a:ext cx="76200" cy="76200"/>
              </a:xfrm>
              <a:custGeom>
                <a:avLst/>
                <a:gdLst>
                  <a:gd name="connsiteX0" fmla="*/ 208 w 76200"/>
                  <a:gd name="connsiteY0" fmla="*/ 184 h 76200"/>
                  <a:gd name="connsiteX1" fmla="*/ 76408 w 76200"/>
                  <a:gd name="connsiteY1" fmla="*/ 184 h 76200"/>
                  <a:gd name="connsiteX2" fmla="*/ 76408 w 76200"/>
                  <a:gd name="connsiteY2" fmla="*/ 76384 h 76200"/>
                  <a:gd name="connsiteX3" fmla="*/ 208 w 76200"/>
                  <a:gd name="connsiteY3" fmla="*/ 7638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8" y="184"/>
                    </a:moveTo>
                    <a:lnTo>
                      <a:pt x="76408" y="184"/>
                    </a:lnTo>
                    <a:lnTo>
                      <a:pt x="76408" y="76384"/>
                    </a:lnTo>
                    <a:lnTo>
                      <a:pt x="208" y="7638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600" name="Полилиния 1009"/>
              <p:cNvSpPr/>
              <p:nvPr/>
            </p:nvSpPr>
            <p:spPr bwMode="auto">
              <a:xfrm>
                <a:off x="10625931" y="6074569"/>
                <a:ext cx="76200" cy="76200"/>
              </a:xfrm>
              <a:custGeom>
                <a:avLst/>
                <a:gdLst>
                  <a:gd name="connsiteX0" fmla="*/ 208 w 76200"/>
                  <a:gd name="connsiteY0" fmla="*/ 192 h 76200"/>
                  <a:gd name="connsiteX1" fmla="*/ 76408 w 76200"/>
                  <a:gd name="connsiteY1" fmla="*/ 192 h 76200"/>
                  <a:gd name="connsiteX2" fmla="*/ 76408 w 76200"/>
                  <a:gd name="connsiteY2" fmla="*/ 76392 h 76200"/>
                  <a:gd name="connsiteX3" fmla="*/ 208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8" y="192"/>
                    </a:moveTo>
                    <a:lnTo>
                      <a:pt x="76408" y="192"/>
                    </a:lnTo>
                    <a:lnTo>
                      <a:pt x="76408" y="76392"/>
                    </a:lnTo>
                    <a:lnTo>
                      <a:pt x="208"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601" name="Полилиния 1010"/>
              <p:cNvSpPr/>
              <p:nvPr/>
            </p:nvSpPr>
            <p:spPr bwMode="auto">
              <a:xfrm>
                <a:off x="10625931" y="6226969"/>
                <a:ext cx="76200" cy="76200"/>
              </a:xfrm>
              <a:custGeom>
                <a:avLst/>
                <a:gdLst>
                  <a:gd name="connsiteX0" fmla="*/ 208 w 76200"/>
                  <a:gd name="connsiteY0" fmla="*/ 208 h 76200"/>
                  <a:gd name="connsiteX1" fmla="*/ 76408 w 76200"/>
                  <a:gd name="connsiteY1" fmla="*/ 208 h 76200"/>
                  <a:gd name="connsiteX2" fmla="*/ 76408 w 76200"/>
                  <a:gd name="connsiteY2" fmla="*/ 76408 h 76200"/>
                  <a:gd name="connsiteX3" fmla="*/ 208 w 76200"/>
                  <a:gd name="connsiteY3" fmla="*/ 7640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8" y="208"/>
                    </a:moveTo>
                    <a:lnTo>
                      <a:pt x="76408" y="208"/>
                    </a:lnTo>
                    <a:lnTo>
                      <a:pt x="76408" y="76408"/>
                    </a:lnTo>
                    <a:lnTo>
                      <a:pt x="208" y="7640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602" name="Полилиния 1011"/>
              <p:cNvSpPr/>
              <p:nvPr/>
            </p:nvSpPr>
            <p:spPr bwMode="auto">
              <a:xfrm>
                <a:off x="10625931" y="6379369"/>
                <a:ext cx="76200" cy="76200"/>
              </a:xfrm>
              <a:custGeom>
                <a:avLst/>
                <a:gdLst>
                  <a:gd name="connsiteX0" fmla="*/ 208 w 76200"/>
                  <a:gd name="connsiteY0" fmla="*/ 224 h 76200"/>
                  <a:gd name="connsiteX1" fmla="*/ 76408 w 76200"/>
                  <a:gd name="connsiteY1" fmla="*/ 224 h 76200"/>
                  <a:gd name="connsiteX2" fmla="*/ 76408 w 76200"/>
                  <a:gd name="connsiteY2" fmla="*/ 76424 h 76200"/>
                  <a:gd name="connsiteX3" fmla="*/ 208 w 76200"/>
                  <a:gd name="connsiteY3" fmla="*/ 7642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8" y="224"/>
                    </a:moveTo>
                    <a:lnTo>
                      <a:pt x="76408" y="224"/>
                    </a:lnTo>
                    <a:lnTo>
                      <a:pt x="76408" y="76424"/>
                    </a:lnTo>
                    <a:lnTo>
                      <a:pt x="208" y="7642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603" name="Полилиния 1012"/>
              <p:cNvSpPr/>
              <p:nvPr/>
            </p:nvSpPr>
            <p:spPr bwMode="auto">
              <a:xfrm>
                <a:off x="10625931" y="6684169"/>
                <a:ext cx="76200" cy="76200"/>
              </a:xfrm>
              <a:custGeom>
                <a:avLst/>
                <a:gdLst>
                  <a:gd name="connsiteX0" fmla="*/ 208 w 76200"/>
                  <a:gd name="connsiteY0" fmla="*/ 256 h 76200"/>
                  <a:gd name="connsiteX1" fmla="*/ 76408 w 76200"/>
                  <a:gd name="connsiteY1" fmla="*/ 256 h 76200"/>
                  <a:gd name="connsiteX2" fmla="*/ 76408 w 76200"/>
                  <a:gd name="connsiteY2" fmla="*/ 76456 h 76200"/>
                  <a:gd name="connsiteX3" fmla="*/ 208 w 76200"/>
                  <a:gd name="connsiteY3" fmla="*/ 764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08" y="256"/>
                    </a:moveTo>
                    <a:lnTo>
                      <a:pt x="76408" y="256"/>
                    </a:lnTo>
                    <a:lnTo>
                      <a:pt x="76408" y="76456"/>
                    </a:lnTo>
                    <a:lnTo>
                      <a:pt x="208" y="764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604" name="Полилиния 1013"/>
              <p:cNvSpPr/>
              <p:nvPr/>
            </p:nvSpPr>
            <p:spPr bwMode="auto">
              <a:xfrm>
                <a:off x="10702131" y="4550569"/>
                <a:ext cx="76200" cy="76200"/>
              </a:xfrm>
              <a:custGeom>
                <a:avLst/>
                <a:gdLst>
                  <a:gd name="connsiteX0" fmla="*/ 216 w 76200"/>
                  <a:gd name="connsiteY0" fmla="*/ 32 h 76200"/>
                  <a:gd name="connsiteX1" fmla="*/ 76416 w 76200"/>
                  <a:gd name="connsiteY1" fmla="*/ 32 h 76200"/>
                  <a:gd name="connsiteX2" fmla="*/ 76416 w 76200"/>
                  <a:gd name="connsiteY2" fmla="*/ 76232 h 76200"/>
                  <a:gd name="connsiteX3" fmla="*/ 216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16" y="32"/>
                    </a:moveTo>
                    <a:lnTo>
                      <a:pt x="76416" y="32"/>
                    </a:lnTo>
                    <a:lnTo>
                      <a:pt x="76416" y="76232"/>
                    </a:lnTo>
                    <a:lnTo>
                      <a:pt x="216"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605" name="Полилиния 1014"/>
              <p:cNvSpPr/>
              <p:nvPr/>
            </p:nvSpPr>
            <p:spPr bwMode="auto">
              <a:xfrm>
                <a:off x="10702131" y="5007769"/>
                <a:ext cx="76200" cy="76200"/>
              </a:xfrm>
              <a:custGeom>
                <a:avLst/>
                <a:gdLst>
                  <a:gd name="connsiteX0" fmla="*/ 216 w 76200"/>
                  <a:gd name="connsiteY0" fmla="*/ 80 h 76200"/>
                  <a:gd name="connsiteX1" fmla="*/ 76416 w 76200"/>
                  <a:gd name="connsiteY1" fmla="*/ 80 h 76200"/>
                  <a:gd name="connsiteX2" fmla="*/ 76416 w 76200"/>
                  <a:gd name="connsiteY2" fmla="*/ 76280 h 76200"/>
                  <a:gd name="connsiteX3" fmla="*/ 216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16" y="80"/>
                    </a:moveTo>
                    <a:lnTo>
                      <a:pt x="76416" y="80"/>
                    </a:lnTo>
                    <a:lnTo>
                      <a:pt x="76416" y="76280"/>
                    </a:lnTo>
                    <a:lnTo>
                      <a:pt x="216"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606" name="Полилиния 1015"/>
              <p:cNvSpPr/>
              <p:nvPr/>
            </p:nvSpPr>
            <p:spPr bwMode="auto">
              <a:xfrm>
                <a:off x="10702131" y="5388769"/>
                <a:ext cx="76200" cy="76200"/>
              </a:xfrm>
              <a:custGeom>
                <a:avLst/>
                <a:gdLst>
                  <a:gd name="connsiteX0" fmla="*/ 216 w 76200"/>
                  <a:gd name="connsiteY0" fmla="*/ 120 h 76200"/>
                  <a:gd name="connsiteX1" fmla="*/ 76416 w 76200"/>
                  <a:gd name="connsiteY1" fmla="*/ 120 h 76200"/>
                  <a:gd name="connsiteX2" fmla="*/ 76416 w 76200"/>
                  <a:gd name="connsiteY2" fmla="*/ 76320 h 76200"/>
                  <a:gd name="connsiteX3" fmla="*/ 216 w 76200"/>
                  <a:gd name="connsiteY3" fmla="*/ 7632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16" y="120"/>
                    </a:moveTo>
                    <a:lnTo>
                      <a:pt x="76416" y="120"/>
                    </a:lnTo>
                    <a:lnTo>
                      <a:pt x="76416" y="76320"/>
                    </a:lnTo>
                    <a:lnTo>
                      <a:pt x="216" y="7632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607" name="Полилиния 1016"/>
              <p:cNvSpPr/>
              <p:nvPr/>
            </p:nvSpPr>
            <p:spPr bwMode="auto">
              <a:xfrm>
                <a:off x="10702131" y="5617369"/>
                <a:ext cx="76200" cy="76200"/>
              </a:xfrm>
              <a:custGeom>
                <a:avLst/>
                <a:gdLst>
                  <a:gd name="connsiteX0" fmla="*/ 216 w 76200"/>
                  <a:gd name="connsiteY0" fmla="*/ 144 h 76200"/>
                  <a:gd name="connsiteX1" fmla="*/ 76416 w 76200"/>
                  <a:gd name="connsiteY1" fmla="*/ 144 h 76200"/>
                  <a:gd name="connsiteX2" fmla="*/ 76416 w 76200"/>
                  <a:gd name="connsiteY2" fmla="*/ 76344 h 76200"/>
                  <a:gd name="connsiteX3" fmla="*/ 216 w 76200"/>
                  <a:gd name="connsiteY3" fmla="*/ 7634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16" y="144"/>
                    </a:moveTo>
                    <a:lnTo>
                      <a:pt x="76416" y="144"/>
                    </a:lnTo>
                    <a:lnTo>
                      <a:pt x="76416" y="76344"/>
                    </a:lnTo>
                    <a:lnTo>
                      <a:pt x="216" y="7634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608" name="Полилиния 1017"/>
              <p:cNvSpPr/>
              <p:nvPr/>
            </p:nvSpPr>
            <p:spPr bwMode="auto">
              <a:xfrm>
                <a:off x="10702131" y="5693568"/>
                <a:ext cx="76200" cy="76200"/>
              </a:xfrm>
              <a:custGeom>
                <a:avLst/>
                <a:gdLst>
                  <a:gd name="connsiteX0" fmla="*/ 216 w 76200"/>
                  <a:gd name="connsiteY0" fmla="*/ 152 h 76200"/>
                  <a:gd name="connsiteX1" fmla="*/ 76416 w 76200"/>
                  <a:gd name="connsiteY1" fmla="*/ 152 h 76200"/>
                  <a:gd name="connsiteX2" fmla="*/ 76416 w 76200"/>
                  <a:gd name="connsiteY2" fmla="*/ 76352 h 76200"/>
                  <a:gd name="connsiteX3" fmla="*/ 216 w 76200"/>
                  <a:gd name="connsiteY3" fmla="*/ 7635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16" y="152"/>
                    </a:moveTo>
                    <a:lnTo>
                      <a:pt x="76416" y="152"/>
                    </a:lnTo>
                    <a:lnTo>
                      <a:pt x="76416" y="76352"/>
                    </a:lnTo>
                    <a:lnTo>
                      <a:pt x="216" y="7635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609" name="Полилиния 1018"/>
              <p:cNvSpPr/>
              <p:nvPr/>
            </p:nvSpPr>
            <p:spPr bwMode="auto">
              <a:xfrm>
                <a:off x="10702131" y="5769769"/>
                <a:ext cx="76200" cy="76200"/>
              </a:xfrm>
              <a:custGeom>
                <a:avLst/>
                <a:gdLst>
                  <a:gd name="connsiteX0" fmla="*/ 216 w 76200"/>
                  <a:gd name="connsiteY0" fmla="*/ 160 h 76200"/>
                  <a:gd name="connsiteX1" fmla="*/ 76416 w 76200"/>
                  <a:gd name="connsiteY1" fmla="*/ 160 h 76200"/>
                  <a:gd name="connsiteX2" fmla="*/ 76416 w 76200"/>
                  <a:gd name="connsiteY2" fmla="*/ 76360 h 76200"/>
                  <a:gd name="connsiteX3" fmla="*/ 216 w 76200"/>
                  <a:gd name="connsiteY3" fmla="*/ 7636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16" y="160"/>
                    </a:moveTo>
                    <a:lnTo>
                      <a:pt x="76416" y="160"/>
                    </a:lnTo>
                    <a:lnTo>
                      <a:pt x="76416" y="76360"/>
                    </a:lnTo>
                    <a:lnTo>
                      <a:pt x="216" y="7636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610" name="Полилиния 1019"/>
              <p:cNvSpPr/>
              <p:nvPr/>
            </p:nvSpPr>
            <p:spPr bwMode="auto">
              <a:xfrm>
                <a:off x="10702131" y="5845969"/>
                <a:ext cx="76200" cy="76200"/>
              </a:xfrm>
              <a:custGeom>
                <a:avLst/>
                <a:gdLst>
                  <a:gd name="connsiteX0" fmla="*/ 216 w 76200"/>
                  <a:gd name="connsiteY0" fmla="*/ 168 h 76200"/>
                  <a:gd name="connsiteX1" fmla="*/ 76416 w 76200"/>
                  <a:gd name="connsiteY1" fmla="*/ 168 h 76200"/>
                  <a:gd name="connsiteX2" fmla="*/ 76416 w 76200"/>
                  <a:gd name="connsiteY2" fmla="*/ 76368 h 76200"/>
                  <a:gd name="connsiteX3" fmla="*/ 216 w 76200"/>
                  <a:gd name="connsiteY3" fmla="*/ 7636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16" y="168"/>
                    </a:moveTo>
                    <a:lnTo>
                      <a:pt x="76416" y="168"/>
                    </a:lnTo>
                    <a:lnTo>
                      <a:pt x="76416" y="76368"/>
                    </a:lnTo>
                    <a:lnTo>
                      <a:pt x="216" y="7636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611" name="Полилиния 1020"/>
              <p:cNvSpPr/>
              <p:nvPr/>
            </p:nvSpPr>
            <p:spPr bwMode="auto">
              <a:xfrm>
                <a:off x="10702131" y="6074569"/>
                <a:ext cx="76200" cy="76200"/>
              </a:xfrm>
              <a:custGeom>
                <a:avLst/>
                <a:gdLst>
                  <a:gd name="connsiteX0" fmla="*/ 216 w 76200"/>
                  <a:gd name="connsiteY0" fmla="*/ 192 h 76200"/>
                  <a:gd name="connsiteX1" fmla="*/ 76416 w 76200"/>
                  <a:gd name="connsiteY1" fmla="*/ 192 h 76200"/>
                  <a:gd name="connsiteX2" fmla="*/ 76416 w 76200"/>
                  <a:gd name="connsiteY2" fmla="*/ 76392 h 76200"/>
                  <a:gd name="connsiteX3" fmla="*/ 216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16" y="192"/>
                    </a:moveTo>
                    <a:lnTo>
                      <a:pt x="76416" y="192"/>
                    </a:lnTo>
                    <a:lnTo>
                      <a:pt x="76416" y="76392"/>
                    </a:lnTo>
                    <a:lnTo>
                      <a:pt x="216"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612" name="Полилиния 1021"/>
              <p:cNvSpPr/>
              <p:nvPr/>
            </p:nvSpPr>
            <p:spPr bwMode="auto">
              <a:xfrm>
                <a:off x="10702131" y="6379369"/>
                <a:ext cx="76200" cy="76200"/>
              </a:xfrm>
              <a:custGeom>
                <a:avLst/>
                <a:gdLst>
                  <a:gd name="connsiteX0" fmla="*/ 216 w 76200"/>
                  <a:gd name="connsiteY0" fmla="*/ 224 h 76200"/>
                  <a:gd name="connsiteX1" fmla="*/ 76416 w 76200"/>
                  <a:gd name="connsiteY1" fmla="*/ 224 h 76200"/>
                  <a:gd name="connsiteX2" fmla="*/ 76416 w 76200"/>
                  <a:gd name="connsiteY2" fmla="*/ 76424 h 76200"/>
                  <a:gd name="connsiteX3" fmla="*/ 216 w 76200"/>
                  <a:gd name="connsiteY3" fmla="*/ 7642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16" y="224"/>
                    </a:moveTo>
                    <a:lnTo>
                      <a:pt x="76416" y="224"/>
                    </a:lnTo>
                    <a:lnTo>
                      <a:pt x="76416" y="76424"/>
                    </a:lnTo>
                    <a:lnTo>
                      <a:pt x="216" y="7642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613" name="Полилиния 1022"/>
              <p:cNvSpPr/>
              <p:nvPr/>
            </p:nvSpPr>
            <p:spPr bwMode="auto">
              <a:xfrm>
                <a:off x="10702131" y="6455569"/>
                <a:ext cx="76200" cy="76200"/>
              </a:xfrm>
              <a:custGeom>
                <a:avLst/>
                <a:gdLst>
                  <a:gd name="connsiteX0" fmla="*/ 216 w 76200"/>
                  <a:gd name="connsiteY0" fmla="*/ 232 h 76200"/>
                  <a:gd name="connsiteX1" fmla="*/ 76416 w 76200"/>
                  <a:gd name="connsiteY1" fmla="*/ 232 h 76200"/>
                  <a:gd name="connsiteX2" fmla="*/ 76416 w 76200"/>
                  <a:gd name="connsiteY2" fmla="*/ 76432 h 76200"/>
                  <a:gd name="connsiteX3" fmla="*/ 216 w 76200"/>
                  <a:gd name="connsiteY3" fmla="*/ 764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16" y="232"/>
                    </a:moveTo>
                    <a:lnTo>
                      <a:pt x="76416" y="232"/>
                    </a:lnTo>
                    <a:lnTo>
                      <a:pt x="76416" y="76432"/>
                    </a:lnTo>
                    <a:lnTo>
                      <a:pt x="216" y="764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614" name="Полилиния 1023"/>
              <p:cNvSpPr/>
              <p:nvPr/>
            </p:nvSpPr>
            <p:spPr bwMode="auto">
              <a:xfrm>
                <a:off x="10778331" y="4550569"/>
                <a:ext cx="76200" cy="76200"/>
              </a:xfrm>
              <a:custGeom>
                <a:avLst/>
                <a:gdLst>
                  <a:gd name="connsiteX0" fmla="*/ 224 w 76200"/>
                  <a:gd name="connsiteY0" fmla="*/ 32 h 76200"/>
                  <a:gd name="connsiteX1" fmla="*/ 76424 w 76200"/>
                  <a:gd name="connsiteY1" fmla="*/ 32 h 76200"/>
                  <a:gd name="connsiteX2" fmla="*/ 76424 w 76200"/>
                  <a:gd name="connsiteY2" fmla="*/ 76232 h 76200"/>
                  <a:gd name="connsiteX3" fmla="*/ 224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24" y="32"/>
                    </a:moveTo>
                    <a:lnTo>
                      <a:pt x="76424" y="32"/>
                    </a:lnTo>
                    <a:lnTo>
                      <a:pt x="76424" y="76232"/>
                    </a:lnTo>
                    <a:lnTo>
                      <a:pt x="224"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615" name="Полилиния 1024"/>
              <p:cNvSpPr/>
              <p:nvPr/>
            </p:nvSpPr>
            <p:spPr bwMode="auto">
              <a:xfrm>
                <a:off x="10778331" y="4702969"/>
                <a:ext cx="76200" cy="76200"/>
              </a:xfrm>
              <a:custGeom>
                <a:avLst/>
                <a:gdLst>
                  <a:gd name="connsiteX0" fmla="*/ 224 w 76200"/>
                  <a:gd name="connsiteY0" fmla="*/ 48 h 76200"/>
                  <a:gd name="connsiteX1" fmla="*/ 76424 w 76200"/>
                  <a:gd name="connsiteY1" fmla="*/ 48 h 76200"/>
                  <a:gd name="connsiteX2" fmla="*/ 76424 w 76200"/>
                  <a:gd name="connsiteY2" fmla="*/ 76248 h 76200"/>
                  <a:gd name="connsiteX3" fmla="*/ 224 w 76200"/>
                  <a:gd name="connsiteY3" fmla="*/ 762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24" y="48"/>
                    </a:moveTo>
                    <a:lnTo>
                      <a:pt x="76424" y="48"/>
                    </a:lnTo>
                    <a:lnTo>
                      <a:pt x="76424" y="76248"/>
                    </a:lnTo>
                    <a:lnTo>
                      <a:pt x="224" y="762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616" name="Полилиния 1025"/>
              <p:cNvSpPr/>
              <p:nvPr/>
            </p:nvSpPr>
            <p:spPr bwMode="auto">
              <a:xfrm>
                <a:off x="10778331" y="4779169"/>
                <a:ext cx="76200" cy="76200"/>
              </a:xfrm>
              <a:custGeom>
                <a:avLst/>
                <a:gdLst>
                  <a:gd name="connsiteX0" fmla="*/ 224 w 76200"/>
                  <a:gd name="connsiteY0" fmla="*/ 56 h 76200"/>
                  <a:gd name="connsiteX1" fmla="*/ 76424 w 76200"/>
                  <a:gd name="connsiteY1" fmla="*/ 56 h 76200"/>
                  <a:gd name="connsiteX2" fmla="*/ 76424 w 76200"/>
                  <a:gd name="connsiteY2" fmla="*/ 76256 h 76200"/>
                  <a:gd name="connsiteX3" fmla="*/ 224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24" y="56"/>
                    </a:moveTo>
                    <a:lnTo>
                      <a:pt x="76424" y="56"/>
                    </a:lnTo>
                    <a:lnTo>
                      <a:pt x="76424" y="76256"/>
                    </a:lnTo>
                    <a:lnTo>
                      <a:pt x="224"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617" name="Полилиния 1026"/>
              <p:cNvSpPr/>
              <p:nvPr/>
            </p:nvSpPr>
            <p:spPr bwMode="auto">
              <a:xfrm>
                <a:off x="10778331" y="4855369"/>
                <a:ext cx="76200" cy="76200"/>
              </a:xfrm>
              <a:custGeom>
                <a:avLst/>
                <a:gdLst>
                  <a:gd name="connsiteX0" fmla="*/ 224 w 76200"/>
                  <a:gd name="connsiteY0" fmla="*/ 64 h 76200"/>
                  <a:gd name="connsiteX1" fmla="*/ 76424 w 76200"/>
                  <a:gd name="connsiteY1" fmla="*/ 64 h 76200"/>
                  <a:gd name="connsiteX2" fmla="*/ 76424 w 76200"/>
                  <a:gd name="connsiteY2" fmla="*/ 76264 h 76200"/>
                  <a:gd name="connsiteX3" fmla="*/ 224 w 76200"/>
                  <a:gd name="connsiteY3" fmla="*/ 7626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24" y="64"/>
                    </a:moveTo>
                    <a:lnTo>
                      <a:pt x="76424" y="64"/>
                    </a:lnTo>
                    <a:lnTo>
                      <a:pt x="76424" y="76264"/>
                    </a:lnTo>
                    <a:lnTo>
                      <a:pt x="224" y="7626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618" name="Полилиния 1027"/>
              <p:cNvSpPr/>
              <p:nvPr/>
            </p:nvSpPr>
            <p:spPr bwMode="auto">
              <a:xfrm>
                <a:off x="10778331" y="5007769"/>
                <a:ext cx="76200" cy="76200"/>
              </a:xfrm>
              <a:custGeom>
                <a:avLst/>
                <a:gdLst>
                  <a:gd name="connsiteX0" fmla="*/ 224 w 76200"/>
                  <a:gd name="connsiteY0" fmla="*/ 80 h 76200"/>
                  <a:gd name="connsiteX1" fmla="*/ 76424 w 76200"/>
                  <a:gd name="connsiteY1" fmla="*/ 80 h 76200"/>
                  <a:gd name="connsiteX2" fmla="*/ 76424 w 76200"/>
                  <a:gd name="connsiteY2" fmla="*/ 76280 h 76200"/>
                  <a:gd name="connsiteX3" fmla="*/ 224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24" y="80"/>
                    </a:moveTo>
                    <a:lnTo>
                      <a:pt x="76424" y="80"/>
                    </a:lnTo>
                    <a:lnTo>
                      <a:pt x="76424" y="76280"/>
                    </a:lnTo>
                    <a:lnTo>
                      <a:pt x="224"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619" name="Полилиния 1028"/>
              <p:cNvSpPr/>
              <p:nvPr/>
            </p:nvSpPr>
            <p:spPr bwMode="auto">
              <a:xfrm>
                <a:off x="10778331" y="5160169"/>
                <a:ext cx="76200" cy="76200"/>
              </a:xfrm>
              <a:custGeom>
                <a:avLst/>
                <a:gdLst>
                  <a:gd name="connsiteX0" fmla="*/ 224 w 76200"/>
                  <a:gd name="connsiteY0" fmla="*/ 96 h 76200"/>
                  <a:gd name="connsiteX1" fmla="*/ 76424 w 76200"/>
                  <a:gd name="connsiteY1" fmla="*/ 96 h 76200"/>
                  <a:gd name="connsiteX2" fmla="*/ 76424 w 76200"/>
                  <a:gd name="connsiteY2" fmla="*/ 76296 h 76200"/>
                  <a:gd name="connsiteX3" fmla="*/ 224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24" y="96"/>
                    </a:moveTo>
                    <a:lnTo>
                      <a:pt x="76424" y="96"/>
                    </a:lnTo>
                    <a:lnTo>
                      <a:pt x="76424" y="76296"/>
                    </a:lnTo>
                    <a:lnTo>
                      <a:pt x="224"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620" name="Полилиния 1029"/>
              <p:cNvSpPr/>
              <p:nvPr/>
            </p:nvSpPr>
            <p:spPr bwMode="auto">
              <a:xfrm>
                <a:off x="10778331" y="5236369"/>
                <a:ext cx="76200" cy="76200"/>
              </a:xfrm>
              <a:custGeom>
                <a:avLst/>
                <a:gdLst>
                  <a:gd name="connsiteX0" fmla="*/ 224 w 76200"/>
                  <a:gd name="connsiteY0" fmla="*/ 104 h 76200"/>
                  <a:gd name="connsiteX1" fmla="*/ 76424 w 76200"/>
                  <a:gd name="connsiteY1" fmla="*/ 104 h 76200"/>
                  <a:gd name="connsiteX2" fmla="*/ 76424 w 76200"/>
                  <a:gd name="connsiteY2" fmla="*/ 76304 h 76200"/>
                  <a:gd name="connsiteX3" fmla="*/ 224 w 76200"/>
                  <a:gd name="connsiteY3" fmla="*/ 7630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24" y="104"/>
                    </a:moveTo>
                    <a:lnTo>
                      <a:pt x="76424" y="104"/>
                    </a:lnTo>
                    <a:lnTo>
                      <a:pt x="76424" y="76304"/>
                    </a:lnTo>
                    <a:lnTo>
                      <a:pt x="224" y="7630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621" name="Полилиния 1030"/>
              <p:cNvSpPr/>
              <p:nvPr/>
            </p:nvSpPr>
            <p:spPr bwMode="auto">
              <a:xfrm>
                <a:off x="10778331" y="5769769"/>
                <a:ext cx="76200" cy="76200"/>
              </a:xfrm>
              <a:custGeom>
                <a:avLst/>
                <a:gdLst>
                  <a:gd name="connsiteX0" fmla="*/ 224 w 76200"/>
                  <a:gd name="connsiteY0" fmla="*/ 160 h 76200"/>
                  <a:gd name="connsiteX1" fmla="*/ 76424 w 76200"/>
                  <a:gd name="connsiteY1" fmla="*/ 160 h 76200"/>
                  <a:gd name="connsiteX2" fmla="*/ 76424 w 76200"/>
                  <a:gd name="connsiteY2" fmla="*/ 76360 h 76200"/>
                  <a:gd name="connsiteX3" fmla="*/ 224 w 76200"/>
                  <a:gd name="connsiteY3" fmla="*/ 7636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24" y="160"/>
                    </a:moveTo>
                    <a:lnTo>
                      <a:pt x="76424" y="160"/>
                    </a:lnTo>
                    <a:lnTo>
                      <a:pt x="76424" y="76360"/>
                    </a:lnTo>
                    <a:lnTo>
                      <a:pt x="224" y="7636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622" name="Полилиния 1031"/>
              <p:cNvSpPr/>
              <p:nvPr/>
            </p:nvSpPr>
            <p:spPr bwMode="auto">
              <a:xfrm>
                <a:off x="10778331" y="5998369"/>
                <a:ext cx="76200" cy="76200"/>
              </a:xfrm>
              <a:custGeom>
                <a:avLst/>
                <a:gdLst>
                  <a:gd name="connsiteX0" fmla="*/ 224 w 76200"/>
                  <a:gd name="connsiteY0" fmla="*/ 184 h 76200"/>
                  <a:gd name="connsiteX1" fmla="*/ 76424 w 76200"/>
                  <a:gd name="connsiteY1" fmla="*/ 184 h 76200"/>
                  <a:gd name="connsiteX2" fmla="*/ 76424 w 76200"/>
                  <a:gd name="connsiteY2" fmla="*/ 76384 h 76200"/>
                  <a:gd name="connsiteX3" fmla="*/ 224 w 76200"/>
                  <a:gd name="connsiteY3" fmla="*/ 7638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24" y="184"/>
                    </a:moveTo>
                    <a:lnTo>
                      <a:pt x="76424" y="184"/>
                    </a:lnTo>
                    <a:lnTo>
                      <a:pt x="76424" y="76384"/>
                    </a:lnTo>
                    <a:lnTo>
                      <a:pt x="224" y="7638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623" name="Полилиния 1032"/>
              <p:cNvSpPr/>
              <p:nvPr/>
            </p:nvSpPr>
            <p:spPr bwMode="auto">
              <a:xfrm>
                <a:off x="10778331" y="6074569"/>
                <a:ext cx="76200" cy="76200"/>
              </a:xfrm>
              <a:custGeom>
                <a:avLst/>
                <a:gdLst>
                  <a:gd name="connsiteX0" fmla="*/ 224 w 76200"/>
                  <a:gd name="connsiteY0" fmla="*/ 192 h 76200"/>
                  <a:gd name="connsiteX1" fmla="*/ 76424 w 76200"/>
                  <a:gd name="connsiteY1" fmla="*/ 192 h 76200"/>
                  <a:gd name="connsiteX2" fmla="*/ 76424 w 76200"/>
                  <a:gd name="connsiteY2" fmla="*/ 76392 h 76200"/>
                  <a:gd name="connsiteX3" fmla="*/ 224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24" y="192"/>
                    </a:moveTo>
                    <a:lnTo>
                      <a:pt x="76424" y="192"/>
                    </a:lnTo>
                    <a:lnTo>
                      <a:pt x="76424" y="76392"/>
                    </a:lnTo>
                    <a:lnTo>
                      <a:pt x="224"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624" name="Полилиния 1033"/>
              <p:cNvSpPr/>
              <p:nvPr/>
            </p:nvSpPr>
            <p:spPr bwMode="auto">
              <a:xfrm>
                <a:off x="10778331" y="6150769"/>
                <a:ext cx="76200" cy="76200"/>
              </a:xfrm>
              <a:custGeom>
                <a:avLst/>
                <a:gdLst>
                  <a:gd name="connsiteX0" fmla="*/ 224 w 76200"/>
                  <a:gd name="connsiteY0" fmla="*/ 200 h 76200"/>
                  <a:gd name="connsiteX1" fmla="*/ 76424 w 76200"/>
                  <a:gd name="connsiteY1" fmla="*/ 200 h 76200"/>
                  <a:gd name="connsiteX2" fmla="*/ 76424 w 76200"/>
                  <a:gd name="connsiteY2" fmla="*/ 76400 h 76200"/>
                  <a:gd name="connsiteX3" fmla="*/ 224 w 76200"/>
                  <a:gd name="connsiteY3" fmla="*/ 7640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24" y="200"/>
                    </a:moveTo>
                    <a:lnTo>
                      <a:pt x="76424" y="200"/>
                    </a:lnTo>
                    <a:lnTo>
                      <a:pt x="76424" y="76400"/>
                    </a:lnTo>
                    <a:lnTo>
                      <a:pt x="224" y="7640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625" name="Полилиния 1034"/>
              <p:cNvSpPr/>
              <p:nvPr/>
            </p:nvSpPr>
            <p:spPr bwMode="auto">
              <a:xfrm>
                <a:off x="10778331" y="6226969"/>
                <a:ext cx="76200" cy="76200"/>
              </a:xfrm>
              <a:custGeom>
                <a:avLst/>
                <a:gdLst>
                  <a:gd name="connsiteX0" fmla="*/ 224 w 76200"/>
                  <a:gd name="connsiteY0" fmla="*/ 208 h 76200"/>
                  <a:gd name="connsiteX1" fmla="*/ 76424 w 76200"/>
                  <a:gd name="connsiteY1" fmla="*/ 208 h 76200"/>
                  <a:gd name="connsiteX2" fmla="*/ 76424 w 76200"/>
                  <a:gd name="connsiteY2" fmla="*/ 76408 h 76200"/>
                  <a:gd name="connsiteX3" fmla="*/ 224 w 76200"/>
                  <a:gd name="connsiteY3" fmla="*/ 7640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24" y="208"/>
                    </a:moveTo>
                    <a:lnTo>
                      <a:pt x="76424" y="208"/>
                    </a:lnTo>
                    <a:lnTo>
                      <a:pt x="76424" y="76408"/>
                    </a:lnTo>
                    <a:lnTo>
                      <a:pt x="224" y="7640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626" name="Полилиния 1035"/>
              <p:cNvSpPr/>
              <p:nvPr/>
            </p:nvSpPr>
            <p:spPr bwMode="auto">
              <a:xfrm>
                <a:off x="10778331" y="6303169"/>
                <a:ext cx="76200" cy="76200"/>
              </a:xfrm>
              <a:custGeom>
                <a:avLst/>
                <a:gdLst>
                  <a:gd name="connsiteX0" fmla="*/ 224 w 76200"/>
                  <a:gd name="connsiteY0" fmla="*/ 216 h 76200"/>
                  <a:gd name="connsiteX1" fmla="*/ 76424 w 76200"/>
                  <a:gd name="connsiteY1" fmla="*/ 216 h 76200"/>
                  <a:gd name="connsiteX2" fmla="*/ 76424 w 76200"/>
                  <a:gd name="connsiteY2" fmla="*/ 76416 h 76200"/>
                  <a:gd name="connsiteX3" fmla="*/ 224 w 76200"/>
                  <a:gd name="connsiteY3" fmla="*/ 7641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24" y="216"/>
                    </a:moveTo>
                    <a:lnTo>
                      <a:pt x="76424" y="216"/>
                    </a:lnTo>
                    <a:lnTo>
                      <a:pt x="76424" y="76416"/>
                    </a:lnTo>
                    <a:lnTo>
                      <a:pt x="224" y="7641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627" name="Полилиния 1036"/>
              <p:cNvSpPr/>
              <p:nvPr/>
            </p:nvSpPr>
            <p:spPr bwMode="auto">
              <a:xfrm>
                <a:off x="10778331" y="6379369"/>
                <a:ext cx="76200" cy="76200"/>
              </a:xfrm>
              <a:custGeom>
                <a:avLst/>
                <a:gdLst>
                  <a:gd name="connsiteX0" fmla="*/ 224 w 76200"/>
                  <a:gd name="connsiteY0" fmla="*/ 224 h 76200"/>
                  <a:gd name="connsiteX1" fmla="*/ 76424 w 76200"/>
                  <a:gd name="connsiteY1" fmla="*/ 224 h 76200"/>
                  <a:gd name="connsiteX2" fmla="*/ 76424 w 76200"/>
                  <a:gd name="connsiteY2" fmla="*/ 76424 h 76200"/>
                  <a:gd name="connsiteX3" fmla="*/ 224 w 76200"/>
                  <a:gd name="connsiteY3" fmla="*/ 7642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24" y="224"/>
                    </a:moveTo>
                    <a:lnTo>
                      <a:pt x="76424" y="224"/>
                    </a:lnTo>
                    <a:lnTo>
                      <a:pt x="76424" y="76424"/>
                    </a:lnTo>
                    <a:lnTo>
                      <a:pt x="224" y="7642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628" name="Полилиния 1037"/>
              <p:cNvSpPr/>
              <p:nvPr/>
            </p:nvSpPr>
            <p:spPr bwMode="auto">
              <a:xfrm>
                <a:off x="10778331" y="6455569"/>
                <a:ext cx="76200" cy="76200"/>
              </a:xfrm>
              <a:custGeom>
                <a:avLst/>
                <a:gdLst>
                  <a:gd name="connsiteX0" fmla="*/ 224 w 76200"/>
                  <a:gd name="connsiteY0" fmla="*/ 232 h 76200"/>
                  <a:gd name="connsiteX1" fmla="*/ 76424 w 76200"/>
                  <a:gd name="connsiteY1" fmla="*/ 232 h 76200"/>
                  <a:gd name="connsiteX2" fmla="*/ 76424 w 76200"/>
                  <a:gd name="connsiteY2" fmla="*/ 76432 h 76200"/>
                  <a:gd name="connsiteX3" fmla="*/ 224 w 76200"/>
                  <a:gd name="connsiteY3" fmla="*/ 764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24" y="232"/>
                    </a:moveTo>
                    <a:lnTo>
                      <a:pt x="76424" y="232"/>
                    </a:lnTo>
                    <a:lnTo>
                      <a:pt x="76424" y="76432"/>
                    </a:lnTo>
                    <a:lnTo>
                      <a:pt x="224" y="764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629" name="Полилиния 1038"/>
              <p:cNvSpPr/>
              <p:nvPr/>
            </p:nvSpPr>
            <p:spPr bwMode="auto">
              <a:xfrm>
                <a:off x="10778331" y="6607969"/>
                <a:ext cx="76200" cy="76200"/>
              </a:xfrm>
              <a:custGeom>
                <a:avLst/>
                <a:gdLst>
                  <a:gd name="connsiteX0" fmla="*/ 224 w 76200"/>
                  <a:gd name="connsiteY0" fmla="*/ 248 h 76200"/>
                  <a:gd name="connsiteX1" fmla="*/ 76424 w 76200"/>
                  <a:gd name="connsiteY1" fmla="*/ 248 h 76200"/>
                  <a:gd name="connsiteX2" fmla="*/ 76424 w 76200"/>
                  <a:gd name="connsiteY2" fmla="*/ 76448 h 76200"/>
                  <a:gd name="connsiteX3" fmla="*/ 224 w 76200"/>
                  <a:gd name="connsiteY3" fmla="*/ 764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24" y="248"/>
                    </a:moveTo>
                    <a:lnTo>
                      <a:pt x="76424" y="248"/>
                    </a:lnTo>
                    <a:lnTo>
                      <a:pt x="76424" y="76448"/>
                    </a:lnTo>
                    <a:lnTo>
                      <a:pt x="224" y="764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630" name="Полилиния 1039"/>
              <p:cNvSpPr/>
              <p:nvPr/>
            </p:nvSpPr>
            <p:spPr bwMode="auto">
              <a:xfrm>
                <a:off x="10854531" y="4550569"/>
                <a:ext cx="76200" cy="76200"/>
              </a:xfrm>
              <a:custGeom>
                <a:avLst/>
                <a:gdLst>
                  <a:gd name="connsiteX0" fmla="*/ 232 w 76200"/>
                  <a:gd name="connsiteY0" fmla="*/ 32 h 76200"/>
                  <a:gd name="connsiteX1" fmla="*/ 76432 w 76200"/>
                  <a:gd name="connsiteY1" fmla="*/ 32 h 76200"/>
                  <a:gd name="connsiteX2" fmla="*/ 76432 w 76200"/>
                  <a:gd name="connsiteY2" fmla="*/ 76232 h 76200"/>
                  <a:gd name="connsiteX3" fmla="*/ 232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32" y="32"/>
                    </a:moveTo>
                    <a:lnTo>
                      <a:pt x="76432" y="32"/>
                    </a:lnTo>
                    <a:lnTo>
                      <a:pt x="76432" y="76232"/>
                    </a:lnTo>
                    <a:lnTo>
                      <a:pt x="232"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631" name="Полилиния 1040"/>
              <p:cNvSpPr/>
              <p:nvPr/>
            </p:nvSpPr>
            <p:spPr bwMode="auto">
              <a:xfrm>
                <a:off x="10854531" y="4702969"/>
                <a:ext cx="76200" cy="76200"/>
              </a:xfrm>
              <a:custGeom>
                <a:avLst/>
                <a:gdLst>
                  <a:gd name="connsiteX0" fmla="*/ 232 w 76200"/>
                  <a:gd name="connsiteY0" fmla="*/ 48 h 76200"/>
                  <a:gd name="connsiteX1" fmla="*/ 76432 w 76200"/>
                  <a:gd name="connsiteY1" fmla="*/ 48 h 76200"/>
                  <a:gd name="connsiteX2" fmla="*/ 76432 w 76200"/>
                  <a:gd name="connsiteY2" fmla="*/ 76248 h 76200"/>
                  <a:gd name="connsiteX3" fmla="*/ 232 w 76200"/>
                  <a:gd name="connsiteY3" fmla="*/ 762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32" y="48"/>
                    </a:moveTo>
                    <a:lnTo>
                      <a:pt x="76432" y="48"/>
                    </a:lnTo>
                    <a:lnTo>
                      <a:pt x="76432" y="76248"/>
                    </a:lnTo>
                    <a:lnTo>
                      <a:pt x="232" y="762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632" name="Полилиния 1041"/>
              <p:cNvSpPr/>
              <p:nvPr/>
            </p:nvSpPr>
            <p:spPr bwMode="auto">
              <a:xfrm>
                <a:off x="10854531" y="4779169"/>
                <a:ext cx="76200" cy="76200"/>
              </a:xfrm>
              <a:custGeom>
                <a:avLst/>
                <a:gdLst>
                  <a:gd name="connsiteX0" fmla="*/ 232 w 76200"/>
                  <a:gd name="connsiteY0" fmla="*/ 56 h 76200"/>
                  <a:gd name="connsiteX1" fmla="*/ 76432 w 76200"/>
                  <a:gd name="connsiteY1" fmla="*/ 56 h 76200"/>
                  <a:gd name="connsiteX2" fmla="*/ 76432 w 76200"/>
                  <a:gd name="connsiteY2" fmla="*/ 76256 h 76200"/>
                  <a:gd name="connsiteX3" fmla="*/ 232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32" y="56"/>
                    </a:moveTo>
                    <a:lnTo>
                      <a:pt x="76432" y="56"/>
                    </a:lnTo>
                    <a:lnTo>
                      <a:pt x="76432" y="76256"/>
                    </a:lnTo>
                    <a:lnTo>
                      <a:pt x="232"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633" name="Полилиния 1042"/>
              <p:cNvSpPr/>
              <p:nvPr/>
            </p:nvSpPr>
            <p:spPr bwMode="auto">
              <a:xfrm>
                <a:off x="10854531" y="4855369"/>
                <a:ext cx="76200" cy="76200"/>
              </a:xfrm>
              <a:custGeom>
                <a:avLst/>
                <a:gdLst>
                  <a:gd name="connsiteX0" fmla="*/ 232 w 76200"/>
                  <a:gd name="connsiteY0" fmla="*/ 64 h 76200"/>
                  <a:gd name="connsiteX1" fmla="*/ 76432 w 76200"/>
                  <a:gd name="connsiteY1" fmla="*/ 64 h 76200"/>
                  <a:gd name="connsiteX2" fmla="*/ 76432 w 76200"/>
                  <a:gd name="connsiteY2" fmla="*/ 76264 h 76200"/>
                  <a:gd name="connsiteX3" fmla="*/ 232 w 76200"/>
                  <a:gd name="connsiteY3" fmla="*/ 7626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32" y="64"/>
                    </a:moveTo>
                    <a:lnTo>
                      <a:pt x="76432" y="64"/>
                    </a:lnTo>
                    <a:lnTo>
                      <a:pt x="76432" y="76264"/>
                    </a:lnTo>
                    <a:lnTo>
                      <a:pt x="232" y="7626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634" name="Полилиния 1043"/>
              <p:cNvSpPr/>
              <p:nvPr/>
            </p:nvSpPr>
            <p:spPr bwMode="auto">
              <a:xfrm>
                <a:off x="10854531" y="5007769"/>
                <a:ext cx="76200" cy="76200"/>
              </a:xfrm>
              <a:custGeom>
                <a:avLst/>
                <a:gdLst>
                  <a:gd name="connsiteX0" fmla="*/ 232 w 76200"/>
                  <a:gd name="connsiteY0" fmla="*/ 80 h 76200"/>
                  <a:gd name="connsiteX1" fmla="*/ 76432 w 76200"/>
                  <a:gd name="connsiteY1" fmla="*/ 80 h 76200"/>
                  <a:gd name="connsiteX2" fmla="*/ 76432 w 76200"/>
                  <a:gd name="connsiteY2" fmla="*/ 76280 h 76200"/>
                  <a:gd name="connsiteX3" fmla="*/ 232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32" y="80"/>
                    </a:moveTo>
                    <a:lnTo>
                      <a:pt x="76432" y="80"/>
                    </a:lnTo>
                    <a:lnTo>
                      <a:pt x="76432" y="76280"/>
                    </a:lnTo>
                    <a:lnTo>
                      <a:pt x="232"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635" name="Полилиния 1044"/>
              <p:cNvSpPr/>
              <p:nvPr/>
            </p:nvSpPr>
            <p:spPr bwMode="auto">
              <a:xfrm>
                <a:off x="10854531" y="5160169"/>
                <a:ext cx="76200" cy="76200"/>
              </a:xfrm>
              <a:custGeom>
                <a:avLst/>
                <a:gdLst>
                  <a:gd name="connsiteX0" fmla="*/ 232 w 76200"/>
                  <a:gd name="connsiteY0" fmla="*/ 96 h 76200"/>
                  <a:gd name="connsiteX1" fmla="*/ 76432 w 76200"/>
                  <a:gd name="connsiteY1" fmla="*/ 96 h 76200"/>
                  <a:gd name="connsiteX2" fmla="*/ 76432 w 76200"/>
                  <a:gd name="connsiteY2" fmla="*/ 76296 h 76200"/>
                  <a:gd name="connsiteX3" fmla="*/ 232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32" y="96"/>
                    </a:moveTo>
                    <a:lnTo>
                      <a:pt x="76432" y="96"/>
                    </a:lnTo>
                    <a:lnTo>
                      <a:pt x="76432" y="76296"/>
                    </a:lnTo>
                    <a:lnTo>
                      <a:pt x="232"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636" name="Полилиния 1045"/>
              <p:cNvSpPr/>
              <p:nvPr/>
            </p:nvSpPr>
            <p:spPr bwMode="auto">
              <a:xfrm>
                <a:off x="10854531" y="5464969"/>
                <a:ext cx="76200" cy="76200"/>
              </a:xfrm>
              <a:custGeom>
                <a:avLst/>
                <a:gdLst>
                  <a:gd name="connsiteX0" fmla="*/ 232 w 76200"/>
                  <a:gd name="connsiteY0" fmla="*/ 128 h 76200"/>
                  <a:gd name="connsiteX1" fmla="*/ 76432 w 76200"/>
                  <a:gd name="connsiteY1" fmla="*/ 128 h 76200"/>
                  <a:gd name="connsiteX2" fmla="*/ 76432 w 76200"/>
                  <a:gd name="connsiteY2" fmla="*/ 76328 h 76200"/>
                  <a:gd name="connsiteX3" fmla="*/ 232 w 76200"/>
                  <a:gd name="connsiteY3" fmla="*/ 7632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32" y="128"/>
                    </a:moveTo>
                    <a:lnTo>
                      <a:pt x="76432" y="128"/>
                    </a:lnTo>
                    <a:lnTo>
                      <a:pt x="76432" y="76328"/>
                    </a:lnTo>
                    <a:lnTo>
                      <a:pt x="232" y="7632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637" name="Полилиния 1046"/>
              <p:cNvSpPr/>
              <p:nvPr/>
            </p:nvSpPr>
            <p:spPr bwMode="auto">
              <a:xfrm>
                <a:off x="10854531" y="5769769"/>
                <a:ext cx="76200" cy="76200"/>
              </a:xfrm>
              <a:custGeom>
                <a:avLst/>
                <a:gdLst>
                  <a:gd name="connsiteX0" fmla="*/ 232 w 76200"/>
                  <a:gd name="connsiteY0" fmla="*/ 160 h 76200"/>
                  <a:gd name="connsiteX1" fmla="*/ 76432 w 76200"/>
                  <a:gd name="connsiteY1" fmla="*/ 160 h 76200"/>
                  <a:gd name="connsiteX2" fmla="*/ 76432 w 76200"/>
                  <a:gd name="connsiteY2" fmla="*/ 76360 h 76200"/>
                  <a:gd name="connsiteX3" fmla="*/ 232 w 76200"/>
                  <a:gd name="connsiteY3" fmla="*/ 7636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32" y="160"/>
                    </a:moveTo>
                    <a:lnTo>
                      <a:pt x="76432" y="160"/>
                    </a:lnTo>
                    <a:lnTo>
                      <a:pt x="76432" y="76360"/>
                    </a:lnTo>
                    <a:lnTo>
                      <a:pt x="232" y="7636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638" name="Полилиния 1047"/>
              <p:cNvSpPr/>
              <p:nvPr/>
            </p:nvSpPr>
            <p:spPr bwMode="auto">
              <a:xfrm>
                <a:off x="10854531" y="5845969"/>
                <a:ext cx="76200" cy="76200"/>
              </a:xfrm>
              <a:custGeom>
                <a:avLst/>
                <a:gdLst>
                  <a:gd name="connsiteX0" fmla="*/ 232 w 76200"/>
                  <a:gd name="connsiteY0" fmla="*/ 168 h 76200"/>
                  <a:gd name="connsiteX1" fmla="*/ 76432 w 76200"/>
                  <a:gd name="connsiteY1" fmla="*/ 168 h 76200"/>
                  <a:gd name="connsiteX2" fmla="*/ 76432 w 76200"/>
                  <a:gd name="connsiteY2" fmla="*/ 76368 h 76200"/>
                  <a:gd name="connsiteX3" fmla="*/ 232 w 76200"/>
                  <a:gd name="connsiteY3" fmla="*/ 7636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32" y="168"/>
                    </a:moveTo>
                    <a:lnTo>
                      <a:pt x="76432" y="168"/>
                    </a:lnTo>
                    <a:lnTo>
                      <a:pt x="76432" y="76368"/>
                    </a:lnTo>
                    <a:lnTo>
                      <a:pt x="232" y="7636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639" name="Полилиния 1048"/>
              <p:cNvSpPr/>
              <p:nvPr/>
            </p:nvSpPr>
            <p:spPr bwMode="auto">
              <a:xfrm>
                <a:off x="10854531" y="6074569"/>
                <a:ext cx="76200" cy="76200"/>
              </a:xfrm>
              <a:custGeom>
                <a:avLst/>
                <a:gdLst>
                  <a:gd name="connsiteX0" fmla="*/ 232 w 76200"/>
                  <a:gd name="connsiteY0" fmla="*/ 192 h 76200"/>
                  <a:gd name="connsiteX1" fmla="*/ 76432 w 76200"/>
                  <a:gd name="connsiteY1" fmla="*/ 192 h 76200"/>
                  <a:gd name="connsiteX2" fmla="*/ 76432 w 76200"/>
                  <a:gd name="connsiteY2" fmla="*/ 76392 h 76200"/>
                  <a:gd name="connsiteX3" fmla="*/ 232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32" y="192"/>
                    </a:moveTo>
                    <a:lnTo>
                      <a:pt x="76432" y="192"/>
                    </a:lnTo>
                    <a:lnTo>
                      <a:pt x="76432" y="76392"/>
                    </a:lnTo>
                    <a:lnTo>
                      <a:pt x="232"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640" name="Полилиния 1049"/>
              <p:cNvSpPr/>
              <p:nvPr/>
            </p:nvSpPr>
            <p:spPr bwMode="auto">
              <a:xfrm>
                <a:off x="10854531" y="6150769"/>
                <a:ext cx="76200" cy="76200"/>
              </a:xfrm>
              <a:custGeom>
                <a:avLst/>
                <a:gdLst>
                  <a:gd name="connsiteX0" fmla="*/ 232 w 76200"/>
                  <a:gd name="connsiteY0" fmla="*/ 200 h 76200"/>
                  <a:gd name="connsiteX1" fmla="*/ 76432 w 76200"/>
                  <a:gd name="connsiteY1" fmla="*/ 200 h 76200"/>
                  <a:gd name="connsiteX2" fmla="*/ 76432 w 76200"/>
                  <a:gd name="connsiteY2" fmla="*/ 76400 h 76200"/>
                  <a:gd name="connsiteX3" fmla="*/ 232 w 76200"/>
                  <a:gd name="connsiteY3" fmla="*/ 7640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32" y="200"/>
                    </a:moveTo>
                    <a:lnTo>
                      <a:pt x="76432" y="200"/>
                    </a:lnTo>
                    <a:lnTo>
                      <a:pt x="76432" y="76400"/>
                    </a:lnTo>
                    <a:lnTo>
                      <a:pt x="232" y="7640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641" name="Полилиния 1050"/>
              <p:cNvSpPr/>
              <p:nvPr/>
            </p:nvSpPr>
            <p:spPr bwMode="auto">
              <a:xfrm>
                <a:off x="10854531" y="6226969"/>
                <a:ext cx="76200" cy="76200"/>
              </a:xfrm>
              <a:custGeom>
                <a:avLst/>
                <a:gdLst>
                  <a:gd name="connsiteX0" fmla="*/ 232 w 76200"/>
                  <a:gd name="connsiteY0" fmla="*/ 208 h 76200"/>
                  <a:gd name="connsiteX1" fmla="*/ 76432 w 76200"/>
                  <a:gd name="connsiteY1" fmla="*/ 208 h 76200"/>
                  <a:gd name="connsiteX2" fmla="*/ 76432 w 76200"/>
                  <a:gd name="connsiteY2" fmla="*/ 76408 h 76200"/>
                  <a:gd name="connsiteX3" fmla="*/ 232 w 76200"/>
                  <a:gd name="connsiteY3" fmla="*/ 7640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32" y="208"/>
                    </a:moveTo>
                    <a:lnTo>
                      <a:pt x="76432" y="208"/>
                    </a:lnTo>
                    <a:lnTo>
                      <a:pt x="76432" y="76408"/>
                    </a:lnTo>
                    <a:lnTo>
                      <a:pt x="232" y="7640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642" name="Полилиния 1051"/>
              <p:cNvSpPr/>
              <p:nvPr/>
            </p:nvSpPr>
            <p:spPr bwMode="auto">
              <a:xfrm>
                <a:off x="10854531" y="6303169"/>
                <a:ext cx="76200" cy="76200"/>
              </a:xfrm>
              <a:custGeom>
                <a:avLst/>
                <a:gdLst>
                  <a:gd name="connsiteX0" fmla="*/ 232 w 76200"/>
                  <a:gd name="connsiteY0" fmla="*/ 216 h 76200"/>
                  <a:gd name="connsiteX1" fmla="*/ 76432 w 76200"/>
                  <a:gd name="connsiteY1" fmla="*/ 216 h 76200"/>
                  <a:gd name="connsiteX2" fmla="*/ 76432 w 76200"/>
                  <a:gd name="connsiteY2" fmla="*/ 76416 h 76200"/>
                  <a:gd name="connsiteX3" fmla="*/ 232 w 76200"/>
                  <a:gd name="connsiteY3" fmla="*/ 7641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32" y="216"/>
                    </a:moveTo>
                    <a:lnTo>
                      <a:pt x="76432" y="216"/>
                    </a:lnTo>
                    <a:lnTo>
                      <a:pt x="76432" y="76416"/>
                    </a:lnTo>
                    <a:lnTo>
                      <a:pt x="232" y="7641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643" name="Полилиния 1052"/>
              <p:cNvSpPr/>
              <p:nvPr/>
            </p:nvSpPr>
            <p:spPr bwMode="auto">
              <a:xfrm>
                <a:off x="10854531" y="6455569"/>
                <a:ext cx="76200" cy="76200"/>
              </a:xfrm>
              <a:custGeom>
                <a:avLst/>
                <a:gdLst>
                  <a:gd name="connsiteX0" fmla="*/ 232 w 76200"/>
                  <a:gd name="connsiteY0" fmla="*/ 232 h 76200"/>
                  <a:gd name="connsiteX1" fmla="*/ 76432 w 76200"/>
                  <a:gd name="connsiteY1" fmla="*/ 232 h 76200"/>
                  <a:gd name="connsiteX2" fmla="*/ 76432 w 76200"/>
                  <a:gd name="connsiteY2" fmla="*/ 76432 h 76200"/>
                  <a:gd name="connsiteX3" fmla="*/ 232 w 76200"/>
                  <a:gd name="connsiteY3" fmla="*/ 764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32" y="232"/>
                    </a:moveTo>
                    <a:lnTo>
                      <a:pt x="76432" y="232"/>
                    </a:lnTo>
                    <a:lnTo>
                      <a:pt x="76432" y="76432"/>
                    </a:lnTo>
                    <a:lnTo>
                      <a:pt x="232" y="764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644" name="Полилиния 1053"/>
              <p:cNvSpPr/>
              <p:nvPr/>
            </p:nvSpPr>
            <p:spPr bwMode="auto">
              <a:xfrm>
                <a:off x="10854531" y="6607969"/>
                <a:ext cx="76200" cy="76200"/>
              </a:xfrm>
              <a:custGeom>
                <a:avLst/>
                <a:gdLst>
                  <a:gd name="connsiteX0" fmla="*/ 232 w 76200"/>
                  <a:gd name="connsiteY0" fmla="*/ 248 h 76200"/>
                  <a:gd name="connsiteX1" fmla="*/ 76432 w 76200"/>
                  <a:gd name="connsiteY1" fmla="*/ 248 h 76200"/>
                  <a:gd name="connsiteX2" fmla="*/ 76432 w 76200"/>
                  <a:gd name="connsiteY2" fmla="*/ 76448 h 76200"/>
                  <a:gd name="connsiteX3" fmla="*/ 232 w 76200"/>
                  <a:gd name="connsiteY3" fmla="*/ 764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32" y="248"/>
                    </a:moveTo>
                    <a:lnTo>
                      <a:pt x="76432" y="248"/>
                    </a:lnTo>
                    <a:lnTo>
                      <a:pt x="76432" y="76448"/>
                    </a:lnTo>
                    <a:lnTo>
                      <a:pt x="232" y="764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645" name="Полилиния 1054"/>
              <p:cNvSpPr/>
              <p:nvPr/>
            </p:nvSpPr>
            <p:spPr bwMode="auto">
              <a:xfrm>
                <a:off x="10854531" y="6684169"/>
                <a:ext cx="76200" cy="76200"/>
              </a:xfrm>
              <a:custGeom>
                <a:avLst/>
                <a:gdLst>
                  <a:gd name="connsiteX0" fmla="*/ 232 w 76200"/>
                  <a:gd name="connsiteY0" fmla="*/ 256 h 76200"/>
                  <a:gd name="connsiteX1" fmla="*/ 76432 w 76200"/>
                  <a:gd name="connsiteY1" fmla="*/ 256 h 76200"/>
                  <a:gd name="connsiteX2" fmla="*/ 76432 w 76200"/>
                  <a:gd name="connsiteY2" fmla="*/ 76456 h 76200"/>
                  <a:gd name="connsiteX3" fmla="*/ 232 w 76200"/>
                  <a:gd name="connsiteY3" fmla="*/ 764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32" y="256"/>
                    </a:moveTo>
                    <a:lnTo>
                      <a:pt x="76432" y="256"/>
                    </a:lnTo>
                    <a:lnTo>
                      <a:pt x="76432" y="76456"/>
                    </a:lnTo>
                    <a:lnTo>
                      <a:pt x="232" y="764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646" name="Полилиния 1055"/>
              <p:cNvSpPr/>
              <p:nvPr/>
            </p:nvSpPr>
            <p:spPr bwMode="auto">
              <a:xfrm>
                <a:off x="10930731" y="4550569"/>
                <a:ext cx="76200" cy="76200"/>
              </a:xfrm>
              <a:custGeom>
                <a:avLst/>
                <a:gdLst>
                  <a:gd name="connsiteX0" fmla="*/ 240 w 76200"/>
                  <a:gd name="connsiteY0" fmla="*/ 32 h 76200"/>
                  <a:gd name="connsiteX1" fmla="*/ 76440 w 76200"/>
                  <a:gd name="connsiteY1" fmla="*/ 32 h 76200"/>
                  <a:gd name="connsiteX2" fmla="*/ 76440 w 76200"/>
                  <a:gd name="connsiteY2" fmla="*/ 76232 h 76200"/>
                  <a:gd name="connsiteX3" fmla="*/ 240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0" y="32"/>
                    </a:moveTo>
                    <a:lnTo>
                      <a:pt x="76440" y="32"/>
                    </a:lnTo>
                    <a:lnTo>
                      <a:pt x="76440" y="76232"/>
                    </a:lnTo>
                    <a:lnTo>
                      <a:pt x="240"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647" name="Полилиния 1056"/>
              <p:cNvSpPr/>
              <p:nvPr/>
            </p:nvSpPr>
            <p:spPr bwMode="auto">
              <a:xfrm>
                <a:off x="10930731" y="4702969"/>
                <a:ext cx="76200" cy="76200"/>
              </a:xfrm>
              <a:custGeom>
                <a:avLst/>
                <a:gdLst>
                  <a:gd name="connsiteX0" fmla="*/ 240 w 76200"/>
                  <a:gd name="connsiteY0" fmla="*/ 48 h 76200"/>
                  <a:gd name="connsiteX1" fmla="*/ 76440 w 76200"/>
                  <a:gd name="connsiteY1" fmla="*/ 48 h 76200"/>
                  <a:gd name="connsiteX2" fmla="*/ 76440 w 76200"/>
                  <a:gd name="connsiteY2" fmla="*/ 76248 h 76200"/>
                  <a:gd name="connsiteX3" fmla="*/ 240 w 76200"/>
                  <a:gd name="connsiteY3" fmla="*/ 762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0" y="48"/>
                    </a:moveTo>
                    <a:lnTo>
                      <a:pt x="76440" y="48"/>
                    </a:lnTo>
                    <a:lnTo>
                      <a:pt x="76440" y="76248"/>
                    </a:lnTo>
                    <a:lnTo>
                      <a:pt x="240" y="762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648" name="Полилиния 1057"/>
              <p:cNvSpPr/>
              <p:nvPr/>
            </p:nvSpPr>
            <p:spPr bwMode="auto">
              <a:xfrm>
                <a:off x="10930731" y="4779169"/>
                <a:ext cx="76200" cy="76200"/>
              </a:xfrm>
              <a:custGeom>
                <a:avLst/>
                <a:gdLst>
                  <a:gd name="connsiteX0" fmla="*/ 240 w 76200"/>
                  <a:gd name="connsiteY0" fmla="*/ 56 h 76200"/>
                  <a:gd name="connsiteX1" fmla="*/ 76440 w 76200"/>
                  <a:gd name="connsiteY1" fmla="*/ 56 h 76200"/>
                  <a:gd name="connsiteX2" fmla="*/ 76440 w 76200"/>
                  <a:gd name="connsiteY2" fmla="*/ 76256 h 76200"/>
                  <a:gd name="connsiteX3" fmla="*/ 240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0" y="56"/>
                    </a:moveTo>
                    <a:lnTo>
                      <a:pt x="76440" y="56"/>
                    </a:lnTo>
                    <a:lnTo>
                      <a:pt x="76440" y="76256"/>
                    </a:lnTo>
                    <a:lnTo>
                      <a:pt x="240"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649" name="Полилиния 1058"/>
              <p:cNvSpPr/>
              <p:nvPr/>
            </p:nvSpPr>
            <p:spPr bwMode="auto">
              <a:xfrm>
                <a:off x="10930731" y="4855369"/>
                <a:ext cx="76200" cy="76200"/>
              </a:xfrm>
              <a:custGeom>
                <a:avLst/>
                <a:gdLst>
                  <a:gd name="connsiteX0" fmla="*/ 240 w 76200"/>
                  <a:gd name="connsiteY0" fmla="*/ 64 h 76200"/>
                  <a:gd name="connsiteX1" fmla="*/ 76440 w 76200"/>
                  <a:gd name="connsiteY1" fmla="*/ 64 h 76200"/>
                  <a:gd name="connsiteX2" fmla="*/ 76440 w 76200"/>
                  <a:gd name="connsiteY2" fmla="*/ 76264 h 76200"/>
                  <a:gd name="connsiteX3" fmla="*/ 240 w 76200"/>
                  <a:gd name="connsiteY3" fmla="*/ 7626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0" y="64"/>
                    </a:moveTo>
                    <a:lnTo>
                      <a:pt x="76440" y="64"/>
                    </a:lnTo>
                    <a:lnTo>
                      <a:pt x="76440" y="76264"/>
                    </a:lnTo>
                    <a:lnTo>
                      <a:pt x="240" y="7626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650" name="Полилиния 1059"/>
              <p:cNvSpPr/>
              <p:nvPr/>
            </p:nvSpPr>
            <p:spPr bwMode="auto">
              <a:xfrm>
                <a:off x="10930731" y="5007769"/>
                <a:ext cx="76200" cy="76200"/>
              </a:xfrm>
              <a:custGeom>
                <a:avLst/>
                <a:gdLst>
                  <a:gd name="connsiteX0" fmla="*/ 240 w 76200"/>
                  <a:gd name="connsiteY0" fmla="*/ 80 h 76200"/>
                  <a:gd name="connsiteX1" fmla="*/ 76440 w 76200"/>
                  <a:gd name="connsiteY1" fmla="*/ 80 h 76200"/>
                  <a:gd name="connsiteX2" fmla="*/ 76440 w 76200"/>
                  <a:gd name="connsiteY2" fmla="*/ 76280 h 76200"/>
                  <a:gd name="connsiteX3" fmla="*/ 240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0" y="80"/>
                    </a:moveTo>
                    <a:lnTo>
                      <a:pt x="76440" y="80"/>
                    </a:lnTo>
                    <a:lnTo>
                      <a:pt x="76440" y="76280"/>
                    </a:lnTo>
                    <a:lnTo>
                      <a:pt x="240"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651" name="Полилиния 1060"/>
              <p:cNvSpPr/>
              <p:nvPr/>
            </p:nvSpPr>
            <p:spPr bwMode="auto">
              <a:xfrm>
                <a:off x="10930731" y="5160169"/>
                <a:ext cx="76200" cy="76200"/>
              </a:xfrm>
              <a:custGeom>
                <a:avLst/>
                <a:gdLst>
                  <a:gd name="connsiteX0" fmla="*/ 240 w 76200"/>
                  <a:gd name="connsiteY0" fmla="*/ 96 h 76200"/>
                  <a:gd name="connsiteX1" fmla="*/ 76440 w 76200"/>
                  <a:gd name="connsiteY1" fmla="*/ 96 h 76200"/>
                  <a:gd name="connsiteX2" fmla="*/ 76440 w 76200"/>
                  <a:gd name="connsiteY2" fmla="*/ 76296 h 76200"/>
                  <a:gd name="connsiteX3" fmla="*/ 240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0" y="96"/>
                    </a:moveTo>
                    <a:lnTo>
                      <a:pt x="76440" y="96"/>
                    </a:lnTo>
                    <a:lnTo>
                      <a:pt x="76440" y="76296"/>
                    </a:lnTo>
                    <a:lnTo>
                      <a:pt x="240"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652" name="Полилиния 1061"/>
              <p:cNvSpPr/>
              <p:nvPr/>
            </p:nvSpPr>
            <p:spPr bwMode="auto">
              <a:xfrm>
                <a:off x="10930731" y="5312569"/>
                <a:ext cx="76200" cy="76200"/>
              </a:xfrm>
              <a:custGeom>
                <a:avLst/>
                <a:gdLst>
                  <a:gd name="connsiteX0" fmla="*/ 240 w 76200"/>
                  <a:gd name="connsiteY0" fmla="*/ 112 h 76200"/>
                  <a:gd name="connsiteX1" fmla="*/ 76440 w 76200"/>
                  <a:gd name="connsiteY1" fmla="*/ 112 h 76200"/>
                  <a:gd name="connsiteX2" fmla="*/ 76440 w 76200"/>
                  <a:gd name="connsiteY2" fmla="*/ 76312 h 76200"/>
                  <a:gd name="connsiteX3" fmla="*/ 240 w 76200"/>
                  <a:gd name="connsiteY3" fmla="*/ 7631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0" y="112"/>
                    </a:moveTo>
                    <a:lnTo>
                      <a:pt x="76440" y="112"/>
                    </a:lnTo>
                    <a:lnTo>
                      <a:pt x="76440" y="76312"/>
                    </a:lnTo>
                    <a:lnTo>
                      <a:pt x="240" y="7631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653" name="Полилиния 1062"/>
              <p:cNvSpPr/>
              <p:nvPr/>
            </p:nvSpPr>
            <p:spPr bwMode="auto">
              <a:xfrm>
                <a:off x="10930731" y="5464969"/>
                <a:ext cx="76200" cy="76200"/>
              </a:xfrm>
              <a:custGeom>
                <a:avLst/>
                <a:gdLst>
                  <a:gd name="connsiteX0" fmla="*/ 240 w 76200"/>
                  <a:gd name="connsiteY0" fmla="*/ 128 h 76200"/>
                  <a:gd name="connsiteX1" fmla="*/ 76440 w 76200"/>
                  <a:gd name="connsiteY1" fmla="*/ 128 h 76200"/>
                  <a:gd name="connsiteX2" fmla="*/ 76440 w 76200"/>
                  <a:gd name="connsiteY2" fmla="*/ 76328 h 76200"/>
                  <a:gd name="connsiteX3" fmla="*/ 240 w 76200"/>
                  <a:gd name="connsiteY3" fmla="*/ 7632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0" y="128"/>
                    </a:moveTo>
                    <a:lnTo>
                      <a:pt x="76440" y="128"/>
                    </a:lnTo>
                    <a:lnTo>
                      <a:pt x="76440" y="76328"/>
                    </a:lnTo>
                    <a:lnTo>
                      <a:pt x="240" y="7632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654" name="Полилиния 1063"/>
              <p:cNvSpPr/>
              <p:nvPr/>
            </p:nvSpPr>
            <p:spPr bwMode="auto">
              <a:xfrm>
                <a:off x="10930731" y="5541169"/>
                <a:ext cx="76200" cy="76200"/>
              </a:xfrm>
              <a:custGeom>
                <a:avLst/>
                <a:gdLst>
                  <a:gd name="connsiteX0" fmla="*/ 240 w 76200"/>
                  <a:gd name="connsiteY0" fmla="*/ 136 h 76200"/>
                  <a:gd name="connsiteX1" fmla="*/ 76440 w 76200"/>
                  <a:gd name="connsiteY1" fmla="*/ 136 h 76200"/>
                  <a:gd name="connsiteX2" fmla="*/ 76440 w 76200"/>
                  <a:gd name="connsiteY2" fmla="*/ 76336 h 76200"/>
                  <a:gd name="connsiteX3" fmla="*/ 240 w 76200"/>
                  <a:gd name="connsiteY3" fmla="*/ 7633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0" y="136"/>
                    </a:moveTo>
                    <a:lnTo>
                      <a:pt x="76440" y="136"/>
                    </a:lnTo>
                    <a:lnTo>
                      <a:pt x="76440" y="76336"/>
                    </a:lnTo>
                    <a:lnTo>
                      <a:pt x="240" y="7633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655" name="Полилиния 1064"/>
              <p:cNvSpPr/>
              <p:nvPr/>
            </p:nvSpPr>
            <p:spPr bwMode="auto">
              <a:xfrm>
                <a:off x="10930731" y="5617369"/>
                <a:ext cx="76200" cy="76200"/>
              </a:xfrm>
              <a:custGeom>
                <a:avLst/>
                <a:gdLst>
                  <a:gd name="connsiteX0" fmla="*/ 240 w 76200"/>
                  <a:gd name="connsiteY0" fmla="*/ 144 h 76200"/>
                  <a:gd name="connsiteX1" fmla="*/ 76440 w 76200"/>
                  <a:gd name="connsiteY1" fmla="*/ 144 h 76200"/>
                  <a:gd name="connsiteX2" fmla="*/ 76440 w 76200"/>
                  <a:gd name="connsiteY2" fmla="*/ 76344 h 76200"/>
                  <a:gd name="connsiteX3" fmla="*/ 240 w 76200"/>
                  <a:gd name="connsiteY3" fmla="*/ 7634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0" y="144"/>
                    </a:moveTo>
                    <a:lnTo>
                      <a:pt x="76440" y="144"/>
                    </a:lnTo>
                    <a:lnTo>
                      <a:pt x="76440" y="76344"/>
                    </a:lnTo>
                    <a:lnTo>
                      <a:pt x="240" y="7634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656" name="Полилиния 1065"/>
              <p:cNvSpPr/>
              <p:nvPr/>
            </p:nvSpPr>
            <p:spPr bwMode="auto">
              <a:xfrm>
                <a:off x="10930731" y="5845969"/>
                <a:ext cx="76200" cy="76200"/>
              </a:xfrm>
              <a:custGeom>
                <a:avLst/>
                <a:gdLst>
                  <a:gd name="connsiteX0" fmla="*/ 240 w 76200"/>
                  <a:gd name="connsiteY0" fmla="*/ 168 h 76200"/>
                  <a:gd name="connsiteX1" fmla="*/ 76440 w 76200"/>
                  <a:gd name="connsiteY1" fmla="*/ 168 h 76200"/>
                  <a:gd name="connsiteX2" fmla="*/ 76440 w 76200"/>
                  <a:gd name="connsiteY2" fmla="*/ 76368 h 76200"/>
                  <a:gd name="connsiteX3" fmla="*/ 240 w 76200"/>
                  <a:gd name="connsiteY3" fmla="*/ 7636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0" y="168"/>
                    </a:moveTo>
                    <a:lnTo>
                      <a:pt x="76440" y="168"/>
                    </a:lnTo>
                    <a:lnTo>
                      <a:pt x="76440" y="76368"/>
                    </a:lnTo>
                    <a:lnTo>
                      <a:pt x="240" y="7636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657" name="Полилиния 1066"/>
              <p:cNvSpPr/>
              <p:nvPr/>
            </p:nvSpPr>
            <p:spPr bwMode="auto">
              <a:xfrm>
                <a:off x="10930731" y="5922169"/>
                <a:ext cx="76200" cy="76200"/>
              </a:xfrm>
              <a:custGeom>
                <a:avLst/>
                <a:gdLst>
                  <a:gd name="connsiteX0" fmla="*/ 240 w 76200"/>
                  <a:gd name="connsiteY0" fmla="*/ 176 h 76200"/>
                  <a:gd name="connsiteX1" fmla="*/ 76440 w 76200"/>
                  <a:gd name="connsiteY1" fmla="*/ 176 h 76200"/>
                  <a:gd name="connsiteX2" fmla="*/ 76440 w 76200"/>
                  <a:gd name="connsiteY2" fmla="*/ 76376 h 76200"/>
                  <a:gd name="connsiteX3" fmla="*/ 240 w 76200"/>
                  <a:gd name="connsiteY3" fmla="*/ 7637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0" y="176"/>
                    </a:moveTo>
                    <a:lnTo>
                      <a:pt x="76440" y="176"/>
                    </a:lnTo>
                    <a:lnTo>
                      <a:pt x="76440" y="76376"/>
                    </a:lnTo>
                    <a:lnTo>
                      <a:pt x="240" y="7637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658" name="Полилиния 1067"/>
              <p:cNvSpPr/>
              <p:nvPr/>
            </p:nvSpPr>
            <p:spPr bwMode="auto">
              <a:xfrm>
                <a:off x="10930731" y="5998369"/>
                <a:ext cx="76200" cy="76200"/>
              </a:xfrm>
              <a:custGeom>
                <a:avLst/>
                <a:gdLst>
                  <a:gd name="connsiteX0" fmla="*/ 240 w 76200"/>
                  <a:gd name="connsiteY0" fmla="*/ 184 h 76200"/>
                  <a:gd name="connsiteX1" fmla="*/ 76440 w 76200"/>
                  <a:gd name="connsiteY1" fmla="*/ 184 h 76200"/>
                  <a:gd name="connsiteX2" fmla="*/ 76440 w 76200"/>
                  <a:gd name="connsiteY2" fmla="*/ 76384 h 76200"/>
                  <a:gd name="connsiteX3" fmla="*/ 240 w 76200"/>
                  <a:gd name="connsiteY3" fmla="*/ 7638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0" y="184"/>
                    </a:moveTo>
                    <a:lnTo>
                      <a:pt x="76440" y="184"/>
                    </a:lnTo>
                    <a:lnTo>
                      <a:pt x="76440" y="76384"/>
                    </a:lnTo>
                    <a:lnTo>
                      <a:pt x="240" y="7638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659" name="Полилиния 1068"/>
              <p:cNvSpPr/>
              <p:nvPr/>
            </p:nvSpPr>
            <p:spPr bwMode="auto">
              <a:xfrm>
                <a:off x="10930731" y="6074569"/>
                <a:ext cx="76200" cy="76200"/>
              </a:xfrm>
              <a:custGeom>
                <a:avLst/>
                <a:gdLst>
                  <a:gd name="connsiteX0" fmla="*/ 240 w 76200"/>
                  <a:gd name="connsiteY0" fmla="*/ 192 h 76200"/>
                  <a:gd name="connsiteX1" fmla="*/ 76440 w 76200"/>
                  <a:gd name="connsiteY1" fmla="*/ 192 h 76200"/>
                  <a:gd name="connsiteX2" fmla="*/ 76440 w 76200"/>
                  <a:gd name="connsiteY2" fmla="*/ 76392 h 76200"/>
                  <a:gd name="connsiteX3" fmla="*/ 240 w 76200"/>
                  <a:gd name="connsiteY3" fmla="*/ 7639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0" y="192"/>
                    </a:moveTo>
                    <a:lnTo>
                      <a:pt x="76440" y="192"/>
                    </a:lnTo>
                    <a:lnTo>
                      <a:pt x="76440" y="76392"/>
                    </a:lnTo>
                    <a:lnTo>
                      <a:pt x="240" y="7639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660" name="Полилиния 1069"/>
              <p:cNvSpPr/>
              <p:nvPr/>
            </p:nvSpPr>
            <p:spPr bwMode="auto">
              <a:xfrm>
                <a:off x="10930731" y="6150769"/>
                <a:ext cx="76200" cy="76200"/>
              </a:xfrm>
              <a:custGeom>
                <a:avLst/>
                <a:gdLst>
                  <a:gd name="connsiteX0" fmla="*/ 240 w 76200"/>
                  <a:gd name="connsiteY0" fmla="*/ 200 h 76200"/>
                  <a:gd name="connsiteX1" fmla="*/ 76440 w 76200"/>
                  <a:gd name="connsiteY1" fmla="*/ 200 h 76200"/>
                  <a:gd name="connsiteX2" fmla="*/ 76440 w 76200"/>
                  <a:gd name="connsiteY2" fmla="*/ 76400 h 76200"/>
                  <a:gd name="connsiteX3" fmla="*/ 240 w 76200"/>
                  <a:gd name="connsiteY3" fmla="*/ 7640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0" y="200"/>
                    </a:moveTo>
                    <a:lnTo>
                      <a:pt x="76440" y="200"/>
                    </a:lnTo>
                    <a:lnTo>
                      <a:pt x="76440" y="76400"/>
                    </a:lnTo>
                    <a:lnTo>
                      <a:pt x="240" y="7640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661" name="Полилиния 1070"/>
              <p:cNvSpPr/>
              <p:nvPr/>
            </p:nvSpPr>
            <p:spPr bwMode="auto">
              <a:xfrm>
                <a:off x="10930731" y="6379369"/>
                <a:ext cx="76200" cy="76200"/>
              </a:xfrm>
              <a:custGeom>
                <a:avLst/>
                <a:gdLst>
                  <a:gd name="connsiteX0" fmla="*/ 240 w 76200"/>
                  <a:gd name="connsiteY0" fmla="*/ 224 h 76200"/>
                  <a:gd name="connsiteX1" fmla="*/ 76440 w 76200"/>
                  <a:gd name="connsiteY1" fmla="*/ 224 h 76200"/>
                  <a:gd name="connsiteX2" fmla="*/ 76440 w 76200"/>
                  <a:gd name="connsiteY2" fmla="*/ 76424 h 76200"/>
                  <a:gd name="connsiteX3" fmla="*/ 240 w 76200"/>
                  <a:gd name="connsiteY3" fmla="*/ 7642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0" y="224"/>
                    </a:moveTo>
                    <a:lnTo>
                      <a:pt x="76440" y="224"/>
                    </a:lnTo>
                    <a:lnTo>
                      <a:pt x="76440" y="76424"/>
                    </a:lnTo>
                    <a:lnTo>
                      <a:pt x="240" y="7642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662" name="Полилиния 1071"/>
              <p:cNvSpPr/>
              <p:nvPr/>
            </p:nvSpPr>
            <p:spPr bwMode="auto">
              <a:xfrm>
                <a:off x="10930731" y="6531769"/>
                <a:ext cx="76200" cy="76200"/>
              </a:xfrm>
              <a:custGeom>
                <a:avLst/>
                <a:gdLst>
                  <a:gd name="connsiteX0" fmla="*/ 240 w 76200"/>
                  <a:gd name="connsiteY0" fmla="*/ 240 h 76200"/>
                  <a:gd name="connsiteX1" fmla="*/ 76440 w 76200"/>
                  <a:gd name="connsiteY1" fmla="*/ 240 h 76200"/>
                  <a:gd name="connsiteX2" fmla="*/ 76440 w 76200"/>
                  <a:gd name="connsiteY2" fmla="*/ 76440 h 76200"/>
                  <a:gd name="connsiteX3" fmla="*/ 240 w 76200"/>
                  <a:gd name="connsiteY3" fmla="*/ 764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0" y="240"/>
                    </a:moveTo>
                    <a:lnTo>
                      <a:pt x="76440" y="240"/>
                    </a:lnTo>
                    <a:lnTo>
                      <a:pt x="76440" y="76440"/>
                    </a:lnTo>
                    <a:lnTo>
                      <a:pt x="240" y="764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663" name="Полилиния 1072"/>
              <p:cNvSpPr/>
              <p:nvPr/>
            </p:nvSpPr>
            <p:spPr bwMode="auto">
              <a:xfrm>
                <a:off x="11006931" y="4550569"/>
                <a:ext cx="76200" cy="76200"/>
              </a:xfrm>
              <a:custGeom>
                <a:avLst/>
                <a:gdLst>
                  <a:gd name="connsiteX0" fmla="*/ 248 w 76200"/>
                  <a:gd name="connsiteY0" fmla="*/ 32 h 76200"/>
                  <a:gd name="connsiteX1" fmla="*/ 76448 w 76200"/>
                  <a:gd name="connsiteY1" fmla="*/ 32 h 76200"/>
                  <a:gd name="connsiteX2" fmla="*/ 76448 w 76200"/>
                  <a:gd name="connsiteY2" fmla="*/ 76232 h 76200"/>
                  <a:gd name="connsiteX3" fmla="*/ 248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8" y="32"/>
                    </a:moveTo>
                    <a:lnTo>
                      <a:pt x="76448" y="32"/>
                    </a:lnTo>
                    <a:lnTo>
                      <a:pt x="76448" y="76232"/>
                    </a:lnTo>
                    <a:lnTo>
                      <a:pt x="248"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664" name="Полилиния 1073"/>
              <p:cNvSpPr/>
              <p:nvPr/>
            </p:nvSpPr>
            <p:spPr bwMode="auto">
              <a:xfrm>
                <a:off x="11006931" y="5007769"/>
                <a:ext cx="76200" cy="76200"/>
              </a:xfrm>
              <a:custGeom>
                <a:avLst/>
                <a:gdLst>
                  <a:gd name="connsiteX0" fmla="*/ 248 w 76200"/>
                  <a:gd name="connsiteY0" fmla="*/ 80 h 76200"/>
                  <a:gd name="connsiteX1" fmla="*/ 76448 w 76200"/>
                  <a:gd name="connsiteY1" fmla="*/ 80 h 76200"/>
                  <a:gd name="connsiteX2" fmla="*/ 76448 w 76200"/>
                  <a:gd name="connsiteY2" fmla="*/ 76280 h 76200"/>
                  <a:gd name="connsiteX3" fmla="*/ 248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8" y="80"/>
                    </a:moveTo>
                    <a:lnTo>
                      <a:pt x="76448" y="80"/>
                    </a:lnTo>
                    <a:lnTo>
                      <a:pt x="76448" y="76280"/>
                    </a:lnTo>
                    <a:lnTo>
                      <a:pt x="248"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665" name="Полилиния 1074"/>
              <p:cNvSpPr/>
              <p:nvPr/>
            </p:nvSpPr>
            <p:spPr bwMode="auto">
              <a:xfrm>
                <a:off x="11006931" y="5312569"/>
                <a:ext cx="76200" cy="76200"/>
              </a:xfrm>
              <a:custGeom>
                <a:avLst/>
                <a:gdLst>
                  <a:gd name="connsiteX0" fmla="*/ 248 w 76200"/>
                  <a:gd name="connsiteY0" fmla="*/ 112 h 76200"/>
                  <a:gd name="connsiteX1" fmla="*/ 76448 w 76200"/>
                  <a:gd name="connsiteY1" fmla="*/ 112 h 76200"/>
                  <a:gd name="connsiteX2" fmla="*/ 76448 w 76200"/>
                  <a:gd name="connsiteY2" fmla="*/ 76312 h 76200"/>
                  <a:gd name="connsiteX3" fmla="*/ 248 w 76200"/>
                  <a:gd name="connsiteY3" fmla="*/ 7631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8" y="112"/>
                    </a:moveTo>
                    <a:lnTo>
                      <a:pt x="76448" y="112"/>
                    </a:lnTo>
                    <a:lnTo>
                      <a:pt x="76448" y="76312"/>
                    </a:lnTo>
                    <a:lnTo>
                      <a:pt x="248" y="7631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666" name="Полилиния 1075"/>
              <p:cNvSpPr/>
              <p:nvPr/>
            </p:nvSpPr>
            <p:spPr bwMode="auto">
              <a:xfrm>
                <a:off x="11006931" y="5541169"/>
                <a:ext cx="76200" cy="76200"/>
              </a:xfrm>
              <a:custGeom>
                <a:avLst/>
                <a:gdLst>
                  <a:gd name="connsiteX0" fmla="*/ 248 w 76200"/>
                  <a:gd name="connsiteY0" fmla="*/ 136 h 76200"/>
                  <a:gd name="connsiteX1" fmla="*/ 76448 w 76200"/>
                  <a:gd name="connsiteY1" fmla="*/ 136 h 76200"/>
                  <a:gd name="connsiteX2" fmla="*/ 76448 w 76200"/>
                  <a:gd name="connsiteY2" fmla="*/ 76336 h 76200"/>
                  <a:gd name="connsiteX3" fmla="*/ 248 w 76200"/>
                  <a:gd name="connsiteY3" fmla="*/ 7633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8" y="136"/>
                    </a:moveTo>
                    <a:lnTo>
                      <a:pt x="76448" y="136"/>
                    </a:lnTo>
                    <a:lnTo>
                      <a:pt x="76448" y="76336"/>
                    </a:lnTo>
                    <a:lnTo>
                      <a:pt x="248" y="7633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667" name="Полилиния 1076"/>
              <p:cNvSpPr/>
              <p:nvPr/>
            </p:nvSpPr>
            <p:spPr bwMode="auto">
              <a:xfrm>
                <a:off x="11006931" y="5617369"/>
                <a:ext cx="76200" cy="76200"/>
              </a:xfrm>
              <a:custGeom>
                <a:avLst/>
                <a:gdLst>
                  <a:gd name="connsiteX0" fmla="*/ 248 w 76200"/>
                  <a:gd name="connsiteY0" fmla="*/ 144 h 76200"/>
                  <a:gd name="connsiteX1" fmla="*/ 76448 w 76200"/>
                  <a:gd name="connsiteY1" fmla="*/ 144 h 76200"/>
                  <a:gd name="connsiteX2" fmla="*/ 76448 w 76200"/>
                  <a:gd name="connsiteY2" fmla="*/ 76344 h 76200"/>
                  <a:gd name="connsiteX3" fmla="*/ 248 w 76200"/>
                  <a:gd name="connsiteY3" fmla="*/ 7634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8" y="144"/>
                    </a:moveTo>
                    <a:lnTo>
                      <a:pt x="76448" y="144"/>
                    </a:lnTo>
                    <a:lnTo>
                      <a:pt x="76448" y="76344"/>
                    </a:lnTo>
                    <a:lnTo>
                      <a:pt x="248" y="7634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668" name="Полилиния 1077"/>
              <p:cNvSpPr/>
              <p:nvPr/>
            </p:nvSpPr>
            <p:spPr bwMode="auto">
              <a:xfrm>
                <a:off x="11006931" y="5693568"/>
                <a:ext cx="76200" cy="76200"/>
              </a:xfrm>
              <a:custGeom>
                <a:avLst/>
                <a:gdLst>
                  <a:gd name="connsiteX0" fmla="*/ 248 w 76200"/>
                  <a:gd name="connsiteY0" fmla="*/ 152 h 76200"/>
                  <a:gd name="connsiteX1" fmla="*/ 76448 w 76200"/>
                  <a:gd name="connsiteY1" fmla="*/ 152 h 76200"/>
                  <a:gd name="connsiteX2" fmla="*/ 76448 w 76200"/>
                  <a:gd name="connsiteY2" fmla="*/ 76352 h 76200"/>
                  <a:gd name="connsiteX3" fmla="*/ 248 w 76200"/>
                  <a:gd name="connsiteY3" fmla="*/ 7635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8" y="152"/>
                    </a:moveTo>
                    <a:lnTo>
                      <a:pt x="76448" y="152"/>
                    </a:lnTo>
                    <a:lnTo>
                      <a:pt x="76448" y="76352"/>
                    </a:lnTo>
                    <a:lnTo>
                      <a:pt x="248" y="7635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669" name="Полилиния 1078"/>
              <p:cNvSpPr/>
              <p:nvPr/>
            </p:nvSpPr>
            <p:spPr bwMode="auto">
              <a:xfrm>
                <a:off x="11006931" y="5769769"/>
                <a:ext cx="76200" cy="76200"/>
              </a:xfrm>
              <a:custGeom>
                <a:avLst/>
                <a:gdLst>
                  <a:gd name="connsiteX0" fmla="*/ 248 w 76200"/>
                  <a:gd name="connsiteY0" fmla="*/ 160 h 76200"/>
                  <a:gd name="connsiteX1" fmla="*/ 76448 w 76200"/>
                  <a:gd name="connsiteY1" fmla="*/ 160 h 76200"/>
                  <a:gd name="connsiteX2" fmla="*/ 76448 w 76200"/>
                  <a:gd name="connsiteY2" fmla="*/ 76360 h 76200"/>
                  <a:gd name="connsiteX3" fmla="*/ 248 w 76200"/>
                  <a:gd name="connsiteY3" fmla="*/ 7636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8" y="160"/>
                    </a:moveTo>
                    <a:lnTo>
                      <a:pt x="76448" y="160"/>
                    </a:lnTo>
                    <a:lnTo>
                      <a:pt x="76448" y="76360"/>
                    </a:lnTo>
                    <a:lnTo>
                      <a:pt x="248" y="7636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670" name="Полилиния 1079"/>
              <p:cNvSpPr/>
              <p:nvPr/>
            </p:nvSpPr>
            <p:spPr bwMode="auto">
              <a:xfrm>
                <a:off x="11006931" y="5845969"/>
                <a:ext cx="76200" cy="76200"/>
              </a:xfrm>
              <a:custGeom>
                <a:avLst/>
                <a:gdLst>
                  <a:gd name="connsiteX0" fmla="*/ 248 w 76200"/>
                  <a:gd name="connsiteY0" fmla="*/ 168 h 76200"/>
                  <a:gd name="connsiteX1" fmla="*/ 76448 w 76200"/>
                  <a:gd name="connsiteY1" fmla="*/ 168 h 76200"/>
                  <a:gd name="connsiteX2" fmla="*/ 76448 w 76200"/>
                  <a:gd name="connsiteY2" fmla="*/ 76368 h 76200"/>
                  <a:gd name="connsiteX3" fmla="*/ 248 w 76200"/>
                  <a:gd name="connsiteY3" fmla="*/ 7636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8" y="168"/>
                    </a:moveTo>
                    <a:lnTo>
                      <a:pt x="76448" y="168"/>
                    </a:lnTo>
                    <a:lnTo>
                      <a:pt x="76448" y="76368"/>
                    </a:lnTo>
                    <a:lnTo>
                      <a:pt x="248" y="7636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671" name="Полилиния 1080"/>
              <p:cNvSpPr/>
              <p:nvPr/>
            </p:nvSpPr>
            <p:spPr bwMode="auto">
              <a:xfrm>
                <a:off x="11006931" y="6150769"/>
                <a:ext cx="76200" cy="76200"/>
              </a:xfrm>
              <a:custGeom>
                <a:avLst/>
                <a:gdLst>
                  <a:gd name="connsiteX0" fmla="*/ 248 w 76200"/>
                  <a:gd name="connsiteY0" fmla="*/ 200 h 76200"/>
                  <a:gd name="connsiteX1" fmla="*/ 76448 w 76200"/>
                  <a:gd name="connsiteY1" fmla="*/ 200 h 76200"/>
                  <a:gd name="connsiteX2" fmla="*/ 76448 w 76200"/>
                  <a:gd name="connsiteY2" fmla="*/ 76400 h 76200"/>
                  <a:gd name="connsiteX3" fmla="*/ 248 w 76200"/>
                  <a:gd name="connsiteY3" fmla="*/ 7640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8" y="200"/>
                    </a:moveTo>
                    <a:lnTo>
                      <a:pt x="76448" y="200"/>
                    </a:lnTo>
                    <a:lnTo>
                      <a:pt x="76448" y="76400"/>
                    </a:lnTo>
                    <a:lnTo>
                      <a:pt x="248" y="7640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672" name="Полилиния 1081"/>
              <p:cNvSpPr/>
              <p:nvPr/>
            </p:nvSpPr>
            <p:spPr bwMode="auto">
              <a:xfrm>
                <a:off x="11006931" y="6226969"/>
                <a:ext cx="76200" cy="76200"/>
              </a:xfrm>
              <a:custGeom>
                <a:avLst/>
                <a:gdLst>
                  <a:gd name="connsiteX0" fmla="*/ 248 w 76200"/>
                  <a:gd name="connsiteY0" fmla="*/ 208 h 76200"/>
                  <a:gd name="connsiteX1" fmla="*/ 76448 w 76200"/>
                  <a:gd name="connsiteY1" fmla="*/ 208 h 76200"/>
                  <a:gd name="connsiteX2" fmla="*/ 76448 w 76200"/>
                  <a:gd name="connsiteY2" fmla="*/ 76408 h 76200"/>
                  <a:gd name="connsiteX3" fmla="*/ 248 w 76200"/>
                  <a:gd name="connsiteY3" fmla="*/ 7640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8" y="208"/>
                    </a:moveTo>
                    <a:lnTo>
                      <a:pt x="76448" y="208"/>
                    </a:lnTo>
                    <a:lnTo>
                      <a:pt x="76448" y="76408"/>
                    </a:lnTo>
                    <a:lnTo>
                      <a:pt x="248" y="7640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673" name="Полилиния 1082"/>
              <p:cNvSpPr/>
              <p:nvPr/>
            </p:nvSpPr>
            <p:spPr bwMode="auto">
              <a:xfrm>
                <a:off x="11006931" y="6379369"/>
                <a:ext cx="76200" cy="76200"/>
              </a:xfrm>
              <a:custGeom>
                <a:avLst/>
                <a:gdLst>
                  <a:gd name="connsiteX0" fmla="*/ 248 w 76200"/>
                  <a:gd name="connsiteY0" fmla="*/ 224 h 76200"/>
                  <a:gd name="connsiteX1" fmla="*/ 76448 w 76200"/>
                  <a:gd name="connsiteY1" fmla="*/ 224 h 76200"/>
                  <a:gd name="connsiteX2" fmla="*/ 76448 w 76200"/>
                  <a:gd name="connsiteY2" fmla="*/ 76424 h 76200"/>
                  <a:gd name="connsiteX3" fmla="*/ 248 w 76200"/>
                  <a:gd name="connsiteY3" fmla="*/ 7642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8" y="224"/>
                    </a:moveTo>
                    <a:lnTo>
                      <a:pt x="76448" y="224"/>
                    </a:lnTo>
                    <a:lnTo>
                      <a:pt x="76448" y="76424"/>
                    </a:lnTo>
                    <a:lnTo>
                      <a:pt x="248" y="7642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674" name="Полилиния 1083"/>
              <p:cNvSpPr/>
              <p:nvPr/>
            </p:nvSpPr>
            <p:spPr bwMode="auto">
              <a:xfrm>
                <a:off x="11006931" y="6607969"/>
                <a:ext cx="76200" cy="76200"/>
              </a:xfrm>
              <a:custGeom>
                <a:avLst/>
                <a:gdLst>
                  <a:gd name="connsiteX0" fmla="*/ 248 w 76200"/>
                  <a:gd name="connsiteY0" fmla="*/ 248 h 76200"/>
                  <a:gd name="connsiteX1" fmla="*/ 76448 w 76200"/>
                  <a:gd name="connsiteY1" fmla="*/ 248 h 76200"/>
                  <a:gd name="connsiteX2" fmla="*/ 76448 w 76200"/>
                  <a:gd name="connsiteY2" fmla="*/ 76448 h 76200"/>
                  <a:gd name="connsiteX3" fmla="*/ 248 w 76200"/>
                  <a:gd name="connsiteY3" fmla="*/ 764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8" y="248"/>
                    </a:moveTo>
                    <a:lnTo>
                      <a:pt x="76448" y="248"/>
                    </a:lnTo>
                    <a:lnTo>
                      <a:pt x="76448" y="76448"/>
                    </a:lnTo>
                    <a:lnTo>
                      <a:pt x="248" y="764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675" name="Полилиния 1084"/>
              <p:cNvSpPr/>
              <p:nvPr/>
            </p:nvSpPr>
            <p:spPr bwMode="auto">
              <a:xfrm>
                <a:off x="11006931" y="6684169"/>
                <a:ext cx="76200" cy="76200"/>
              </a:xfrm>
              <a:custGeom>
                <a:avLst/>
                <a:gdLst>
                  <a:gd name="connsiteX0" fmla="*/ 248 w 76200"/>
                  <a:gd name="connsiteY0" fmla="*/ 256 h 76200"/>
                  <a:gd name="connsiteX1" fmla="*/ 76448 w 76200"/>
                  <a:gd name="connsiteY1" fmla="*/ 256 h 76200"/>
                  <a:gd name="connsiteX2" fmla="*/ 76448 w 76200"/>
                  <a:gd name="connsiteY2" fmla="*/ 76456 h 76200"/>
                  <a:gd name="connsiteX3" fmla="*/ 248 w 76200"/>
                  <a:gd name="connsiteY3" fmla="*/ 764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48" y="256"/>
                    </a:moveTo>
                    <a:lnTo>
                      <a:pt x="76448" y="256"/>
                    </a:lnTo>
                    <a:lnTo>
                      <a:pt x="76448" y="76456"/>
                    </a:lnTo>
                    <a:lnTo>
                      <a:pt x="248" y="764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676" name="Полилиния 1085"/>
              <p:cNvSpPr/>
              <p:nvPr/>
            </p:nvSpPr>
            <p:spPr bwMode="auto">
              <a:xfrm>
                <a:off x="11083131" y="4550569"/>
                <a:ext cx="76200" cy="76200"/>
              </a:xfrm>
              <a:custGeom>
                <a:avLst/>
                <a:gdLst>
                  <a:gd name="connsiteX0" fmla="*/ 256 w 76200"/>
                  <a:gd name="connsiteY0" fmla="*/ 32 h 76200"/>
                  <a:gd name="connsiteX1" fmla="*/ 76456 w 76200"/>
                  <a:gd name="connsiteY1" fmla="*/ 32 h 76200"/>
                  <a:gd name="connsiteX2" fmla="*/ 76456 w 76200"/>
                  <a:gd name="connsiteY2" fmla="*/ 76232 h 76200"/>
                  <a:gd name="connsiteX3" fmla="*/ 256 w 76200"/>
                  <a:gd name="connsiteY3" fmla="*/ 762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56" y="32"/>
                    </a:moveTo>
                    <a:lnTo>
                      <a:pt x="76456" y="32"/>
                    </a:lnTo>
                    <a:lnTo>
                      <a:pt x="76456" y="76232"/>
                    </a:lnTo>
                    <a:lnTo>
                      <a:pt x="256" y="762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677" name="Полилиния 1086"/>
              <p:cNvSpPr/>
              <p:nvPr/>
            </p:nvSpPr>
            <p:spPr bwMode="auto">
              <a:xfrm>
                <a:off x="11083131" y="4626769"/>
                <a:ext cx="76200" cy="76200"/>
              </a:xfrm>
              <a:custGeom>
                <a:avLst/>
                <a:gdLst>
                  <a:gd name="connsiteX0" fmla="*/ 256 w 76200"/>
                  <a:gd name="connsiteY0" fmla="*/ 40 h 76200"/>
                  <a:gd name="connsiteX1" fmla="*/ 76456 w 76200"/>
                  <a:gd name="connsiteY1" fmla="*/ 40 h 76200"/>
                  <a:gd name="connsiteX2" fmla="*/ 76456 w 76200"/>
                  <a:gd name="connsiteY2" fmla="*/ 76240 h 76200"/>
                  <a:gd name="connsiteX3" fmla="*/ 256 w 76200"/>
                  <a:gd name="connsiteY3" fmla="*/ 762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56" y="40"/>
                    </a:moveTo>
                    <a:lnTo>
                      <a:pt x="76456" y="40"/>
                    </a:lnTo>
                    <a:lnTo>
                      <a:pt x="76456" y="76240"/>
                    </a:lnTo>
                    <a:lnTo>
                      <a:pt x="256" y="762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678" name="Полилиния 1087"/>
              <p:cNvSpPr/>
              <p:nvPr/>
            </p:nvSpPr>
            <p:spPr bwMode="auto">
              <a:xfrm>
                <a:off x="11083131" y="4702969"/>
                <a:ext cx="76200" cy="76200"/>
              </a:xfrm>
              <a:custGeom>
                <a:avLst/>
                <a:gdLst>
                  <a:gd name="connsiteX0" fmla="*/ 256 w 76200"/>
                  <a:gd name="connsiteY0" fmla="*/ 48 h 76200"/>
                  <a:gd name="connsiteX1" fmla="*/ 76456 w 76200"/>
                  <a:gd name="connsiteY1" fmla="*/ 48 h 76200"/>
                  <a:gd name="connsiteX2" fmla="*/ 76456 w 76200"/>
                  <a:gd name="connsiteY2" fmla="*/ 76248 h 76200"/>
                  <a:gd name="connsiteX3" fmla="*/ 256 w 76200"/>
                  <a:gd name="connsiteY3" fmla="*/ 76248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56" y="48"/>
                    </a:moveTo>
                    <a:lnTo>
                      <a:pt x="76456" y="48"/>
                    </a:lnTo>
                    <a:lnTo>
                      <a:pt x="76456" y="76248"/>
                    </a:lnTo>
                    <a:lnTo>
                      <a:pt x="256" y="76248"/>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679" name="Полилиния 1088"/>
              <p:cNvSpPr/>
              <p:nvPr/>
            </p:nvSpPr>
            <p:spPr bwMode="auto">
              <a:xfrm>
                <a:off x="11083131" y="4779169"/>
                <a:ext cx="76200" cy="76200"/>
              </a:xfrm>
              <a:custGeom>
                <a:avLst/>
                <a:gdLst>
                  <a:gd name="connsiteX0" fmla="*/ 256 w 76200"/>
                  <a:gd name="connsiteY0" fmla="*/ 56 h 76200"/>
                  <a:gd name="connsiteX1" fmla="*/ 76456 w 76200"/>
                  <a:gd name="connsiteY1" fmla="*/ 56 h 76200"/>
                  <a:gd name="connsiteX2" fmla="*/ 76456 w 76200"/>
                  <a:gd name="connsiteY2" fmla="*/ 76256 h 76200"/>
                  <a:gd name="connsiteX3" fmla="*/ 256 w 76200"/>
                  <a:gd name="connsiteY3" fmla="*/ 7625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56" y="56"/>
                    </a:moveTo>
                    <a:lnTo>
                      <a:pt x="76456" y="56"/>
                    </a:lnTo>
                    <a:lnTo>
                      <a:pt x="76456" y="76256"/>
                    </a:lnTo>
                    <a:lnTo>
                      <a:pt x="256" y="7625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680" name="Полилиния 1089"/>
              <p:cNvSpPr/>
              <p:nvPr/>
            </p:nvSpPr>
            <p:spPr bwMode="auto">
              <a:xfrm>
                <a:off x="11083131" y="4855369"/>
                <a:ext cx="76200" cy="76200"/>
              </a:xfrm>
              <a:custGeom>
                <a:avLst/>
                <a:gdLst>
                  <a:gd name="connsiteX0" fmla="*/ 256 w 76200"/>
                  <a:gd name="connsiteY0" fmla="*/ 64 h 76200"/>
                  <a:gd name="connsiteX1" fmla="*/ 76456 w 76200"/>
                  <a:gd name="connsiteY1" fmla="*/ 64 h 76200"/>
                  <a:gd name="connsiteX2" fmla="*/ 76456 w 76200"/>
                  <a:gd name="connsiteY2" fmla="*/ 76264 h 76200"/>
                  <a:gd name="connsiteX3" fmla="*/ 256 w 76200"/>
                  <a:gd name="connsiteY3" fmla="*/ 7626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56" y="64"/>
                    </a:moveTo>
                    <a:lnTo>
                      <a:pt x="76456" y="64"/>
                    </a:lnTo>
                    <a:lnTo>
                      <a:pt x="76456" y="76264"/>
                    </a:lnTo>
                    <a:lnTo>
                      <a:pt x="256" y="7626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681" name="Полилиния 1090"/>
              <p:cNvSpPr/>
              <p:nvPr/>
            </p:nvSpPr>
            <p:spPr bwMode="auto">
              <a:xfrm>
                <a:off x="11083131" y="4931569"/>
                <a:ext cx="76200" cy="76200"/>
              </a:xfrm>
              <a:custGeom>
                <a:avLst/>
                <a:gdLst>
                  <a:gd name="connsiteX0" fmla="*/ 256 w 76200"/>
                  <a:gd name="connsiteY0" fmla="*/ 72 h 76200"/>
                  <a:gd name="connsiteX1" fmla="*/ 76456 w 76200"/>
                  <a:gd name="connsiteY1" fmla="*/ 72 h 76200"/>
                  <a:gd name="connsiteX2" fmla="*/ 76456 w 76200"/>
                  <a:gd name="connsiteY2" fmla="*/ 76272 h 76200"/>
                  <a:gd name="connsiteX3" fmla="*/ 256 w 76200"/>
                  <a:gd name="connsiteY3" fmla="*/ 7627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56" y="72"/>
                    </a:moveTo>
                    <a:lnTo>
                      <a:pt x="76456" y="72"/>
                    </a:lnTo>
                    <a:lnTo>
                      <a:pt x="76456" y="76272"/>
                    </a:lnTo>
                    <a:lnTo>
                      <a:pt x="256" y="7627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682" name="Полилиния 1091"/>
              <p:cNvSpPr/>
              <p:nvPr/>
            </p:nvSpPr>
            <p:spPr bwMode="auto">
              <a:xfrm>
                <a:off x="11083131" y="5007769"/>
                <a:ext cx="76200" cy="76200"/>
              </a:xfrm>
              <a:custGeom>
                <a:avLst/>
                <a:gdLst>
                  <a:gd name="connsiteX0" fmla="*/ 256 w 76200"/>
                  <a:gd name="connsiteY0" fmla="*/ 80 h 76200"/>
                  <a:gd name="connsiteX1" fmla="*/ 76456 w 76200"/>
                  <a:gd name="connsiteY1" fmla="*/ 80 h 76200"/>
                  <a:gd name="connsiteX2" fmla="*/ 76456 w 76200"/>
                  <a:gd name="connsiteY2" fmla="*/ 76280 h 76200"/>
                  <a:gd name="connsiteX3" fmla="*/ 256 w 76200"/>
                  <a:gd name="connsiteY3" fmla="*/ 7628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56" y="80"/>
                    </a:moveTo>
                    <a:lnTo>
                      <a:pt x="76456" y="80"/>
                    </a:lnTo>
                    <a:lnTo>
                      <a:pt x="76456" y="76280"/>
                    </a:lnTo>
                    <a:lnTo>
                      <a:pt x="256" y="7628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683" name="Полилиния 1092"/>
              <p:cNvSpPr/>
              <p:nvPr/>
            </p:nvSpPr>
            <p:spPr bwMode="auto">
              <a:xfrm>
                <a:off x="11083131" y="5160169"/>
                <a:ext cx="76200" cy="76200"/>
              </a:xfrm>
              <a:custGeom>
                <a:avLst/>
                <a:gdLst>
                  <a:gd name="connsiteX0" fmla="*/ 256 w 76200"/>
                  <a:gd name="connsiteY0" fmla="*/ 96 h 76200"/>
                  <a:gd name="connsiteX1" fmla="*/ 76456 w 76200"/>
                  <a:gd name="connsiteY1" fmla="*/ 96 h 76200"/>
                  <a:gd name="connsiteX2" fmla="*/ 76456 w 76200"/>
                  <a:gd name="connsiteY2" fmla="*/ 76296 h 76200"/>
                  <a:gd name="connsiteX3" fmla="*/ 256 w 76200"/>
                  <a:gd name="connsiteY3" fmla="*/ 7629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56" y="96"/>
                    </a:moveTo>
                    <a:lnTo>
                      <a:pt x="76456" y="96"/>
                    </a:lnTo>
                    <a:lnTo>
                      <a:pt x="76456" y="76296"/>
                    </a:lnTo>
                    <a:lnTo>
                      <a:pt x="256" y="7629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684" name="Полилиния 1093"/>
              <p:cNvSpPr/>
              <p:nvPr/>
            </p:nvSpPr>
            <p:spPr bwMode="auto">
              <a:xfrm>
                <a:off x="11083131" y="5236369"/>
                <a:ext cx="76200" cy="76200"/>
              </a:xfrm>
              <a:custGeom>
                <a:avLst/>
                <a:gdLst>
                  <a:gd name="connsiteX0" fmla="*/ 256 w 76200"/>
                  <a:gd name="connsiteY0" fmla="*/ 104 h 76200"/>
                  <a:gd name="connsiteX1" fmla="*/ 76456 w 76200"/>
                  <a:gd name="connsiteY1" fmla="*/ 104 h 76200"/>
                  <a:gd name="connsiteX2" fmla="*/ 76456 w 76200"/>
                  <a:gd name="connsiteY2" fmla="*/ 76304 h 76200"/>
                  <a:gd name="connsiteX3" fmla="*/ 256 w 76200"/>
                  <a:gd name="connsiteY3" fmla="*/ 7630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56" y="104"/>
                    </a:moveTo>
                    <a:lnTo>
                      <a:pt x="76456" y="104"/>
                    </a:lnTo>
                    <a:lnTo>
                      <a:pt x="76456" y="76304"/>
                    </a:lnTo>
                    <a:lnTo>
                      <a:pt x="256" y="7630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685" name="Полилиния 1094"/>
              <p:cNvSpPr/>
              <p:nvPr/>
            </p:nvSpPr>
            <p:spPr bwMode="auto">
              <a:xfrm>
                <a:off x="11083131" y="5388769"/>
                <a:ext cx="76200" cy="76200"/>
              </a:xfrm>
              <a:custGeom>
                <a:avLst/>
                <a:gdLst>
                  <a:gd name="connsiteX0" fmla="*/ 256 w 76200"/>
                  <a:gd name="connsiteY0" fmla="*/ 120 h 76200"/>
                  <a:gd name="connsiteX1" fmla="*/ 76456 w 76200"/>
                  <a:gd name="connsiteY1" fmla="*/ 120 h 76200"/>
                  <a:gd name="connsiteX2" fmla="*/ 76456 w 76200"/>
                  <a:gd name="connsiteY2" fmla="*/ 76320 h 76200"/>
                  <a:gd name="connsiteX3" fmla="*/ 256 w 76200"/>
                  <a:gd name="connsiteY3" fmla="*/ 7632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56" y="120"/>
                    </a:moveTo>
                    <a:lnTo>
                      <a:pt x="76456" y="120"/>
                    </a:lnTo>
                    <a:lnTo>
                      <a:pt x="76456" y="76320"/>
                    </a:lnTo>
                    <a:lnTo>
                      <a:pt x="256" y="7632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686" name="Полилиния 1095"/>
              <p:cNvSpPr/>
              <p:nvPr/>
            </p:nvSpPr>
            <p:spPr bwMode="auto">
              <a:xfrm>
                <a:off x="11083131" y="5541169"/>
                <a:ext cx="76200" cy="76200"/>
              </a:xfrm>
              <a:custGeom>
                <a:avLst/>
                <a:gdLst>
                  <a:gd name="connsiteX0" fmla="*/ 256 w 76200"/>
                  <a:gd name="connsiteY0" fmla="*/ 136 h 76200"/>
                  <a:gd name="connsiteX1" fmla="*/ 76456 w 76200"/>
                  <a:gd name="connsiteY1" fmla="*/ 136 h 76200"/>
                  <a:gd name="connsiteX2" fmla="*/ 76456 w 76200"/>
                  <a:gd name="connsiteY2" fmla="*/ 76336 h 76200"/>
                  <a:gd name="connsiteX3" fmla="*/ 256 w 76200"/>
                  <a:gd name="connsiteY3" fmla="*/ 76336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56" y="136"/>
                    </a:moveTo>
                    <a:lnTo>
                      <a:pt x="76456" y="136"/>
                    </a:lnTo>
                    <a:lnTo>
                      <a:pt x="76456" y="76336"/>
                    </a:lnTo>
                    <a:lnTo>
                      <a:pt x="256" y="76336"/>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687" name="Полилиния 1096"/>
              <p:cNvSpPr/>
              <p:nvPr/>
            </p:nvSpPr>
            <p:spPr bwMode="auto">
              <a:xfrm>
                <a:off x="11083131" y="5617369"/>
                <a:ext cx="76200" cy="76200"/>
              </a:xfrm>
              <a:custGeom>
                <a:avLst/>
                <a:gdLst>
                  <a:gd name="connsiteX0" fmla="*/ 256 w 76200"/>
                  <a:gd name="connsiteY0" fmla="*/ 144 h 76200"/>
                  <a:gd name="connsiteX1" fmla="*/ 76456 w 76200"/>
                  <a:gd name="connsiteY1" fmla="*/ 144 h 76200"/>
                  <a:gd name="connsiteX2" fmla="*/ 76456 w 76200"/>
                  <a:gd name="connsiteY2" fmla="*/ 76344 h 76200"/>
                  <a:gd name="connsiteX3" fmla="*/ 256 w 76200"/>
                  <a:gd name="connsiteY3" fmla="*/ 76344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56" y="144"/>
                    </a:moveTo>
                    <a:lnTo>
                      <a:pt x="76456" y="144"/>
                    </a:lnTo>
                    <a:lnTo>
                      <a:pt x="76456" y="76344"/>
                    </a:lnTo>
                    <a:lnTo>
                      <a:pt x="256" y="76344"/>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688" name="Полилиния 1097"/>
              <p:cNvSpPr/>
              <p:nvPr/>
            </p:nvSpPr>
            <p:spPr bwMode="auto">
              <a:xfrm>
                <a:off x="11083131" y="6150769"/>
                <a:ext cx="76200" cy="76200"/>
              </a:xfrm>
              <a:custGeom>
                <a:avLst/>
                <a:gdLst>
                  <a:gd name="connsiteX0" fmla="*/ 256 w 76200"/>
                  <a:gd name="connsiteY0" fmla="*/ 200 h 76200"/>
                  <a:gd name="connsiteX1" fmla="*/ 76456 w 76200"/>
                  <a:gd name="connsiteY1" fmla="*/ 200 h 76200"/>
                  <a:gd name="connsiteX2" fmla="*/ 76456 w 76200"/>
                  <a:gd name="connsiteY2" fmla="*/ 76400 h 76200"/>
                  <a:gd name="connsiteX3" fmla="*/ 256 w 76200"/>
                  <a:gd name="connsiteY3" fmla="*/ 7640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56" y="200"/>
                    </a:moveTo>
                    <a:lnTo>
                      <a:pt x="76456" y="200"/>
                    </a:lnTo>
                    <a:lnTo>
                      <a:pt x="76456" y="76400"/>
                    </a:lnTo>
                    <a:lnTo>
                      <a:pt x="256" y="7640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689" name="Полилиния 1098"/>
              <p:cNvSpPr/>
              <p:nvPr/>
            </p:nvSpPr>
            <p:spPr bwMode="auto">
              <a:xfrm>
                <a:off x="11083131" y="6455569"/>
                <a:ext cx="76200" cy="76200"/>
              </a:xfrm>
              <a:custGeom>
                <a:avLst/>
                <a:gdLst>
                  <a:gd name="connsiteX0" fmla="*/ 256 w 76200"/>
                  <a:gd name="connsiteY0" fmla="*/ 232 h 76200"/>
                  <a:gd name="connsiteX1" fmla="*/ 76456 w 76200"/>
                  <a:gd name="connsiteY1" fmla="*/ 232 h 76200"/>
                  <a:gd name="connsiteX2" fmla="*/ 76456 w 76200"/>
                  <a:gd name="connsiteY2" fmla="*/ 76432 h 76200"/>
                  <a:gd name="connsiteX3" fmla="*/ 256 w 76200"/>
                  <a:gd name="connsiteY3" fmla="*/ 76432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56" y="232"/>
                    </a:moveTo>
                    <a:lnTo>
                      <a:pt x="76456" y="232"/>
                    </a:lnTo>
                    <a:lnTo>
                      <a:pt x="76456" y="76432"/>
                    </a:lnTo>
                    <a:lnTo>
                      <a:pt x="256" y="76432"/>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sp>
            <p:nvSpPr>
              <p:cNvPr id="3690" name="Полилиния 1099"/>
              <p:cNvSpPr/>
              <p:nvPr/>
            </p:nvSpPr>
            <p:spPr bwMode="auto">
              <a:xfrm>
                <a:off x="11083131" y="6531769"/>
                <a:ext cx="76200" cy="76200"/>
              </a:xfrm>
              <a:custGeom>
                <a:avLst/>
                <a:gdLst>
                  <a:gd name="connsiteX0" fmla="*/ 256 w 76200"/>
                  <a:gd name="connsiteY0" fmla="*/ 240 h 76200"/>
                  <a:gd name="connsiteX1" fmla="*/ 76456 w 76200"/>
                  <a:gd name="connsiteY1" fmla="*/ 240 h 76200"/>
                  <a:gd name="connsiteX2" fmla="*/ 76456 w 76200"/>
                  <a:gd name="connsiteY2" fmla="*/ 76440 h 76200"/>
                  <a:gd name="connsiteX3" fmla="*/ 256 w 76200"/>
                  <a:gd name="connsiteY3" fmla="*/ 76440 h 76200"/>
                </a:gdLst>
                <a:ahLst/>
                <a:cxnLst>
                  <a:cxn ang="0">
                    <a:pos x="connsiteX0" y="connsiteY0"/>
                  </a:cxn>
                  <a:cxn ang="0">
                    <a:pos x="connsiteX1" y="connsiteY1"/>
                  </a:cxn>
                  <a:cxn ang="0">
                    <a:pos x="connsiteX2" y="connsiteY2"/>
                  </a:cxn>
                  <a:cxn ang="0">
                    <a:pos x="connsiteX3" y="connsiteY3"/>
                  </a:cxn>
                </a:cxnLst>
                <a:rect l="l" t="t" r="r" b="b"/>
                <a:pathLst>
                  <a:path w="76200" h="76200" extrusionOk="0">
                    <a:moveTo>
                      <a:pt x="256" y="240"/>
                    </a:moveTo>
                    <a:lnTo>
                      <a:pt x="76456" y="240"/>
                    </a:lnTo>
                    <a:lnTo>
                      <a:pt x="76456" y="76440"/>
                    </a:lnTo>
                    <a:lnTo>
                      <a:pt x="256" y="76440"/>
                    </a:lnTo>
                    <a:close/>
                  </a:path>
                </a:pathLst>
              </a:custGeom>
              <a:grpFill/>
              <a:ln w="9525" cap="flat">
                <a:noFill/>
                <a:prstDash val="solid"/>
                <a:miter/>
              </a:ln>
            </p:spPr>
            <p:txBody>
              <a:bodyPr rtlCol="0" anchor="ctr"/>
              <a:lstStyle/>
              <a:p>
                <a:pPr marL="0" marR="0" lvl="0" indent="0" defTabSz="914400">
                  <a:lnSpc>
                    <a:spcPct val="100000"/>
                  </a:lnSpc>
                  <a:spcBef>
                    <a:spcPts val="0"/>
                  </a:spcBef>
                  <a:spcAft>
                    <a:spcPts val="0"/>
                  </a:spcAft>
                  <a:buClrTx/>
                  <a:buSzTx/>
                  <a:buFontTx/>
                  <a:buNone/>
                  <a:defRPr/>
                </a:pPr>
                <a:endParaRPr lang="ru-RU" sz="1100" b="0" i="0" u="none" strike="noStrike" cap="none" spc="0">
                  <a:ln>
                    <a:noFill/>
                  </a:ln>
                  <a:solidFill>
                    <a:srgbClr val="212121"/>
                  </a:solidFill>
                  <a:latin typeface="TT Positive Ext"/>
                </a:endParaRPr>
              </a:p>
            </p:txBody>
          </p:sp>
        </p:grpSp>
      </p:grpSp>
      <p:pic>
        <p:nvPicPr>
          <p:cNvPr id="3693" name="Рисунок 3692"/>
          <p:cNvPicPr>
            <a:picLocks noChangeAspect="1"/>
          </p:cNvPicPr>
          <p:nvPr/>
        </p:nvPicPr>
        <p:blipFill>
          <a:blip r:embed="rId4"/>
          <a:stretch/>
        </p:blipFill>
        <p:spPr bwMode="auto">
          <a:xfrm>
            <a:off x="3287160" y="5315612"/>
            <a:ext cx="4617761" cy="850238"/>
          </a:xfrm>
          <a:prstGeom prst="rect">
            <a:avLst/>
          </a:prstGeom>
        </p:spPr>
      </p:pic>
      <p:sp>
        <p:nvSpPr>
          <p:cNvPr id="3697" name="Прямоугольник: скругленные углы 3696"/>
          <p:cNvSpPr/>
          <p:nvPr/>
        </p:nvSpPr>
        <p:spPr bwMode="auto">
          <a:xfrm>
            <a:off x="587375" y="4194313"/>
            <a:ext cx="1465038" cy="263354"/>
          </a:xfrm>
          <a:prstGeom prst="roundRect">
            <a:avLst>
              <a:gd name="adj" fmla="val 50000"/>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en-GB"/>
          </a:p>
        </p:txBody>
      </p:sp>
      <p:sp>
        <p:nvSpPr>
          <p:cNvPr id="3698" name="Прямоугольник: скругленные углы 3697"/>
          <p:cNvSpPr/>
          <p:nvPr/>
        </p:nvSpPr>
        <p:spPr bwMode="auto">
          <a:xfrm>
            <a:off x="2224019" y="4194313"/>
            <a:ext cx="1465038" cy="263354"/>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en-GB"/>
          </a:p>
        </p:txBody>
      </p:sp>
      <p:sp>
        <p:nvSpPr>
          <p:cNvPr id="3699" name="Прямоугольник: скругленные углы 3698"/>
          <p:cNvSpPr/>
          <p:nvPr/>
        </p:nvSpPr>
        <p:spPr bwMode="auto">
          <a:xfrm>
            <a:off x="3854037" y="4194313"/>
            <a:ext cx="1465038" cy="263354"/>
          </a:xfrm>
          <a:prstGeom prst="roundRect">
            <a:avLst>
              <a:gd name="adj" fmla="val 50000"/>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en-GB"/>
          </a:p>
        </p:txBody>
      </p:sp>
      <p:sp>
        <p:nvSpPr>
          <p:cNvPr id="3700" name="Прямоугольник: скругленные углы 3699"/>
          <p:cNvSpPr/>
          <p:nvPr/>
        </p:nvSpPr>
        <p:spPr bwMode="auto">
          <a:xfrm>
            <a:off x="587375" y="4598504"/>
            <a:ext cx="1465038" cy="263354"/>
          </a:xfrm>
          <a:prstGeom prst="roundRect">
            <a:avLst>
              <a:gd name="adj" fmla="val 50000"/>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en-GB"/>
          </a:p>
        </p:txBody>
      </p:sp>
      <p:sp>
        <p:nvSpPr>
          <p:cNvPr id="3701" name="Прямоугольник: скругленные углы 3700"/>
          <p:cNvSpPr/>
          <p:nvPr/>
        </p:nvSpPr>
        <p:spPr bwMode="auto">
          <a:xfrm>
            <a:off x="2224019" y="4598504"/>
            <a:ext cx="1465038" cy="263354"/>
          </a:xfrm>
          <a:prstGeom prst="roundRect">
            <a:avLst>
              <a:gd name="adj" fmla="val 50000"/>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en-GB"/>
          </a:p>
        </p:txBody>
      </p:sp>
      <p:sp>
        <p:nvSpPr>
          <p:cNvPr id="3702" name="Прямоугольник: скругленные углы 3701"/>
          <p:cNvSpPr/>
          <p:nvPr/>
        </p:nvSpPr>
        <p:spPr bwMode="auto">
          <a:xfrm>
            <a:off x="3854037" y="4598504"/>
            <a:ext cx="1465038" cy="263354"/>
          </a:xfrm>
          <a:prstGeom prst="roundRect">
            <a:avLst>
              <a:gd name="adj" fmla="val 50000"/>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en-GB"/>
          </a:p>
        </p:txBody>
      </p:sp>
      <p:sp>
        <p:nvSpPr>
          <p:cNvPr id="3703" name="Прямоугольник: скругленные углы 3702"/>
          <p:cNvSpPr/>
          <p:nvPr/>
        </p:nvSpPr>
        <p:spPr bwMode="auto">
          <a:xfrm>
            <a:off x="5457778" y="4194313"/>
            <a:ext cx="1465038" cy="263354"/>
          </a:xfrm>
          <a:prstGeom prst="roundRect">
            <a:avLst>
              <a:gd name="adj" fmla="val 50000"/>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en-GB">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p14:dur="200">
        <p:fade/>
      </p:transition>
    </mc:Choice>
    <mc:Fallback xmlns:w="http://schemas.openxmlformats.org/wordprocessingml/2006/main" xmlns:m="http://schemas.openxmlformats.org/officeDocument/2006/math" xmlns="">
      <p:transition spd="fast" advClick="1">
        <p:fade thruBlk="0"/>
      </p:transition>
    </mc:Fallback>
  </mc:AlternateContent>
</p:sld>
</file>

<file path=ppt/theme/theme1.xml><?xml version="1.0" encoding="utf-8"?>
<a:theme xmlns:a="http://schemas.openxmlformats.org/drawingml/2006/main" name="Тема KickOff">
  <a:themeElements>
    <a:clrScheme name="PHD2">
      <a:dk1>
        <a:srgbClr val="212121"/>
      </a:dk1>
      <a:lt1>
        <a:srgbClr val="FDFFFF"/>
      </a:lt1>
      <a:dk2>
        <a:srgbClr val="E0E0E0"/>
      </a:dk2>
      <a:lt2>
        <a:srgbClr val="F772E6"/>
      </a:lt2>
      <a:accent1>
        <a:srgbClr val="DC2484"/>
      </a:accent1>
      <a:accent2>
        <a:srgbClr val="0077EB"/>
      </a:accent2>
      <a:accent3>
        <a:srgbClr val="38308C"/>
      </a:accent3>
      <a:accent4>
        <a:srgbClr val="21B9C5"/>
      </a:accent4>
      <a:accent5>
        <a:srgbClr val="B4EF21"/>
      </a:accent5>
      <a:accent6>
        <a:srgbClr val="FF0000"/>
      </a:accent6>
      <a:hlink>
        <a:srgbClr val="FDFFFF"/>
      </a:hlink>
      <a:folHlink>
        <a:srgbClr val="B3B3B3"/>
      </a:folHlink>
    </a:clrScheme>
    <a:fontScheme name="Стандартная">
      <a:majorFont>
        <a:latin typeface="Calibri Light"/>
        <a:ea typeface="Arial"/>
        <a:cs typeface="Arial"/>
      </a:majorFont>
      <a:minorFont>
        <a:latin typeface="Calibri"/>
        <a:ea typeface="Arial"/>
        <a:cs typeface="Arial"/>
      </a:minorFont>
    </a:fontScheme>
    <a:fmtScheme name="Стандартная">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Тема1</Template>
  <TotalTime>3</TotalTime>
  <Words>2583</Words>
  <Application>Microsoft Office PowerPoint</Application>
  <DocSecurity>0</DocSecurity>
  <PresentationFormat>Widescreen</PresentationFormat>
  <Paragraphs>337</Paragraphs>
  <Slides>102</Slides>
  <Notes>0</Notes>
  <HiddenSlides>12</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102</vt:i4>
      </vt:variant>
    </vt:vector>
  </HeadingPairs>
  <TitlesOfParts>
    <vt:vector size="113" baseType="lpstr">
      <vt:lpstr>TT Positive Medium</vt:lpstr>
      <vt:lpstr>TT Positive</vt:lpstr>
      <vt:lpstr>TT Positive Regular</vt:lpstr>
      <vt:lpstr>TT Positive Ext DemiBold</vt:lpstr>
      <vt:lpstr>TT Positive Light</vt:lpstr>
      <vt:lpstr>Calibri</vt:lpstr>
      <vt:lpstr>TT Positive DemiBold</vt:lpstr>
      <vt:lpstr>TT Positive Ext ExtraBold</vt:lpstr>
      <vt:lpstr>TT Positive Ext</vt:lpstr>
      <vt:lpstr>Arial</vt:lpstr>
      <vt:lpstr>Тема KickOff</vt:lpstr>
      <vt:lpstr>OpenSource и как написать свой первый хакерский инструмент?</vt:lpstr>
      <vt:lpstr>PowerPoint Presentation</vt:lpstr>
      <vt:lpstr>(571000 / 30) × 70 ≈ 1,332,333</vt:lpstr>
      <vt:lpstr># whoami - Casual</vt:lpstr>
      <vt:lpstr>Зачем этот доклад?</vt:lpstr>
      <vt:lpstr>License</vt:lpstr>
      <vt:lpstr>Что такое OpenSource и Free Software?</vt:lpstr>
      <vt:lpstr>«Важнейшие» свободы программы - GNU</vt:lpstr>
      <vt:lpstr> OpenSource = Free Software ? </vt:lpstr>
      <vt:lpstr> OpenSource != Free Software </vt:lpstr>
      <vt:lpstr>Идеология</vt:lpstr>
      <vt:lpstr>PowerPoint Presentation</vt:lpstr>
      <vt:lpstr>PowerPoint Presentation</vt:lpstr>
      <vt:lpstr>PowerPoint Presentation</vt:lpstr>
      <vt:lpstr>Literally 1984</vt:lpstr>
      <vt:lpstr>Лицензии</vt:lpstr>
      <vt:lpstr>PowerPoint Presentation</vt:lpstr>
      <vt:lpstr>+/- для разработчика</vt:lpstr>
      <vt:lpstr>+/- для пользователя</vt:lpstr>
      <vt:lpstr>Особенности написания хакерских утилит</vt:lpstr>
      <vt:lpstr>OpenSource = суматоха в жизни</vt:lpstr>
      <vt:lpstr>PowerPoint Presentation</vt:lpstr>
      <vt:lpstr>PowerPoint Presentation</vt:lpstr>
      <vt:lpstr>PowerPoint Presentation</vt:lpstr>
      <vt:lpstr>Как писать программы, если вы не программист?</vt:lpstr>
      <vt:lpstr>Язык программирования</vt:lpstr>
      <vt:lpstr>PowerPoint Presentation</vt:lpstr>
      <vt:lpstr>PowerPoint Presentation</vt:lpstr>
      <vt:lpstr>PowerPoint Presentation</vt:lpstr>
      <vt:lpstr>Как научиться ходить Go?</vt:lpstr>
      <vt:lpstr>PowerPoint Presentation</vt:lpstr>
      <vt:lpstr>PowerPoint Presentation</vt:lpstr>
      <vt:lpstr>Как программировать гуглить</vt:lpstr>
      <vt:lpstr>PowerPoint Presentation</vt:lpstr>
      <vt:lpstr>PowerPoint Presentation</vt:lpstr>
      <vt:lpstr>PowerPoint Presentation</vt:lpstr>
      <vt:lpstr>ОСь</vt:lpstr>
      <vt:lpstr>Git и все-все-все</vt:lpstr>
      <vt:lpstr>PowerPoint Presentation</vt:lpstr>
      <vt:lpstr>Guidelines по созданию OpenSource проекта</vt:lpstr>
      <vt:lpstr>0. Зарегистрируйтесь на Github</vt:lpstr>
      <vt:lpstr>1. Создайте Git репозиторий</vt:lpstr>
      <vt:lpstr>2. Выберете лицензию</vt:lpstr>
      <vt:lpstr>3. Склонируйте репозиторий</vt:lpstr>
      <vt:lpstr>PowerPoint Presentation</vt:lpstr>
      <vt:lpstr>PowerPoint Presentation</vt:lpstr>
      <vt:lpstr>4. Составьте план разработки</vt:lpstr>
      <vt:lpstr>Пример - функции программы</vt:lpstr>
      <vt:lpstr>Пример - входные данные</vt:lpstr>
      <vt:lpstr>Пример - шаги, DOS Checker</vt:lpstr>
      <vt:lpstr>Пример - шаги</vt:lpstr>
      <vt:lpstr>Пример - шаги</vt:lpstr>
      <vt:lpstr>Пример - приоритеты</vt:lpstr>
      <vt:lpstr>Пример - приоритеты</vt:lpstr>
      <vt:lpstr>Пример - приоритеты</vt:lpstr>
      <vt:lpstr>5. Начните разрабатывать вашу программу начиная с базовых функций</vt:lpstr>
      <vt:lpstr>PowerPoint Presentation</vt:lpstr>
      <vt:lpstr>6. Напишите README</vt:lpstr>
      <vt:lpstr>PowerPoint Presentation</vt:lpstr>
      <vt:lpstr>owncloud_bruteforcer</vt:lpstr>
      <vt:lpstr>PowerPoint Presentation</vt:lpstr>
      <vt:lpstr>CSRF токен</vt:lpstr>
      <vt:lpstr>Cookie</vt:lpstr>
      <vt:lpstr>Client HTTP Headers</vt:lpstr>
      <vt:lpstr>Идея - входные данные</vt:lpstr>
      <vt:lpstr>Идея - входные данные</vt:lpstr>
      <vt:lpstr>Идея - получить CSRF токен + Сookie</vt:lpstr>
      <vt:lpstr>Идея - получить CSRF токен + Сookie</vt:lpstr>
      <vt:lpstr>Идея - получить CSRF токен + Сookie</vt:lpstr>
      <vt:lpstr>Идея - получить CSRF токен + Сookie</vt:lpstr>
      <vt:lpstr>Идея - пароли</vt:lpstr>
      <vt:lpstr>Идея – авторизация, воркеры</vt:lpstr>
      <vt:lpstr>Идея – авторизация, новый token+cookie</vt:lpstr>
      <vt:lpstr>Идея – авторизация, попытка</vt:lpstr>
      <vt:lpstr>PowerPoint Presentation</vt:lpstr>
      <vt:lpstr>PowerPoint Presentation</vt:lpstr>
      <vt:lpstr>PowerPoint Presentation</vt:lpstr>
      <vt:lpstr>PowerPoint Presentation</vt:lpstr>
      <vt:lpstr>PowerPoint Presentation</vt:lpstr>
      <vt:lpstr>PowerPoint Presentation</vt:lpstr>
      <vt:lpstr>Cult of Done</vt:lpstr>
      <vt:lpstr>Cult of Done</vt:lpstr>
      <vt:lpstr>Cult of Done</vt:lpstr>
      <vt:lpstr>Cult of Done</vt:lpstr>
      <vt:lpstr>Cult of Done</vt:lpstr>
      <vt:lpstr>Cult of Done</vt:lpstr>
      <vt:lpstr>Cult of Done</vt:lpstr>
      <vt:lpstr>Cult of Done</vt:lpstr>
      <vt:lpstr>PowerPoint Presentation</vt:lpstr>
      <vt:lpstr>PowerPoint Presentation</vt:lpstr>
      <vt:lpstr>Выводы</vt:lpstr>
      <vt:lpstr>Community track блиц</vt:lpstr>
      <vt:lpstr>PowerPoint Presentation</vt:lpstr>
      <vt:lpstr>Источники </vt:lpstr>
      <vt:lpstr>Спасибо!</vt:lpstr>
      <vt:lpstr>PowerPoint Presentation</vt:lpstr>
      <vt:lpstr>PowerPoint Presentation</vt:lpstr>
      <vt:lpstr>ADSASD</vt:lpstr>
      <vt:lpstr>Заголовок — главная  мысль слайда</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Название презентации</dc:title>
  <dc:subject/>
  <dc:creator>Elena Kurguzova</dc:creator>
  <cp:keywords/>
  <dc:description/>
  <cp:lastModifiedBy>Casual</cp:lastModifiedBy>
  <cp:revision>85</cp:revision>
  <dcterms:created xsi:type="dcterms:W3CDTF">2023-12-29T18:55:45Z</dcterms:created>
  <dcterms:modified xsi:type="dcterms:W3CDTF">2024-05-21T05:32:54Z</dcterms:modified>
  <cp:category/>
  <dc:identifier/>
  <cp:contentStatus/>
  <dc:language/>
  <cp:version/>
</cp:coreProperties>
</file>